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6" r:id="rId3"/>
    <p:sldId id="267" r:id="rId4"/>
    <p:sldId id="268" r:id="rId5"/>
    <p:sldId id="271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enchmar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enchmar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enchmar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Benchmar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'SP tracking'!$B$1</c:f>
              <c:strCache>
                <c:ptCount val="1"/>
                <c:pt idx="0">
                  <c:v>RL fr 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'SP tracking'!$A$100:$A$341</c:f>
              <c:numCache>
                <c:formatCode>General</c:formatCode>
                <c:ptCount val="242"/>
                <c:pt idx="0">
                  <c:v>99</c:v>
                </c:pt>
                <c:pt idx="1">
                  <c:v>100</c:v>
                </c:pt>
                <c:pt idx="2">
                  <c:v>101</c:v>
                </c:pt>
                <c:pt idx="3">
                  <c:v>102</c:v>
                </c:pt>
                <c:pt idx="4">
                  <c:v>103</c:v>
                </c:pt>
                <c:pt idx="5">
                  <c:v>104</c:v>
                </c:pt>
                <c:pt idx="6">
                  <c:v>105</c:v>
                </c:pt>
                <c:pt idx="7">
                  <c:v>106</c:v>
                </c:pt>
                <c:pt idx="8">
                  <c:v>107</c:v>
                </c:pt>
                <c:pt idx="9">
                  <c:v>108</c:v>
                </c:pt>
                <c:pt idx="10">
                  <c:v>109</c:v>
                </c:pt>
                <c:pt idx="11">
                  <c:v>110</c:v>
                </c:pt>
                <c:pt idx="12">
                  <c:v>111</c:v>
                </c:pt>
                <c:pt idx="13">
                  <c:v>112</c:v>
                </c:pt>
                <c:pt idx="14">
                  <c:v>113</c:v>
                </c:pt>
                <c:pt idx="15">
                  <c:v>114</c:v>
                </c:pt>
                <c:pt idx="16">
                  <c:v>115</c:v>
                </c:pt>
                <c:pt idx="17">
                  <c:v>116</c:v>
                </c:pt>
                <c:pt idx="18">
                  <c:v>117</c:v>
                </c:pt>
                <c:pt idx="19">
                  <c:v>118</c:v>
                </c:pt>
                <c:pt idx="20">
                  <c:v>119</c:v>
                </c:pt>
                <c:pt idx="21">
                  <c:v>120</c:v>
                </c:pt>
                <c:pt idx="22">
                  <c:v>121</c:v>
                </c:pt>
                <c:pt idx="23">
                  <c:v>122</c:v>
                </c:pt>
                <c:pt idx="24">
                  <c:v>123</c:v>
                </c:pt>
                <c:pt idx="25">
                  <c:v>124</c:v>
                </c:pt>
                <c:pt idx="26">
                  <c:v>125</c:v>
                </c:pt>
                <c:pt idx="27">
                  <c:v>126</c:v>
                </c:pt>
                <c:pt idx="28">
                  <c:v>127</c:v>
                </c:pt>
                <c:pt idx="29">
                  <c:v>128</c:v>
                </c:pt>
                <c:pt idx="30">
                  <c:v>129</c:v>
                </c:pt>
                <c:pt idx="31">
                  <c:v>130</c:v>
                </c:pt>
                <c:pt idx="32">
                  <c:v>131</c:v>
                </c:pt>
                <c:pt idx="33">
                  <c:v>132</c:v>
                </c:pt>
                <c:pt idx="34">
                  <c:v>133</c:v>
                </c:pt>
                <c:pt idx="35">
                  <c:v>134</c:v>
                </c:pt>
                <c:pt idx="36">
                  <c:v>135</c:v>
                </c:pt>
                <c:pt idx="37">
                  <c:v>136</c:v>
                </c:pt>
                <c:pt idx="38">
                  <c:v>137</c:v>
                </c:pt>
                <c:pt idx="39">
                  <c:v>138</c:v>
                </c:pt>
                <c:pt idx="40">
                  <c:v>139</c:v>
                </c:pt>
                <c:pt idx="41">
                  <c:v>140</c:v>
                </c:pt>
                <c:pt idx="42">
                  <c:v>141</c:v>
                </c:pt>
                <c:pt idx="43">
                  <c:v>142</c:v>
                </c:pt>
                <c:pt idx="44">
                  <c:v>143</c:v>
                </c:pt>
                <c:pt idx="45">
                  <c:v>144</c:v>
                </c:pt>
                <c:pt idx="46">
                  <c:v>145</c:v>
                </c:pt>
                <c:pt idx="47">
                  <c:v>146</c:v>
                </c:pt>
                <c:pt idx="48">
                  <c:v>147</c:v>
                </c:pt>
                <c:pt idx="49">
                  <c:v>148</c:v>
                </c:pt>
                <c:pt idx="50">
                  <c:v>149</c:v>
                </c:pt>
                <c:pt idx="51">
                  <c:v>150</c:v>
                </c:pt>
                <c:pt idx="52">
                  <c:v>151</c:v>
                </c:pt>
                <c:pt idx="53">
                  <c:v>152</c:v>
                </c:pt>
                <c:pt idx="54">
                  <c:v>153</c:v>
                </c:pt>
                <c:pt idx="55">
                  <c:v>154</c:v>
                </c:pt>
                <c:pt idx="56">
                  <c:v>155</c:v>
                </c:pt>
                <c:pt idx="57">
                  <c:v>156</c:v>
                </c:pt>
                <c:pt idx="58">
                  <c:v>157</c:v>
                </c:pt>
                <c:pt idx="59">
                  <c:v>158</c:v>
                </c:pt>
                <c:pt idx="60">
                  <c:v>159</c:v>
                </c:pt>
                <c:pt idx="61">
                  <c:v>160</c:v>
                </c:pt>
                <c:pt idx="62">
                  <c:v>161</c:v>
                </c:pt>
                <c:pt idx="63">
                  <c:v>162</c:v>
                </c:pt>
                <c:pt idx="64">
                  <c:v>163</c:v>
                </c:pt>
                <c:pt idx="65">
                  <c:v>164</c:v>
                </c:pt>
                <c:pt idx="66">
                  <c:v>165</c:v>
                </c:pt>
                <c:pt idx="67">
                  <c:v>166</c:v>
                </c:pt>
                <c:pt idx="68">
                  <c:v>167</c:v>
                </c:pt>
                <c:pt idx="69">
                  <c:v>168</c:v>
                </c:pt>
                <c:pt idx="70">
                  <c:v>169</c:v>
                </c:pt>
                <c:pt idx="71">
                  <c:v>170</c:v>
                </c:pt>
                <c:pt idx="72">
                  <c:v>171</c:v>
                </c:pt>
                <c:pt idx="73">
                  <c:v>172</c:v>
                </c:pt>
                <c:pt idx="74">
                  <c:v>173</c:v>
                </c:pt>
                <c:pt idx="75">
                  <c:v>174</c:v>
                </c:pt>
                <c:pt idx="76">
                  <c:v>175</c:v>
                </c:pt>
                <c:pt idx="77">
                  <c:v>176</c:v>
                </c:pt>
                <c:pt idx="78">
                  <c:v>177</c:v>
                </c:pt>
                <c:pt idx="79">
                  <c:v>178</c:v>
                </c:pt>
                <c:pt idx="80">
                  <c:v>179</c:v>
                </c:pt>
                <c:pt idx="81">
                  <c:v>180</c:v>
                </c:pt>
                <c:pt idx="82">
                  <c:v>181</c:v>
                </c:pt>
                <c:pt idx="83">
                  <c:v>182</c:v>
                </c:pt>
                <c:pt idx="84">
                  <c:v>183</c:v>
                </c:pt>
                <c:pt idx="85">
                  <c:v>184</c:v>
                </c:pt>
                <c:pt idx="86">
                  <c:v>185</c:v>
                </c:pt>
                <c:pt idx="87">
                  <c:v>186</c:v>
                </c:pt>
                <c:pt idx="88">
                  <c:v>187</c:v>
                </c:pt>
                <c:pt idx="89">
                  <c:v>188</c:v>
                </c:pt>
                <c:pt idx="90">
                  <c:v>189</c:v>
                </c:pt>
                <c:pt idx="91">
                  <c:v>190</c:v>
                </c:pt>
                <c:pt idx="92">
                  <c:v>191</c:v>
                </c:pt>
                <c:pt idx="93">
                  <c:v>192</c:v>
                </c:pt>
                <c:pt idx="94">
                  <c:v>193</c:v>
                </c:pt>
                <c:pt idx="95">
                  <c:v>194</c:v>
                </c:pt>
                <c:pt idx="96">
                  <c:v>195</c:v>
                </c:pt>
                <c:pt idx="97">
                  <c:v>196</c:v>
                </c:pt>
                <c:pt idx="98">
                  <c:v>197</c:v>
                </c:pt>
                <c:pt idx="99">
                  <c:v>198</c:v>
                </c:pt>
                <c:pt idx="100">
                  <c:v>199</c:v>
                </c:pt>
                <c:pt idx="101">
                  <c:v>200</c:v>
                </c:pt>
                <c:pt idx="102">
                  <c:v>201</c:v>
                </c:pt>
                <c:pt idx="103">
                  <c:v>202</c:v>
                </c:pt>
                <c:pt idx="104">
                  <c:v>203</c:v>
                </c:pt>
                <c:pt idx="105">
                  <c:v>204</c:v>
                </c:pt>
                <c:pt idx="106">
                  <c:v>205</c:v>
                </c:pt>
                <c:pt idx="107">
                  <c:v>206</c:v>
                </c:pt>
                <c:pt idx="108">
                  <c:v>207</c:v>
                </c:pt>
                <c:pt idx="109">
                  <c:v>208</c:v>
                </c:pt>
                <c:pt idx="110">
                  <c:v>209</c:v>
                </c:pt>
                <c:pt idx="111">
                  <c:v>210</c:v>
                </c:pt>
                <c:pt idx="112">
                  <c:v>211</c:v>
                </c:pt>
                <c:pt idx="113">
                  <c:v>212</c:v>
                </c:pt>
                <c:pt idx="114">
                  <c:v>213</c:v>
                </c:pt>
                <c:pt idx="115">
                  <c:v>214</c:v>
                </c:pt>
                <c:pt idx="116">
                  <c:v>215</c:v>
                </c:pt>
                <c:pt idx="117">
                  <c:v>216</c:v>
                </c:pt>
                <c:pt idx="118">
                  <c:v>217</c:v>
                </c:pt>
                <c:pt idx="119">
                  <c:v>218</c:v>
                </c:pt>
                <c:pt idx="120">
                  <c:v>219</c:v>
                </c:pt>
                <c:pt idx="121">
                  <c:v>220</c:v>
                </c:pt>
                <c:pt idx="122">
                  <c:v>221</c:v>
                </c:pt>
                <c:pt idx="123">
                  <c:v>222</c:v>
                </c:pt>
                <c:pt idx="124">
                  <c:v>223</c:v>
                </c:pt>
                <c:pt idx="125">
                  <c:v>224</c:v>
                </c:pt>
                <c:pt idx="126">
                  <c:v>225</c:v>
                </c:pt>
                <c:pt idx="127">
                  <c:v>226</c:v>
                </c:pt>
                <c:pt idx="128">
                  <c:v>227</c:v>
                </c:pt>
                <c:pt idx="129">
                  <c:v>228</c:v>
                </c:pt>
                <c:pt idx="130">
                  <c:v>229</c:v>
                </c:pt>
                <c:pt idx="131">
                  <c:v>230</c:v>
                </c:pt>
                <c:pt idx="132">
                  <c:v>231</c:v>
                </c:pt>
                <c:pt idx="133">
                  <c:v>232</c:v>
                </c:pt>
                <c:pt idx="134">
                  <c:v>233</c:v>
                </c:pt>
                <c:pt idx="135">
                  <c:v>234</c:v>
                </c:pt>
                <c:pt idx="136">
                  <c:v>235</c:v>
                </c:pt>
                <c:pt idx="137">
                  <c:v>236</c:v>
                </c:pt>
                <c:pt idx="138">
                  <c:v>237</c:v>
                </c:pt>
                <c:pt idx="139">
                  <c:v>238</c:v>
                </c:pt>
                <c:pt idx="140">
                  <c:v>239</c:v>
                </c:pt>
                <c:pt idx="141">
                  <c:v>240</c:v>
                </c:pt>
                <c:pt idx="142">
                  <c:v>241</c:v>
                </c:pt>
                <c:pt idx="143">
                  <c:v>242</c:v>
                </c:pt>
                <c:pt idx="144">
                  <c:v>243</c:v>
                </c:pt>
                <c:pt idx="145">
                  <c:v>244</c:v>
                </c:pt>
                <c:pt idx="146">
                  <c:v>245</c:v>
                </c:pt>
                <c:pt idx="147">
                  <c:v>246</c:v>
                </c:pt>
                <c:pt idx="148">
                  <c:v>247</c:v>
                </c:pt>
                <c:pt idx="149">
                  <c:v>248</c:v>
                </c:pt>
                <c:pt idx="150">
                  <c:v>249</c:v>
                </c:pt>
                <c:pt idx="151">
                  <c:v>250</c:v>
                </c:pt>
                <c:pt idx="152">
                  <c:v>251</c:v>
                </c:pt>
                <c:pt idx="153">
                  <c:v>252</c:v>
                </c:pt>
                <c:pt idx="154">
                  <c:v>253</c:v>
                </c:pt>
                <c:pt idx="155">
                  <c:v>254</c:v>
                </c:pt>
                <c:pt idx="156">
                  <c:v>255</c:v>
                </c:pt>
                <c:pt idx="157">
                  <c:v>256</c:v>
                </c:pt>
                <c:pt idx="158">
                  <c:v>257</c:v>
                </c:pt>
                <c:pt idx="159">
                  <c:v>258</c:v>
                </c:pt>
                <c:pt idx="160">
                  <c:v>259</c:v>
                </c:pt>
                <c:pt idx="161">
                  <c:v>260</c:v>
                </c:pt>
                <c:pt idx="162">
                  <c:v>261</c:v>
                </c:pt>
                <c:pt idx="163">
                  <c:v>262</c:v>
                </c:pt>
                <c:pt idx="164">
                  <c:v>263</c:v>
                </c:pt>
                <c:pt idx="165">
                  <c:v>264</c:v>
                </c:pt>
                <c:pt idx="166">
                  <c:v>265</c:v>
                </c:pt>
                <c:pt idx="167">
                  <c:v>266</c:v>
                </c:pt>
                <c:pt idx="168">
                  <c:v>267</c:v>
                </c:pt>
                <c:pt idx="169">
                  <c:v>268</c:v>
                </c:pt>
                <c:pt idx="170">
                  <c:v>269</c:v>
                </c:pt>
                <c:pt idx="171">
                  <c:v>270</c:v>
                </c:pt>
                <c:pt idx="172">
                  <c:v>271</c:v>
                </c:pt>
                <c:pt idx="173">
                  <c:v>272</c:v>
                </c:pt>
                <c:pt idx="174">
                  <c:v>273</c:v>
                </c:pt>
                <c:pt idx="175">
                  <c:v>274</c:v>
                </c:pt>
                <c:pt idx="176">
                  <c:v>275</c:v>
                </c:pt>
                <c:pt idx="177">
                  <c:v>276</c:v>
                </c:pt>
                <c:pt idx="178">
                  <c:v>277</c:v>
                </c:pt>
                <c:pt idx="179">
                  <c:v>278</c:v>
                </c:pt>
                <c:pt idx="180">
                  <c:v>279</c:v>
                </c:pt>
                <c:pt idx="181">
                  <c:v>280</c:v>
                </c:pt>
                <c:pt idx="182">
                  <c:v>281</c:v>
                </c:pt>
                <c:pt idx="183">
                  <c:v>282</c:v>
                </c:pt>
                <c:pt idx="184">
                  <c:v>283</c:v>
                </c:pt>
                <c:pt idx="185">
                  <c:v>284</c:v>
                </c:pt>
                <c:pt idx="186">
                  <c:v>285</c:v>
                </c:pt>
                <c:pt idx="187">
                  <c:v>286</c:v>
                </c:pt>
                <c:pt idx="188">
                  <c:v>287</c:v>
                </c:pt>
                <c:pt idx="189">
                  <c:v>288</c:v>
                </c:pt>
                <c:pt idx="190">
                  <c:v>289</c:v>
                </c:pt>
                <c:pt idx="191">
                  <c:v>290</c:v>
                </c:pt>
                <c:pt idx="192">
                  <c:v>291</c:v>
                </c:pt>
                <c:pt idx="193">
                  <c:v>292</c:v>
                </c:pt>
                <c:pt idx="194">
                  <c:v>293</c:v>
                </c:pt>
                <c:pt idx="195">
                  <c:v>294</c:v>
                </c:pt>
                <c:pt idx="196">
                  <c:v>295</c:v>
                </c:pt>
                <c:pt idx="197">
                  <c:v>296</c:v>
                </c:pt>
                <c:pt idx="198">
                  <c:v>297</c:v>
                </c:pt>
                <c:pt idx="199">
                  <c:v>298</c:v>
                </c:pt>
                <c:pt idx="200">
                  <c:v>299</c:v>
                </c:pt>
                <c:pt idx="201">
                  <c:v>300</c:v>
                </c:pt>
                <c:pt idx="202">
                  <c:v>301</c:v>
                </c:pt>
                <c:pt idx="203">
                  <c:v>302</c:v>
                </c:pt>
                <c:pt idx="204">
                  <c:v>303</c:v>
                </c:pt>
                <c:pt idx="205">
                  <c:v>304</c:v>
                </c:pt>
                <c:pt idx="206">
                  <c:v>305</c:v>
                </c:pt>
                <c:pt idx="207">
                  <c:v>306</c:v>
                </c:pt>
                <c:pt idx="208">
                  <c:v>307</c:v>
                </c:pt>
                <c:pt idx="209">
                  <c:v>308</c:v>
                </c:pt>
                <c:pt idx="210">
                  <c:v>309</c:v>
                </c:pt>
                <c:pt idx="211">
                  <c:v>310</c:v>
                </c:pt>
                <c:pt idx="212">
                  <c:v>311</c:v>
                </c:pt>
                <c:pt idx="213">
                  <c:v>312</c:v>
                </c:pt>
                <c:pt idx="214">
                  <c:v>313</c:v>
                </c:pt>
                <c:pt idx="215">
                  <c:v>314</c:v>
                </c:pt>
                <c:pt idx="216">
                  <c:v>315</c:v>
                </c:pt>
                <c:pt idx="217">
                  <c:v>316</c:v>
                </c:pt>
                <c:pt idx="218">
                  <c:v>317</c:v>
                </c:pt>
                <c:pt idx="219">
                  <c:v>318</c:v>
                </c:pt>
                <c:pt idx="220">
                  <c:v>319</c:v>
                </c:pt>
                <c:pt idx="221">
                  <c:v>320</c:v>
                </c:pt>
                <c:pt idx="222">
                  <c:v>321</c:v>
                </c:pt>
                <c:pt idx="223">
                  <c:v>322</c:v>
                </c:pt>
                <c:pt idx="224">
                  <c:v>323</c:v>
                </c:pt>
                <c:pt idx="225">
                  <c:v>324</c:v>
                </c:pt>
                <c:pt idx="226">
                  <c:v>325</c:v>
                </c:pt>
                <c:pt idx="227">
                  <c:v>326</c:v>
                </c:pt>
                <c:pt idx="228">
                  <c:v>327</c:v>
                </c:pt>
                <c:pt idx="229">
                  <c:v>328</c:v>
                </c:pt>
                <c:pt idx="230">
                  <c:v>329</c:v>
                </c:pt>
                <c:pt idx="231">
                  <c:v>330</c:v>
                </c:pt>
                <c:pt idx="232">
                  <c:v>331</c:v>
                </c:pt>
                <c:pt idx="233">
                  <c:v>332</c:v>
                </c:pt>
                <c:pt idx="234">
                  <c:v>333</c:v>
                </c:pt>
                <c:pt idx="235">
                  <c:v>334</c:v>
                </c:pt>
                <c:pt idx="236">
                  <c:v>335</c:v>
                </c:pt>
                <c:pt idx="237">
                  <c:v>336</c:v>
                </c:pt>
                <c:pt idx="238">
                  <c:v>337</c:v>
                </c:pt>
                <c:pt idx="239">
                  <c:v>338</c:v>
                </c:pt>
                <c:pt idx="240">
                  <c:v>339</c:v>
                </c:pt>
                <c:pt idx="241">
                  <c:v>340</c:v>
                </c:pt>
              </c:numCache>
            </c:numRef>
          </c:xVal>
          <c:yVal>
            <c:numRef>
              <c:f>'SP tracking'!$B$100:$B$341</c:f>
              <c:numCache>
                <c:formatCode>General</c:formatCode>
                <c:ptCount val="242"/>
                <c:pt idx="0">
                  <c:v>9.9959903881472325</c:v>
                </c:pt>
                <c:pt idx="1">
                  <c:v>9.9959903881472325</c:v>
                </c:pt>
                <c:pt idx="2">
                  <c:v>3.5242049765484618</c:v>
                </c:pt>
                <c:pt idx="3">
                  <c:v>9.9959016128362528</c:v>
                </c:pt>
                <c:pt idx="4">
                  <c:v>6.0731121725815687</c:v>
                </c:pt>
                <c:pt idx="5">
                  <c:v>9.9959903881472325</c:v>
                </c:pt>
                <c:pt idx="6">
                  <c:v>9.6942672363169926</c:v>
                </c:pt>
                <c:pt idx="7">
                  <c:v>9.9959903881472325</c:v>
                </c:pt>
                <c:pt idx="8">
                  <c:v>0</c:v>
                </c:pt>
                <c:pt idx="9">
                  <c:v>9.8272011148250105</c:v>
                </c:pt>
                <c:pt idx="10">
                  <c:v>9.9959903881472325</c:v>
                </c:pt>
                <c:pt idx="11">
                  <c:v>9.9959903881472325</c:v>
                </c:pt>
                <c:pt idx="12">
                  <c:v>9.9959903881472325</c:v>
                </c:pt>
                <c:pt idx="13">
                  <c:v>9.9959903881472325</c:v>
                </c:pt>
                <c:pt idx="14">
                  <c:v>7.4237609050470149E-4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9.5424382180447491</c:v>
                </c:pt>
                <c:pt idx="19">
                  <c:v>1.723194325005974</c:v>
                </c:pt>
                <c:pt idx="20">
                  <c:v>7.8464597818334632</c:v>
                </c:pt>
                <c:pt idx="21">
                  <c:v>9.9924730388291945</c:v>
                </c:pt>
                <c:pt idx="22">
                  <c:v>0</c:v>
                </c:pt>
                <c:pt idx="23">
                  <c:v>0</c:v>
                </c:pt>
                <c:pt idx="24">
                  <c:v>9.9959903881472325</c:v>
                </c:pt>
                <c:pt idx="25">
                  <c:v>9.9959880049173861</c:v>
                </c:pt>
                <c:pt idx="26">
                  <c:v>9.9959328927277102</c:v>
                </c:pt>
                <c:pt idx="27">
                  <c:v>3.8703825887813901</c:v>
                </c:pt>
                <c:pt idx="28">
                  <c:v>3.2257766400871462</c:v>
                </c:pt>
                <c:pt idx="29">
                  <c:v>9.9959903881472325</c:v>
                </c:pt>
                <c:pt idx="30">
                  <c:v>9.9959784719980842</c:v>
                </c:pt>
                <c:pt idx="31">
                  <c:v>9.995880759575293</c:v>
                </c:pt>
                <c:pt idx="32">
                  <c:v>6.435719845704357</c:v>
                </c:pt>
                <c:pt idx="33">
                  <c:v>9.9959874091099348</c:v>
                </c:pt>
                <c:pt idx="34">
                  <c:v>9.9959737055384323</c:v>
                </c:pt>
                <c:pt idx="35">
                  <c:v>9.9959903881472325</c:v>
                </c:pt>
                <c:pt idx="36">
                  <c:v>9.9959775782869276</c:v>
                </c:pt>
                <c:pt idx="37">
                  <c:v>9.9959891965323315</c:v>
                </c:pt>
                <c:pt idx="38">
                  <c:v>9.7192321645418716</c:v>
                </c:pt>
                <c:pt idx="39">
                  <c:v>9.9959903881472325</c:v>
                </c:pt>
                <c:pt idx="40">
                  <c:v>9.9889959065144218</c:v>
                </c:pt>
                <c:pt idx="41">
                  <c:v>9.9938264154660548</c:v>
                </c:pt>
                <c:pt idx="42">
                  <c:v>4.8825062692907624</c:v>
                </c:pt>
                <c:pt idx="43">
                  <c:v>9.9959903881472325</c:v>
                </c:pt>
                <c:pt idx="44">
                  <c:v>9.9959903881472325</c:v>
                </c:pt>
                <c:pt idx="45">
                  <c:v>9.9957559379132022</c:v>
                </c:pt>
                <c:pt idx="46">
                  <c:v>5.1267662589796075</c:v>
                </c:pt>
                <c:pt idx="47">
                  <c:v>4.8575290246085832</c:v>
                </c:pt>
                <c:pt idx="48">
                  <c:v>9.9959903881472325</c:v>
                </c:pt>
                <c:pt idx="49">
                  <c:v>9.9959903881472325</c:v>
                </c:pt>
                <c:pt idx="50">
                  <c:v>9.9959903881472325</c:v>
                </c:pt>
                <c:pt idx="51">
                  <c:v>9.9959903881472325</c:v>
                </c:pt>
                <c:pt idx="52">
                  <c:v>9.9959903881472325</c:v>
                </c:pt>
                <c:pt idx="53">
                  <c:v>9.9959903881472325</c:v>
                </c:pt>
                <c:pt idx="54">
                  <c:v>9.9959903881472325</c:v>
                </c:pt>
                <c:pt idx="55">
                  <c:v>9.9957896010344651</c:v>
                </c:pt>
                <c:pt idx="56">
                  <c:v>9.9959903881472325</c:v>
                </c:pt>
                <c:pt idx="57">
                  <c:v>9.9959903881472325</c:v>
                </c:pt>
                <c:pt idx="58">
                  <c:v>9.9690872982671017</c:v>
                </c:pt>
                <c:pt idx="59">
                  <c:v>4.0677149120071237</c:v>
                </c:pt>
                <c:pt idx="60">
                  <c:v>8.1048653483634858</c:v>
                </c:pt>
                <c:pt idx="61">
                  <c:v>9.9959903881472325</c:v>
                </c:pt>
                <c:pt idx="62">
                  <c:v>9.9959507669513741</c:v>
                </c:pt>
                <c:pt idx="63">
                  <c:v>1.4734541821198257</c:v>
                </c:pt>
                <c:pt idx="64">
                  <c:v>9.9959903881472325</c:v>
                </c:pt>
                <c:pt idx="65">
                  <c:v>4.2073516244008715</c:v>
                </c:pt>
                <c:pt idx="66">
                  <c:v>9.993692656692156</c:v>
                </c:pt>
                <c:pt idx="67">
                  <c:v>9.9959903881472325</c:v>
                </c:pt>
                <c:pt idx="68">
                  <c:v>9.9959903881472325</c:v>
                </c:pt>
                <c:pt idx="69">
                  <c:v>9.9959903881472325</c:v>
                </c:pt>
                <c:pt idx="70">
                  <c:v>3.7482962042499124</c:v>
                </c:pt>
                <c:pt idx="71">
                  <c:v>9.9959903881472325</c:v>
                </c:pt>
                <c:pt idx="72">
                  <c:v>9.9959903881472325</c:v>
                </c:pt>
                <c:pt idx="73">
                  <c:v>1.18443573058322</c:v>
                </c:pt>
                <c:pt idx="74">
                  <c:v>9.1275894023974296</c:v>
                </c:pt>
                <c:pt idx="75">
                  <c:v>9.9959903881472325</c:v>
                </c:pt>
                <c:pt idx="76">
                  <c:v>9.9959903881472325</c:v>
                </c:pt>
                <c:pt idx="77">
                  <c:v>9.9959903881472325</c:v>
                </c:pt>
                <c:pt idx="78">
                  <c:v>1.6188434155010327</c:v>
                </c:pt>
                <c:pt idx="79">
                  <c:v>9.9959903881472325</c:v>
                </c:pt>
                <c:pt idx="80">
                  <c:v>9.9959903881472325</c:v>
                </c:pt>
                <c:pt idx="81">
                  <c:v>0.78086823121653148</c:v>
                </c:pt>
                <c:pt idx="82">
                  <c:v>9.9959903881472325</c:v>
                </c:pt>
                <c:pt idx="83">
                  <c:v>3.9688543682116513</c:v>
                </c:pt>
                <c:pt idx="84">
                  <c:v>9.9959903881472325</c:v>
                </c:pt>
                <c:pt idx="85">
                  <c:v>9.9959903881472325</c:v>
                </c:pt>
                <c:pt idx="86">
                  <c:v>4.5408383888607409</c:v>
                </c:pt>
                <c:pt idx="87">
                  <c:v>9.9959903881472325</c:v>
                </c:pt>
                <c:pt idx="88">
                  <c:v>7.1268946266474948</c:v>
                </c:pt>
                <c:pt idx="89">
                  <c:v>9.9959903881472325</c:v>
                </c:pt>
                <c:pt idx="90">
                  <c:v>3.5748447375967576E-6</c:v>
                </c:pt>
                <c:pt idx="91">
                  <c:v>1.6403100602464837</c:v>
                </c:pt>
                <c:pt idx="92">
                  <c:v>2.4150143654242444</c:v>
                </c:pt>
                <c:pt idx="93">
                  <c:v>3.8113872984567281</c:v>
                </c:pt>
                <c:pt idx="94">
                  <c:v>2.8284858231845402</c:v>
                </c:pt>
                <c:pt idx="95">
                  <c:v>9.9959903881472325</c:v>
                </c:pt>
                <c:pt idx="96">
                  <c:v>9.9959903881472325</c:v>
                </c:pt>
                <c:pt idx="97">
                  <c:v>9.9959796636130278</c:v>
                </c:pt>
                <c:pt idx="98">
                  <c:v>9.9959877070136809</c:v>
                </c:pt>
                <c:pt idx="99">
                  <c:v>0</c:v>
                </c:pt>
                <c:pt idx="100">
                  <c:v>3.7579143984923093</c:v>
                </c:pt>
                <c:pt idx="101">
                  <c:v>9.9959903881472325</c:v>
                </c:pt>
                <c:pt idx="102">
                  <c:v>9.9959903881472325</c:v>
                </c:pt>
                <c:pt idx="103">
                  <c:v>0</c:v>
                </c:pt>
                <c:pt idx="104">
                  <c:v>1.3603526485047364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2.3663643033904838</c:v>
                </c:pt>
                <c:pt idx="109">
                  <c:v>1.9882255683534029</c:v>
                </c:pt>
                <c:pt idx="110">
                  <c:v>2.165458327042078</c:v>
                </c:pt>
                <c:pt idx="111">
                  <c:v>7.0955238745565579</c:v>
                </c:pt>
                <c:pt idx="112">
                  <c:v>0</c:v>
                </c:pt>
                <c:pt idx="113">
                  <c:v>1.515097250564196</c:v>
                </c:pt>
                <c:pt idx="114">
                  <c:v>0.99925907108017875</c:v>
                </c:pt>
                <c:pt idx="115">
                  <c:v>1.5859503753593509</c:v>
                </c:pt>
                <c:pt idx="116">
                  <c:v>0</c:v>
                </c:pt>
                <c:pt idx="117">
                  <c:v>1.0772529482386535</c:v>
                </c:pt>
                <c:pt idx="118">
                  <c:v>2.3916217729847493</c:v>
                </c:pt>
                <c:pt idx="119">
                  <c:v>1.950495465378048</c:v>
                </c:pt>
                <c:pt idx="120">
                  <c:v>3.2895128446814379</c:v>
                </c:pt>
                <c:pt idx="121">
                  <c:v>5.0365312569664482</c:v>
                </c:pt>
                <c:pt idx="122">
                  <c:v>3.0589514459086926</c:v>
                </c:pt>
                <c:pt idx="123">
                  <c:v>5.5112200435729846E-5</c:v>
                </c:pt>
                <c:pt idx="124">
                  <c:v>0</c:v>
                </c:pt>
                <c:pt idx="125">
                  <c:v>0</c:v>
                </c:pt>
                <c:pt idx="126">
                  <c:v>1.6441908521128585</c:v>
                </c:pt>
                <c:pt idx="127">
                  <c:v>2.5972443102004656</c:v>
                </c:pt>
                <c:pt idx="128">
                  <c:v>0</c:v>
                </c:pt>
                <c:pt idx="129">
                  <c:v>2.5711516674127188</c:v>
                </c:pt>
                <c:pt idx="130">
                  <c:v>0</c:v>
                </c:pt>
                <c:pt idx="131">
                  <c:v>3.1503962721997771</c:v>
                </c:pt>
                <c:pt idx="132">
                  <c:v>0</c:v>
                </c:pt>
                <c:pt idx="133">
                  <c:v>0</c:v>
                </c:pt>
                <c:pt idx="134">
                  <c:v>1.9176241722085183</c:v>
                </c:pt>
                <c:pt idx="135">
                  <c:v>3.0655300539370276</c:v>
                </c:pt>
                <c:pt idx="136">
                  <c:v>3.172914666057403</c:v>
                </c:pt>
                <c:pt idx="137">
                  <c:v>2.3583584386006664</c:v>
                </c:pt>
                <c:pt idx="138">
                  <c:v>1.7645767276688453</c:v>
                </c:pt>
                <c:pt idx="139">
                  <c:v>0</c:v>
                </c:pt>
                <c:pt idx="140">
                  <c:v>0</c:v>
                </c:pt>
                <c:pt idx="141">
                  <c:v>2.2306417480834293</c:v>
                </c:pt>
                <c:pt idx="142">
                  <c:v>1.1560812537396297</c:v>
                </c:pt>
                <c:pt idx="143">
                  <c:v>1.6128016299907888</c:v>
                </c:pt>
                <c:pt idx="144">
                  <c:v>1.5204344937574075</c:v>
                </c:pt>
                <c:pt idx="145">
                  <c:v>1.6176515026847755</c:v>
                </c:pt>
                <c:pt idx="146">
                  <c:v>2.1509048361655774</c:v>
                </c:pt>
                <c:pt idx="147">
                  <c:v>1.2120251906529673</c:v>
                </c:pt>
                <c:pt idx="148">
                  <c:v>1.3891605348225446</c:v>
                </c:pt>
                <c:pt idx="149">
                  <c:v>3.078687418945564</c:v>
                </c:pt>
                <c:pt idx="150">
                  <c:v>0</c:v>
                </c:pt>
                <c:pt idx="151">
                  <c:v>2.4933371282985748</c:v>
                </c:pt>
                <c:pt idx="152">
                  <c:v>2.153285384903155</c:v>
                </c:pt>
                <c:pt idx="153">
                  <c:v>4.6703706164111107</c:v>
                </c:pt>
                <c:pt idx="154">
                  <c:v>2.8678050935976165</c:v>
                </c:pt>
                <c:pt idx="155">
                  <c:v>2.4908958072465355</c:v>
                </c:pt>
                <c:pt idx="156">
                  <c:v>4.0824904900668715</c:v>
                </c:pt>
                <c:pt idx="157">
                  <c:v>1.4297335330754639</c:v>
                </c:pt>
                <c:pt idx="158">
                  <c:v>5.0595075474732028E-2</c:v>
                </c:pt>
                <c:pt idx="159">
                  <c:v>0</c:v>
                </c:pt>
                <c:pt idx="160">
                  <c:v>4.1036116409636252</c:v>
                </c:pt>
                <c:pt idx="161">
                  <c:v>0</c:v>
                </c:pt>
                <c:pt idx="162">
                  <c:v>3.1713965486588407</c:v>
                </c:pt>
                <c:pt idx="163">
                  <c:v>2.2636634826356645</c:v>
                </c:pt>
                <c:pt idx="164">
                  <c:v>2.0653707177904312</c:v>
                </c:pt>
                <c:pt idx="165">
                  <c:v>1.8568047428805754</c:v>
                </c:pt>
                <c:pt idx="166">
                  <c:v>9.9297085960602622</c:v>
                </c:pt>
                <c:pt idx="167">
                  <c:v>1.3924044085181742</c:v>
                </c:pt>
                <c:pt idx="168">
                  <c:v>1.3337495476788321</c:v>
                </c:pt>
                <c:pt idx="169">
                  <c:v>1.4223455206177953</c:v>
                </c:pt>
                <c:pt idx="170">
                  <c:v>1.9893382387799563</c:v>
                </c:pt>
                <c:pt idx="171">
                  <c:v>1.4411179240460261</c:v>
                </c:pt>
                <c:pt idx="172">
                  <c:v>1.1801164244290372</c:v>
                </c:pt>
                <c:pt idx="173">
                  <c:v>0.73633013434217431</c:v>
                </c:pt>
                <c:pt idx="174">
                  <c:v>1.9589550375458085</c:v>
                </c:pt>
                <c:pt idx="175">
                  <c:v>0</c:v>
                </c:pt>
                <c:pt idx="176">
                  <c:v>2.4712928482242744</c:v>
                </c:pt>
                <c:pt idx="177">
                  <c:v>0</c:v>
                </c:pt>
                <c:pt idx="178">
                  <c:v>1.0345055506741003</c:v>
                </c:pt>
                <c:pt idx="179">
                  <c:v>2.2988262512819784</c:v>
                </c:pt>
                <c:pt idx="180">
                  <c:v>0</c:v>
                </c:pt>
                <c:pt idx="181">
                  <c:v>0</c:v>
                </c:pt>
                <c:pt idx="182">
                  <c:v>1.5781896853377864</c:v>
                </c:pt>
                <c:pt idx="183">
                  <c:v>1.910717274271782</c:v>
                </c:pt>
                <c:pt idx="184">
                  <c:v>3.2030324350678043</c:v>
                </c:pt>
                <c:pt idx="185">
                  <c:v>4.7345792219780822</c:v>
                </c:pt>
                <c:pt idx="186">
                  <c:v>1.3613455616306012</c:v>
                </c:pt>
                <c:pt idx="187">
                  <c:v>8.7479134841231811</c:v>
                </c:pt>
                <c:pt idx="188">
                  <c:v>0</c:v>
                </c:pt>
                <c:pt idx="189">
                  <c:v>0.92163489244831365</c:v>
                </c:pt>
                <c:pt idx="190">
                  <c:v>2.8376886653594768</c:v>
                </c:pt>
                <c:pt idx="191">
                  <c:v>1.52321185021478</c:v>
                </c:pt>
                <c:pt idx="192">
                  <c:v>1.7909423992428104</c:v>
                </c:pt>
                <c:pt idx="193">
                  <c:v>2.2457180599567277</c:v>
                </c:pt>
                <c:pt idx="194">
                  <c:v>3.3847791799564271</c:v>
                </c:pt>
                <c:pt idx="195">
                  <c:v>2.0540712293823922</c:v>
                </c:pt>
                <c:pt idx="196">
                  <c:v>1.3928736068899825</c:v>
                </c:pt>
                <c:pt idx="197">
                  <c:v>1.4112486067448846</c:v>
                </c:pt>
                <c:pt idx="198">
                  <c:v>9.1147583909230487</c:v>
                </c:pt>
                <c:pt idx="199">
                  <c:v>1.4701793264364749</c:v>
                </c:pt>
                <c:pt idx="200">
                  <c:v>1.1277801016633726</c:v>
                </c:pt>
                <c:pt idx="201">
                  <c:v>2.8536506448110242</c:v>
                </c:pt>
                <c:pt idx="202">
                  <c:v>4.5835763279819179</c:v>
                </c:pt>
                <c:pt idx="203">
                  <c:v>0</c:v>
                </c:pt>
                <c:pt idx="204">
                  <c:v>1.4587818277018736</c:v>
                </c:pt>
                <c:pt idx="205">
                  <c:v>1.1192427766225708</c:v>
                </c:pt>
                <c:pt idx="206">
                  <c:v>1.643844092173316</c:v>
                </c:pt>
                <c:pt idx="207">
                  <c:v>2.1304421270300047</c:v>
                </c:pt>
                <c:pt idx="208">
                  <c:v>1.1182793559657909</c:v>
                </c:pt>
                <c:pt idx="209">
                  <c:v>2.8955405264941478</c:v>
                </c:pt>
                <c:pt idx="210">
                  <c:v>0</c:v>
                </c:pt>
                <c:pt idx="211">
                  <c:v>2.6759491346061304</c:v>
                </c:pt>
                <c:pt idx="212">
                  <c:v>1.4903923922939477</c:v>
                </c:pt>
                <c:pt idx="213">
                  <c:v>1.2583119824114553</c:v>
                </c:pt>
                <c:pt idx="214">
                  <c:v>3.0026099564701609</c:v>
                </c:pt>
                <c:pt idx="215">
                  <c:v>2.1794180957423395</c:v>
                </c:pt>
                <c:pt idx="216">
                  <c:v>2.1684126383139652</c:v>
                </c:pt>
                <c:pt idx="217">
                  <c:v>2.0079834373142917</c:v>
                </c:pt>
                <c:pt idx="218">
                  <c:v>3.1660746475076293</c:v>
                </c:pt>
                <c:pt idx="219">
                  <c:v>2.3003589659632202</c:v>
                </c:pt>
                <c:pt idx="220">
                  <c:v>0.94945880261437898</c:v>
                </c:pt>
                <c:pt idx="221">
                  <c:v>1.8278639915000177</c:v>
                </c:pt>
                <c:pt idx="222">
                  <c:v>3.949833289646361</c:v>
                </c:pt>
                <c:pt idx="223">
                  <c:v>1.6256832849673204</c:v>
                </c:pt>
                <c:pt idx="224">
                  <c:v>0.9761506788889891</c:v>
                </c:pt>
                <c:pt idx="225">
                  <c:v>1.7770821303877471</c:v>
                </c:pt>
                <c:pt idx="226">
                  <c:v>2.835725777489329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1.0209521226590152</c:v>
                </c:pt>
                <c:pt idx="231">
                  <c:v>0</c:v>
                </c:pt>
                <c:pt idx="232">
                  <c:v>1.3955130339212287</c:v>
                </c:pt>
                <c:pt idx="233">
                  <c:v>1.7748356383739039</c:v>
                </c:pt>
                <c:pt idx="234">
                  <c:v>5.3370410655309808</c:v>
                </c:pt>
                <c:pt idx="235">
                  <c:v>1.4867505193899784</c:v>
                </c:pt>
                <c:pt idx="236">
                  <c:v>1.9766865653479435</c:v>
                </c:pt>
                <c:pt idx="237">
                  <c:v>2.5919490714329236</c:v>
                </c:pt>
                <c:pt idx="238">
                  <c:v>9.624981680939257</c:v>
                </c:pt>
                <c:pt idx="239">
                  <c:v>0</c:v>
                </c:pt>
                <c:pt idx="240">
                  <c:v>1.6157517706104794</c:v>
                </c:pt>
                <c:pt idx="241">
                  <c:v>3.5924711053685185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6A-403C-955A-99396CE8289A}"/>
            </c:ext>
          </c:extLst>
        </c:ser>
        <c:ser>
          <c:idx val="1"/>
          <c:order val="1"/>
          <c:tx>
            <c:strRef>
              <c:f>'SP tracking'!$C$1</c:f>
              <c:strCache>
                <c:ptCount val="1"/>
                <c:pt idx="0">
                  <c:v>RL fr sp</c:v>
                </c:pt>
              </c:strCache>
            </c:strRef>
          </c:tx>
          <c:spPr>
            <a:ln w="1270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'SP tracking'!$A$100:$A$341</c:f>
              <c:numCache>
                <c:formatCode>General</c:formatCode>
                <c:ptCount val="242"/>
                <c:pt idx="0">
                  <c:v>99</c:v>
                </c:pt>
                <c:pt idx="1">
                  <c:v>100</c:v>
                </c:pt>
                <c:pt idx="2">
                  <c:v>101</c:v>
                </c:pt>
                <c:pt idx="3">
                  <c:v>102</c:v>
                </c:pt>
                <c:pt idx="4">
                  <c:v>103</c:v>
                </c:pt>
                <c:pt idx="5">
                  <c:v>104</c:v>
                </c:pt>
                <c:pt idx="6">
                  <c:v>105</c:v>
                </c:pt>
                <c:pt idx="7">
                  <c:v>106</c:v>
                </c:pt>
                <c:pt idx="8">
                  <c:v>107</c:v>
                </c:pt>
                <c:pt idx="9">
                  <c:v>108</c:v>
                </c:pt>
                <c:pt idx="10">
                  <c:v>109</c:v>
                </c:pt>
                <c:pt idx="11">
                  <c:v>110</c:v>
                </c:pt>
                <c:pt idx="12">
                  <c:v>111</c:v>
                </c:pt>
                <c:pt idx="13">
                  <c:v>112</c:v>
                </c:pt>
                <c:pt idx="14">
                  <c:v>113</c:v>
                </c:pt>
                <c:pt idx="15">
                  <c:v>114</c:v>
                </c:pt>
                <c:pt idx="16">
                  <c:v>115</c:v>
                </c:pt>
                <c:pt idx="17">
                  <c:v>116</c:v>
                </c:pt>
                <c:pt idx="18">
                  <c:v>117</c:v>
                </c:pt>
                <c:pt idx="19">
                  <c:v>118</c:v>
                </c:pt>
                <c:pt idx="20">
                  <c:v>119</c:v>
                </c:pt>
                <c:pt idx="21">
                  <c:v>120</c:v>
                </c:pt>
                <c:pt idx="22">
                  <c:v>121</c:v>
                </c:pt>
                <c:pt idx="23">
                  <c:v>122</c:v>
                </c:pt>
                <c:pt idx="24">
                  <c:v>123</c:v>
                </c:pt>
                <c:pt idx="25">
                  <c:v>124</c:v>
                </c:pt>
                <c:pt idx="26">
                  <c:v>125</c:v>
                </c:pt>
                <c:pt idx="27">
                  <c:v>126</c:v>
                </c:pt>
                <c:pt idx="28">
                  <c:v>127</c:v>
                </c:pt>
                <c:pt idx="29">
                  <c:v>128</c:v>
                </c:pt>
                <c:pt idx="30">
                  <c:v>129</c:v>
                </c:pt>
                <c:pt idx="31">
                  <c:v>130</c:v>
                </c:pt>
                <c:pt idx="32">
                  <c:v>131</c:v>
                </c:pt>
                <c:pt idx="33">
                  <c:v>132</c:v>
                </c:pt>
                <c:pt idx="34">
                  <c:v>133</c:v>
                </c:pt>
                <c:pt idx="35">
                  <c:v>134</c:v>
                </c:pt>
                <c:pt idx="36">
                  <c:v>135</c:v>
                </c:pt>
                <c:pt idx="37">
                  <c:v>136</c:v>
                </c:pt>
                <c:pt idx="38">
                  <c:v>137</c:v>
                </c:pt>
                <c:pt idx="39">
                  <c:v>138</c:v>
                </c:pt>
                <c:pt idx="40">
                  <c:v>139</c:v>
                </c:pt>
                <c:pt idx="41">
                  <c:v>140</c:v>
                </c:pt>
                <c:pt idx="42">
                  <c:v>141</c:v>
                </c:pt>
                <c:pt idx="43">
                  <c:v>142</c:v>
                </c:pt>
                <c:pt idx="44">
                  <c:v>143</c:v>
                </c:pt>
                <c:pt idx="45">
                  <c:v>144</c:v>
                </c:pt>
                <c:pt idx="46">
                  <c:v>145</c:v>
                </c:pt>
                <c:pt idx="47">
                  <c:v>146</c:v>
                </c:pt>
                <c:pt idx="48">
                  <c:v>147</c:v>
                </c:pt>
                <c:pt idx="49">
                  <c:v>148</c:v>
                </c:pt>
                <c:pt idx="50">
                  <c:v>149</c:v>
                </c:pt>
                <c:pt idx="51">
                  <c:v>150</c:v>
                </c:pt>
                <c:pt idx="52">
                  <c:v>151</c:v>
                </c:pt>
                <c:pt idx="53">
                  <c:v>152</c:v>
                </c:pt>
                <c:pt idx="54">
                  <c:v>153</c:v>
                </c:pt>
                <c:pt idx="55">
                  <c:v>154</c:v>
                </c:pt>
                <c:pt idx="56">
                  <c:v>155</c:v>
                </c:pt>
                <c:pt idx="57">
                  <c:v>156</c:v>
                </c:pt>
                <c:pt idx="58">
                  <c:v>157</c:v>
                </c:pt>
                <c:pt idx="59">
                  <c:v>158</c:v>
                </c:pt>
                <c:pt idx="60">
                  <c:v>159</c:v>
                </c:pt>
                <c:pt idx="61">
                  <c:v>160</c:v>
                </c:pt>
                <c:pt idx="62">
                  <c:v>161</c:v>
                </c:pt>
                <c:pt idx="63">
                  <c:v>162</c:v>
                </c:pt>
                <c:pt idx="64">
                  <c:v>163</c:v>
                </c:pt>
                <c:pt idx="65">
                  <c:v>164</c:v>
                </c:pt>
                <c:pt idx="66">
                  <c:v>165</c:v>
                </c:pt>
                <c:pt idx="67">
                  <c:v>166</c:v>
                </c:pt>
                <c:pt idx="68">
                  <c:v>167</c:v>
                </c:pt>
                <c:pt idx="69">
                  <c:v>168</c:v>
                </c:pt>
                <c:pt idx="70">
                  <c:v>169</c:v>
                </c:pt>
                <c:pt idx="71">
                  <c:v>170</c:v>
                </c:pt>
                <c:pt idx="72">
                  <c:v>171</c:v>
                </c:pt>
                <c:pt idx="73">
                  <c:v>172</c:v>
                </c:pt>
                <c:pt idx="74">
                  <c:v>173</c:v>
                </c:pt>
                <c:pt idx="75">
                  <c:v>174</c:v>
                </c:pt>
                <c:pt idx="76">
                  <c:v>175</c:v>
                </c:pt>
                <c:pt idx="77">
                  <c:v>176</c:v>
                </c:pt>
                <c:pt idx="78">
                  <c:v>177</c:v>
                </c:pt>
                <c:pt idx="79">
                  <c:v>178</c:v>
                </c:pt>
                <c:pt idx="80">
                  <c:v>179</c:v>
                </c:pt>
                <c:pt idx="81">
                  <c:v>180</c:v>
                </c:pt>
                <c:pt idx="82">
                  <c:v>181</c:v>
                </c:pt>
                <c:pt idx="83">
                  <c:v>182</c:v>
                </c:pt>
                <c:pt idx="84">
                  <c:v>183</c:v>
                </c:pt>
                <c:pt idx="85">
                  <c:v>184</c:v>
                </c:pt>
                <c:pt idx="86">
                  <c:v>185</c:v>
                </c:pt>
                <c:pt idx="87">
                  <c:v>186</c:v>
                </c:pt>
                <c:pt idx="88">
                  <c:v>187</c:v>
                </c:pt>
                <c:pt idx="89">
                  <c:v>188</c:v>
                </c:pt>
                <c:pt idx="90">
                  <c:v>189</c:v>
                </c:pt>
                <c:pt idx="91">
                  <c:v>190</c:v>
                </c:pt>
                <c:pt idx="92">
                  <c:v>191</c:v>
                </c:pt>
                <c:pt idx="93">
                  <c:v>192</c:v>
                </c:pt>
                <c:pt idx="94">
                  <c:v>193</c:v>
                </c:pt>
                <c:pt idx="95">
                  <c:v>194</c:v>
                </c:pt>
                <c:pt idx="96">
                  <c:v>195</c:v>
                </c:pt>
                <c:pt idx="97">
                  <c:v>196</c:v>
                </c:pt>
                <c:pt idx="98">
                  <c:v>197</c:v>
                </c:pt>
                <c:pt idx="99">
                  <c:v>198</c:v>
                </c:pt>
                <c:pt idx="100">
                  <c:v>199</c:v>
                </c:pt>
                <c:pt idx="101">
                  <c:v>200</c:v>
                </c:pt>
                <c:pt idx="102">
                  <c:v>201</c:v>
                </c:pt>
                <c:pt idx="103">
                  <c:v>202</c:v>
                </c:pt>
                <c:pt idx="104">
                  <c:v>203</c:v>
                </c:pt>
                <c:pt idx="105">
                  <c:v>204</c:v>
                </c:pt>
                <c:pt idx="106">
                  <c:v>205</c:v>
                </c:pt>
                <c:pt idx="107">
                  <c:v>206</c:v>
                </c:pt>
                <c:pt idx="108">
                  <c:v>207</c:v>
                </c:pt>
                <c:pt idx="109">
                  <c:v>208</c:v>
                </c:pt>
                <c:pt idx="110">
                  <c:v>209</c:v>
                </c:pt>
                <c:pt idx="111">
                  <c:v>210</c:v>
                </c:pt>
                <c:pt idx="112">
                  <c:v>211</c:v>
                </c:pt>
                <c:pt idx="113">
                  <c:v>212</c:v>
                </c:pt>
                <c:pt idx="114">
                  <c:v>213</c:v>
                </c:pt>
                <c:pt idx="115">
                  <c:v>214</c:v>
                </c:pt>
                <c:pt idx="116">
                  <c:v>215</c:v>
                </c:pt>
                <c:pt idx="117">
                  <c:v>216</c:v>
                </c:pt>
                <c:pt idx="118">
                  <c:v>217</c:v>
                </c:pt>
                <c:pt idx="119">
                  <c:v>218</c:v>
                </c:pt>
                <c:pt idx="120">
                  <c:v>219</c:v>
                </c:pt>
                <c:pt idx="121">
                  <c:v>220</c:v>
                </c:pt>
                <c:pt idx="122">
                  <c:v>221</c:v>
                </c:pt>
                <c:pt idx="123">
                  <c:v>222</c:v>
                </c:pt>
                <c:pt idx="124">
                  <c:v>223</c:v>
                </c:pt>
                <c:pt idx="125">
                  <c:v>224</c:v>
                </c:pt>
                <c:pt idx="126">
                  <c:v>225</c:v>
                </c:pt>
                <c:pt idx="127">
                  <c:v>226</c:v>
                </c:pt>
                <c:pt idx="128">
                  <c:v>227</c:v>
                </c:pt>
                <c:pt idx="129">
                  <c:v>228</c:v>
                </c:pt>
                <c:pt idx="130">
                  <c:v>229</c:v>
                </c:pt>
                <c:pt idx="131">
                  <c:v>230</c:v>
                </c:pt>
                <c:pt idx="132">
                  <c:v>231</c:v>
                </c:pt>
                <c:pt idx="133">
                  <c:v>232</c:v>
                </c:pt>
                <c:pt idx="134">
                  <c:v>233</c:v>
                </c:pt>
                <c:pt idx="135">
                  <c:v>234</c:v>
                </c:pt>
                <c:pt idx="136">
                  <c:v>235</c:v>
                </c:pt>
                <c:pt idx="137">
                  <c:v>236</c:v>
                </c:pt>
                <c:pt idx="138">
                  <c:v>237</c:v>
                </c:pt>
                <c:pt idx="139">
                  <c:v>238</c:v>
                </c:pt>
                <c:pt idx="140">
                  <c:v>239</c:v>
                </c:pt>
                <c:pt idx="141">
                  <c:v>240</c:v>
                </c:pt>
                <c:pt idx="142">
                  <c:v>241</c:v>
                </c:pt>
                <c:pt idx="143">
                  <c:v>242</c:v>
                </c:pt>
                <c:pt idx="144">
                  <c:v>243</c:v>
                </c:pt>
                <c:pt idx="145">
                  <c:v>244</c:v>
                </c:pt>
                <c:pt idx="146">
                  <c:v>245</c:v>
                </c:pt>
                <c:pt idx="147">
                  <c:v>246</c:v>
                </c:pt>
                <c:pt idx="148">
                  <c:v>247</c:v>
                </c:pt>
                <c:pt idx="149">
                  <c:v>248</c:v>
                </c:pt>
                <c:pt idx="150">
                  <c:v>249</c:v>
                </c:pt>
                <c:pt idx="151">
                  <c:v>250</c:v>
                </c:pt>
                <c:pt idx="152">
                  <c:v>251</c:v>
                </c:pt>
                <c:pt idx="153">
                  <c:v>252</c:v>
                </c:pt>
                <c:pt idx="154">
                  <c:v>253</c:v>
                </c:pt>
                <c:pt idx="155">
                  <c:v>254</c:v>
                </c:pt>
                <c:pt idx="156">
                  <c:v>255</c:v>
                </c:pt>
                <c:pt idx="157">
                  <c:v>256</c:v>
                </c:pt>
                <c:pt idx="158">
                  <c:v>257</c:v>
                </c:pt>
                <c:pt idx="159">
                  <c:v>258</c:v>
                </c:pt>
                <c:pt idx="160">
                  <c:v>259</c:v>
                </c:pt>
                <c:pt idx="161">
                  <c:v>260</c:v>
                </c:pt>
                <c:pt idx="162">
                  <c:v>261</c:v>
                </c:pt>
                <c:pt idx="163">
                  <c:v>262</c:v>
                </c:pt>
                <c:pt idx="164">
                  <c:v>263</c:v>
                </c:pt>
                <c:pt idx="165">
                  <c:v>264</c:v>
                </c:pt>
                <c:pt idx="166">
                  <c:v>265</c:v>
                </c:pt>
                <c:pt idx="167">
                  <c:v>266</c:v>
                </c:pt>
                <c:pt idx="168">
                  <c:v>267</c:v>
                </c:pt>
                <c:pt idx="169">
                  <c:v>268</c:v>
                </c:pt>
                <c:pt idx="170">
                  <c:v>269</c:v>
                </c:pt>
                <c:pt idx="171">
                  <c:v>270</c:v>
                </c:pt>
                <c:pt idx="172">
                  <c:v>271</c:v>
                </c:pt>
                <c:pt idx="173">
                  <c:v>272</c:v>
                </c:pt>
                <c:pt idx="174">
                  <c:v>273</c:v>
                </c:pt>
                <c:pt idx="175">
                  <c:v>274</c:v>
                </c:pt>
                <c:pt idx="176">
                  <c:v>275</c:v>
                </c:pt>
                <c:pt idx="177">
                  <c:v>276</c:v>
                </c:pt>
                <c:pt idx="178">
                  <c:v>277</c:v>
                </c:pt>
                <c:pt idx="179">
                  <c:v>278</c:v>
                </c:pt>
                <c:pt idx="180">
                  <c:v>279</c:v>
                </c:pt>
                <c:pt idx="181">
                  <c:v>280</c:v>
                </c:pt>
                <c:pt idx="182">
                  <c:v>281</c:v>
                </c:pt>
                <c:pt idx="183">
                  <c:v>282</c:v>
                </c:pt>
                <c:pt idx="184">
                  <c:v>283</c:v>
                </c:pt>
                <c:pt idx="185">
                  <c:v>284</c:v>
                </c:pt>
                <c:pt idx="186">
                  <c:v>285</c:v>
                </c:pt>
                <c:pt idx="187">
                  <c:v>286</c:v>
                </c:pt>
                <c:pt idx="188">
                  <c:v>287</c:v>
                </c:pt>
                <c:pt idx="189">
                  <c:v>288</c:v>
                </c:pt>
                <c:pt idx="190">
                  <c:v>289</c:v>
                </c:pt>
                <c:pt idx="191">
                  <c:v>290</c:v>
                </c:pt>
                <c:pt idx="192">
                  <c:v>291</c:v>
                </c:pt>
                <c:pt idx="193">
                  <c:v>292</c:v>
                </c:pt>
                <c:pt idx="194">
                  <c:v>293</c:v>
                </c:pt>
                <c:pt idx="195">
                  <c:v>294</c:v>
                </c:pt>
                <c:pt idx="196">
                  <c:v>295</c:v>
                </c:pt>
                <c:pt idx="197">
                  <c:v>296</c:v>
                </c:pt>
                <c:pt idx="198">
                  <c:v>297</c:v>
                </c:pt>
                <c:pt idx="199">
                  <c:v>298</c:v>
                </c:pt>
                <c:pt idx="200">
                  <c:v>299</c:v>
                </c:pt>
                <c:pt idx="201">
                  <c:v>300</c:v>
                </c:pt>
                <c:pt idx="202">
                  <c:v>301</c:v>
                </c:pt>
                <c:pt idx="203">
                  <c:v>302</c:v>
                </c:pt>
                <c:pt idx="204">
                  <c:v>303</c:v>
                </c:pt>
                <c:pt idx="205">
                  <c:v>304</c:v>
                </c:pt>
                <c:pt idx="206">
                  <c:v>305</c:v>
                </c:pt>
                <c:pt idx="207">
                  <c:v>306</c:v>
                </c:pt>
                <c:pt idx="208">
                  <c:v>307</c:v>
                </c:pt>
                <c:pt idx="209">
                  <c:v>308</c:v>
                </c:pt>
                <c:pt idx="210">
                  <c:v>309</c:v>
                </c:pt>
                <c:pt idx="211">
                  <c:v>310</c:v>
                </c:pt>
                <c:pt idx="212">
                  <c:v>311</c:v>
                </c:pt>
                <c:pt idx="213">
                  <c:v>312</c:v>
                </c:pt>
                <c:pt idx="214">
                  <c:v>313</c:v>
                </c:pt>
                <c:pt idx="215">
                  <c:v>314</c:v>
                </c:pt>
                <c:pt idx="216">
                  <c:v>315</c:v>
                </c:pt>
                <c:pt idx="217">
                  <c:v>316</c:v>
                </c:pt>
                <c:pt idx="218">
                  <c:v>317</c:v>
                </c:pt>
                <c:pt idx="219">
                  <c:v>318</c:v>
                </c:pt>
                <c:pt idx="220">
                  <c:v>319</c:v>
                </c:pt>
                <c:pt idx="221">
                  <c:v>320</c:v>
                </c:pt>
                <c:pt idx="222">
                  <c:v>321</c:v>
                </c:pt>
                <c:pt idx="223">
                  <c:v>322</c:v>
                </c:pt>
                <c:pt idx="224">
                  <c:v>323</c:v>
                </c:pt>
                <c:pt idx="225">
                  <c:v>324</c:v>
                </c:pt>
                <c:pt idx="226">
                  <c:v>325</c:v>
                </c:pt>
                <c:pt idx="227">
                  <c:v>326</c:v>
                </c:pt>
                <c:pt idx="228">
                  <c:v>327</c:v>
                </c:pt>
                <c:pt idx="229">
                  <c:v>328</c:v>
                </c:pt>
                <c:pt idx="230">
                  <c:v>329</c:v>
                </c:pt>
                <c:pt idx="231">
                  <c:v>330</c:v>
                </c:pt>
                <c:pt idx="232">
                  <c:v>331</c:v>
                </c:pt>
                <c:pt idx="233">
                  <c:v>332</c:v>
                </c:pt>
                <c:pt idx="234">
                  <c:v>333</c:v>
                </c:pt>
                <c:pt idx="235">
                  <c:v>334</c:v>
                </c:pt>
                <c:pt idx="236">
                  <c:v>335</c:v>
                </c:pt>
                <c:pt idx="237">
                  <c:v>336</c:v>
                </c:pt>
                <c:pt idx="238">
                  <c:v>337</c:v>
                </c:pt>
                <c:pt idx="239">
                  <c:v>338</c:v>
                </c:pt>
                <c:pt idx="240">
                  <c:v>339</c:v>
                </c:pt>
                <c:pt idx="241">
                  <c:v>340</c:v>
                </c:pt>
              </c:numCache>
            </c:numRef>
          </c:xVal>
          <c:yVal>
            <c:numRef>
              <c:f>'SP tracking'!$C$100:$C$341</c:f>
              <c:numCache>
                <c:formatCode>General</c:formatCode>
                <c:ptCount val="242"/>
                <c:pt idx="0">
                  <c:v>9.9959903877995639</c:v>
                </c:pt>
                <c:pt idx="1">
                  <c:v>9.9959903877995639</c:v>
                </c:pt>
                <c:pt idx="2">
                  <c:v>2.2182799350762523</c:v>
                </c:pt>
                <c:pt idx="3">
                  <c:v>2.6905583333333336</c:v>
                </c:pt>
                <c:pt idx="4">
                  <c:v>8.8249573464052276</c:v>
                </c:pt>
                <c:pt idx="5">
                  <c:v>9.9959880043572973</c:v>
                </c:pt>
                <c:pt idx="6">
                  <c:v>9.9959891982570799</c:v>
                </c:pt>
                <c:pt idx="7">
                  <c:v>9.9959903877995639</c:v>
                </c:pt>
                <c:pt idx="8">
                  <c:v>9.9896366971677555</c:v>
                </c:pt>
                <c:pt idx="9">
                  <c:v>1.7037009947712418</c:v>
                </c:pt>
                <c:pt idx="10">
                  <c:v>9.9959903877995639</c:v>
                </c:pt>
                <c:pt idx="11">
                  <c:v>9.9959903877995639</c:v>
                </c:pt>
                <c:pt idx="12">
                  <c:v>9.9959903877995639</c:v>
                </c:pt>
                <c:pt idx="13">
                  <c:v>9.9959880043572973</c:v>
                </c:pt>
                <c:pt idx="14">
                  <c:v>0</c:v>
                </c:pt>
                <c:pt idx="15">
                  <c:v>0</c:v>
                </c:pt>
                <c:pt idx="16">
                  <c:v>6.5875227973856205</c:v>
                </c:pt>
                <c:pt idx="17">
                  <c:v>0</c:v>
                </c:pt>
                <c:pt idx="18">
                  <c:v>5.9878649237472768E-5</c:v>
                </c:pt>
                <c:pt idx="19">
                  <c:v>2.5851605904139432</c:v>
                </c:pt>
                <c:pt idx="20">
                  <c:v>9.8576093420479296</c:v>
                </c:pt>
                <c:pt idx="21">
                  <c:v>9.9642746623093679</c:v>
                </c:pt>
                <c:pt idx="22">
                  <c:v>9.1641115076252717</c:v>
                </c:pt>
                <c:pt idx="23">
                  <c:v>9.885585180827885</c:v>
                </c:pt>
                <c:pt idx="24">
                  <c:v>9.9959903877995639</c:v>
                </c:pt>
                <c:pt idx="25">
                  <c:v>9.9959200827886701</c:v>
                </c:pt>
                <c:pt idx="26">
                  <c:v>9.9946808017429198</c:v>
                </c:pt>
                <c:pt idx="27">
                  <c:v>9.2165440522875812</c:v>
                </c:pt>
                <c:pt idx="28">
                  <c:v>9.8596487886710236</c:v>
                </c:pt>
                <c:pt idx="29">
                  <c:v>9.9959847276688443</c:v>
                </c:pt>
                <c:pt idx="30">
                  <c:v>9.9944213289760349</c:v>
                </c:pt>
                <c:pt idx="31">
                  <c:v>0</c:v>
                </c:pt>
                <c:pt idx="32">
                  <c:v>5.3513724705882346</c:v>
                </c:pt>
                <c:pt idx="33">
                  <c:v>9.995988300653595</c:v>
                </c:pt>
                <c:pt idx="34">
                  <c:v>9.9958715250544667</c:v>
                </c:pt>
                <c:pt idx="35">
                  <c:v>9.9959903877995639</c:v>
                </c:pt>
                <c:pt idx="36">
                  <c:v>9.995527145969497</c:v>
                </c:pt>
                <c:pt idx="37">
                  <c:v>9.9958849281045747</c:v>
                </c:pt>
                <c:pt idx="38">
                  <c:v>4.4881957472766887</c:v>
                </c:pt>
                <c:pt idx="39">
                  <c:v>9.9959903877995639</c:v>
                </c:pt>
                <c:pt idx="40">
                  <c:v>9.8811675686274505</c:v>
                </c:pt>
                <c:pt idx="41">
                  <c:v>9.9952643965141608</c:v>
                </c:pt>
                <c:pt idx="42">
                  <c:v>9.509047084967321</c:v>
                </c:pt>
                <c:pt idx="43">
                  <c:v>9.9959903877995639</c:v>
                </c:pt>
                <c:pt idx="44">
                  <c:v>9.9959903877995639</c:v>
                </c:pt>
                <c:pt idx="45">
                  <c:v>9.9945872636165571</c:v>
                </c:pt>
                <c:pt idx="46">
                  <c:v>8.571453485838779</c:v>
                </c:pt>
                <c:pt idx="47">
                  <c:v>9.9470364662309372</c:v>
                </c:pt>
                <c:pt idx="48">
                  <c:v>9.9959903877995639</c:v>
                </c:pt>
                <c:pt idx="49">
                  <c:v>9.9959903877995639</c:v>
                </c:pt>
                <c:pt idx="50">
                  <c:v>9.9959903877995639</c:v>
                </c:pt>
                <c:pt idx="51">
                  <c:v>9.9959903877995639</c:v>
                </c:pt>
                <c:pt idx="52">
                  <c:v>9.9959903877995639</c:v>
                </c:pt>
                <c:pt idx="53">
                  <c:v>9.9959903877995639</c:v>
                </c:pt>
                <c:pt idx="54">
                  <c:v>9.9959903877995639</c:v>
                </c:pt>
                <c:pt idx="55">
                  <c:v>9.9953951764705895</c:v>
                </c:pt>
                <c:pt idx="56">
                  <c:v>9.9959903877995639</c:v>
                </c:pt>
                <c:pt idx="57">
                  <c:v>9.9959903877995639</c:v>
                </c:pt>
                <c:pt idx="58">
                  <c:v>9.9579877037037026</c:v>
                </c:pt>
                <c:pt idx="59">
                  <c:v>5.9614205446623103</c:v>
                </c:pt>
                <c:pt idx="60">
                  <c:v>4.0354641525054467</c:v>
                </c:pt>
                <c:pt idx="61">
                  <c:v>9.9959903877995639</c:v>
                </c:pt>
                <c:pt idx="62">
                  <c:v>9.9959826405228753</c:v>
                </c:pt>
                <c:pt idx="63">
                  <c:v>9.9959138257080618</c:v>
                </c:pt>
                <c:pt idx="64">
                  <c:v>9.9959903877995639</c:v>
                </c:pt>
                <c:pt idx="65">
                  <c:v>9.9769445098039213</c:v>
                </c:pt>
                <c:pt idx="66">
                  <c:v>9.9959123355119832</c:v>
                </c:pt>
                <c:pt idx="67">
                  <c:v>9.9959903877995639</c:v>
                </c:pt>
                <c:pt idx="68">
                  <c:v>9.9959903877995639</c:v>
                </c:pt>
                <c:pt idx="69">
                  <c:v>9.9959903877995639</c:v>
                </c:pt>
                <c:pt idx="70">
                  <c:v>5.2439379956427015</c:v>
                </c:pt>
                <c:pt idx="71">
                  <c:v>9.9959903877995639</c:v>
                </c:pt>
                <c:pt idx="72">
                  <c:v>9.9959903877995639</c:v>
                </c:pt>
                <c:pt idx="73">
                  <c:v>5.5231838257080605</c:v>
                </c:pt>
                <c:pt idx="74">
                  <c:v>9.9956808671023953</c:v>
                </c:pt>
                <c:pt idx="75">
                  <c:v>9.9959903877995639</c:v>
                </c:pt>
                <c:pt idx="76">
                  <c:v>9.9959903877995639</c:v>
                </c:pt>
                <c:pt idx="77">
                  <c:v>9.9959903877995639</c:v>
                </c:pt>
                <c:pt idx="78">
                  <c:v>9.9959281263616564</c:v>
                </c:pt>
                <c:pt idx="79">
                  <c:v>9.9959903877995639</c:v>
                </c:pt>
                <c:pt idx="80">
                  <c:v>9.9959903877995639</c:v>
                </c:pt>
                <c:pt idx="81">
                  <c:v>8.6074953681917208</c:v>
                </c:pt>
                <c:pt idx="82">
                  <c:v>9.9959903877995639</c:v>
                </c:pt>
                <c:pt idx="83">
                  <c:v>9.8434228671023973</c:v>
                </c:pt>
                <c:pt idx="84">
                  <c:v>9.9959903877995639</c:v>
                </c:pt>
                <c:pt idx="85">
                  <c:v>9.9959903877995639</c:v>
                </c:pt>
                <c:pt idx="86">
                  <c:v>9.800046</c:v>
                </c:pt>
                <c:pt idx="87">
                  <c:v>9.9959903877995639</c:v>
                </c:pt>
                <c:pt idx="88">
                  <c:v>1.213608250980392</c:v>
                </c:pt>
                <c:pt idx="89">
                  <c:v>9.9959903877995639</c:v>
                </c:pt>
                <c:pt idx="90">
                  <c:v>9.9406717516339871</c:v>
                </c:pt>
                <c:pt idx="91">
                  <c:v>3.8676423211328976</c:v>
                </c:pt>
                <c:pt idx="92">
                  <c:v>5.1041784618736381</c:v>
                </c:pt>
                <c:pt idx="93">
                  <c:v>9.7498885446623085</c:v>
                </c:pt>
                <c:pt idx="94">
                  <c:v>8.8336963529411765</c:v>
                </c:pt>
                <c:pt idx="95">
                  <c:v>9.9959903877995639</c:v>
                </c:pt>
                <c:pt idx="96">
                  <c:v>9.9959903877995639</c:v>
                </c:pt>
                <c:pt idx="97">
                  <c:v>9.9949110849673204</c:v>
                </c:pt>
                <c:pt idx="98">
                  <c:v>9.9956403529411766</c:v>
                </c:pt>
                <c:pt idx="99">
                  <c:v>9.9959903877995639</c:v>
                </c:pt>
                <c:pt idx="100">
                  <c:v>1.6967914156862747</c:v>
                </c:pt>
                <c:pt idx="101">
                  <c:v>9.9959790675381264</c:v>
                </c:pt>
                <c:pt idx="102">
                  <c:v>0.31291658649237475</c:v>
                </c:pt>
                <c:pt idx="103">
                  <c:v>0</c:v>
                </c:pt>
                <c:pt idx="104">
                  <c:v>1.7275136313725488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1.4001594383442266</c:v>
                </c:pt>
                <c:pt idx="109">
                  <c:v>1.8161382030501088</c:v>
                </c:pt>
                <c:pt idx="110">
                  <c:v>1.4956673734204793</c:v>
                </c:pt>
                <c:pt idx="111">
                  <c:v>2.1713517564270153</c:v>
                </c:pt>
                <c:pt idx="112">
                  <c:v>0</c:v>
                </c:pt>
                <c:pt idx="113">
                  <c:v>1.7484833725490196</c:v>
                </c:pt>
                <c:pt idx="114">
                  <c:v>2.4151624235294116</c:v>
                </c:pt>
                <c:pt idx="115">
                  <c:v>1.1732378274509805</c:v>
                </c:pt>
                <c:pt idx="116">
                  <c:v>0</c:v>
                </c:pt>
                <c:pt idx="117">
                  <c:v>3.105427853594771</c:v>
                </c:pt>
                <c:pt idx="118">
                  <c:v>1.4446602971677562</c:v>
                </c:pt>
                <c:pt idx="119">
                  <c:v>1.5129535355119825</c:v>
                </c:pt>
                <c:pt idx="120">
                  <c:v>1.2032030697167757</c:v>
                </c:pt>
                <c:pt idx="121">
                  <c:v>0.85412692854030503</c:v>
                </c:pt>
                <c:pt idx="122">
                  <c:v>1.6946339965141612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2.168127842265795</c:v>
                </c:pt>
                <c:pt idx="127">
                  <c:v>1.2332281904139433</c:v>
                </c:pt>
                <c:pt idx="128">
                  <c:v>0</c:v>
                </c:pt>
                <c:pt idx="129">
                  <c:v>2.181528147712418</c:v>
                </c:pt>
                <c:pt idx="130">
                  <c:v>0</c:v>
                </c:pt>
                <c:pt idx="131">
                  <c:v>1.1302684915032679</c:v>
                </c:pt>
                <c:pt idx="132">
                  <c:v>0</c:v>
                </c:pt>
                <c:pt idx="133">
                  <c:v>0</c:v>
                </c:pt>
                <c:pt idx="134">
                  <c:v>0.69597996819172114</c:v>
                </c:pt>
                <c:pt idx="135">
                  <c:v>1.5541196596949891</c:v>
                </c:pt>
                <c:pt idx="136">
                  <c:v>1.2265548492374727</c:v>
                </c:pt>
                <c:pt idx="137">
                  <c:v>1.9551654043572986</c:v>
                </c:pt>
                <c:pt idx="138">
                  <c:v>2.6492682810457517</c:v>
                </c:pt>
                <c:pt idx="139">
                  <c:v>0</c:v>
                </c:pt>
                <c:pt idx="140">
                  <c:v>0</c:v>
                </c:pt>
                <c:pt idx="141">
                  <c:v>2.2535484592592594</c:v>
                </c:pt>
                <c:pt idx="142">
                  <c:v>1.9643459032679738</c:v>
                </c:pt>
                <c:pt idx="143">
                  <c:v>3.0587430623093681</c:v>
                </c:pt>
                <c:pt idx="144">
                  <c:v>1.197781519825708</c:v>
                </c:pt>
                <c:pt idx="145">
                  <c:v>4.0007445154684094</c:v>
                </c:pt>
                <c:pt idx="146">
                  <c:v>1.554253716775599</c:v>
                </c:pt>
                <c:pt idx="147">
                  <c:v>1.0350668013071895</c:v>
                </c:pt>
                <c:pt idx="148">
                  <c:v>1.5580305398692811</c:v>
                </c:pt>
                <c:pt idx="149">
                  <c:v>1.7730053180827885</c:v>
                </c:pt>
                <c:pt idx="150">
                  <c:v>0</c:v>
                </c:pt>
                <c:pt idx="151">
                  <c:v>1.5861344797385621</c:v>
                </c:pt>
                <c:pt idx="152">
                  <c:v>2.113206609150327</c:v>
                </c:pt>
                <c:pt idx="153">
                  <c:v>1.1865562091503268</c:v>
                </c:pt>
                <c:pt idx="154">
                  <c:v>1.1655295681917213</c:v>
                </c:pt>
                <c:pt idx="155">
                  <c:v>1.8755354396514161</c:v>
                </c:pt>
                <c:pt idx="156">
                  <c:v>1.4808684100217864</c:v>
                </c:pt>
                <c:pt idx="157">
                  <c:v>2.2428897620915031</c:v>
                </c:pt>
                <c:pt idx="158">
                  <c:v>0</c:v>
                </c:pt>
                <c:pt idx="159">
                  <c:v>0</c:v>
                </c:pt>
                <c:pt idx="160">
                  <c:v>1.5849148618736384</c:v>
                </c:pt>
                <c:pt idx="161">
                  <c:v>0</c:v>
                </c:pt>
                <c:pt idx="162">
                  <c:v>2.1927123477124182</c:v>
                </c:pt>
                <c:pt idx="163">
                  <c:v>2.1476067442265796</c:v>
                </c:pt>
                <c:pt idx="164">
                  <c:v>1.628120137690632</c:v>
                </c:pt>
                <c:pt idx="165">
                  <c:v>2.6522787468409583</c:v>
                </c:pt>
                <c:pt idx="166">
                  <c:v>0.55807765098039219</c:v>
                </c:pt>
                <c:pt idx="167">
                  <c:v>1.9441676923747278</c:v>
                </c:pt>
                <c:pt idx="168">
                  <c:v>2.3987452470588235</c:v>
                </c:pt>
                <c:pt idx="169">
                  <c:v>2.9855548191721133</c:v>
                </c:pt>
                <c:pt idx="170">
                  <c:v>2.3216310797385624</c:v>
                </c:pt>
                <c:pt idx="171">
                  <c:v>1.8700075381263619</c:v>
                </c:pt>
                <c:pt idx="172">
                  <c:v>2.3089984718954248</c:v>
                </c:pt>
                <c:pt idx="173">
                  <c:v>1.1949809267973857</c:v>
                </c:pt>
                <c:pt idx="174">
                  <c:v>2.280737536819172</c:v>
                </c:pt>
                <c:pt idx="175">
                  <c:v>0</c:v>
                </c:pt>
                <c:pt idx="176">
                  <c:v>1.6219830230936818</c:v>
                </c:pt>
                <c:pt idx="177">
                  <c:v>0.25425517180827889</c:v>
                </c:pt>
                <c:pt idx="178">
                  <c:v>2.4635962074074071</c:v>
                </c:pt>
                <c:pt idx="179">
                  <c:v>1.9038321233115469</c:v>
                </c:pt>
                <c:pt idx="180">
                  <c:v>0</c:v>
                </c:pt>
                <c:pt idx="181">
                  <c:v>0</c:v>
                </c:pt>
                <c:pt idx="182">
                  <c:v>2.6633941307189541</c:v>
                </c:pt>
                <c:pt idx="183">
                  <c:v>1.0371321677559913</c:v>
                </c:pt>
                <c:pt idx="184">
                  <c:v>1.544304625708061</c:v>
                </c:pt>
                <c:pt idx="185">
                  <c:v>1.6861452300653597</c:v>
                </c:pt>
                <c:pt idx="186">
                  <c:v>3.657546238344227</c:v>
                </c:pt>
                <c:pt idx="187">
                  <c:v>0.64180111067538137</c:v>
                </c:pt>
                <c:pt idx="188">
                  <c:v>0</c:v>
                </c:pt>
                <c:pt idx="189">
                  <c:v>2.4566258562091501</c:v>
                </c:pt>
                <c:pt idx="190">
                  <c:v>1.0969417037037037</c:v>
                </c:pt>
                <c:pt idx="191">
                  <c:v>1.6143808178649235</c:v>
                </c:pt>
                <c:pt idx="192">
                  <c:v>2.9909501533769065</c:v>
                </c:pt>
                <c:pt idx="193">
                  <c:v>2.6632229851851852</c:v>
                </c:pt>
                <c:pt idx="194">
                  <c:v>1.4641834183006535</c:v>
                </c:pt>
                <c:pt idx="195">
                  <c:v>2.153469191721133</c:v>
                </c:pt>
                <c:pt idx="196">
                  <c:v>2.2244870570806103</c:v>
                </c:pt>
                <c:pt idx="197">
                  <c:v>2.4691348335511978</c:v>
                </c:pt>
                <c:pt idx="198">
                  <c:v>0.30376796300653591</c:v>
                </c:pt>
                <c:pt idx="199">
                  <c:v>1.7120795368191721</c:v>
                </c:pt>
                <c:pt idx="200">
                  <c:v>3.3624078017429193</c:v>
                </c:pt>
                <c:pt idx="201">
                  <c:v>2.1040889673202616</c:v>
                </c:pt>
                <c:pt idx="202">
                  <c:v>1.6622879076252721</c:v>
                </c:pt>
                <c:pt idx="203">
                  <c:v>0</c:v>
                </c:pt>
                <c:pt idx="204">
                  <c:v>3.0359179764705884</c:v>
                </c:pt>
                <c:pt idx="205">
                  <c:v>3.1044026178649236</c:v>
                </c:pt>
                <c:pt idx="206">
                  <c:v>2.5535102553376907</c:v>
                </c:pt>
                <c:pt idx="207">
                  <c:v>3.3656883176470589</c:v>
                </c:pt>
                <c:pt idx="208">
                  <c:v>2.9375240989106755</c:v>
                </c:pt>
                <c:pt idx="209">
                  <c:v>1.2468063446623094</c:v>
                </c:pt>
                <c:pt idx="210">
                  <c:v>0</c:v>
                </c:pt>
                <c:pt idx="211">
                  <c:v>1.8414257607843139</c:v>
                </c:pt>
                <c:pt idx="212">
                  <c:v>1.9209624814814812</c:v>
                </c:pt>
                <c:pt idx="213">
                  <c:v>1.9481485799564269</c:v>
                </c:pt>
                <c:pt idx="214">
                  <c:v>0.84473938649237479</c:v>
                </c:pt>
                <c:pt idx="215">
                  <c:v>1.1786230331154683</c:v>
                </c:pt>
                <c:pt idx="216">
                  <c:v>2.6865175673202613</c:v>
                </c:pt>
                <c:pt idx="217">
                  <c:v>2.6408399886710239</c:v>
                </c:pt>
                <c:pt idx="218">
                  <c:v>2.3655742627450982</c:v>
                </c:pt>
                <c:pt idx="219">
                  <c:v>2.393539677124183</c:v>
                </c:pt>
                <c:pt idx="220">
                  <c:v>9.8343600392156851</c:v>
                </c:pt>
                <c:pt idx="221">
                  <c:v>3.1437454226579522</c:v>
                </c:pt>
                <c:pt idx="222">
                  <c:v>1.8753176723311549</c:v>
                </c:pt>
                <c:pt idx="223">
                  <c:v>3.8161214357298476</c:v>
                </c:pt>
                <c:pt idx="224">
                  <c:v>9.9873005359477123</c:v>
                </c:pt>
                <c:pt idx="225">
                  <c:v>3.1459333764705879</c:v>
                </c:pt>
                <c:pt idx="226">
                  <c:v>2.0566710352941175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2.9307484274509803</c:v>
                </c:pt>
                <c:pt idx="231">
                  <c:v>0</c:v>
                </c:pt>
                <c:pt idx="232">
                  <c:v>1.3432011394335512</c:v>
                </c:pt>
                <c:pt idx="233">
                  <c:v>2.3181447124183006</c:v>
                </c:pt>
                <c:pt idx="234">
                  <c:v>1.6295467986928105</c:v>
                </c:pt>
                <c:pt idx="235">
                  <c:v>5.593992527233115</c:v>
                </c:pt>
                <c:pt idx="236">
                  <c:v>2.2309378644880171</c:v>
                </c:pt>
                <c:pt idx="237">
                  <c:v>2.0134189886710239</c:v>
                </c:pt>
                <c:pt idx="238">
                  <c:v>0</c:v>
                </c:pt>
                <c:pt idx="239">
                  <c:v>0</c:v>
                </c:pt>
                <c:pt idx="240">
                  <c:v>2.9578053847494554</c:v>
                </c:pt>
                <c:pt idx="241">
                  <c:v>1.9229238797385619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6A-403C-955A-99396CE828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9478751"/>
        <c:axId val="1285264031"/>
      </c:scatterChart>
      <c:valAx>
        <c:axId val="1279478751"/>
        <c:scaling>
          <c:orientation val="minMax"/>
          <c:max val="34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264031"/>
        <c:crosses val="autoZero"/>
        <c:crossBetween val="midCat"/>
      </c:valAx>
      <c:valAx>
        <c:axId val="1285264031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4787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Capacity</a:t>
            </a:r>
            <a:r>
              <a:rPr lang="en-US" sz="1800" baseline="0" dirty="0"/>
              <a:t> remain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Capacity_fade!$B$1</c:f>
              <c:strCache>
                <c:ptCount val="1"/>
                <c:pt idx="0">
                  <c:v>MPC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Capacity_fade!$A$2:$A$6710</c:f>
              <c:numCache>
                <c:formatCode>General</c:formatCode>
                <c:ptCount val="670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  <c:pt idx="6708">
                  <c:v>6709</c:v>
                </c:pt>
              </c:numCache>
            </c:numRef>
          </c:xVal>
          <c:yVal>
            <c:numRef>
              <c:f>Capacity_fade!$B$2:$B$6710</c:f>
              <c:numCache>
                <c:formatCode>General</c:formatCode>
                <c:ptCount val="6709"/>
                <c:pt idx="0">
                  <c:v>1</c:v>
                </c:pt>
                <c:pt idx="1">
                  <c:v>0.99994399510313303</c:v>
                </c:pt>
                <c:pt idx="2">
                  <c:v>0.99988896169658303</c:v>
                </c:pt>
                <c:pt idx="3">
                  <c:v>0.99973846639130703</c:v>
                </c:pt>
                <c:pt idx="4">
                  <c:v>0.99968681433704398</c:v>
                </c:pt>
                <c:pt idx="5">
                  <c:v>0.99967733415815196</c:v>
                </c:pt>
                <c:pt idx="6">
                  <c:v>0.99966712529028701</c:v>
                </c:pt>
                <c:pt idx="7">
                  <c:v>0.99950519147872496</c:v>
                </c:pt>
                <c:pt idx="8">
                  <c:v>0.99948602773667305</c:v>
                </c:pt>
                <c:pt idx="9">
                  <c:v>0.99935122295266099</c:v>
                </c:pt>
                <c:pt idx="10">
                  <c:v>0.99933885164348502</c:v>
                </c:pt>
                <c:pt idx="11">
                  <c:v>0.99928276494394597</c:v>
                </c:pt>
                <c:pt idx="12">
                  <c:v>0.99924574227991203</c:v>
                </c:pt>
                <c:pt idx="13">
                  <c:v>0.99914199369938905</c:v>
                </c:pt>
                <c:pt idx="14">
                  <c:v>0.99909113143074402</c:v>
                </c:pt>
                <c:pt idx="15">
                  <c:v>0.99906530698442597</c:v>
                </c:pt>
                <c:pt idx="16">
                  <c:v>0.99902468542724998</c:v>
                </c:pt>
                <c:pt idx="17">
                  <c:v>0.99901330714596304</c:v>
                </c:pt>
                <c:pt idx="18">
                  <c:v>0.99900240457093203</c:v>
                </c:pt>
                <c:pt idx="19">
                  <c:v>0.998922198633035</c:v>
                </c:pt>
                <c:pt idx="20">
                  <c:v>0.99868697779496296</c:v>
                </c:pt>
                <c:pt idx="21">
                  <c:v>0.99867634798666605</c:v>
                </c:pt>
                <c:pt idx="22">
                  <c:v>0.99866645145961097</c:v>
                </c:pt>
                <c:pt idx="23">
                  <c:v>0.99843490047978101</c:v>
                </c:pt>
                <c:pt idx="24">
                  <c:v>0.99837411624217698</c:v>
                </c:pt>
                <c:pt idx="25">
                  <c:v>0.99822942584317198</c:v>
                </c:pt>
                <c:pt idx="26">
                  <c:v>0.99821860753410696</c:v>
                </c:pt>
                <c:pt idx="27">
                  <c:v>0.998204715609459</c:v>
                </c:pt>
                <c:pt idx="28">
                  <c:v>0.99814112688079903</c:v>
                </c:pt>
                <c:pt idx="29">
                  <c:v>0.99805960006570504</c:v>
                </c:pt>
                <c:pt idx="30">
                  <c:v>0.99792399874131699</c:v>
                </c:pt>
                <c:pt idx="31">
                  <c:v>0.997771645707341</c:v>
                </c:pt>
                <c:pt idx="32">
                  <c:v>0.99761920323957398</c:v>
                </c:pt>
                <c:pt idx="33">
                  <c:v>0.99739142085310895</c:v>
                </c:pt>
                <c:pt idx="34">
                  <c:v>0.99737948955669098</c:v>
                </c:pt>
                <c:pt idx="35">
                  <c:v>0.997368485797273</c:v>
                </c:pt>
                <c:pt idx="36">
                  <c:v>0.99717420758049402</c:v>
                </c:pt>
                <c:pt idx="37">
                  <c:v>0.99716176410608504</c:v>
                </c:pt>
                <c:pt idx="38">
                  <c:v>0.99715067030608795</c:v>
                </c:pt>
                <c:pt idx="39">
                  <c:v>0.997085619200067</c:v>
                </c:pt>
                <c:pt idx="40">
                  <c:v>0.99696759938893997</c:v>
                </c:pt>
                <c:pt idx="41">
                  <c:v>0.996954741934023</c:v>
                </c:pt>
                <c:pt idx="42">
                  <c:v>0.99694357784432497</c:v>
                </c:pt>
                <c:pt idx="43">
                  <c:v>0.99685743447350905</c:v>
                </c:pt>
                <c:pt idx="44">
                  <c:v>0.99682822689130401</c:v>
                </c:pt>
                <c:pt idx="45">
                  <c:v>0.99681852334891197</c:v>
                </c:pt>
                <c:pt idx="46">
                  <c:v>0.99680795774617703</c:v>
                </c:pt>
                <c:pt idx="47">
                  <c:v>0.99649766083311497</c:v>
                </c:pt>
                <c:pt idx="48">
                  <c:v>0.99626627051740702</c:v>
                </c:pt>
                <c:pt idx="49">
                  <c:v>0.99617627390066099</c:v>
                </c:pt>
                <c:pt idx="50">
                  <c:v>0.99616377609382301</c:v>
                </c:pt>
                <c:pt idx="51">
                  <c:v>0.99605000528448295</c:v>
                </c:pt>
                <c:pt idx="52">
                  <c:v>0.995952724335189</c:v>
                </c:pt>
                <c:pt idx="53">
                  <c:v>0.99594096388467401</c:v>
                </c:pt>
                <c:pt idx="54">
                  <c:v>0.99586373903152203</c:v>
                </c:pt>
                <c:pt idx="55">
                  <c:v>0.99582372098572003</c:v>
                </c:pt>
                <c:pt idx="56">
                  <c:v>0.99565653668444898</c:v>
                </c:pt>
                <c:pt idx="57">
                  <c:v>0.99555120280925202</c:v>
                </c:pt>
                <c:pt idx="58">
                  <c:v>0.99498016392449096</c:v>
                </c:pt>
                <c:pt idx="59">
                  <c:v>0.99491747664687402</c:v>
                </c:pt>
                <c:pt idx="60">
                  <c:v>0.99491033773021997</c:v>
                </c:pt>
                <c:pt idx="61">
                  <c:v>0.99471433862980196</c:v>
                </c:pt>
                <c:pt idx="62">
                  <c:v>0.99466104432537705</c:v>
                </c:pt>
                <c:pt idx="63">
                  <c:v>0.99452582056070604</c:v>
                </c:pt>
                <c:pt idx="64">
                  <c:v>0.99451546370213995</c:v>
                </c:pt>
                <c:pt idx="65">
                  <c:v>0.99411038166588594</c:v>
                </c:pt>
                <c:pt idx="66">
                  <c:v>0.99402765882648503</c:v>
                </c:pt>
                <c:pt idx="67">
                  <c:v>0.99401495485394198</c:v>
                </c:pt>
                <c:pt idx="68">
                  <c:v>0.99384087788023501</c:v>
                </c:pt>
                <c:pt idx="69">
                  <c:v>0.99364684535812797</c:v>
                </c:pt>
                <c:pt idx="70">
                  <c:v>0.99363236778548503</c:v>
                </c:pt>
                <c:pt idx="71">
                  <c:v>0.99357699520676102</c:v>
                </c:pt>
                <c:pt idx="72">
                  <c:v>0.99356592817143796</c:v>
                </c:pt>
                <c:pt idx="73">
                  <c:v>0.99346382204671801</c:v>
                </c:pt>
                <c:pt idx="74">
                  <c:v>0.99337212527602003</c:v>
                </c:pt>
                <c:pt idx="75">
                  <c:v>0.99309166176486796</c:v>
                </c:pt>
                <c:pt idx="76">
                  <c:v>0.99300410203102896</c:v>
                </c:pt>
                <c:pt idx="77">
                  <c:v>0.99292730036413002</c:v>
                </c:pt>
                <c:pt idx="78">
                  <c:v>0.99288499407213904</c:v>
                </c:pt>
                <c:pt idx="79">
                  <c:v>0.992817502280674</c:v>
                </c:pt>
                <c:pt idx="80">
                  <c:v>0.99276587861710697</c:v>
                </c:pt>
                <c:pt idx="81">
                  <c:v>0.99271561566783595</c:v>
                </c:pt>
                <c:pt idx="82">
                  <c:v>0.99266627008236996</c:v>
                </c:pt>
                <c:pt idx="83">
                  <c:v>0.99262922545333099</c:v>
                </c:pt>
                <c:pt idx="84">
                  <c:v>0.99251623327487204</c:v>
                </c:pt>
                <c:pt idx="85">
                  <c:v>0.99231193452282296</c:v>
                </c:pt>
                <c:pt idx="86">
                  <c:v>0.99227477681452303</c:v>
                </c:pt>
                <c:pt idx="87">
                  <c:v>0.99212067976987495</c:v>
                </c:pt>
                <c:pt idx="88">
                  <c:v>0.99186041100751399</c:v>
                </c:pt>
                <c:pt idx="89">
                  <c:v>0.99167364565136196</c:v>
                </c:pt>
                <c:pt idx="90">
                  <c:v>0.99166702368500603</c:v>
                </c:pt>
                <c:pt idx="91">
                  <c:v>0.991526039923733</c:v>
                </c:pt>
                <c:pt idx="92">
                  <c:v>0.99151459575788403</c:v>
                </c:pt>
                <c:pt idx="93">
                  <c:v>0.99143780423123995</c:v>
                </c:pt>
                <c:pt idx="94">
                  <c:v>0.99137735330892096</c:v>
                </c:pt>
                <c:pt idx="95">
                  <c:v>0.99132766122275195</c:v>
                </c:pt>
                <c:pt idx="96">
                  <c:v>0.99124880618061395</c:v>
                </c:pt>
                <c:pt idx="97">
                  <c:v>0.99123851645237204</c:v>
                </c:pt>
                <c:pt idx="98">
                  <c:v>0.99096988737816305</c:v>
                </c:pt>
                <c:pt idx="99">
                  <c:v>0.99075340075673601</c:v>
                </c:pt>
                <c:pt idx="100">
                  <c:v>0.99052569124810397</c:v>
                </c:pt>
                <c:pt idx="101">
                  <c:v>0.99051103433885801</c:v>
                </c:pt>
                <c:pt idx="102">
                  <c:v>0.99041830482826798</c:v>
                </c:pt>
                <c:pt idx="103">
                  <c:v>0.99037209916874602</c:v>
                </c:pt>
                <c:pt idx="104">
                  <c:v>0.99032219680881495</c:v>
                </c:pt>
                <c:pt idx="105">
                  <c:v>0.99018715411612201</c:v>
                </c:pt>
                <c:pt idx="106">
                  <c:v>0.99015950868009595</c:v>
                </c:pt>
                <c:pt idx="107">
                  <c:v>0.99014894658521202</c:v>
                </c:pt>
                <c:pt idx="108">
                  <c:v>0.99013821434559202</c:v>
                </c:pt>
                <c:pt idx="109">
                  <c:v>0.98990193078477395</c:v>
                </c:pt>
                <c:pt idx="110">
                  <c:v>0.98985375808864196</c:v>
                </c:pt>
                <c:pt idx="111">
                  <c:v>0.989823167901005</c:v>
                </c:pt>
                <c:pt idx="112">
                  <c:v>0.98960103721329595</c:v>
                </c:pt>
                <c:pt idx="113">
                  <c:v>0.98959037172400499</c:v>
                </c:pt>
                <c:pt idx="114">
                  <c:v>0.98955721916102402</c:v>
                </c:pt>
                <c:pt idx="115">
                  <c:v>0.98932770689942495</c:v>
                </c:pt>
                <c:pt idx="116">
                  <c:v>0.98926714752468203</c:v>
                </c:pt>
                <c:pt idx="117">
                  <c:v>0.98925511201078697</c:v>
                </c:pt>
                <c:pt idx="118">
                  <c:v>0.98921758756676503</c:v>
                </c:pt>
                <c:pt idx="119">
                  <c:v>0.98916641964101704</c:v>
                </c:pt>
                <c:pt idx="120">
                  <c:v>0.98907708943879802</c:v>
                </c:pt>
                <c:pt idx="121">
                  <c:v>0.98903454109480604</c:v>
                </c:pt>
                <c:pt idx="122">
                  <c:v>0.98894655373138396</c:v>
                </c:pt>
                <c:pt idx="123">
                  <c:v>0.98869316162662702</c:v>
                </c:pt>
                <c:pt idx="124">
                  <c:v>0.98843375766646902</c:v>
                </c:pt>
                <c:pt idx="125">
                  <c:v>0.98833716562123597</c:v>
                </c:pt>
                <c:pt idx="126">
                  <c:v>0.98830302684984495</c:v>
                </c:pt>
                <c:pt idx="127">
                  <c:v>0.98829265218661899</c:v>
                </c:pt>
                <c:pt idx="128">
                  <c:v>0.98807201987534099</c:v>
                </c:pt>
                <c:pt idx="129">
                  <c:v>0.98805836316534601</c:v>
                </c:pt>
                <c:pt idx="130">
                  <c:v>0.98777215898891901</c:v>
                </c:pt>
                <c:pt idx="131">
                  <c:v>0.98772225687196402</c:v>
                </c:pt>
                <c:pt idx="132">
                  <c:v>0.98754711648540205</c:v>
                </c:pt>
                <c:pt idx="133">
                  <c:v>0.98751579744151596</c:v>
                </c:pt>
                <c:pt idx="134">
                  <c:v>0.98744129506617595</c:v>
                </c:pt>
                <c:pt idx="135">
                  <c:v>0.98737832266738501</c:v>
                </c:pt>
                <c:pt idx="136">
                  <c:v>0.98735615333288496</c:v>
                </c:pt>
                <c:pt idx="137">
                  <c:v>0.987350797896272</c:v>
                </c:pt>
                <c:pt idx="138">
                  <c:v>0.98701883783434297</c:v>
                </c:pt>
                <c:pt idx="139">
                  <c:v>0.98691721733031301</c:v>
                </c:pt>
                <c:pt idx="140">
                  <c:v>0.98684945399832102</c:v>
                </c:pt>
                <c:pt idx="141">
                  <c:v>0.98680410245779604</c:v>
                </c:pt>
                <c:pt idx="142">
                  <c:v>0.98675070974422896</c:v>
                </c:pt>
                <c:pt idx="143">
                  <c:v>0.98655287604769004</c:v>
                </c:pt>
                <c:pt idx="144">
                  <c:v>0.98641751967011204</c:v>
                </c:pt>
                <c:pt idx="145">
                  <c:v>0.98633647780995104</c:v>
                </c:pt>
                <c:pt idx="146">
                  <c:v>0.98623516326951899</c:v>
                </c:pt>
                <c:pt idx="147">
                  <c:v>0.986130344306971</c:v>
                </c:pt>
                <c:pt idx="148">
                  <c:v>0.98600080896429398</c:v>
                </c:pt>
                <c:pt idx="149">
                  <c:v>0.98580681092492795</c:v>
                </c:pt>
                <c:pt idx="150">
                  <c:v>0.98574938074398</c:v>
                </c:pt>
                <c:pt idx="151">
                  <c:v>0.98570102215455901</c:v>
                </c:pt>
                <c:pt idx="152">
                  <c:v>0.98543747541092896</c:v>
                </c:pt>
                <c:pt idx="153">
                  <c:v>0.98536337099711901</c:v>
                </c:pt>
                <c:pt idx="154">
                  <c:v>0.98535138566882696</c:v>
                </c:pt>
                <c:pt idx="155">
                  <c:v>0.98522308418376603</c:v>
                </c:pt>
                <c:pt idx="156">
                  <c:v>0.985179503242676</c:v>
                </c:pt>
                <c:pt idx="157">
                  <c:v>0.98513325845822997</c:v>
                </c:pt>
                <c:pt idx="158">
                  <c:v>0.98511065537295905</c:v>
                </c:pt>
                <c:pt idx="159">
                  <c:v>0.98510073824233202</c:v>
                </c:pt>
                <c:pt idx="160">
                  <c:v>0.98508999839858302</c:v>
                </c:pt>
                <c:pt idx="161">
                  <c:v>0.98500883590163801</c:v>
                </c:pt>
                <c:pt idx="162">
                  <c:v>0.98499677373356098</c:v>
                </c:pt>
                <c:pt idx="163">
                  <c:v>0.98497847280629003</c:v>
                </c:pt>
                <c:pt idx="164">
                  <c:v>0.98496746414079905</c:v>
                </c:pt>
                <c:pt idx="165">
                  <c:v>0.98495663482660401</c:v>
                </c:pt>
                <c:pt idx="166">
                  <c:v>0.98479034944598098</c:v>
                </c:pt>
                <c:pt idx="167">
                  <c:v>0.98475175827525097</c:v>
                </c:pt>
                <c:pt idx="168">
                  <c:v>0.98474019454594497</c:v>
                </c:pt>
                <c:pt idx="169">
                  <c:v>0.98453462731790298</c:v>
                </c:pt>
                <c:pt idx="170">
                  <c:v>0.98447178018638803</c:v>
                </c:pt>
                <c:pt idx="171">
                  <c:v>0.98439634954909905</c:v>
                </c:pt>
                <c:pt idx="172">
                  <c:v>0.98428168697505403</c:v>
                </c:pt>
                <c:pt idx="173">
                  <c:v>0.98424110132632303</c:v>
                </c:pt>
                <c:pt idx="174">
                  <c:v>0.98416327319971597</c:v>
                </c:pt>
                <c:pt idx="175">
                  <c:v>0.98389820497843405</c:v>
                </c:pt>
                <c:pt idx="176">
                  <c:v>0.98388353379196203</c:v>
                </c:pt>
                <c:pt idx="177">
                  <c:v>0.98375516762704796</c:v>
                </c:pt>
                <c:pt idx="178">
                  <c:v>0.98366189359164002</c:v>
                </c:pt>
                <c:pt idx="179">
                  <c:v>0.98364033826462804</c:v>
                </c:pt>
                <c:pt idx="180">
                  <c:v>0.98361620515640302</c:v>
                </c:pt>
                <c:pt idx="181">
                  <c:v>0.98346288884890098</c:v>
                </c:pt>
                <c:pt idx="182">
                  <c:v>0.98332611893681199</c:v>
                </c:pt>
                <c:pt idx="183">
                  <c:v>0.98278857563883404</c:v>
                </c:pt>
                <c:pt idx="184">
                  <c:v>0.98277761021857302</c:v>
                </c:pt>
                <c:pt idx="185">
                  <c:v>0.98276755044007602</c:v>
                </c:pt>
                <c:pt idx="186">
                  <c:v>0.98251887951554295</c:v>
                </c:pt>
                <c:pt idx="187">
                  <c:v>0.98250437867935703</c:v>
                </c:pt>
                <c:pt idx="188">
                  <c:v>0.98249295856177599</c:v>
                </c:pt>
                <c:pt idx="189">
                  <c:v>0.98236732257491799</c:v>
                </c:pt>
                <c:pt idx="190">
                  <c:v>0.98232567296142004</c:v>
                </c:pt>
                <c:pt idx="191">
                  <c:v>0.982219027270821</c:v>
                </c:pt>
                <c:pt idx="192">
                  <c:v>0.98217519571594702</c:v>
                </c:pt>
                <c:pt idx="193">
                  <c:v>0.98211664818996403</c:v>
                </c:pt>
                <c:pt idx="194">
                  <c:v>0.98193270196937499</c:v>
                </c:pt>
                <c:pt idx="195">
                  <c:v>0.98170963459516303</c:v>
                </c:pt>
                <c:pt idx="196">
                  <c:v>0.98160094394775399</c:v>
                </c:pt>
                <c:pt idx="197">
                  <c:v>0.98106679882748904</c:v>
                </c:pt>
                <c:pt idx="198">
                  <c:v>0.98103290426974299</c:v>
                </c:pt>
                <c:pt idx="199">
                  <c:v>0.98102247848172197</c:v>
                </c:pt>
                <c:pt idx="200">
                  <c:v>0.98095407516922595</c:v>
                </c:pt>
                <c:pt idx="201">
                  <c:v>0.98094371997837104</c:v>
                </c:pt>
                <c:pt idx="202">
                  <c:v>0.98072128060057395</c:v>
                </c:pt>
                <c:pt idx="203">
                  <c:v>0.98067237148902697</c:v>
                </c:pt>
                <c:pt idx="204">
                  <c:v>0.98053010151502995</c:v>
                </c:pt>
                <c:pt idx="205">
                  <c:v>0.98018775939411895</c:v>
                </c:pt>
                <c:pt idx="206">
                  <c:v>0.98002336408986601</c:v>
                </c:pt>
                <c:pt idx="207">
                  <c:v>0.97995287168158196</c:v>
                </c:pt>
                <c:pt idx="208">
                  <c:v>0.97994026550178004</c:v>
                </c:pt>
                <c:pt idx="209">
                  <c:v>0.97989567897047702</c:v>
                </c:pt>
                <c:pt idx="210">
                  <c:v>0.97975959857384198</c:v>
                </c:pt>
                <c:pt idx="211">
                  <c:v>0.97955282115520104</c:v>
                </c:pt>
                <c:pt idx="212">
                  <c:v>0.97948730333309197</c:v>
                </c:pt>
                <c:pt idx="213">
                  <c:v>0.97941509633627999</c:v>
                </c:pt>
                <c:pt idx="214">
                  <c:v>0.97938856531442198</c:v>
                </c:pt>
                <c:pt idx="215">
                  <c:v>0.97937883548282201</c:v>
                </c:pt>
                <c:pt idx="216">
                  <c:v>0.97929917132964694</c:v>
                </c:pt>
                <c:pt idx="217">
                  <c:v>0.97928719157787503</c:v>
                </c:pt>
                <c:pt idx="218">
                  <c:v>0.97902282434175703</c:v>
                </c:pt>
                <c:pt idx="219">
                  <c:v>0.97888770009093296</c:v>
                </c:pt>
                <c:pt idx="220">
                  <c:v>0.97885954096484296</c:v>
                </c:pt>
                <c:pt idx="221">
                  <c:v>0.97881352286972501</c:v>
                </c:pt>
                <c:pt idx="222">
                  <c:v>0.97871239485636996</c:v>
                </c:pt>
                <c:pt idx="223">
                  <c:v>0.97861861937706995</c:v>
                </c:pt>
                <c:pt idx="224">
                  <c:v>0.97856527270197402</c:v>
                </c:pt>
                <c:pt idx="225">
                  <c:v>0.97850820606619604</c:v>
                </c:pt>
                <c:pt idx="226">
                  <c:v>0.97840321802420005</c:v>
                </c:pt>
                <c:pt idx="227">
                  <c:v>0.97832863162037997</c:v>
                </c:pt>
                <c:pt idx="228">
                  <c:v>0.97817280334699097</c:v>
                </c:pt>
                <c:pt idx="229">
                  <c:v>0.97799520068967105</c:v>
                </c:pt>
                <c:pt idx="230">
                  <c:v>0.97794649923796195</c:v>
                </c:pt>
                <c:pt idx="231">
                  <c:v>0.97793494104543</c:v>
                </c:pt>
                <c:pt idx="232">
                  <c:v>0.97785903452088097</c:v>
                </c:pt>
                <c:pt idx="233">
                  <c:v>0.97776825518473698</c:v>
                </c:pt>
                <c:pt idx="234">
                  <c:v>0.97764847409175304</c:v>
                </c:pt>
                <c:pt idx="235">
                  <c:v>0.97751252045398196</c:v>
                </c:pt>
                <c:pt idx="236">
                  <c:v>0.97745900779186701</c:v>
                </c:pt>
                <c:pt idx="237">
                  <c:v>0.97744880571178705</c:v>
                </c:pt>
                <c:pt idx="238">
                  <c:v>0.97729648596578</c:v>
                </c:pt>
                <c:pt idx="239">
                  <c:v>0.977265683119245</c:v>
                </c:pt>
                <c:pt idx="240">
                  <c:v>0.97723595599540503</c:v>
                </c:pt>
                <c:pt idx="241">
                  <c:v>0.97722929274603898</c:v>
                </c:pt>
                <c:pt idx="242">
                  <c:v>0.97714428812280296</c:v>
                </c:pt>
                <c:pt idx="243">
                  <c:v>0.97710710752708396</c:v>
                </c:pt>
                <c:pt idx="244">
                  <c:v>0.97704628511712299</c:v>
                </c:pt>
                <c:pt idx="245">
                  <c:v>0.97689965477293506</c:v>
                </c:pt>
                <c:pt idx="246">
                  <c:v>0.97678587400782502</c:v>
                </c:pt>
                <c:pt idx="247">
                  <c:v>0.97664188032021604</c:v>
                </c:pt>
                <c:pt idx="248">
                  <c:v>0.97657881937580804</c:v>
                </c:pt>
                <c:pt idx="249">
                  <c:v>0.97628942599208601</c:v>
                </c:pt>
                <c:pt idx="250">
                  <c:v>0.97622319644163802</c:v>
                </c:pt>
                <c:pt idx="251">
                  <c:v>0.97620933406405797</c:v>
                </c:pt>
                <c:pt idx="252">
                  <c:v>0.97613511543541998</c:v>
                </c:pt>
                <c:pt idx="253">
                  <c:v>0.97605595681802504</c:v>
                </c:pt>
                <c:pt idx="254">
                  <c:v>0.97603656625631496</c:v>
                </c:pt>
                <c:pt idx="255">
                  <c:v>0.97576683383580198</c:v>
                </c:pt>
                <c:pt idx="256">
                  <c:v>0.97572618299232206</c:v>
                </c:pt>
                <c:pt idx="257">
                  <c:v>0.97570567992336499</c:v>
                </c:pt>
                <c:pt idx="258">
                  <c:v>0.97548731317213</c:v>
                </c:pt>
                <c:pt idx="259">
                  <c:v>0.97545774736151003</c:v>
                </c:pt>
                <c:pt idx="260">
                  <c:v>0.97544739146669701</c:v>
                </c:pt>
                <c:pt idx="261">
                  <c:v>0.975360013532242</c:v>
                </c:pt>
                <c:pt idx="262">
                  <c:v>0.97514697314200605</c:v>
                </c:pt>
                <c:pt idx="263">
                  <c:v>0.97513312298732202</c:v>
                </c:pt>
                <c:pt idx="264">
                  <c:v>0.97509433224362796</c:v>
                </c:pt>
                <c:pt idx="265">
                  <c:v>0.97489147958362998</c:v>
                </c:pt>
                <c:pt idx="266">
                  <c:v>0.97485028206345103</c:v>
                </c:pt>
                <c:pt idx="267">
                  <c:v>0.974795727329416</c:v>
                </c:pt>
                <c:pt idx="268">
                  <c:v>0.97474831913174298</c:v>
                </c:pt>
                <c:pt idx="269">
                  <c:v>0.97472241876187005</c:v>
                </c:pt>
                <c:pt idx="270">
                  <c:v>0.97460036466261402</c:v>
                </c:pt>
                <c:pt idx="271">
                  <c:v>0.97458906722243299</c:v>
                </c:pt>
                <c:pt idx="272">
                  <c:v>0.97457818480678804</c:v>
                </c:pt>
                <c:pt idx="273">
                  <c:v>0.97449465454059803</c:v>
                </c:pt>
                <c:pt idx="274">
                  <c:v>0.97448282087657101</c:v>
                </c:pt>
                <c:pt idx="275">
                  <c:v>0.97435667056948005</c:v>
                </c:pt>
                <c:pt idx="276">
                  <c:v>0.97424901214906301</c:v>
                </c:pt>
                <c:pt idx="277">
                  <c:v>0.97410492342011401</c:v>
                </c:pt>
                <c:pt idx="278">
                  <c:v>0.974072379018177</c:v>
                </c:pt>
                <c:pt idx="279">
                  <c:v>0.97397705322063999</c:v>
                </c:pt>
                <c:pt idx="280">
                  <c:v>0.97396486038524999</c:v>
                </c:pt>
                <c:pt idx="281">
                  <c:v>0.97395381485631505</c:v>
                </c:pt>
                <c:pt idx="282">
                  <c:v>0.97379856237337603</c:v>
                </c:pt>
                <c:pt idx="283">
                  <c:v>0.97376207364887102</c:v>
                </c:pt>
                <c:pt idx="284">
                  <c:v>0.97369450126650703</c:v>
                </c:pt>
                <c:pt idx="285">
                  <c:v>0.97368394386143997</c:v>
                </c:pt>
                <c:pt idx="286">
                  <c:v>0.97364554025856098</c:v>
                </c:pt>
                <c:pt idx="287">
                  <c:v>0.973573524366522</c:v>
                </c:pt>
                <c:pt idx="288">
                  <c:v>0.97344494420260297</c:v>
                </c:pt>
                <c:pt idx="289">
                  <c:v>0.97338785520549698</c:v>
                </c:pt>
                <c:pt idx="290">
                  <c:v>0.97334780766979401</c:v>
                </c:pt>
                <c:pt idx="291">
                  <c:v>0.97303500768324802</c:v>
                </c:pt>
                <c:pt idx="292">
                  <c:v>0.97278657839613403</c:v>
                </c:pt>
                <c:pt idx="293">
                  <c:v>0.97261008981312802</c:v>
                </c:pt>
                <c:pt idx="294">
                  <c:v>0.97253942263434501</c:v>
                </c:pt>
                <c:pt idx="295">
                  <c:v>0.972449720312903</c:v>
                </c:pt>
                <c:pt idx="296">
                  <c:v>0.97240443320694703</c:v>
                </c:pt>
                <c:pt idx="297">
                  <c:v>0.97236693636860505</c:v>
                </c:pt>
                <c:pt idx="298">
                  <c:v>0.97235555053026901</c:v>
                </c:pt>
                <c:pt idx="299">
                  <c:v>0.972214621140994</c:v>
                </c:pt>
                <c:pt idx="300">
                  <c:v>0.97205456963454295</c:v>
                </c:pt>
                <c:pt idx="301">
                  <c:v>0.97204125444335698</c:v>
                </c:pt>
                <c:pt idx="302">
                  <c:v>0.97194081758855599</c:v>
                </c:pt>
                <c:pt idx="303">
                  <c:v>0.971930995093372</c:v>
                </c:pt>
                <c:pt idx="304">
                  <c:v>0.97187247822434597</c:v>
                </c:pt>
                <c:pt idx="305">
                  <c:v>0.97179569681377398</c:v>
                </c:pt>
                <c:pt idx="306">
                  <c:v>0.97177707878034902</c:v>
                </c:pt>
                <c:pt idx="307">
                  <c:v>0.97159063815433799</c:v>
                </c:pt>
                <c:pt idx="308">
                  <c:v>0.97133568721025099</c:v>
                </c:pt>
                <c:pt idx="309">
                  <c:v>0.97114977399702396</c:v>
                </c:pt>
                <c:pt idx="310">
                  <c:v>0.97101903123817501</c:v>
                </c:pt>
                <c:pt idx="311">
                  <c:v>0.97091509408409105</c:v>
                </c:pt>
                <c:pt idx="312">
                  <c:v>0.97066379870238295</c:v>
                </c:pt>
                <c:pt idx="313">
                  <c:v>0.97055004824969304</c:v>
                </c:pt>
                <c:pt idx="314">
                  <c:v>0.97048006761990602</c:v>
                </c:pt>
                <c:pt idx="315">
                  <c:v>0.97030612251231196</c:v>
                </c:pt>
                <c:pt idx="316">
                  <c:v>0.97023194816335501</c:v>
                </c:pt>
                <c:pt idx="317">
                  <c:v>0.97019894820338004</c:v>
                </c:pt>
                <c:pt idx="318">
                  <c:v>0.97004313335507097</c:v>
                </c:pt>
                <c:pt idx="319">
                  <c:v>0.96991934468866903</c:v>
                </c:pt>
                <c:pt idx="320">
                  <c:v>0.96980677021940997</c:v>
                </c:pt>
                <c:pt idx="321">
                  <c:v>0.96975641138469504</c:v>
                </c:pt>
                <c:pt idx="322">
                  <c:v>0.96971599185681501</c:v>
                </c:pt>
                <c:pt idx="323">
                  <c:v>0.96955464716571005</c:v>
                </c:pt>
                <c:pt idx="324">
                  <c:v>0.96950319274243002</c:v>
                </c:pt>
                <c:pt idx="325">
                  <c:v>0.96944320280491003</c:v>
                </c:pt>
                <c:pt idx="326">
                  <c:v>0.96939090836677499</c:v>
                </c:pt>
                <c:pt idx="327">
                  <c:v>0.96929488145403597</c:v>
                </c:pt>
                <c:pt idx="328">
                  <c:v>0.96927618750153799</c:v>
                </c:pt>
                <c:pt idx="329">
                  <c:v>0.968972653610224</c:v>
                </c:pt>
                <c:pt idx="330">
                  <c:v>0.96887656464698002</c:v>
                </c:pt>
                <c:pt idx="331">
                  <c:v>0.96882925698303901</c:v>
                </c:pt>
                <c:pt idx="332">
                  <c:v>0.96855431733971598</c:v>
                </c:pt>
                <c:pt idx="333">
                  <c:v>0.96850501037979497</c:v>
                </c:pt>
                <c:pt idx="334">
                  <c:v>0.968395345659115</c:v>
                </c:pt>
                <c:pt idx="335">
                  <c:v>0.96838512983462599</c:v>
                </c:pt>
                <c:pt idx="336">
                  <c:v>0.96812365221230301</c:v>
                </c:pt>
                <c:pt idx="337">
                  <c:v>0.96807460382648203</c:v>
                </c:pt>
                <c:pt idx="338">
                  <c:v>0.96806258266544498</c:v>
                </c:pt>
                <c:pt idx="339">
                  <c:v>0.96794932261315303</c:v>
                </c:pt>
                <c:pt idx="340">
                  <c:v>0.96768887683276905</c:v>
                </c:pt>
                <c:pt idx="341">
                  <c:v>0.96767368503136797</c:v>
                </c:pt>
                <c:pt idx="342">
                  <c:v>0.96747244554143597</c:v>
                </c:pt>
                <c:pt idx="343">
                  <c:v>0.96745860057500599</c:v>
                </c:pt>
                <c:pt idx="344">
                  <c:v>0.96737716464177104</c:v>
                </c:pt>
                <c:pt idx="345">
                  <c:v>0.96736868953069999</c:v>
                </c:pt>
                <c:pt idx="346">
                  <c:v>0.967346928785208</c:v>
                </c:pt>
                <c:pt idx="347">
                  <c:v>0.96733604285123898</c:v>
                </c:pt>
                <c:pt idx="348">
                  <c:v>0.96713744967577098</c:v>
                </c:pt>
                <c:pt idx="349">
                  <c:v>0.96712353700074805</c:v>
                </c:pt>
                <c:pt idx="350">
                  <c:v>0.96711221062043595</c:v>
                </c:pt>
                <c:pt idx="351">
                  <c:v>0.967101324467038</c:v>
                </c:pt>
                <c:pt idx="352">
                  <c:v>0.96706531632014103</c:v>
                </c:pt>
                <c:pt idx="353">
                  <c:v>0.96697019389155303</c:v>
                </c:pt>
                <c:pt idx="354">
                  <c:v>0.96686628326774804</c:v>
                </c:pt>
                <c:pt idx="355">
                  <c:v>0.96658594848672696</c:v>
                </c:pt>
                <c:pt idx="356">
                  <c:v>0.96652431561448304</c:v>
                </c:pt>
                <c:pt idx="357">
                  <c:v>0.96644675700957094</c:v>
                </c:pt>
                <c:pt idx="358">
                  <c:v>0.96630334907229498</c:v>
                </c:pt>
                <c:pt idx="359">
                  <c:v>0.96626410132196305</c:v>
                </c:pt>
                <c:pt idx="360">
                  <c:v>0.96622256180300403</c:v>
                </c:pt>
                <c:pt idx="361">
                  <c:v>0.96613805027251498</c:v>
                </c:pt>
                <c:pt idx="362">
                  <c:v>0.96608351056028996</c:v>
                </c:pt>
                <c:pt idx="363">
                  <c:v>0.96603830147123904</c:v>
                </c:pt>
                <c:pt idx="364">
                  <c:v>0.965898368746958</c:v>
                </c:pt>
                <c:pt idx="365">
                  <c:v>0.96573679760550202</c:v>
                </c:pt>
                <c:pt idx="366">
                  <c:v>0.96564076529573595</c:v>
                </c:pt>
                <c:pt idx="367">
                  <c:v>0.96551754703739701</c:v>
                </c:pt>
                <c:pt idx="368">
                  <c:v>0.96536323664943702</c:v>
                </c:pt>
                <c:pt idx="369">
                  <c:v>0.96526898455631605</c:v>
                </c:pt>
                <c:pt idx="370">
                  <c:v>0.96519824401086896</c:v>
                </c:pt>
                <c:pt idx="371">
                  <c:v>0.965035810758888</c:v>
                </c:pt>
                <c:pt idx="372">
                  <c:v>0.96502790775160796</c:v>
                </c:pt>
                <c:pt idx="373">
                  <c:v>0.964817547018885</c:v>
                </c:pt>
                <c:pt idx="374">
                  <c:v>0.96478180840137695</c:v>
                </c:pt>
                <c:pt idx="375">
                  <c:v>0.96477037084654804</c:v>
                </c:pt>
                <c:pt idx="376">
                  <c:v>0.96449065401102996</c:v>
                </c:pt>
                <c:pt idx="377">
                  <c:v>0.96444511660282595</c:v>
                </c:pt>
                <c:pt idx="378">
                  <c:v>0.96438881126264897</c:v>
                </c:pt>
                <c:pt idx="379">
                  <c:v>0.964371232689615</c:v>
                </c:pt>
                <c:pt idx="380">
                  <c:v>0.96432785981159097</c:v>
                </c:pt>
                <c:pt idx="381">
                  <c:v>0.96430824068161802</c:v>
                </c:pt>
                <c:pt idx="382">
                  <c:v>0.96422335141385895</c:v>
                </c:pt>
                <c:pt idx="383">
                  <c:v>0.96419291277862396</c:v>
                </c:pt>
                <c:pt idx="384">
                  <c:v>0.96418171922069196</c:v>
                </c:pt>
                <c:pt idx="385">
                  <c:v>0.96412631429380902</c:v>
                </c:pt>
                <c:pt idx="386">
                  <c:v>0.96409497448551196</c:v>
                </c:pt>
                <c:pt idx="387">
                  <c:v>0.96404580903367498</c:v>
                </c:pt>
                <c:pt idx="388">
                  <c:v>0.963887254384167</c:v>
                </c:pt>
                <c:pt idx="389">
                  <c:v>0.96378269757951496</c:v>
                </c:pt>
                <c:pt idx="390">
                  <c:v>0.96372678391452704</c:v>
                </c:pt>
                <c:pt idx="391">
                  <c:v>0.96362032356545202</c:v>
                </c:pt>
                <c:pt idx="392">
                  <c:v>0.96357529350723403</c:v>
                </c:pt>
                <c:pt idx="393">
                  <c:v>0.96356372250120303</c:v>
                </c:pt>
                <c:pt idx="394">
                  <c:v>0.96343716935628398</c:v>
                </c:pt>
                <c:pt idx="395">
                  <c:v>0.96342467342426497</c:v>
                </c:pt>
                <c:pt idx="396">
                  <c:v>0.96341874182977005</c:v>
                </c:pt>
                <c:pt idx="397">
                  <c:v>0.96335660991636496</c:v>
                </c:pt>
                <c:pt idx="398">
                  <c:v>0.96333927282091503</c:v>
                </c:pt>
                <c:pt idx="399">
                  <c:v>0.96307132881899205</c:v>
                </c:pt>
                <c:pt idx="400">
                  <c:v>0.96304784852214598</c:v>
                </c:pt>
                <c:pt idx="401">
                  <c:v>0.96301904989314302</c:v>
                </c:pt>
                <c:pt idx="402">
                  <c:v>0.96279629166186298</c:v>
                </c:pt>
                <c:pt idx="403">
                  <c:v>0.962782450526522</c:v>
                </c:pt>
                <c:pt idx="404">
                  <c:v>0.96274743497842297</c:v>
                </c:pt>
                <c:pt idx="405">
                  <c:v>0.96269355240499499</c:v>
                </c:pt>
                <c:pt idx="406">
                  <c:v>0.96263167143009998</c:v>
                </c:pt>
                <c:pt idx="407">
                  <c:v>0.96249474972885596</c:v>
                </c:pt>
                <c:pt idx="408">
                  <c:v>0.96248165055860302</c:v>
                </c:pt>
                <c:pt idx="409">
                  <c:v>0.96231149149282902</c:v>
                </c:pt>
                <c:pt idx="410">
                  <c:v>0.96223371314056005</c:v>
                </c:pt>
                <c:pt idx="411">
                  <c:v>0.962166433513024</c:v>
                </c:pt>
                <c:pt idx="412">
                  <c:v>0.96200004196672095</c:v>
                </c:pt>
                <c:pt idx="413">
                  <c:v>0.96199169825104103</c:v>
                </c:pt>
                <c:pt idx="414">
                  <c:v>0.96181096510435904</c:v>
                </c:pt>
                <c:pt idx="415">
                  <c:v>0.96179854985744695</c:v>
                </c:pt>
                <c:pt idx="416">
                  <c:v>0.961777632563103</c:v>
                </c:pt>
                <c:pt idx="417">
                  <c:v>0.96171446171995401</c:v>
                </c:pt>
                <c:pt idx="418">
                  <c:v>0.96170256484800698</c:v>
                </c:pt>
                <c:pt idx="419">
                  <c:v>0.96169157479105305</c:v>
                </c:pt>
                <c:pt idx="420">
                  <c:v>0.96165150397945698</c:v>
                </c:pt>
                <c:pt idx="421">
                  <c:v>0.96142539927139603</c:v>
                </c:pt>
                <c:pt idx="422">
                  <c:v>0.96134988624671602</c:v>
                </c:pt>
                <c:pt idx="423">
                  <c:v>0.96115918896499497</c:v>
                </c:pt>
                <c:pt idx="424">
                  <c:v>0.96109844590578897</c:v>
                </c:pt>
                <c:pt idx="425">
                  <c:v>0.96106435260654699</c:v>
                </c:pt>
                <c:pt idx="426">
                  <c:v>0.96105297346444896</c:v>
                </c:pt>
                <c:pt idx="427">
                  <c:v>0.96101787998566901</c:v>
                </c:pt>
                <c:pt idx="428">
                  <c:v>0.96092656458398495</c:v>
                </c:pt>
                <c:pt idx="429">
                  <c:v>0.96078697145440095</c:v>
                </c:pt>
                <c:pt idx="430">
                  <c:v>0.96064265968553497</c:v>
                </c:pt>
                <c:pt idx="431">
                  <c:v>0.96048972200584704</c:v>
                </c:pt>
                <c:pt idx="432">
                  <c:v>0.96046050978097597</c:v>
                </c:pt>
                <c:pt idx="433">
                  <c:v>0.96035694648758096</c:v>
                </c:pt>
                <c:pt idx="434">
                  <c:v>0.96022691141298999</c:v>
                </c:pt>
                <c:pt idx="435">
                  <c:v>0.96011507988056199</c:v>
                </c:pt>
                <c:pt idx="436">
                  <c:v>0.96000613210781105</c:v>
                </c:pt>
                <c:pt idx="437">
                  <c:v>0.95987833416276103</c:v>
                </c:pt>
                <c:pt idx="438">
                  <c:v>0.95973935234557395</c:v>
                </c:pt>
                <c:pt idx="439">
                  <c:v>0.95971817256699099</c:v>
                </c:pt>
                <c:pt idx="440">
                  <c:v>0.95970698370690399</c:v>
                </c:pt>
                <c:pt idx="441">
                  <c:v>0.95953694768300002</c:v>
                </c:pt>
                <c:pt idx="442">
                  <c:v>0.959502059138997</c:v>
                </c:pt>
                <c:pt idx="443">
                  <c:v>0.95949156213629705</c:v>
                </c:pt>
                <c:pt idx="444">
                  <c:v>0.95948083565907905</c:v>
                </c:pt>
                <c:pt idx="445">
                  <c:v>0.95934437797064898</c:v>
                </c:pt>
                <c:pt idx="446">
                  <c:v>0.95929637132139201</c:v>
                </c:pt>
                <c:pt idx="447">
                  <c:v>0.95928482902116596</c:v>
                </c:pt>
                <c:pt idx="448">
                  <c:v>0.95915066584862896</c:v>
                </c:pt>
                <c:pt idx="449">
                  <c:v>0.95894243568470094</c:v>
                </c:pt>
                <c:pt idx="450">
                  <c:v>0.958868808011624</c:v>
                </c:pt>
                <c:pt idx="451">
                  <c:v>0.95885643220538896</c:v>
                </c:pt>
                <c:pt idx="452">
                  <c:v>0.95878771554228304</c:v>
                </c:pt>
                <c:pt idx="453">
                  <c:v>0.95865463364785497</c:v>
                </c:pt>
                <c:pt idx="454">
                  <c:v>0.95856613735002505</c:v>
                </c:pt>
                <c:pt idx="455">
                  <c:v>0.95855695795070095</c:v>
                </c:pt>
                <c:pt idx="456">
                  <c:v>0.95849776003294496</c:v>
                </c:pt>
                <c:pt idx="457">
                  <c:v>0.958335109586127</c:v>
                </c:pt>
                <c:pt idx="458">
                  <c:v>0.95828856796463802</c:v>
                </c:pt>
                <c:pt idx="459">
                  <c:v>0.95815001661889998</c:v>
                </c:pt>
                <c:pt idx="460">
                  <c:v>0.95806800240511003</c:v>
                </c:pt>
                <c:pt idx="461">
                  <c:v>0.95800640194673503</c:v>
                </c:pt>
                <c:pt idx="462">
                  <c:v>0.95786073478668199</c:v>
                </c:pt>
                <c:pt idx="463">
                  <c:v>0.95783352007141398</c:v>
                </c:pt>
                <c:pt idx="464">
                  <c:v>0.957800991019501</c:v>
                </c:pt>
                <c:pt idx="465">
                  <c:v>0.95773838461612304</c:v>
                </c:pt>
                <c:pt idx="466">
                  <c:v>0.95772359888169001</c:v>
                </c:pt>
                <c:pt idx="467">
                  <c:v>0.95762618639788499</c:v>
                </c:pt>
                <c:pt idx="468">
                  <c:v>0.95757071020363305</c:v>
                </c:pt>
                <c:pt idx="469">
                  <c:v>0.95755981747323804</c:v>
                </c:pt>
                <c:pt idx="470">
                  <c:v>0.95738792939853601</c:v>
                </c:pt>
                <c:pt idx="471">
                  <c:v>0.95714049897518205</c:v>
                </c:pt>
                <c:pt idx="472">
                  <c:v>0.95713021288059197</c:v>
                </c:pt>
                <c:pt idx="473">
                  <c:v>0.95712262039551999</c:v>
                </c:pt>
                <c:pt idx="474">
                  <c:v>0.95704077710591395</c:v>
                </c:pt>
                <c:pt idx="475">
                  <c:v>0.95701526729944097</c:v>
                </c:pt>
                <c:pt idx="476">
                  <c:v>0.95693144149802301</c:v>
                </c:pt>
                <c:pt idx="477">
                  <c:v>0.95689533103609703</c:v>
                </c:pt>
                <c:pt idx="478">
                  <c:v>0.95683892400026604</c:v>
                </c:pt>
                <c:pt idx="479">
                  <c:v>0.95665043298990105</c:v>
                </c:pt>
                <c:pt idx="480">
                  <c:v>0.95654557262791595</c:v>
                </c:pt>
                <c:pt idx="481">
                  <c:v>0.95641785661355405</c:v>
                </c:pt>
                <c:pt idx="482">
                  <c:v>0.95637214072853605</c:v>
                </c:pt>
                <c:pt idx="483">
                  <c:v>0.95636092781697402</c:v>
                </c:pt>
                <c:pt idx="484">
                  <c:v>0.95633122234010404</c:v>
                </c:pt>
                <c:pt idx="485">
                  <c:v>0.956259704821112</c:v>
                </c:pt>
                <c:pt idx="486">
                  <c:v>0.95624776661161603</c:v>
                </c:pt>
                <c:pt idx="487">
                  <c:v>0.95623000891389898</c:v>
                </c:pt>
                <c:pt idx="488">
                  <c:v>0.95612622403242997</c:v>
                </c:pt>
                <c:pt idx="489">
                  <c:v>0.95603511743290703</c:v>
                </c:pt>
                <c:pt idx="490">
                  <c:v>0.95594479628695395</c:v>
                </c:pt>
                <c:pt idx="491">
                  <c:v>0.95593381370312103</c:v>
                </c:pt>
                <c:pt idx="492">
                  <c:v>0.955922996409591</c:v>
                </c:pt>
                <c:pt idx="493">
                  <c:v>0.95591221160870199</c:v>
                </c:pt>
                <c:pt idx="494">
                  <c:v>0.95586775136754898</c:v>
                </c:pt>
                <c:pt idx="495">
                  <c:v>0.95572816976565</c:v>
                </c:pt>
                <c:pt idx="496">
                  <c:v>0.95568543447929599</c:v>
                </c:pt>
                <c:pt idx="497">
                  <c:v>0.95563901974235899</c:v>
                </c:pt>
                <c:pt idx="498">
                  <c:v>0.95559714412377805</c:v>
                </c:pt>
                <c:pt idx="499">
                  <c:v>0.95556649828685203</c:v>
                </c:pt>
                <c:pt idx="500">
                  <c:v>0.95538786659302399</c:v>
                </c:pt>
                <c:pt idx="501">
                  <c:v>0.95533960359845105</c:v>
                </c:pt>
                <c:pt idx="502">
                  <c:v>0.95507316729448899</c:v>
                </c:pt>
                <c:pt idx="503">
                  <c:v>0.95505903375833601</c:v>
                </c:pt>
                <c:pt idx="504">
                  <c:v>0.954994012740776</c:v>
                </c:pt>
                <c:pt idx="505">
                  <c:v>0.95477223043732395</c:v>
                </c:pt>
                <c:pt idx="506">
                  <c:v>0.95473948912999496</c:v>
                </c:pt>
                <c:pt idx="507">
                  <c:v>0.95458956331723199</c:v>
                </c:pt>
                <c:pt idx="508">
                  <c:v>0.95443598359356097</c:v>
                </c:pt>
                <c:pt idx="509">
                  <c:v>0.95427251536410795</c:v>
                </c:pt>
                <c:pt idx="510">
                  <c:v>0.95413062008308103</c:v>
                </c:pt>
                <c:pt idx="511">
                  <c:v>0.95411746042339896</c:v>
                </c:pt>
                <c:pt idx="512">
                  <c:v>0.95406356484551902</c:v>
                </c:pt>
                <c:pt idx="513">
                  <c:v>0.953945124545304</c:v>
                </c:pt>
                <c:pt idx="514">
                  <c:v>0.95386327207716404</c:v>
                </c:pt>
                <c:pt idx="515">
                  <c:v>0.95385258421376795</c:v>
                </c:pt>
                <c:pt idx="516">
                  <c:v>0.95380669936423301</c:v>
                </c:pt>
                <c:pt idx="517">
                  <c:v>0.95371089999803205</c:v>
                </c:pt>
                <c:pt idx="518">
                  <c:v>0.95369855960796501</c:v>
                </c:pt>
                <c:pt idx="519">
                  <c:v>0.95361452345609099</c:v>
                </c:pt>
                <c:pt idx="520">
                  <c:v>0.953501638496977</c:v>
                </c:pt>
                <c:pt idx="521">
                  <c:v>0.953331843904617</c:v>
                </c:pt>
                <c:pt idx="522">
                  <c:v>0.95331782602155901</c:v>
                </c:pt>
                <c:pt idx="523">
                  <c:v>0.95330648808294505</c:v>
                </c:pt>
                <c:pt idx="524">
                  <c:v>0.953215866702389</c:v>
                </c:pt>
                <c:pt idx="525">
                  <c:v>0.953203692657691</c:v>
                </c:pt>
                <c:pt idx="526">
                  <c:v>0.95309435490692096</c:v>
                </c:pt>
                <c:pt idx="527">
                  <c:v>0.95300128120220196</c:v>
                </c:pt>
                <c:pt idx="528">
                  <c:v>0.95297759207605104</c:v>
                </c:pt>
                <c:pt idx="529">
                  <c:v>0.95276318343983901</c:v>
                </c:pt>
                <c:pt idx="530">
                  <c:v>0.95270734906432797</c:v>
                </c:pt>
                <c:pt idx="531">
                  <c:v>0.95269534034000902</c:v>
                </c:pt>
                <c:pt idx="532">
                  <c:v>0.95254797891172605</c:v>
                </c:pt>
                <c:pt idx="533">
                  <c:v>0.95253762850076695</c:v>
                </c:pt>
                <c:pt idx="534">
                  <c:v>0.95250872891453797</c:v>
                </c:pt>
                <c:pt idx="535">
                  <c:v>0.95232152422605698</c:v>
                </c:pt>
                <c:pt idx="536">
                  <c:v>0.95225346203876904</c:v>
                </c:pt>
                <c:pt idx="537">
                  <c:v>0.95218041458991498</c:v>
                </c:pt>
                <c:pt idx="538">
                  <c:v>0.95215457885856902</c:v>
                </c:pt>
                <c:pt idx="539">
                  <c:v>0.95214383839953598</c:v>
                </c:pt>
                <c:pt idx="540">
                  <c:v>0.952133150028312</c:v>
                </c:pt>
                <c:pt idx="541">
                  <c:v>0.95192909357210498</c:v>
                </c:pt>
                <c:pt idx="542">
                  <c:v>0.95191511145544205</c:v>
                </c:pt>
                <c:pt idx="543">
                  <c:v>0.95183784983050201</c:v>
                </c:pt>
                <c:pt idx="544">
                  <c:v>0.95168363907693598</c:v>
                </c:pt>
                <c:pt idx="545">
                  <c:v>0.95167023015728602</c:v>
                </c:pt>
                <c:pt idx="546">
                  <c:v>0.95123964703663499</c:v>
                </c:pt>
                <c:pt idx="547">
                  <c:v>0.95122606194296699</c:v>
                </c:pt>
                <c:pt idx="548">
                  <c:v>0.951214791378452</c:v>
                </c:pt>
                <c:pt idx="549">
                  <c:v>0.95112129718914096</c:v>
                </c:pt>
                <c:pt idx="550">
                  <c:v>0.95099019145761898</c:v>
                </c:pt>
                <c:pt idx="551">
                  <c:v>0.95093642269796397</c:v>
                </c:pt>
                <c:pt idx="552">
                  <c:v>0.95081559825778506</c:v>
                </c:pt>
                <c:pt idx="553">
                  <c:v>0.95080468762153203</c:v>
                </c:pt>
                <c:pt idx="554">
                  <c:v>0.95080002171531797</c:v>
                </c:pt>
                <c:pt idx="555">
                  <c:v>0.95068559773703298</c:v>
                </c:pt>
                <c:pt idx="556">
                  <c:v>0.95065479841601896</c:v>
                </c:pt>
                <c:pt idx="557">
                  <c:v>0.95064473491103196</c:v>
                </c:pt>
                <c:pt idx="558">
                  <c:v>0.95055952486236595</c:v>
                </c:pt>
                <c:pt idx="559">
                  <c:v>0.95046545950372996</c:v>
                </c:pt>
                <c:pt idx="560">
                  <c:v>0.95045286537709905</c:v>
                </c:pt>
                <c:pt idx="561">
                  <c:v>0.95020132309078398</c:v>
                </c:pt>
                <c:pt idx="562">
                  <c:v>0.95019305131125997</c:v>
                </c:pt>
                <c:pt idx="563">
                  <c:v>0.95018313316805703</c:v>
                </c:pt>
                <c:pt idx="564">
                  <c:v>0.95007426154556995</c:v>
                </c:pt>
                <c:pt idx="565">
                  <c:v>0.94992386685524</c:v>
                </c:pt>
                <c:pt idx="566">
                  <c:v>0.94987255136434701</c:v>
                </c:pt>
                <c:pt idx="567">
                  <c:v>0.94986165018577196</c:v>
                </c:pt>
                <c:pt idx="568">
                  <c:v>0.949750319487633</c:v>
                </c:pt>
                <c:pt idx="569">
                  <c:v>0.94967450670600795</c:v>
                </c:pt>
                <c:pt idx="570">
                  <c:v>0.94956306620757802</c:v>
                </c:pt>
                <c:pt idx="571">
                  <c:v>0.94955105559727404</c:v>
                </c:pt>
                <c:pt idx="572">
                  <c:v>0.94937735344294705</c:v>
                </c:pt>
                <c:pt idx="573">
                  <c:v>0.94923038155552797</c:v>
                </c:pt>
                <c:pt idx="574">
                  <c:v>0.94898688292612798</c:v>
                </c:pt>
                <c:pt idx="575">
                  <c:v>0.94895533792612097</c:v>
                </c:pt>
                <c:pt idx="576">
                  <c:v>0.948908489947765</c:v>
                </c:pt>
                <c:pt idx="577">
                  <c:v>0.94887429946507895</c:v>
                </c:pt>
                <c:pt idx="578">
                  <c:v>0.94874932625627095</c:v>
                </c:pt>
                <c:pt idx="579">
                  <c:v>0.94873018516136698</c:v>
                </c:pt>
                <c:pt idx="580">
                  <c:v>0.94871980372099896</c:v>
                </c:pt>
                <c:pt idx="581">
                  <c:v>0.94863224984366201</c:v>
                </c:pt>
                <c:pt idx="582">
                  <c:v>0.948526458326309</c:v>
                </c:pt>
                <c:pt idx="583">
                  <c:v>0.94840891594798804</c:v>
                </c:pt>
                <c:pt idx="584">
                  <c:v>0.94837212001076499</c:v>
                </c:pt>
                <c:pt idx="585">
                  <c:v>0.94836049317506199</c:v>
                </c:pt>
                <c:pt idx="586">
                  <c:v>0.94825816246261996</c:v>
                </c:pt>
                <c:pt idx="587">
                  <c:v>0.94802187828930096</c:v>
                </c:pt>
                <c:pt idx="588">
                  <c:v>0.94800679435267399</c:v>
                </c:pt>
                <c:pt idx="589">
                  <c:v>0.94789794541054995</c:v>
                </c:pt>
                <c:pt idx="590">
                  <c:v>0.94785821271923998</c:v>
                </c:pt>
                <c:pt idx="591">
                  <c:v>0.94784674072057296</c:v>
                </c:pt>
                <c:pt idx="592">
                  <c:v>0.94778900266143795</c:v>
                </c:pt>
                <c:pt idx="593">
                  <c:v>0.94772381952984397</c:v>
                </c:pt>
                <c:pt idx="594">
                  <c:v>0.94768302709252294</c:v>
                </c:pt>
                <c:pt idx="595">
                  <c:v>0.94751845871845997</c:v>
                </c:pt>
                <c:pt idx="596">
                  <c:v>0.947425918018033</c:v>
                </c:pt>
                <c:pt idx="597">
                  <c:v>0.947374134587329</c:v>
                </c:pt>
                <c:pt idx="598">
                  <c:v>0.94735589285876598</c:v>
                </c:pt>
                <c:pt idx="599">
                  <c:v>0.94721143448466205</c:v>
                </c:pt>
                <c:pt idx="600">
                  <c:v>0.94706994167518599</c:v>
                </c:pt>
                <c:pt idx="601">
                  <c:v>0.94702165315282805</c:v>
                </c:pt>
                <c:pt idx="602">
                  <c:v>0.94697803032186201</c:v>
                </c:pt>
                <c:pt idx="603">
                  <c:v>0.94696725352826805</c:v>
                </c:pt>
                <c:pt idx="604">
                  <c:v>0.94692206320739702</c:v>
                </c:pt>
                <c:pt idx="605">
                  <c:v>0.946903047719861</c:v>
                </c:pt>
                <c:pt idx="606">
                  <c:v>0.94681426227953702</c:v>
                </c:pt>
                <c:pt idx="607">
                  <c:v>0.94680130281414798</c:v>
                </c:pt>
                <c:pt idx="608">
                  <c:v>0.94678443575375604</c:v>
                </c:pt>
                <c:pt idx="609">
                  <c:v>0.94676079717432604</c:v>
                </c:pt>
                <c:pt idx="610">
                  <c:v>0.94674968947056604</c:v>
                </c:pt>
                <c:pt idx="611">
                  <c:v>0.94663191402926605</c:v>
                </c:pt>
                <c:pt idx="612">
                  <c:v>0.94659689178679396</c:v>
                </c:pt>
                <c:pt idx="613">
                  <c:v>0.94649186074202596</c:v>
                </c:pt>
                <c:pt idx="614">
                  <c:v>0.94639220902964705</c:v>
                </c:pt>
                <c:pt idx="615">
                  <c:v>0.94637968036824804</c:v>
                </c:pt>
                <c:pt idx="616">
                  <c:v>0.946368583734296</c:v>
                </c:pt>
                <c:pt idx="617">
                  <c:v>0.94630939074800702</c:v>
                </c:pt>
                <c:pt idx="618">
                  <c:v>0.94617329568727004</c:v>
                </c:pt>
                <c:pt idx="619">
                  <c:v>0.94616140349700395</c:v>
                </c:pt>
                <c:pt idx="620">
                  <c:v>0.94610746017224701</c:v>
                </c:pt>
                <c:pt idx="621">
                  <c:v>0.94595847178918702</c:v>
                </c:pt>
                <c:pt idx="622">
                  <c:v>0.94593777747434904</c:v>
                </c:pt>
                <c:pt idx="623">
                  <c:v>0.94582305079350404</c:v>
                </c:pt>
                <c:pt idx="624">
                  <c:v>0.94558001975736305</c:v>
                </c:pt>
                <c:pt idx="625">
                  <c:v>0.94550400833458503</c:v>
                </c:pt>
                <c:pt idx="626">
                  <c:v>0.94535999327574805</c:v>
                </c:pt>
                <c:pt idx="627">
                  <c:v>0.94531780750654404</c:v>
                </c:pt>
                <c:pt idx="628">
                  <c:v>0.94527766423122395</c:v>
                </c:pt>
                <c:pt idx="629">
                  <c:v>0.94518559316710704</c:v>
                </c:pt>
                <c:pt idx="630">
                  <c:v>0.94505515241596905</c:v>
                </c:pt>
                <c:pt idx="631">
                  <c:v>0.94490389263240404</c:v>
                </c:pt>
                <c:pt idx="632">
                  <c:v>0.94488989815691005</c:v>
                </c:pt>
                <c:pt idx="633">
                  <c:v>0.94480683976328095</c:v>
                </c:pt>
                <c:pt idx="634">
                  <c:v>0.94468032390780698</c:v>
                </c:pt>
                <c:pt idx="635">
                  <c:v>0.94462627745665995</c:v>
                </c:pt>
                <c:pt idx="636">
                  <c:v>0.94461450978199002</c:v>
                </c:pt>
                <c:pt idx="637">
                  <c:v>0.94449514640189502</c:v>
                </c:pt>
                <c:pt idx="638">
                  <c:v>0.94439083129141299</c:v>
                </c:pt>
                <c:pt idx="639">
                  <c:v>0.94434785959452106</c:v>
                </c:pt>
                <c:pt idx="640">
                  <c:v>0.944314270060302</c:v>
                </c:pt>
                <c:pt idx="641">
                  <c:v>0.94428108212285</c:v>
                </c:pt>
                <c:pt idx="642">
                  <c:v>0.94419627809888496</c:v>
                </c:pt>
                <c:pt idx="643">
                  <c:v>0.94400861727700103</c:v>
                </c:pt>
                <c:pt idx="644">
                  <c:v>0.94390625956506202</c:v>
                </c:pt>
                <c:pt idx="645">
                  <c:v>0.94378308029560898</c:v>
                </c:pt>
                <c:pt idx="646">
                  <c:v>0.94367497657706501</c:v>
                </c:pt>
                <c:pt idx="647">
                  <c:v>0.943644284945101</c:v>
                </c:pt>
                <c:pt idx="648">
                  <c:v>0.94358541075423497</c:v>
                </c:pt>
                <c:pt idx="649">
                  <c:v>0.94351382222177704</c:v>
                </c:pt>
                <c:pt idx="650">
                  <c:v>0.94348157411790101</c:v>
                </c:pt>
                <c:pt idx="651">
                  <c:v>0.94340471886767396</c:v>
                </c:pt>
                <c:pt idx="652">
                  <c:v>0.94334709333068301</c:v>
                </c:pt>
                <c:pt idx="653">
                  <c:v>0.94330384306632298</c:v>
                </c:pt>
                <c:pt idx="654">
                  <c:v>0.94315323011272401</c:v>
                </c:pt>
                <c:pt idx="655">
                  <c:v>0.94311136031236198</c:v>
                </c:pt>
                <c:pt idx="656">
                  <c:v>0.94307115226786598</c:v>
                </c:pt>
                <c:pt idx="657">
                  <c:v>0.94306029620681697</c:v>
                </c:pt>
                <c:pt idx="658">
                  <c:v>0.94301211656613404</c:v>
                </c:pt>
                <c:pt idx="659">
                  <c:v>0.94284146405189595</c:v>
                </c:pt>
                <c:pt idx="660">
                  <c:v>0.94276401964990897</c:v>
                </c:pt>
                <c:pt idx="661">
                  <c:v>0.942742606960709</c:v>
                </c:pt>
                <c:pt idx="662">
                  <c:v>0.94259626953596398</c:v>
                </c:pt>
                <c:pt idx="663">
                  <c:v>0.94253903835784603</c:v>
                </c:pt>
                <c:pt idx="664">
                  <c:v>0.94249833901183799</c:v>
                </c:pt>
                <c:pt idx="665">
                  <c:v>0.94239004536097704</c:v>
                </c:pt>
                <c:pt idx="666">
                  <c:v>0.94230960460693403</c:v>
                </c:pt>
                <c:pt idx="667">
                  <c:v>0.94218563862414395</c:v>
                </c:pt>
                <c:pt idx="668">
                  <c:v>0.94209745924542998</c:v>
                </c:pt>
                <c:pt idx="669">
                  <c:v>0.94206558350195702</c:v>
                </c:pt>
                <c:pt idx="670">
                  <c:v>0.94205483663716405</c:v>
                </c:pt>
                <c:pt idx="671">
                  <c:v>0.94177032764526403</c:v>
                </c:pt>
                <c:pt idx="672">
                  <c:v>0.94162184962724804</c:v>
                </c:pt>
                <c:pt idx="673">
                  <c:v>0.94145402103182996</c:v>
                </c:pt>
                <c:pt idx="674">
                  <c:v>0.94139362742144805</c:v>
                </c:pt>
                <c:pt idx="675">
                  <c:v>0.94125929216787096</c:v>
                </c:pt>
                <c:pt idx="676">
                  <c:v>0.94108733972178404</c:v>
                </c:pt>
                <c:pt idx="677">
                  <c:v>0.94097906089624395</c:v>
                </c:pt>
                <c:pt idx="678">
                  <c:v>0.94086688048655198</c:v>
                </c:pt>
                <c:pt idx="679">
                  <c:v>0.94081201657803204</c:v>
                </c:pt>
                <c:pt idx="680">
                  <c:v>0.94078738353776203</c:v>
                </c:pt>
                <c:pt idx="681">
                  <c:v>0.94076170208190102</c:v>
                </c:pt>
                <c:pt idx="682">
                  <c:v>0.94056533189830405</c:v>
                </c:pt>
                <c:pt idx="683">
                  <c:v>0.94054597867949996</c:v>
                </c:pt>
                <c:pt idx="684">
                  <c:v>0.94047326181537605</c:v>
                </c:pt>
                <c:pt idx="685">
                  <c:v>0.94041877214296798</c:v>
                </c:pt>
                <c:pt idx="686">
                  <c:v>0.94038440935481504</c:v>
                </c:pt>
                <c:pt idx="687">
                  <c:v>0.94037442641131896</c:v>
                </c:pt>
                <c:pt idx="688">
                  <c:v>0.94027000791202897</c:v>
                </c:pt>
                <c:pt idx="689">
                  <c:v>0.94026270898954001</c:v>
                </c:pt>
                <c:pt idx="690">
                  <c:v>0.94012748479552</c:v>
                </c:pt>
                <c:pt idx="691">
                  <c:v>0.94004524992252703</c:v>
                </c:pt>
                <c:pt idx="692">
                  <c:v>0.93997524866366799</c:v>
                </c:pt>
                <c:pt idx="693">
                  <c:v>0.93978043111698994</c:v>
                </c:pt>
                <c:pt idx="694">
                  <c:v>0.93976623788403302</c:v>
                </c:pt>
                <c:pt idx="695">
                  <c:v>0.93959286120349295</c:v>
                </c:pt>
                <c:pt idx="696">
                  <c:v>0.93953100335465001</c:v>
                </c:pt>
                <c:pt idx="697">
                  <c:v>0.939521606997897</c:v>
                </c:pt>
                <c:pt idx="698">
                  <c:v>0.93941142157875601</c:v>
                </c:pt>
                <c:pt idx="699">
                  <c:v>0.93936777967649698</c:v>
                </c:pt>
                <c:pt idx="700">
                  <c:v>0.93927978114524802</c:v>
                </c:pt>
                <c:pt idx="701">
                  <c:v>0.93921436352486898</c:v>
                </c:pt>
                <c:pt idx="702">
                  <c:v>0.93911730822724104</c:v>
                </c:pt>
                <c:pt idx="703">
                  <c:v>0.93898526758371204</c:v>
                </c:pt>
                <c:pt idx="704">
                  <c:v>0.93884318045530601</c:v>
                </c:pt>
                <c:pt idx="705">
                  <c:v>0.93882894854993704</c:v>
                </c:pt>
                <c:pt idx="706">
                  <c:v>0.938815255963378</c:v>
                </c:pt>
                <c:pt idx="707">
                  <c:v>0.93880459055614596</c:v>
                </c:pt>
                <c:pt idx="708">
                  <c:v>0.938589779344423</c:v>
                </c:pt>
                <c:pt idx="709">
                  <c:v>0.93857528072156304</c:v>
                </c:pt>
                <c:pt idx="710">
                  <c:v>0.93848326783033897</c:v>
                </c:pt>
                <c:pt idx="711">
                  <c:v>0.93845241883791197</c:v>
                </c:pt>
                <c:pt idx="712">
                  <c:v>0.93835637208954403</c:v>
                </c:pt>
                <c:pt idx="713">
                  <c:v>0.93834762866694299</c:v>
                </c:pt>
                <c:pt idx="714">
                  <c:v>0.93823445874114497</c:v>
                </c:pt>
                <c:pt idx="715">
                  <c:v>0.93822184786276397</c:v>
                </c:pt>
                <c:pt idx="716">
                  <c:v>0.93821073970366398</c:v>
                </c:pt>
                <c:pt idx="717">
                  <c:v>0.93819990309374102</c:v>
                </c:pt>
                <c:pt idx="718">
                  <c:v>0.93818911961462004</c:v>
                </c:pt>
                <c:pt idx="719">
                  <c:v>0.93815973006429598</c:v>
                </c:pt>
                <c:pt idx="720">
                  <c:v>0.93808888749725605</c:v>
                </c:pt>
                <c:pt idx="721">
                  <c:v>0.93789737817483498</c:v>
                </c:pt>
                <c:pt idx="722">
                  <c:v>0.93778820386955097</c:v>
                </c:pt>
                <c:pt idx="723">
                  <c:v>0.93765267297867805</c:v>
                </c:pt>
                <c:pt idx="724">
                  <c:v>0.93737853741308097</c:v>
                </c:pt>
                <c:pt idx="725">
                  <c:v>0.93732551257662</c:v>
                </c:pt>
                <c:pt idx="726">
                  <c:v>0.93724363413841505</c:v>
                </c:pt>
                <c:pt idx="727">
                  <c:v>0.93718970628638898</c:v>
                </c:pt>
                <c:pt idx="728">
                  <c:v>0.93718076674764506</c:v>
                </c:pt>
                <c:pt idx="729">
                  <c:v>0.93712168080896996</c:v>
                </c:pt>
                <c:pt idx="730">
                  <c:v>0.93699706245714198</c:v>
                </c:pt>
                <c:pt idx="731">
                  <c:v>0.93691048125640497</c:v>
                </c:pt>
                <c:pt idx="732">
                  <c:v>0.93689841743779201</c:v>
                </c:pt>
                <c:pt idx="733">
                  <c:v>0.93680214543038498</c:v>
                </c:pt>
                <c:pt idx="734">
                  <c:v>0.93678984308578905</c:v>
                </c:pt>
                <c:pt idx="735">
                  <c:v>0.93675158120395396</c:v>
                </c:pt>
                <c:pt idx="736">
                  <c:v>0.93656526718352595</c:v>
                </c:pt>
                <c:pt idx="737">
                  <c:v>0.93637524812861705</c:v>
                </c:pt>
                <c:pt idx="738">
                  <c:v>0.93628036462999997</c:v>
                </c:pt>
                <c:pt idx="739">
                  <c:v>0.93623671164379096</c:v>
                </c:pt>
                <c:pt idx="740">
                  <c:v>0.93615525145968503</c:v>
                </c:pt>
                <c:pt idx="741">
                  <c:v>0.93609042895001804</c:v>
                </c:pt>
                <c:pt idx="742">
                  <c:v>0.93608108648760102</c:v>
                </c:pt>
                <c:pt idx="743">
                  <c:v>0.93602872133282999</c:v>
                </c:pt>
                <c:pt idx="744">
                  <c:v>0.93590125314164996</c:v>
                </c:pt>
                <c:pt idx="745">
                  <c:v>0.935811040234938</c:v>
                </c:pt>
                <c:pt idx="746">
                  <c:v>0.93568965086016598</c:v>
                </c:pt>
                <c:pt idx="747">
                  <c:v>0.93559838055504496</c:v>
                </c:pt>
                <c:pt idx="748">
                  <c:v>0.93555396492475995</c:v>
                </c:pt>
                <c:pt idx="749">
                  <c:v>0.93532762146245896</c:v>
                </c:pt>
                <c:pt idx="750">
                  <c:v>0.93513697109706895</c:v>
                </c:pt>
                <c:pt idx="751">
                  <c:v>0.93512211209582896</c:v>
                </c:pt>
                <c:pt idx="752">
                  <c:v>0.93499860429557602</c:v>
                </c:pt>
                <c:pt idx="753">
                  <c:v>0.93490105305078997</c:v>
                </c:pt>
                <c:pt idx="754">
                  <c:v>0.934814829647587</c:v>
                </c:pt>
                <c:pt idx="755">
                  <c:v>0.93471775686903302</c:v>
                </c:pt>
                <c:pt idx="756">
                  <c:v>0.93471197262917405</c:v>
                </c:pt>
                <c:pt idx="757">
                  <c:v>0.93460413496090999</c:v>
                </c:pt>
                <c:pt idx="758">
                  <c:v>0.93447844187304696</c:v>
                </c:pt>
                <c:pt idx="759">
                  <c:v>0.93446597505135498</c:v>
                </c:pt>
                <c:pt idx="760">
                  <c:v>0.93442593893971504</c:v>
                </c:pt>
                <c:pt idx="761">
                  <c:v>0.93441467881996398</c:v>
                </c:pt>
                <c:pt idx="762">
                  <c:v>0.934354811746262</c:v>
                </c:pt>
                <c:pt idx="763">
                  <c:v>0.934327903936784</c:v>
                </c:pt>
                <c:pt idx="764">
                  <c:v>0.93420846602458896</c:v>
                </c:pt>
                <c:pt idx="765">
                  <c:v>0.934093299395368</c:v>
                </c:pt>
                <c:pt idx="766">
                  <c:v>0.93400301641743999</c:v>
                </c:pt>
                <c:pt idx="767">
                  <c:v>0.93399037908152105</c:v>
                </c:pt>
                <c:pt idx="768">
                  <c:v>0.93382557575472003</c:v>
                </c:pt>
                <c:pt idx="769">
                  <c:v>0.93381461220860196</c:v>
                </c:pt>
                <c:pt idx="770">
                  <c:v>0.93352076536539197</c:v>
                </c:pt>
                <c:pt idx="771">
                  <c:v>0.93350509382347402</c:v>
                </c:pt>
                <c:pt idx="772">
                  <c:v>0.93341079473101596</c:v>
                </c:pt>
                <c:pt idx="773">
                  <c:v>0.93335898594135103</c:v>
                </c:pt>
                <c:pt idx="774">
                  <c:v>0.93330468312175696</c:v>
                </c:pt>
                <c:pt idx="775">
                  <c:v>0.93329302449775497</c:v>
                </c:pt>
                <c:pt idx="776">
                  <c:v>0.93328208563178305</c:v>
                </c:pt>
                <c:pt idx="777">
                  <c:v>0.933162999219595</c:v>
                </c:pt>
                <c:pt idx="778">
                  <c:v>0.93312341370027096</c:v>
                </c:pt>
                <c:pt idx="779">
                  <c:v>0.93307187539910996</c:v>
                </c:pt>
                <c:pt idx="780">
                  <c:v>0.93288421106346497</c:v>
                </c:pt>
                <c:pt idx="781">
                  <c:v>0.93287028767672397</c:v>
                </c:pt>
                <c:pt idx="782">
                  <c:v>0.93283228279894703</c:v>
                </c:pt>
                <c:pt idx="783">
                  <c:v>0.93274674119566603</c:v>
                </c:pt>
                <c:pt idx="784">
                  <c:v>0.93257023620269197</c:v>
                </c:pt>
                <c:pt idx="785">
                  <c:v>0.93253014030058101</c:v>
                </c:pt>
                <c:pt idx="786">
                  <c:v>0.93251828993761998</c:v>
                </c:pt>
                <c:pt idx="787">
                  <c:v>0.932425771574935</c:v>
                </c:pt>
                <c:pt idx="788">
                  <c:v>0.932416937774734</c:v>
                </c:pt>
                <c:pt idx="789">
                  <c:v>0.93240659323251096</c:v>
                </c:pt>
                <c:pt idx="790">
                  <c:v>0.93231319225886899</c:v>
                </c:pt>
                <c:pt idx="791">
                  <c:v>0.93222192699677298</c:v>
                </c:pt>
                <c:pt idx="792">
                  <c:v>0.93216644837002705</c:v>
                </c:pt>
                <c:pt idx="793">
                  <c:v>0.93213699555095098</c:v>
                </c:pt>
                <c:pt idx="794">
                  <c:v>0.93211253789800896</c:v>
                </c:pt>
                <c:pt idx="795">
                  <c:v>0.93199847579150397</c:v>
                </c:pt>
                <c:pt idx="796">
                  <c:v>0.93176238532348699</c:v>
                </c:pt>
                <c:pt idx="797">
                  <c:v>0.93168304187405004</c:v>
                </c:pt>
                <c:pt idx="798">
                  <c:v>0.93167135241875998</c:v>
                </c:pt>
                <c:pt idx="799">
                  <c:v>0.93154025708223798</c:v>
                </c:pt>
                <c:pt idx="800">
                  <c:v>0.93146979858952295</c:v>
                </c:pt>
                <c:pt idx="801">
                  <c:v>0.93141721111168996</c:v>
                </c:pt>
                <c:pt idx="802">
                  <c:v>0.93137775761334196</c:v>
                </c:pt>
                <c:pt idx="803">
                  <c:v>0.931258468006535</c:v>
                </c:pt>
                <c:pt idx="804">
                  <c:v>0.931246590659627</c:v>
                </c:pt>
                <c:pt idx="805">
                  <c:v>0.93123561262086996</c:v>
                </c:pt>
                <c:pt idx="806">
                  <c:v>0.931224803490597</c:v>
                </c:pt>
                <c:pt idx="807">
                  <c:v>0.93105723799006601</c:v>
                </c:pt>
                <c:pt idx="808">
                  <c:v>0.931037293067699</c:v>
                </c:pt>
                <c:pt idx="809">
                  <c:v>0.930881778056873</c:v>
                </c:pt>
                <c:pt idx="810">
                  <c:v>0.93086186903547596</c:v>
                </c:pt>
                <c:pt idx="811">
                  <c:v>0.93082989260542404</c:v>
                </c:pt>
                <c:pt idx="812">
                  <c:v>0.93064539499516696</c:v>
                </c:pt>
                <c:pt idx="813">
                  <c:v>0.93060485816259997</c:v>
                </c:pt>
                <c:pt idx="814">
                  <c:v>0.93048643740498804</c:v>
                </c:pt>
                <c:pt idx="815">
                  <c:v>0.93030898634819104</c:v>
                </c:pt>
                <c:pt idx="816">
                  <c:v>0.930199446880007</c:v>
                </c:pt>
                <c:pt idx="817">
                  <c:v>0.93016692859050998</c:v>
                </c:pt>
                <c:pt idx="818">
                  <c:v>0.93010632533708304</c:v>
                </c:pt>
                <c:pt idx="819">
                  <c:v>0.93002924168438295</c:v>
                </c:pt>
                <c:pt idx="820">
                  <c:v>0.92999120488489095</c:v>
                </c:pt>
                <c:pt idx="821">
                  <c:v>0.929917206313013</c:v>
                </c:pt>
                <c:pt idx="822">
                  <c:v>0.929811271853204</c:v>
                </c:pt>
                <c:pt idx="823">
                  <c:v>0.929768958465364</c:v>
                </c:pt>
                <c:pt idx="824">
                  <c:v>0.92964068062467597</c:v>
                </c:pt>
                <c:pt idx="825">
                  <c:v>0.92945737092118996</c:v>
                </c:pt>
                <c:pt idx="826">
                  <c:v>0.92942450965158796</c:v>
                </c:pt>
                <c:pt idx="827">
                  <c:v>0.92932464184950403</c:v>
                </c:pt>
                <c:pt idx="828">
                  <c:v>0.92926066737998603</c:v>
                </c:pt>
                <c:pt idx="829">
                  <c:v>0.92919391471594404</c:v>
                </c:pt>
                <c:pt idx="830">
                  <c:v>0.92912241107253402</c:v>
                </c:pt>
                <c:pt idx="831">
                  <c:v>0.92898978910234897</c:v>
                </c:pt>
                <c:pt idx="832">
                  <c:v>0.92897621498707095</c:v>
                </c:pt>
                <c:pt idx="833">
                  <c:v>0.92896495389504996</c:v>
                </c:pt>
                <c:pt idx="834">
                  <c:v>0.92880442233705496</c:v>
                </c:pt>
                <c:pt idx="835">
                  <c:v>0.92879112070574898</c:v>
                </c:pt>
                <c:pt idx="836">
                  <c:v>0.92867916492007696</c:v>
                </c:pt>
                <c:pt idx="837">
                  <c:v>0.92866636954558202</c:v>
                </c:pt>
                <c:pt idx="838">
                  <c:v>0.92856687285241601</c:v>
                </c:pt>
                <c:pt idx="839">
                  <c:v>0.92821881050654997</c:v>
                </c:pt>
                <c:pt idx="840">
                  <c:v>0.928107068196656</c:v>
                </c:pt>
                <c:pt idx="841">
                  <c:v>0.92804480598887096</c:v>
                </c:pt>
                <c:pt idx="842">
                  <c:v>0.92797881618964995</c:v>
                </c:pt>
                <c:pt idx="843">
                  <c:v>0.92793881914768395</c:v>
                </c:pt>
                <c:pt idx="844">
                  <c:v>0.92791883721645796</c:v>
                </c:pt>
                <c:pt idx="845">
                  <c:v>0.92784468378767504</c:v>
                </c:pt>
                <c:pt idx="846">
                  <c:v>0.92778281646118999</c:v>
                </c:pt>
                <c:pt idx="847">
                  <c:v>0.92777094296309204</c:v>
                </c:pt>
                <c:pt idx="848">
                  <c:v>0.927759966718677</c:v>
                </c:pt>
                <c:pt idx="849">
                  <c:v>0.92759876303710198</c:v>
                </c:pt>
                <c:pt idx="850">
                  <c:v>0.927541961436953</c:v>
                </c:pt>
                <c:pt idx="851">
                  <c:v>0.92744537320069498</c:v>
                </c:pt>
                <c:pt idx="852">
                  <c:v>0.92735594683480604</c:v>
                </c:pt>
                <c:pt idx="853">
                  <c:v>0.92724402259470495</c:v>
                </c:pt>
                <c:pt idx="854">
                  <c:v>0.92723474793054705</c:v>
                </c:pt>
                <c:pt idx="855">
                  <c:v>0.92722429489588598</c:v>
                </c:pt>
                <c:pt idx="856">
                  <c:v>0.92721359280161597</c:v>
                </c:pt>
                <c:pt idx="857">
                  <c:v>0.92720283991890695</c:v>
                </c:pt>
                <c:pt idx="858">
                  <c:v>0.92696318577994496</c:v>
                </c:pt>
                <c:pt idx="859">
                  <c:v>0.92687921765089798</c:v>
                </c:pt>
                <c:pt idx="860">
                  <c:v>0.92679743324124297</c:v>
                </c:pt>
                <c:pt idx="861">
                  <c:v>0.92674788912470496</c:v>
                </c:pt>
                <c:pt idx="862">
                  <c:v>0.926704547328977</c:v>
                </c:pt>
                <c:pt idx="863">
                  <c:v>0.92665853046718805</c:v>
                </c:pt>
                <c:pt idx="864">
                  <c:v>0.926542408516694</c:v>
                </c:pt>
                <c:pt idx="865">
                  <c:v>0.92649068524378198</c:v>
                </c:pt>
                <c:pt idx="866">
                  <c:v>0.92643057088010905</c:v>
                </c:pt>
                <c:pt idx="867">
                  <c:v>0.92639949646546105</c:v>
                </c:pt>
                <c:pt idx="868">
                  <c:v>0.92633689277792297</c:v>
                </c:pt>
                <c:pt idx="869">
                  <c:v>0.92620294769136402</c:v>
                </c:pt>
                <c:pt idx="870">
                  <c:v>0.92611554019749498</c:v>
                </c:pt>
                <c:pt idx="871">
                  <c:v>0.92592376232138696</c:v>
                </c:pt>
                <c:pt idx="872">
                  <c:v>0.92586640163267897</c:v>
                </c:pt>
                <c:pt idx="873">
                  <c:v>0.92585439695259097</c:v>
                </c:pt>
                <c:pt idx="874">
                  <c:v>0.92577763712001104</c:v>
                </c:pt>
                <c:pt idx="875">
                  <c:v>0.92575271459959196</c:v>
                </c:pt>
                <c:pt idx="876">
                  <c:v>0.92572569790214099</c:v>
                </c:pt>
                <c:pt idx="877">
                  <c:v>0.92571488679773395</c:v>
                </c:pt>
                <c:pt idx="878">
                  <c:v>0.92562840252639</c:v>
                </c:pt>
                <c:pt idx="879">
                  <c:v>0.925560232965846</c:v>
                </c:pt>
                <c:pt idx="880">
                  <c:v>0.92551219752019898</c:v>
                </c:pt>
                <c:pt idx="881">
                  <c:v>0.92537172241283905</c:v>
                </c:pt>
                <c:pt idx="882">
                  <c:v>0.92533996596717105</c:v>
                </c:pt>
                <c:pt idx="883">
                  <c:v>0.92525184449507003</c:v>
                </c:pt>
                <c:pt idx="884">
                  <c:v>0.92515601250183599</c:v>
                </c:pt>
                <c:pt idx="885">
                  <c:v>0.92514335953247995</c:v>
                </c:pt>
                <c:pt idx="886">
                  <c:v>0.92513224851606302</c:v>
                </c:pt>
                <c:pt idx="887">
                  <c:v>0.92490228466454605</c:v>
                </c:pt>
                <c:pt idx="888">
                  <c:v>0.92488971890739202</c:v>
                </c:pt>
                <c:pt idx="889">
                  <c:v>0.92479695583995203</c:v>
                </c:pt>
                <c:pt idx="890">
                  <c:v>0.92466958788907705</c:v>
                </c:pt>
                <c:pt idx="891">
                  <c:v>0.92460975454515004</c:v>
                </c:pt>
                <c:pt idx="892">
                  <c:v>0.92438728132969294</c:v>
                </c:pt>
                <c:pt idx="893">
                  <c:v>0.92432681747652001</c:v>
                </c:pt>
                <c:pt idx="894">
                  <c:v>0.924279077544094</c:v>
                </c:pt>
                <c:pt idx="895">
                  <c:v>0.92418861291934995</c:v>
                </c:pt>
                <c:pt idx="896">
                  <c:v>0.92417627974374195</c:v>
                </c:pt>
                <c:pt idx="897">
                  <c:v>0.92416522353575803</c:v>
                </c:pt>
                <c:pt idx="898">
                  <c:v>0.92400085452923097</c:v>
                </c:pt>
                <c:pt idx="899">
                  <c:v>0.92385835640768499</c:v>
                </c:pt>
                <c:pt idx="900">
                  <c:v>0.92380809328494595</c:v>
                </c:pt>
                <c:pt idx="901">
                  <c:v>0.92375095520050898</c:v>
                </c:pt>
                <c:pt idx="902">
                  <c:v>0.92373937662859296</c:v>
                </c:pt>
                <c:pt idx="903">
                  <c:v>0.92372644592585096</c:v>
                </c:pt>
                <c:pt idx="904">
                  <c:v>0.92371529479544301</c:v>
                </c:pt>
                <c:pt idx="905">
                  <c:v>0.92368527020506497</c:v>
                </c:pt>
                <c:pt idx="906">
                  <c:v>0.92353865725871798</c:v>
                </c:pt>
                <c:pt idx="907">
                  <c:v>0.92350900816996595</c:v>
                </c:pt>
                <c:pt idx="908">
                  <c:v>0.92342478572908904</c:v>
                </c:pt>
                <c:pt idx="909">
                  <c:v>0.92341687004567596</c:v>
                </c:pt>
                <c:pt idx="910">
                  <c:v>0.923352004332337</c:v>
                </c:pt>
                <c:pt idx="911">
                  <c:v>0.92321567303339402</c:v>
                </c:pt>
                <c:pt idx="912">
                  <c:v>0.92320285055734297</c:v>
                </c:pt>
                <c:pt idx="913">
                  <c:v>0.92313020859406503</c:v>
                </c:pt>
                <c:pt idx="914">
                  <c:v>0.92308671143003895</c:v>
                </c:pt>
                <c:pt idx="915">
                  <c:v>0.923052973436707</c:v>
                </c:pt>
                <c:pt idx="916">
                  <c:v>0.923042861368776</c:v>
                </c:pt>
                <c:pt idx="917">
                  <c:v>0.92303220257238106</c:v>
                </c:pt>
                <c:pt idx="918">
                  <c:v>0.92295694309545495</c:v>
                </c:pt>
                <c:pt idx="919">
                  <c:v>0.92292273150205595</c:v>
                </c:pt>
                <c:pt idx="920">
                  <c:v>0.92291187593419999</c:v>
                </c:pt>
                <c:pt idx="921">
                  <c:v>0.92284101092167004</c:v>
                </c:pt>
                <c:pt idx="922">
                  <c:v>0.92282917924678098</c:v>
                </c:pt>
                <c:pt idx="923">
                  <c:v>0.92281821216714599</c:v>
                </c:pt>
                <c:pt idx="924">
                  <c:v>0.92280740796272098</c:v>
                </c:pt>
                <c:pt idx="925">
                  <c:v>0.922670731482927</c:v>
                </c:pt>
                <c:pt idx="926">
                  <c:v>0.92250126203931704</c:v>
                </c:pt>
                <c:pt idx="927">
                  <c:v>0.92236853996594603</c:v>
                </c:pt>
                <c:pt idx="928">
                  <c:v>0.92223755548452502</c:v>
                </c:pt>
                <c:pt idx="929">
                  <c:v>0.92216604679663305</c:v>
                </c:pt>
                <c:pt idx="930">
                  <c:v>0.92215380666121405</c:v>
                </c:pt>
                <c:pt idx="931">
                  <c:v>0.92208660180211299</c:v>
                </c:pt>
                <c:pt idx="932">
                  <c:v>0.92200199807016503</c:v>
                </c:pt>
                <c:pt idx="933">
                  <c:v>0.92194440799153898</c:v>
                </c:pt>
                <c:pt idx="934">
                  <c:v>0.92183980887894301</c:v>
                </c:pt>
                <c:pt idx="935">
                  <c:v>0.92180031635450699</c:v>
                </c:pt>
                <c:pt idx="936">
                  <c:v>0.92175791803890705</c:v>
                </c:pt>
                <c:pt idx="937">
                  <c:v>0.92154728273662201</c:v>
                </c:pt>
                <c:pt idx="938">
                  <c:v>0.92138839062844802</c:v>
                </c:pt>
                <c:pt idx="939">
                  <c:v>0.92132516535300601</c:v>
                </c:pt>
                <c:pt idx="940">
                  <c:v>0.92123986315318396</c:v>
                </c:pt>
                <c:pt idx="941">
                  <c:v>0.92101732748729404</c:v>
                </c:pt>
                <c:pt idx="942">
                  <c:v>0.92100315990192605</c:v>
                </c:pt>
                <c:pt idx="943">
                  <c:v>0.92099181241525596</c:v>
                </c:pt>
                <c:pt idx="944">
                  <c:v>0.92070036228148799</c:v>
                </c:pt>
                <c:pt idx="945">
                  <c:v>0.92042661488395106</c:v>
                </c:pt>
                <c:pt idx="946">
                  <c:v>0.92037217220465395</c:v>
                </c:pt>
                <c:pt idx="947">
                  <c:v>0.92036022470179102</c:v>
                </c:pt>
                <c:pt idx="948">
                  <c:v>0.92034923760443599</c:v>
                </c:pt>
                <c:pt idx="949">
                  <c:v>0.92032674888427901</c:v>
                </c:pt>
                <c:pt idx="950">
                  <c:v>0.92031570063133805</c:v>
                </c:pt>
                <c:pt idx="951">
                  <c:v>0.920287789656281</c:v>
                </c:pt>
                <c:pt idx="952">
                  <c:v>0.92008202430122499</c:v>
                </c:pt>
                <c:pt idx="953">
                  <c:v>0.91999636528484297</c:v>
                </c:pt>
                <c:pt idx="954">
                  <c:v>0.91998510888305296</c:v>
                </c:pt>
                <c:pt idx="955">
                  <c:v>0.91981388582850099</c:v>
                </c:pt>
                <c:pt idx="956">
                  <c:v>0.91953699027413405</c:v>
                </c:pt>
                <c:pt idx="957">
                  <c:v>0.91942507658065997</c:v>
                </c:pt>
                <c:pt idx="958">
                  <c:v>0.91937075517338496</c:v>
                </c:pt>
                <c:pt idx="959">
                  <c:v>0.91925757087225601</c:v>
                </c:pt>
                <c:pt idx="960">
                  <c:v>0.91922108594147101</c:v>
                </c:pt>
                <c:pt idx="961">
                  <c:v>0.91899318888651904</c:v>
                </c:pt>
                <c:pt idx="962">
                  <c:v>0.91891799765688897</c:v>
                </c:pt>
                <c:pt idx="963">
                  <c:v>0.91890649966085003</c:v>
                </c:pt>
                <c:pt idx="964">
                  <c:v>0.91881639387346603</c:v>
                </c:pt>
                <c:pt idx="965">
                  <c:v>0.91875740486934498</c:v>
                </c:pt>
                <c:pt idx="966">
                  <c:v>0.91874633262301697</c:v>
                </c:pt>
                <c:pt idx="967">
                  <c:v>0.91869929308533305</c:v>
                </c:pt>
                <c:pt idx="968">
                  <c:v>0.91868890973522199</c:v>
                </c:pt>
                <c:pt idx="969">
                  <c:v>0.91864235856771204</c:v>
                </c:pt>
                <c:pt idx="970">
                  <c:v>0.91863097409210703</c:v>
                </c:pt>
                <c:pt idx="971">
                  <c:v>0.91851212182355102</c:v>
                </c:pt>
                <c:pt idx="972">
                  <c:v>0.91822960900134998</c:v>
                </c:pt>
                <c:pt idx="973">
                  <c:v>0.91822253216399996</c:v>
                </c:pt>
                <c:pt idx="974">
                  <c:v>0.91821303062140003</c:v>
                </c:pt>
                <c:pt idx="975">
                  <c:v>0.91813555439981998</c:v>
                </c:pt>
                <c:pt idx="976">
                  <c:v>0.91798932194459404</c:v>
                </c:pt>
                <c:pt idx="977">
                  <c:v>0.91797799643244804</c:v>
                </c:pt>
                <c:pt idx="978">
                  <c:v>0.91791090690199895</c:v>
                </c:pt>
                <c:pt idx="979">
                  <c:v>0.91787286423063896</c:v>
                </c:pt>
                <c:pt idx="980">
                  <c:v>0.91780804832465701</c:v>
                </c:pt>
                <c:pt idx="981">
                  <c:v>0.91763348563745095</c:v>
                </c:pt>
                <c:pt idx="982">
                  <c:v>0.91753077121683502</c:v>
                </c:pt>
                <c:pt idx="983">
                  <c:v>0.917486334179476</c:v>
                </c:pt>
                <c:pt idx="984">
                  <c:v>0.91745815095654004</c:v>
                </c:pt>
                <c:pt idx="985">
                  <c:v>0.91737356623076605</c:v>
                </c:pt>
                <c:pt idx="986">
                  <c:v>0.91728685890206496</c:v>
                </c:pt>
                <c:pt idx="987">
                  <c:v>0.91724516742934503</c:v>
                </c:pt>
                <c:pt idx="988">
                  <c:v>0.91704465169051597</c:v>
                </c:pt>
                <c:pt idx="989">
                  <c:v>0.91699738652886298</c:v>
                </c:pt>
                <c:pt idx="990">
                  <c:v>0.91698533200936505</c:v>
                </c:pt>
                <c:pt idx="991">
                  <c:v>0.91679596870190605</c:v>
                </c:pt>
                <c:pt idx="992">
                  <c:v>0.91673964597459601</c:v>
                </c:pt>
                <c:pt idx="993">
                  <c:v>0.91663550020293505</c:v>
                </c:pt>
                <c:pt idx="994">
                  <c:v>0.91653078616371897</c:v>
                </c:pt>
                <c:pt idx="995">
                  <c:v>0.91643655233212695</c:v>
                </c:pt>
                <c:pt idx="996">
                  <c:v>0.91635848000161602</c:v>
                </c:pt>
                <c:pt idx="997">
                  <c:v>0.91625186121042701</c:v>
                </c:pt>
                <c:pt idx="998">
                  <c:v>0.91623932346164505</c:v>
                </c:pt>
                <c:pt idx="999">
                  <c:v>0.91613678378927299</c:v>
                </c:pt>
                <c:pt idx="1000">
                  <c:v>0.91604711238108905</c:v>
                </c:pt>
                <c:pt idx="1001">
                  <c:v>0.91595569293504497</c:v>
                </c:pt>
                <c:pt idx="1002">
                  <c:v>0.91586062597462503</c:v>
                </c:pt>
                <c:pt idx="1003">
                  <c:v>0.91582907478216202</c:v>
                </c:pt>
                <c:pt idx="1004">
                  <c:v>0.91578675180499203</c:v>
                </c:pt>
                <c:pt idx="1005">
                  <c:v>0.915604973958835</c:v>
                </c:pt>
                <c:pt idx="1006">
                  <c:v>0.91557966102451005</c:v>
                </c:pt>
                <c:pt idx="1007">
                  <c:v>0.91549324489064099</c:v>
                </c:pt>
                <c:pt idx="1008">
                  <c:v>0.91536267694611195</c:v>
                </c:pt>
                <c:pt idx="1009">
                  <c:v>0.91532403270129303</c:v>
                </c:pt>
                <c:pt idx="1010">
                  <c:v>0.91520215392332005</c:v>
                </c:pt>
                <c:pt idx="1011">
                  <c:v>0.91519097982495701</c:v>
                </c:pt>
                <c:pt idx="1012">
                  <c:v>0.91503693693189503</c:v>
                </c:pt>
                <c:pt idx="1013">
                  <c:v>0.91485931203928395</c:v>
                </c:pt>
                <c:pt idx="1014">
                  <c:v>0.91482553395777799</c:v>
                </c:pt>
                <c:pt idx="1015">
                  <c:v>0.91471906637954203</c:v>
                </c:pt>
                <c:pt idx="1016">
                  <c:v>0.91470614166631503</c:v>
                </c:pt>
                <c:pt idx="1017">
                  <c:v>0.91469498934516003</c:v>
                </c:pt>
                <c:pt idx="1018">
                  <c:v>0.91464427310821095</c:v>
                </c:pt>
                <c:pt idx="1019">
                  <c:v>0.91463255595127901</c:v>
                </c:pt>
                <c:pt idx="1020">
                  <c:v>0.91448283252555196</c:v>
                </c:pt>
                <c:pt idx="1021">
                  <c:v>0.91439691453166905</c:v>
                </c:pt>
                <c:pt idx="1022">
                  <c:v>0.91412884045652598</c:v>
                </c:pt>
                <c:pt idx="1023">
                  <c:v>0.91395685139216998</c:v>
                </c:pt>
                <c:pt idx="1024">
                  <c:v>0.913757226262772</c:v>
                </c:pt>
                <c:pt idx="1025">
                  <c:v>0.91352371391890397</c:v>
                </c:pt>
                <c:pt idx="1026">
                  <c:v>0.91350795210458002</c:v>
                </c:pt>
                <c:pt idx="1027">
                  <c:v>0.91337956056623204</c:v>
                </c:pt>
                <c:pt idx="1028">
                  <c:v>0.91325982258958105</c:v>
                </c:pt>
                <c:pt idx="1029">
                  <c:v>0.913246535545017</c:v>
                </c:pt>
                <c:pt idx="1030">
                  <c:v>0.91301265251539898</c:v>
                </c:pt>
                <c:pt idx="1031">
                  <c:v>0.91289546371083596</c:v>
                </c:pt>
                <c:pt idx="1032">
                  <c:v>0.91266272915962299</c:v>
                </c:pt>
                <c:pt idx="1033">
                  <c:v>0.91264750871825795</c:v>
                </c:pt>
                <c:pt idx="1034">
                  <c:v>0.91254866438230897</c:v>
                </c:pt>
                <c:pt idx="1035">
                  <c:v>0.91244910725668404</c:v>
                </c:pt>
                <c:pt idx="1036">
                  <c:v>0.91235540421399097</c:v>
                </c:pt>
                <c:pt idx="1037">
                  <c:v>0.91234574005450597</c:v>
                </c:pt>
                <c:pt idx="1038">
                  <c:v>0.91211660984076404</c:v>
                </c:pt>
                <c:pt idx="1039">
                  <c:v>0.91210094870020297</c:v>
                </c:pt>
                <c:pt idx="1040">
                  <c:v>0.91201408642857995</c:v>
                </c:pt>
                <c:pt idx="1041">
                  <c:v>0.91188620918956598</c:v>
                </c:pt>
                <c:pt idx="1042">
                  <c:v>0.91186041747361202</c:v>
                </c:pt>
                <c:pt idx="1043">
                  <c:v>0.91154920282655905</c:v>
                </c:pt>
                <c:pt idx="1044">
                  <c:v>0.91153432461434902</c:v>
                </c:pt>
                <c:pt idx="1045">
                  <c:v>0.91152832415312901</c:v>
                </c:pt>
                <c:pt idx="1046">
                  <c:v>0.91151878948417897</c:v>
                </c:pt>
                <c:pt idx="1047">
                  <c:v>0.91142061481076597</c:v>
                </c:pt>
                <c:pt idx="1048">
                  <c:v>0.91136619805928099</c:v>
                </c:pt>
                <c:pt idx="1049">
                  <c:v>0.91134234224476995</c:v>
                </c:pt>
                <c:pt idx="1050">
                  <c:v>0.91125317174559095</c:v>
                </c:pt>
                <c:pt idx="1051">
                  <c:v>0.91110721736627698</c:v>
                </c:pt>
                <c:pt idx="1052">
                  <c:v>0.91108798716548201</c:v>
                </c:pt>
                <c:pt idx="1053">
                  <c:v>0.91100400750286303</c:v>
                </c:pt>
                <c:pt idx="1054">
                  <c:v>0.91096454474564803</c:v>
                </c:pt>
                <c:pt idx="1055">
                  <c:v>0.91093506503811905</c:v>
                </c:pt>
                <c:pt idx="1056">
                  <c:v>0.91067863420999995</c:v>
                </c:pt>
                <c:pt idx="1057">
                  <c:v>0.91066072045370305</c:v>
                </c:pt>
                <c:pt idx="1058">
                  <c:v>0.91059483702295696</c:v>
                </c:pt>
                <c:pt idx="1059">
                  <c:v>0.91058571557799095</c:v>
                </c:pt>
                <c:pt idx="1060">
                  <c:v>0.91053478227967699</c:v>
                </c:pt>
                <c:pt idx="1061">
                  <c:v>0.91029562095789895</c:v>
                </c:pt>
                <c:pt idx="1062">
                  <c:v>0.91024753007324999</c:v>
                </c:pt>
                <c:pt idx="1063">
                  <c:v>0.91020448487102101</c:v>
                </c:pt>
                <c:pt idx="1064">
                  <c:v>0.91019280046133</c:v>
                </c:pt>
                <c:pt idx="1065">
                  <c:v>0.90996551361932398</c:v>
                </c:pt>
                <c:pt idx="1066">
                  <c:v>0.90995027245437499</c:v>
                </c:pt>
                <c:pt idx="1067">
                  <c:v>0.90991536489905001</c:v>
                </c:pt>
                <c:pt idx="1068">
                  <c:v>0.90978325370061397</c:v>
                </c:pt>
                <c:pt idx="1069">
                  <c:v>0.90960566848777802</c:v>
                </c:pt>
                <c:pt idx="1070">
                  <c:v>0.90959931518439796</c:v>
                </c:pt>
                <c:pt idx="1071">
                  <c:v>0.90958971243520903</c:v>
                </c:pt>
                <c:pt idx="1072">
                  <c:v>0.90948196568431905</c:v>
                </c:pt>
                <c:pt idx="1073">
                  <c:v>0.90934836239539896</c:v>
                </c:pt>
                <c:pt idx="1074">
                  <c:v>0.90927831926562397</c:v>
                </c:pt>
                <c:pt idx="1075">
                  <c:v>0.90926667585433096</c:v>
                </c:pt>
                <c:pt idx="1076">
                  <c:v>0.90922305464027198</c:v>
                </c:pt>
                <c:pt idx="1077">
                  <c:v>0.90919278874083398</c:v>
                </c:pt>
                <c:pt idx="1078">
                  <c:v>0.90917672226735902</c:v>
                </c:pt>
                <c:pt idx="1079">
                  <c:v>0.90915364812370902</c:v>
                </c:pt>
                <c:pt idx="1080">
                  <c:v>0.90914279011851695</c:v>
                </c:pt>
                <c:pt idx="1081">
                  <c:v>0.90906411475776605</c:v>
                </c:pt>
                <c:pt idx="1082">
                  <c:v>0.90901261626697105</c:v>
                </c:pt>
                <c:pt idx="1083">
                  <c:v>0.908978378207142</c:v>
                </c:pt>
                <c:pt idx="1084">
                  <c:v>0.90894978863791698</c:v>
                </c:pt>
                <c:pt idx="1085">
                  <c:v>0.90884926929170495</c:v>
                </c:pt>
                <c:pt idx="1086">
                  <c:v>0.90883784179485805</c:v>
                </c:pt>
                <c:pt idx="1087">
                  <c:v>0.90879798129964595</c:v>
                </c:pt>
                <c:pt idx="1088">
                  <c:v>0.908653134198669</c:v>
                </c:pt>
                <c:pt idx="1089">
                  <c:v>0.90839133441561903</c:v>
                </c:pt>
                <c:pt idx="1090">
                  <c:v>0.90835219356714403</c:v>
                </c:pt>
                <c:pt idx="1091">
                  <c:v>0.90834187093802699</c:v>
                </c:pt>
                <c:pt idx="1092">
                  <c:v>0.908331760685543</c:v>
                </c:pt>
                <c:pt idx="1093">
                  <c:v>0.90832113713622897</c:v>
                </c:pt>
                <c:pt idx="1094">
                  <c:v>0.90831040630294302</c:v>
                </c:pt>
                <c:pt idx="1095">
                  <c:v>0.90829965411651803</c:v>
                </c:pt>
                <c:pt idx="1096">
                  <c:v>0.90820724595309699</c:v>
                </c:pt>
                <c:pt idx="1097">
                  <c:v>0.90812936077510698</c:v>
                </c:pt>
                <c:pt idx="1098">
                  <c:v>0.90798223996916005</c:v>
                </c:pt>
                <c:pt idx="1099">
                  <c:v>0.90781690711487895</c:v>
                </c:pt>
                <c:pt idx="1100">
                  <c:v>0.90777499443287801</c:v>
                </c:pt>
                <c:pt idx="1101">
                  <c:v>0.907763404999537</c:v>
                </c:pt>
                <c:pt idx="1102">
                  <c:v>0.90765785708575497</c:v>
                </c:pt>
                <c:pt idx="1103">
                  <c:v>0.90764492874791103</c:v>
                </c:pt>
                <c:pt idx="1104">
                  <c:v>0.90754866911952703</c:v>
                </c:pt>
                <c:pt idx="1105">
                  <c:v>0.90753626923077102</c:v>
                </c:pt>
                <c:pt idx="1106">
                  <c:v>0.907446757462535</c:v>
                </c:pt>
                <c:pt idx="1107">
                  <c:v>0.90741254194245302</c:v>
                </c:pt>
                <c:pt idx="1108">
                  <c:v>0.90732832719061796</c:v>
                </c:pt>
                <c:pt idx="1109">
                  <c:v>0.90719809840879495</c:v>
                </c:pt>
                <c:pt idx="1110">
                  <c:v>0.90715320617371498</c:v>
                </c:pt>
                <c:pt idx="1111">
                  <c:v>0.90697361253393005</c:v>
                </c:pt>
                <c:pt idx="1112">
                  <c:v>0.90679584009541403</c:v>
                </c:pt>
                <c:pt idx="1113">
                  <c:v>0.90675854181257098</c:v>
                </c:pt>
                <c:pt idx="1114">
                  <c:v>0.90636106663708405</c:v>
                </c:pt>
                <c:pt idx="1115">
                  <c:v>0.90622107036241195</c:v>
                </c:pt>
                <c:pt idx="1116">
                  <c:v>0.90617621700499495</c:v>
                </c:pt>
                <c:pt idx="1117">
                  <c:v>0.90614284985705895</c:v>
                </c:pt>
                <c:pt idx="1118">
                  <c:v>0.90612821569473101</c:v>
                </c:pt>
                <c:pt idx="1119">
                  <c:v>0.90611775006277795</c:v>
                </c:pt>
                <c:pt idx="1120">
                  <c:v>0.90610706003939101</c:v>
                </c:pt>
                <c:pt idx="1121">
                  <c:v>0.90601515792973697</c:v>
                </c:pt>
                <c:pt idx="1122">
                  <c:v>0.90600550242258404</c:v>
                </c:pt>
                <c:pt idx="1123">
                  <c:v>0.90595145574951896</c:v>
                </c:pt>
                <c:pt idx="1124">
                  <c:v>0.90589415924013506</c:v>
                </c:pt>
                <c:pt idx="1125">
                  <c:v>0.90585345605670198</c:v>
                </c:pt>
                <c:pt idx="1126">
                  <c:v>0.90577574062768995</c:v>
                </c:pt>
                <c:pt idx="1127">
                  <c:v>0.90573955588931498</c:v>
                </c:pt>
                <c:pt idx="1128">
                  <c:v>0.90572823413562598</c:v>
                </c:pt>
                <c:pt idx="1129">
                  <c:v>0.90570397059691798</c:v>
                </c:pt>
                <c:pt idx="1130">
                  <c:v>0.90565640399748604</c:v>
                </c:pt>
                <c:pt idx="1131">
                  <c:v>0.90564490035808098</c:v>
                </c:pt>
                <c:pt idx="1132">
                  <c:v>0.90536657679888299</c:v>
                </c:pt>
                <c:pt idx="1133">
                  <c:v>0.90530553447064999</c:v>
                </c:pt>
                <c:pt idx="1134">
                  <c:v>0.90528632655456398</c:v>
                </c:pt>
                <c:pt idx="1135">
                  <c:v>0.90527533600838805</c:v>
                </c:pt>
                <c:pt idx="1136">
                  <c:v>0.90526453349638103</c:v>
                </c:pt>
                <c:pt idx="1137">
                  <c:v>0.905253768151558</c:v>
                </c:pt>
                <c:pt idx="1138">
                  <c:v>0.90524301023401199</c:v>
                </c:pt>
                <c:pt idx="1139">
                  <c:v>0.90523225380705996</c:v>
                </c:pt>
                <c:pt idx="1140">
                  <c:v>0.90522149768266802</c:v>
                </c:pt>
                <c:pt idx="1141">
                  <c:v>0.905141164479625</c:v>
                </c:pt>
                <c:pt idx="1142">
                  <c:v>0.90511245689874498</c:v>
                </c:pt>
                <c:pt idx="1143">
                  <c:v>0.90510121891634998</c:v>
                </c:pt>
                <c:pt idx="1144">
                  <c:v>0.90495794369000704</c:v>
                </c:pt>
                <c:pt idx="1145">
                  <c:v>0.90494434006355495</c:v>
                </c:pt>
                <c:pt idx="1146">
                  <c:v>0.90492519155186601</c:v>
                </c:pt>
                <c:pt idx="1147">
                  <c:v>0.90492069831584798</c:v>
                </c:pt>
                <c:pt idx="1148">
                  <c:v>0.90485050335426798</c:v>
                </c:pt>
                <c:pt idx="1149">
                  <c:v>0.90483956814594202</c:v>
                </c:pt>
                <c:pt idx="1150">
                  <c:v>0.90480833056166199</c:v>
                </c:pt>
                <c:pt idx="1151">
                  <c:v>0.90478812902166805</c:v>
                </c:pt>
                <c:pt idx="1152">
                  <c:v>0.90462150130716901</c:v>
                </c:pt>
                <c:pt idx="1153">
                  <c:v>0.90459837406132104</c:v>
                </c:pt>
                <c:pt idx="1154">
                  <c:v>0.90458748233263997</c:v>
                </c:pt>
                <c:pt idx="1155">
                  <c:v>0.90444170013274205</c:v>
                </c:pt>
                <c:pt idx="1156">
                  <c:v>0.90438010098247401</c:v>
                </c:pt>
                <c:pt idx="1157">
                  <c:v>0.90427898041205201</c:v>
                </c:pt>
                <c:pt idx="1158">
                  <c:v>0.90413680911081096</c:v>
                </c:pt>
                <c:pt idx="1159">
                  <c:v>0.90402315702798797</c:v>
                </c:pt>
                <c:pt idx="1160">
                  <c:v>0.90401014836645899</c:v>
                </c:pt>
                <c:pt idx="1161">
                  <c:v>0.90385234611513698</c:v>
                </c:pt>
                <c:pt idx="1162">
                  <c:v>0.903792139523105</c:v>
                </c:pt>
                <c:pt idx="1163">
                  <c:v>0.90360603096674597</c:v>
                </c:pt>
                <c:pt idx="1164">
                  <c:v>0.90359088573926905</c:v>
                </c:pt>
                <c:pt idx="1165">
                  <c:v>0.90349750668673501</c:v>
                </c:pt>
                <c:pt idx="1166">
                  <c:v>0.90345082693527501</c:v>
                </c:pt>
                <c:pt idx="1167">
                  <c:v>0.90341393004931703</c:v>
                </c:pt>
                <c:pt idx="1168">
                  <c:v>0.90336374204499403</c:v>
                </c:pt>
                <c:pt idx="1169">
                  <c:v>0.90335219976974301</c:v>
                </c:pt>
                <c:pt idx="1170">
                  <c:v>0.90315993086561597</c:v>
                </c:pt>
                <c:pt idx="1171">
                  <c:v>0.903145490718815</c:v>
                </c:pt>
                <c:pt idx="1172">
                  <c:v>0.90310246532656302</c:v>
                </c:pt>
                <c:pt idx="1173">
                  <c:v>0.90309179407294304</c:v>
                </c:pt>
                <c:pt idx="1174">
                  <c:v>0.90299970870572799</c:v>
                </c:pt>
                <c:pt idx="1175">
                  <c:v>0.90291590854195203</c:v>
                </c:pt>
                <c:pt idx="1176">
                  <c:v>0.90285369692172901</c:v>
                </c:pt>
                <c:pt idx="1177">
                  <c:v>0.90279991715606001</c:v>
                </c:pt>
                <c:pt idx="1178">
                  <c:v>0.90238545391636205</c:v>
                </c:pt>
                <c:pt idx="1179">
                  <c:v>0.90234554447098902</c:v>
                </c:pt>
                <c:pt idx="1180">
                  <c:v>0.90223484291144695</c:v>
                </c:pt>
                <c:pt idx="1181">
                  <c:v>0.90213568957982104</c:v>
                </c:pt>
                <c:pt idx="1182">
                  <c:v>0.90190177938034899</c:v>
                </c:pt>
                <c:pt idx="1183">
                  <c:v>0.90171200715389399</c:v>
                </c:pt>
                <c:pt idx="1184">
                  <c:v>0.90164974572291701</c:v>
                </c:pt>
                <c:pt idx="1185">
                  <c:v>0.90160714609082904</c:v>
                </c:pt>
                <c:pt idx="1186">
                  <c:v>0.90154468278811695</c:v>
                </c:pt>
                <c:pt idx="1187">
                  <c:v>0.90149282738043102</c:v>
                </c:pt>
                <c:pt idx="1188">
                  <c:v>0.90144916582845902</c:v>
                </c:pt>
                <c:pt idx="1189">
                  <c:v>0.90143282740103903</c:v>
                </c:pt>
                <c:pt idx="1190">
                  <c:v>0.90132691524914199</c:v>
                </c:pt>
                <c:pt idx="1191">
                  <c:v>0.90128548474519299</c:v>
                </c:pt>
                <c:pt idx="1192">
                  <c:v>0.90114328388175602</c:v>
                </c:pt>
                <c:pt idx="1193">
                  <c:v>0.90111702997660903</c:v>
                </c:pt>
                <c:pt idx="1194">
                  <c:v>0.901099027256548</c:v>
                </c:pt>
                <c:pt idx="1195">
                  <c:v>0.90105842055097496</c:v>
                </c:pt>
                <c:pt idx="1196">
                  <c:v>0.90104739384796295</c:v>
                </c:pt>
                <c:pt idx="1197">
                  <c:v>0.90094848087788004</c:v>
                </c:pt>
                <c:pt idx="1198">
                  <c:v>0.900900497187755</c:v>
                </c:pt>
                <c:pt idx="1199">
                  <c:v>0.90086047264843405</c:v>
                </c:pt>
                <c:pt idx="1200">
                  <c:v>0.90079301371106302</c:v>
                </c:pt>
                <c:pt idx="1201">
                  <c:v>0.90078236206099904</c:v>
                </c:pt>
                <c:pt idx="1202">
                  <c:v>0.90074673012163098</c:v>
                </c:pt>
                <c:pt idx="1203">
                  <c:v>0.90059661683984604</c:v>
                </c:pt>
                <c:pt idx="1204">
                  <c:v>0.900411612169431</c:v>
                </c:pt>
                <c:pt idx="1205">
                  <c:v>0.90040512142338203</c:v>
                </c:pt>
                <c:pt idx="1206">
                  <c:v>0.90031572511361502</c:v>
                </c:pt>
                <c:pt idx="1207">
                  <c:v>0.90030386403056895</c:v>
                </c:pt>
                <c:pt idx="1208">
                  <c:v>0.90012466553722703</c:v>
                </c:pt>
                <c:pt idx="1209">
                  <c:v>0.89995967569403901</c:v>
                </c:pt>
                <c:pt idx="1210">
                  <c:v>0.89994519141056495</c:v>
                </c:pt>
                <c:pt idx="1211">
                  <c:v>0.89980369456135101</c:v>
                </c:pt>
                <c:pt idx="1212">
                  <c:v>0.89976291074269199</c:v>
                </c:pt>
                <c:pt idx="1213">
                  <c:v>0.89958577359913905</c:v>
                </c:pt>
                <c:pt idx="1214">
                  <c:v>0.89949313861592095</c:v>
                </c:pt>
                <c:pt idx="1215">
                  <c:v>0.89936650065302604</c:v>
                </c:pt>
                <c:pt idx="1216">
                  <c:v>0.89928377975651097</c:v>
                </c:pt>
                <c:pt idx="1217">
                  <c:v>0.89912626991345701</c:v>
                </c:pt>
                <c:pt idx="1218">
                  <c:v>0.89911582315620897</c:v>
                </c:pt>
                <c:pt idx="1219">
                  <c:v>0.89910517608224805</c:v>
                </c:pt>
                <c:pt idx="1220">
                  <c:v>0.89909444430706098</c:v>
                </c:pt>
                <c:pt idx="1221">
                  <c:v>0.89901212952829301</c:v>
                </c:pt>
                <c:pt idx="1222">
                  <c:v>0.89896949297135098</c:v>
                </c:pt>
                <c:pt idx="1223">
                  <c:v>0.89892707100855196</c:v>
                </c:pt>
                <c:pt idx="1224">
                  <c:v>0.89879621234594098</c:v>
                </c:pt>
                <c:pt idx="1225">
                  <c:v>0.89868864122036196</c:v>
                </c:pt>
                <c:pt idx="1226">
                  <c:v>0.898507514361641</c:v>
                </c:pt>
                <c:pt idx="1227">
                  <c:v>0.898444894637073</c:v>
                </c:pt>
                <c:pt idx="1228">
                  <c:v>0.89840483436757401</c:v>
                </c:pt>
                <c:pt idx="1229">
                  <c:v>0.898376844164402</c:v>
                </c:pt>
                <c:pt idx="1230">
                  <c:v>0.89829183772198795</c:v>
                </c:pt>
                <c:pt idx="1231">
                  <c:v>0.89828115410652198</c:v>
                </c:pt>
                <c:pt idx="1232">
                  <c:v>0.89818401949048998</c:v>
                </c:pt>
                <c:pt idx="1233">
                  <c:v>0.89814871805852903</c:v>
                </c:pt>
                <c:pt idx="1234">
                  <c:v>0.89811007329071901</c:v>
                </c:pt>
                <c:pt idx="1235">
                  <c:v>0.89809773979574603</c:v>
                </c:pt>
                <c:pt idx="1236">
                  <c:v>0.89793443431845299</c:v>
                </c:pt>
                <c:pt idx="1237">
                  <c:v>0.89782297136504396</c:v>
                </c:pt>
                <c:pt idx="1238">
                  <c:v>0.89765488905242896</c:v>
                </c:pt>
                <c:pt idx="1239">
                  <c:v>0.89738257644755803</c:v>
                </c:pt>
                <c:pt idx="1240">
                  <c:v>0.89721016528197495</c:v>
                </c:pt>
                <c:pt idx="1241">
                  <c:v>0.89716937597521895</c:v>
                </c:pt>
                <c:pt idx="1242">
                  <c:v>0.89715794266474302</c:v>
                </c:pt>
                <c:pt idx="1243">
                  <c:v>0.89714705830110097</c:v>
                </c:pt>
                <c:pt idx="1244">
                  <c:v>0.89713627985416899</c:v>
                </c:pt>
                <c:pt idx="1245">
                  <c:v>0.89708341897421495</c:v>
                </c:pt>
                <c:pt idx="1246">
                  <c:v>0.89704618064729702</c:v>
                </c:pt>
                <c:pt idx="1247">
                  <c:v>0.89693273695420495</c:v>
                </c:pt>
                <c:pt idx="1248">
                  <c:v>0.89662173395324596</c:v>
                </c:pt>
                <c:pt idx="1249">
                  <c:v>0.89653803116011899</c:v>
                </c:pt>
                <c:pt idx="1250">
                  <c:v>0.89643619517297402</c:v>
                </c:pt>
                <c:pt idx="1251">
                  <c:v>0.89632427448403196</c:v>
                </c:pt>
                <c:pt idx="1252">
                  <c:v>0.89627427261691905</c:v>
                </c:pt>
                <c:pt idx="1253">
                  <c:v>0.89620444601623095</c:v>
                </c:pt>
                <c:pt idx="1254">
                  <c:v>0.896144504945805</c:v>
                </c:pt>
                <c:pt idx="1255">
                  <c:v>0.89608442706583902</c:v>
                </c:pt>
                <c:pt idx="1256">
                  <c:v>0.89604666522586096</c:v>
                </c:pt>
                <c:pt idx="1257">
                  <c:v>0.89596204777937405</c:v>
                </c:pt>
                <c:pt idx="1258">
                  <c:v>0.89590968503250001</c:v>
                </c:pt>
                <c:pt idx="1259">
                  <c:v>0.89585082827710305</c:v>
                </c:pt>
                <c:pt idx="1260">
                  <c:v>0.89564227071216496</c:v>
                </c:pt>
                <c:pt idx="1261">
                  <c:v>0.89560227564876205</c:v>
                </c:pt>
                <c:pt idx="1262">
                  <c:v>0.89557577540577205</c:v>
                </c:pt>
                <c:pt idx="1263">
                  <c:v>0.89552988297151304</c:v>
                </c:pt>
                <c:pt idx="1264">
                  <c:v>0.895508546330129</c:v>
                </c:pt>
                <c:pt idx="1265">
                  <c:v>0.89539000423012405</c:v>
                </c:pt>
                <c:pt idx="1266">
                  <c:v>0.89533886686711195</c:v>
                </c:pt>
                <c:pt idx="1267">
                  <c:v>0.895300496165785</c:v>
                </c:pt>
                <c:pt idx="1268">
                  <c:v>0.89509241901494996</c:v>
                </c:pt>
                <c:pt idx="1269">
                  <c:v>0.89505482764041999</c:v>
                </c:pt>
                <c:pt idx="1270">
                  <c:v>0.89489819820090399</c:v>
                </c:pt>
                <c:pt idx="1271">
                  <c:v>0.89472959357378501</c:v>
                </c:pt>
                <c:pt idx="1272">
                  <c:v>0.89469579264719901</c:v>
                </c:pt>
                <c:pt idx="1273">
                  <c:v>0.89447118007312099</c:v>
                </c:pt>
                <c:pt idx="1274">
                  <c:v>0.89444443586789002</c:v>
                </c:pt>
                <c:pt idx="1275">
                  <c:v>0.89433292279848597</c:v>
                </c:pt>
                <c:pt idx="1276">
                  <c:v>0.89425668293659599</c:v>
                </c:pt>
                <c:pt idx="1277">
                  <c:v>0.89415716643578902</c:v>
                </c:pt>
                <c:pt idx="1278">
                  <c:v>0.89414438039725996</c:v>
                </c:pt>
                <c:pt idx="1279">
                  <c:v>0.89413325904093499</c:v>
                </c:pt>
                <c:pt idx="1280">
                  <c:v>0.89412243538677705</c:v>
                </c:pt>
                <c:pt idx="1281">
                  <c:v>0.89407359285304</c:v>
                </c:pt>
                <c:pt idx="1282">
                  <c:v>0.89401978559082695</c:v>
                </c:pt>
                <c:pt idx="1283">
                  <c:v>0.89396232881528404</c:v>
                </c:pt>
                <c:pt idx="1284">
                  <c:v>0.89384809499786599</c:v>
                </c:pt>
                <c:pt idx="1285">
                  <c:v>0.89383609470527003</c:v>
                </c:pt>
                <c:pt idx="1286">
                  <c:v>0.89373336780009904</c:v>
                </c:pt>
                <c:pt idx="1287">
                  <c:v>0.89369918704463802</c:v>
                </c:pt>
                <c:pt idx="1288">
                  <c:v>0.89366068355460704</c:v>
                </c:pt>
                <c:pt idx="1289">
                  <c:v>0.89364162435041306</c:v>
                </c:pt>
                <c:pt idx="1290">
                  <c:v>0.89361399681169396</c:v>
                </c:pt>
                <c:pt idx="1291">
                  <c:v>0.89360292336133595</c:v>
                </c:pt>
                <c:pt idx="1292">
                  <c:v>0.89359210921885202</c:v>
                </c:pt>
                <c:pt idx="1293">
                  <c:v>0.89354696508522002</c:v>
                </c:pt>
                <c:pt idx="1294">
                  <c:v>0.89348312580049605</c:v>
                </c:pt>
                <c:pt idx="1295">
                  <c:v>0.89342285505718999</c:v>
                </c:pt>
                <c:pt idx="1296">
                  <c:v>0.89327394623429501</c:v>
                </c:pt>
                <c:pt idx="1297">
                  <c:v>0.89319000693468298</c:v>
                </c:pt>
                <c:pt idx="1298">
                  <c:v>0.893130825758785</c:v>
                </c:pt>
                <c:pt idx="1299">
                  <c:v>0.89305132334270498</c:v>
                </c:pt>
                <c:pt idx="1300">
                  <c:v>0.89275879830365701</c:v>
                </c:pt>
                <c:pt idx="1301">
                  <c:v>0.89262197107097996</c:v>
                </c:pt>
                <c:pt idx="1302">
                  <c:v>0.89252435917360096</c:v>
                </c:pt>
                <c:pt idx="1303">
                  <c:v>0.89251153178112397</c:v>
                </c:pt>
                <c:pt idx="1304">
                  <c:v>0.89244144344957999</c:v>
                </c:pt>
                <c:pt idx="1305">
                  <c:v>0.89241727518406699</c:v>
                </c:pt>
                <c:pt idx="1306">
                  <c:v>0.89224379112134</c:v>
                </c:pt>
                <c:pt idx="1307">
                  <c:v>0.89215348550149098</c:v>
                </c:pt>
                <c:pt idx="1308">
                  <c:v>0.89214213715398105</c:v>
                </c:pt>
                <c:pt idx="1309">
                  <c:v>0.892131270815265</c:v>
                </c:pt>
                <c:pt idx="1310">
                  <c:v>0.89212049796475601</c:v>
                </c:pt>
                <c:pt idx="1311">
                  <c:v>0.89201447227000596</c:v>
                </c:pt>
                <c:pt idx="1312">
                  <c:v>0.89200183908557595</c:v>
                </c:pt>
                <c:pt idx="1313">
                  <c:v>0.89191708802962499</c:v>
                </c:pt>
                <c:pt idx="1314">
                  <c:v>0.89174221267627896</c:v>
                </c:pt>
                <c:pt idx="1315">
                  <c:v>0.89166665158497904</c:v>
                </c:pt>
                <c:pt idx="1316">
                  <c:v>0.89155395082946898</c:v>
                </c:pt>
                <c:pt idx="1317">
                  <c:v>0.89154455393544396</c:v>
                </c:pt>
                <c:pt idx="1318">
                  <c:v>0.891475724527661</c:v>
                </c:pt>
                <c:pt idx="1319">
                  <c:v>0.89138047370992601</c:v>
                </c:pt>
                <c:pt idx="1320">
                  <c:v>0.89128754613222705</c:v>
                </c:pt>
                <c:pt idx="1321">
                  <c:v>0.89119730128127495</c:v>
                </c:pt>
                <c:pt idx="1322">
                  <c:v>0.89111485976770199</c:v>
                </c:pt>
                <c:pt idx="1323">
                  <c:v>0.8909974228034</c:v>
                </c:pt>
                <c:pt idx="1324">
                  <c:v>0.89097137468048304</c:v>
                </c:pt>
                <c:pt idx="1325">
                  <c:v>0.890960016538344</c:v>
                </c:pt>
                <c:pt idx="1326">
                  <c:v>0.89094914882264598</c:v>
                </c:pt>
                <c:pt idx="1327">
                  <c:v>0.89093837618410099</c:v>
                </c:pt>
                <c:pt idx="1328">
                  <c:v>0.89092762250053703</c:v>
                </c:pt>
                <c:pt idx="1329">
                  <c:v>0.89067645746408197</c:v>
                </c:pt>
                <c:pt idx="1330">
                  <c:v>0.890635061768978</c:v>
                </c:pt>
                <c:pt idx="1331">
                  <c:v>0.89062397902858503</c:v>
                </c:pt>
                <c:pt idx="1332">
                  <c:v>0.89050870412391503</c:v>
                </c:pt>
                <c:pt idx="1333">
                  <c:v>0.89045325553644805</c:v>
                </c:pt>
                <c:pt idx="1334">
                  <c:v>0.89044136543047903</c:v>
                </c:pt>
                <c:pt idx="1335">
                  <c:v>0.890415983696623</c:v>
                </c:pt>
                <c:pt idx="1336">
                  <c:v>0.89040490468997802</c:v>
                </c:pt>
                <c:pt idx="1337">
                  <c:v>0.89031796838250998</c:v>
                </c:pt>
                <c:pt idx="1338">
                  <c:v>0.89016695315970695</c:v>
                </c:pt>
                <c:pt idx="1339">
                  <c:v>0.89015334893645903</c:v>
                </c:pt>
                <c:pt idx="1340">
                  <c:v>0.890126339679017</c:v>
                </c:pt>
                <c:pt idx="1341">
                  <c:v>0.89007961210268005</c:v>
                </c:pt>
                <c:pt idx="1342">
                  <c:v>0.89006836663408795</c:v>
                </c:pt>
                <c:pt idx="1343">
                  <c:v>0.88978006810094701</c:v>
                </c:pt>
                <c:pt idx="1344">
                  <c:v>0.88976460225362197</c:v>
                </c:pt>
                <c:pt idx="1345">
                  <c:v>0.889753094151989</c:v>
                </c:pt>
                <c:pt idx="1346">
                  <c:v>0.88972344805922299</c:v>
                </c:pt>
                <c:pt idx="1347">
                  <c:v>0.88963278260338796</c:v>
                </c:pt>
                <c:pt idx="1348">
                  <c:v>0.88958066649981904</c:v>
                </c:pt>
                <c:pt idx="1349">
                  <c:v>0.88947798279549395</c:v>
                </c:pt>
                <c:pt idx="1350">
                  <c:v>0.88939647078034001</c:v>
                </c:pt>
                <c:pt idx="1351">
                  <c:v>0.88932069453087004</c:v>
                </c:pt>
                <c:pt idx="1352">
                  <c:v>0.88930907294509298</c:v>
                </c:pt>
                <c:pt idx="1353">
                  <c:v>0.88927975825323602</c:v>
                </c:pt>
                <c:pt idx="1354">
                  <c:v>0.88921373890065103</c:v>
                </c:pt>
                <c:pt idx="1355">
                  <c:v>0.88909613654045605</c:v>
                </c:pt>
                <c:pt idx="1356">
                  <c:v>0.88902091857585097</c:v>
                </c:pt>
                <c:pt idx="1357">
                  <c:v>0.88896074376104794</c:v>
                </c:pt>
                <c:pt idx="1358">
                  <c:v>0.88892241488448898</c:v>
                </c:pt>
                <c:pt idx="1359">
                  <c:v>0.88885240102872098</c:v>
                </c:pt>
                <c:pt idx="1360">
                  <c:v>0.88878697234483595</c:v>
                </c:pt>
                <c:pt idx="1361">
                  <c:v>0.88877753445017005</c:v>
                </c:pt>
                <c:pt idx="1362">
                  <c:v>0.88863620532337295</c:v>
                </c:pt>
                <c:pt idx="1363">
                  <c:v>0.88860663490518299</c:v>
                </c:pt>
                <c:pt idx="1364">
                  <c:v>0.88851292627053202</c:v>
                </c:pt>
                <c:pt idx="1365">
                  <c:v>0.88829328279423203</c:v>
                </c:pt>
                <c:pt idx="1366">
                  <c:v>0.88818628436007896</c:v>
                </c:pt>
                <c:pt idx="1367">
                  <c:v>0.88813103228903101</c:v>
                </c:pt>
                <c:pt idx="1368">
                  <c:v>0.888098140572948</c:v>
                </c:pt>
                <c:pt idx="1369">
                  <c:v>0.88808673193671706</c:v>
                </c:pt>
                <c:pt idx="1370">
                  <c:v>0.88802073111174595</c:v>
                </c:pt>
                <c:pt idx="1371">
                  <c:v>0.88773257633302105</c:v>
                </c:pt>
                <c:pt idx="1372">
                  <c:v>0.887708782236308</c:v>
                </c:pt>
                <c:pt idx="1373">
                  <c:v>0.88758950294844197</c:v>
                </c:pt>
                <c:pt idx="1374">
                  <c:v>0.88756409050945895</c:v>
                </c:pt>
                <c:pt idx="1375">
                  <c:v>0.88755332501827</c:v>
                </c:pt>
                <c:pt idx="1376">
                  <c:v>0.88748064789780401</c:v>
                </c:pt>
                <c:pt idx="1377">
                  <c:v>0.88727073054463201</c:v>
                </c:pt>
                <c:pt idx="1378">
                  <c:v>0.88722422082285601</c:v>
                </c:pt>
                <c:pt idx="1379">
                  <c:v>0.88721200793548205</c:v>
                </c:pt>
                <c:pt idx="1380">
                  <c:v>0.88720098653202195</c:v>
                </c:pt>
                <c:pt idx="1381">
                  <c:v>0.88719018516870995</c:v>
                </c:pt>
                <c:pt idx="1382">
                  <c:v>0.88717942730520605</c:v>
                </c:pt>
                <c:pt idx="1383">
                  <c:v>0.88712912822590095</c:v>
                </c:pt>
                <c:pt idx="1384">
                  <c:v>0.88710187195386303</c:v>
                </c:pt>
                <c:pt idx="1385">
                  <c:v>0.88707495408062798</c:v>
                </c:pt>
                <c:pt idx="1386">
                  <c:v>0.88705653987692301</c:v>
                </c:pt>
                <c:pt idx="1387">
                  <c:v>0.88704881517455603</c:v>
                </c:pt>
                <c:pt idx="1388">
                  <c:v>0.88695774977255804</c:v>
                </c:pt>
                <c:pt idx="1389">
                  <c:v>0.88688928832022096</c:v>
                </c:pt>
                <c:pt idx="1390">
                  <c:v>0.88685111296709795</c:v>
                </c:pt>
                <c:pt idx="1391">
                  <c:v>0.88664399263502902</c:v>
                </c:pt>
                <c:pt idx="1392">
                  <c:v>0.88652845491923804</c:v>
                </c:pt>
                <c:pt idx="1393">
                  <c:v>0.88641596506195797</c:v>
                </c:pt>
                <c:pt idx="1394">
                  <c:v>0.886365049879133</c:v>
                </c:pt>
                <c:pt idx="1395">
                  <c:v>0.88633259391937302</c:v>
                </c:pt>
                <c:pt idx="1396">
                  <c:v>0.88630255052483697</c:v>
                </c:pt>
                <c:pt idx="1397">
                  <c:v>0.88625432124634096</c:v>
                </c:pt>
                <c:pt idx="1398">
                  <c:v>0.88611199694212694</c:v>
                </c:pt>
                <c:pt idx="1399">
                  <c:v>0.88588908923653997</c:v>
                </c:pt>
                <c:pt idx="1400">
                  <c:v>0.88582309939589199</c:v>
                </c:pt>
                <c:pt idx="1401">
                  <c:v>0.88574726190608899</c:v>
                </c:pt>
                <c:pt idx="1402">
                  <c:v>0.88569841540583205</c:v>
                </c:pt>
                <c:pt idx="1403">
                  <c:v>0.88550265959987196</c:v>
                </c:pt>
                <c:pt idx="1404">
                  <c:v>0.88541673084767003</c:v>
                </c:pt>
                <c:pt idx="1405">
                  <c:v>0.88518587418652295</c:v>
                </c:pt>
                <c:pt idx="1406">
                  <c:v>0.885091924337154</c:v>
                </c:pt>
                <c:pt idx="1407">
                  <c:v>0.88504147210158401</c:v>
                </c:pt>
                <c:pt idx="1408">
                  <c:v>0.88490988572896701</c:v>
                </c:pt>
                <c:pt idx="1409">
                  <c:v>0.88486556748505196</c:v>
                </c:pt>
                <c:pt idx="1410">
                  <c:v>0.88478598719796397</c:v>
                </c:pt>
                <c:pt idx="1411">
                  <c:v>0.884737339386507</c:v>
                </c:pt>
                <c:pt idx="1412">
                  <c:v>0.884646169360644</c:v>
                </c:pt>
                <c:pt idx="1413">
                  <c:v>0.88463467900040205</c:v>
                </c:pt>
                <c:pt idx="1414">
                  <c:v>0.884516845298152</c:v>
                </c:pt>
                <c:pt idx="1415">
                  <c:v>0.88443655160388601</c:v>
                </c:pt>
                <c:pt idx="1416">
                  <c:v>0.88433812312705296</c:v>
                </c:pt>
                <c:pt idx="1417">
                  <c:v>0.88432737082828705</c:v>
                </c:pt>
                <c:pt idx="1418">
                  <c:v>0.88431683841156605</c:v>
                </c:pt>
                <c:pt idx="1419">
                  <c:v>0.88427420498693998</c:v>
                </c:pt>
                <c:pt idx="1420">
                  <c:v>0.88410964466816</c:v>
                </c:pt>
                <c:pt idx="1421">
                  <c:v>0.88392141584968098</c:v>
                </c:pt>
                <c:pt idx="1422">
                  <c:v>0.883677734688326</c:v>
                </c:pt>
                <c:pt idx="1423">
                  <c:v>0.88356738115518996</c:v>
                </c:pt>
                <c:pt idx="1424">
                  <c:v>0.88350982883711504</c:v>
                </c:pt>
                <c:pt idx="1425">
                  <c:v>0.88340457573423803</c:v>
                </c:pt>
                <c:pt idx="1426">
                  <c:v>0.883328359348721</c:v>
                </c:pt>
                <c:pt idx="1427">
                  <c:v>0.88331605893925302</c:v>
                </c:pt>
                <c:pt idx="1428">
                  <c:v>0.88330502403648103</c:v>
                </c:pt>
                <c:pt idx="1429">
                  <c:v>0.88329422167791505</c:v>
                </c:pt>
                <c:pt idx="1430">
                  <c:v>0.88328346527331902</c:v>
                </c:pt>
                <c:pt idx="1431">
                  <c:v>0.883252677463779</c:v>
                </c:pt>
                <c:pt idx="1432">
                  <c:v>0.88324159938303504</c:v>
                </c:pt>
                <c:pt idx="1433">
                  <c:v>0.88320303288617297</c:v>
                </c:pt>
                <c:pt idx="1434">
                  <c:v>0.88314197842214803</c:v>
                </c:pt>
                <c:pt idx="1435">
                  <c:v>0.88306312885827798</c:v>
                </c:pt>
                <c:pt idx="1436">
                  <c:v>0.88305658448923097</c:v>
                </c:pt>
                <c:pt idx="1437">
                  <c:v>0.883033540633541</c:v>
                </c:pt>
                <c:pt idx="1438">
                  <c:v>0.88289602055486704</c:v>
                </c:pt>
                <c:pt idx="1439">
                  <c:v>0.882864687413071</c:v>
                </c:pt>
                <c:pt idx="1440">
                  <c:v>0.88273126167916605</c:v>
                </c:pt>
                <c:pt idx="1441">
                  <c:v>0.882718853293471</c:v>
                </c:pt>
                <c:pt idx="1442">
                  <c:v>0.88260358753712498</c:v>
                </c:pt>
                <c:pt idx="1443">
                  <c:v>0.88251758311414097</c:v>
                </c:pt>
                <c:pt idx="1444">
                  <c:v>0.88250663545949903</c:v>
                </c:pt>
                <c:pt idx="1445">
                  <c:v>0.88247600238792601</c:v>
                </c:pt>
                <c:pt idx="1446">
                  <c:v>0.88244414371088897</c:v>
                </c:pt>
                <c:pt idx="1447">
                  <c:v>0.88233831565134802</c:v>
                </c:pt>
                <c:pt idx="1448">
                  <c:v>0.88232877986763703</c:v>
                </c:pt>
                <c:pt idx="1449">
                  <c:v>0.88231829157562602</c:v>
                </c:pt>
                <c:pt idx="1450">
                  <c:v>0.88217570825550595</c:v>
                </c:pt>
                <c:pt idx="1451">
                  <c:v>0.88203012203717002</c:v>
                </c:pt>
                <c:pt idx="1452">
                  <c:v>0.88196127078959496</c:v>
                </c:pt>
                <c:pt idx="1453">
                  <c:v>0.88182246620611004</c:v>
                </c:pt>
                <c:pt idx="1454">
                  <c:v>0.88168436923080196</c:v>
                </c:pt>
                <c:pt idx="1455">
                  <c:v>0.88167350873412498</c:v>
                </c:pt>
                <c:pt idx="1456">
                  <c:v>0.88162012167474102</c:v>
                </c:pt>
                <c:pt idx="1457">
                  <c:v>0.88157676143826003</c:v>
                </c:pt>
                <c:pt idx="1458">
                  <c:v>0.88156697187289101</c:v>
                </c:pt>
                <c:pt idx="1459">
                  <c:v>0.88148076392908503</c:v>
                </c:pt>
                <c:pt idx="1460">
                  <c:v>0.88140005943084099</c:v>
                </c:pt>
                <c:pt idx="1461">
                  <c:v>0.88136722267990097</c:v>
                </c:pt>
                <c:pt idx="1462">
                  <c:v>0.88135607315282205</c:v>
                </c:pt>
                <c:pt idx="1463">
                  <c:v>0.88132673661354199</c:v>
                </c:pt>
                <c:pt idx="1464">
                  <c:v>0.88125911831703296</c:v>
                </c:pt>
                <c:pt idx="1465">
                  <c:v>0.88115706324170995</c:v>
                </c:pt>
                <c:pt idx="1466">
                  <c:v>0.88114465888025095</c:v>
                </c:pt>
                <c:pt idx="1467">
                  <c:v>0.88108909162076199</c:v>
                </c:pt>
                <c:pt idx="1468">
                  <c:v>0.881077521202139</c:v>
                </c:pt>
                <c:pt idx="1469">
                  <c:v>0.88103489465374496</c:v>
                </c:pt>
                <c:pt idx="1470">
                  <c:v>0.88092863504574903</c:v>
                </c:pt>
                <c:pt idx="1471">
                  <c:v>0.88091545519694103</c:v>
                </c:pt>
                <c:pt idx="1472">
                  <c:v>0.88088108059540504</c:v>
                </c:pt>
                <c:pt idx="1473">
                  <c:v>0.88075779638854601</c:v>
                </c:pt>
                <c:pt idx="1474">
                  <c:v>0.88065296932076997</c:v>
                </c:pt>
                <c:pt idx="1475">
                  <c:v>0.88064246141553104</c:v>
                </c:pt>
                <c:pt idx="1476">
                  <c:v>0.88060925594176698</c:v>
                </c:pt>
                <c:pt idx="1477">
                  <c:v>0.88058511181436605</c:v>
                </c:pt>
                <c:pt idx="1478">
                  <c:v>0.88047474921920099</c:v>
                </c:pt>
                <c:pt idx="1479">
                  <c:v>0.88039569855979405</c:v>
                </c:pt>
                <c:pt idx="1480">
                  <c:v>0.88036055537373303</c:v>
                </c:pt>
                <c:pt idx="1481">
                  <c:v>0.88026746129835998</c:v>
                </c:pt>
                <c:pt idx="1482">
                  <c:v>0.88019109158298503</c:v>
                </c:pt>
                <c:pt idx="1483">
                  <c:v>0.88018009984830903</c:v>
                </c:pt>
                <c:pt idx="1484">
                  <c:v>0.88012844431467896</c:v>
                </c:pt>
                <c:pt idx="1485">
                  <c:v>0.88009563482969799</c:v>
                </c:pt>
                <c:pt idx="1486">
                  <c:v>0.87999700806091996</c:v>
                </c:pt>
                <c:pt idx="1487">
                  <c:v>0.87991087435722903</c:v>
                </c:pt>
                <c:pt idx="1488">
                  <c:v>0.87982026907809596</c:v>
                </c:pt>
                <c:pt idx="1489">
                  <c:v>0.87979113753170302</c:v>
                </c:pt>
                <c:pt idx="1490">
                  <c:v>0.87975640283328205</c:v>
                </c:pt>
                <c:pt idx="1491">
                  <c:v>0.87970403850252799</c:v>
                </c:pt>
                <c:pt idx="1492">
                  <c:v>0.87961961079030204</c:v>
                </c:pt>
                <c:pt idx="1493">
                  <c:v>0.87960762417449001</c:v>
                </c:pt>
                <c:pt idx="1494">
                  <c:v>0.87959664583296104</c:v>
                </c:pt>
                <c:pt idx="1495">
                  <c:v>0.87942714665867106</c:v>
                </c:pt>
                <c:pt idx="1496">
                  <c:v>0.87941530797268597</c:v>
                </c:pt>
                <c:pt idx="1497">
                  <c:v>0.87936578269272203</c:v>
                </c:pt>
                <c:pt idx="1498">
                  <c:v>0.87935416684862699</c:v>
                </c:pt>
                <c:pt idx="1499">
                  <c:v>0.87934325580896799</c:v>
                </c:pt>
                <c:pt idx="1500">
                  <c:v>0.87930338176539902</c:v>
                </c:pt>
                <c:pt idx="1501">
                  <c:v>0.87918522004370303</c:v>
                </c:pt>
                <c:pt idx="1502">
                  <c:v>0.87917491414227</c:v>
                </c:pt>
                <c:pt idx="1503">
                  <c:v>0.87898281774857301</c:v>
                </c:pt>
                <c:pt idx="1504">
                  <c:v>0.87897142453407195</c:v>
                </c:pt>
                <c:pt idx="1505">
                  <c:v>0.87889075246169102</c:v>
                </c:pt>
                <c:pt idx="1506">
                  <c:v>0.87879371841352905</c:v>
                </c:pt>
                <c:pt idx="1507">
                  <c:v>0.878724977777949</c:v>
                </c:pt>
                <c:pt idx="1508">
                  <c:v>0.87867945092134603</c:v>
                </c:pt>
                <c:pt idx="1509">
                  <c:v>0.87849684319334498</c:v>
                </c:pt>
                <c:pt idx="1510">
                  <c:v>0.87844362565719103</c:v>
                </c:pt>
                <c:pt idx="1511">
                  <c:v>0.87833503439813099</c:v>
                </c:pt>
                <c:pt idx="1512">
                  <c:v>0.87831811982069796</c:v>
                </c:pt>
                <c:pt idx="1513">
                  <c:v>0.87828676238515202</c:v>
                </c:pt>
                <c:pt idx="1514">
                  <c:v>0.87827574382860196</c:v>
                </c:pt>
                <c:pt idx="1515">
                  <c:v>0.87818868098844705</c:v>
                </c:pt>
                <c:pt idx="1516">
                  <c:v>0.87812999808309899</c:v>
                </c:pt>
                <c:pt idx="1517">
                  <c:v>0.87809423717076696</c:v>
                </c:pt>
                <c:pt idx="1518">
                  <c:v>0.877997881475437</c:v>
                </c:pt>
                <c:pt idx="1519">
                  <c:v>0.87798519297183697</c:v>
                </c:pt>
                <c:pt idx="1520">
                  <c:v>0.87779886840854104</c:v>
                </c:pt>
                <c:pt idx="1521">
                  <c:v>0.87777760692662599</c:v>
                </c:pt>
                <c:pt idx="1522">
                  <c:v>0.87755219742193002</c:v>
                </c:pt>
                <c:pt idx="1523">
                  <c:v>0.87753640931827603</c:v>
                </c:pt>
                <c:pt idx="1524">
                  <c:v>0.877524869681096</c:v>
                </c:pt>
                <c:pt idx="1525">
                  <c:v>0.87745029329911195</c:v>
                </c:pt>
                <c:pt idx="1526">
                  <c:v>0.87736429080363298</c:v>
                </c:pt>
                <c:pt idx="1527">
                  <c:v>0.87722670239784395</c:v>
                </c:pt>
                <c:pt idx="1528">
                  <c:v>0.87707385134106097</c:v>
                </c:pt>
                <c:pt idx="1529">
                  <c:v>0.87706239126657104</c:v>
                </c:pt>
                <c:pt idx="1530">
                  <c:v>0.87690076412045803</c:v>
                </c:pt>
                <c:pt idx="1531">
                  <c:v>0.87687451617702605</c:v>
                </c:pt>
                <c:pt idx="1532">
                  <c:v>0.87682397919647204</c:v>
                </c:pt>
                <c:pt idx="1533">
                  <c:v>0.87679972706916598</c:v>
                </c:pt>
                <c:pt idx="1534">
                  <c:v>0.87673206275985505</c:v>
                </c:pt>
                <c:pt idx="1535">
                  <c:v>0.87658641509396296</c:v>
                </c:pt>
                <c:pt idx="1536">
                  <c:v>0.87652853318641799</c:v>
                </c:pt>
                <c:pt idx="1537">
                  <c:v>0.87646967138337895</c:v>
                </c:pt>
                <c:pt idx="1538">
                  <c:v>0.87637183442067501</c:v>
                </c:pt>
                <c:pt idx="1539">
                  <c:v>0.87634833128588596</c:v>
                </c:pt>
                <c:pt idx="1540">
                  <c:v>0.87618067633514296</c:v>
                </c:pt>
                <c:pt idx="1541">
                  <c:v>0.87614061536500998</c:v>
                </c:pt>
                <c:pt idx="1542">
                  <c:v>0.87612923271487297</c:v>
                </c:pt>
                <c:pt idx="1543">
                  <c:v>0.87607957228514399</c:v>
                </c:pt>
                <c:pt idx="1544">
                  <c:v>0.87606014586434999</c:v>
                </c:pt>
                <c:pt idx="1545">
                  <c:v>0.87590097216183904</c:v>
                </c:pt>
                <c:pt idx="1546">
                  <c:v>0.87582418941679296</c:v>
                </c:pt>
                <c:pt idx="1547">
                  <c:v>0.87581366831779806</c:v>
                </c:pt>
                <c:pt idx="1548">
                  <c:v>0.87572963368408996</c:v>
                </c:pt>
                <c:pt idx="1549">
                  <c:v>0.87566386448462696</c:v>
                </c:pt>
                <c:pt idx="1550">
                  <c:v>0.87565298826282101</c:v>
                </c:pt>
                <c:pt idx="1551">
                  <c:v>0.87556499278256805</c:v>
                </c:pt>
                <c:pt idx="1552">
                  <c:v>0.87550562245985597</c:v>
                </c:pt>
                <c:pt idx="1553">
                  <c:v>0.87546877439801796</c:v>
                </c:pt>
                <c:pt idx="1554">
                  <c:v>0.87545731544220595</c:v>
                </c:pt>
                <c:pt idx="1555">
                  <c:v>0.87542036887852304</c:v>
                </c:pt>
                <c:pt idx="1556">
                  <c:v>0.875393739538605</c:v>
                </c:pt>
                <c:pt idx="1557">
                  <c:v>0.87535179968577603</c:v>
                </c:pt>
                <c:pt idx="1558">
                  <c:v>0.87530190539764496</c:v>
                </c:pt>
                <c:pt idx="1559">
                  <c:v>0.87514517365457001</c:v>
                </c:pt>
                <c:pt idx="1560">
                  <c:v>0.87510265549550004</c:v>
                </c:pt>
                <c:pt idx="1561">
                  <c:v>0.87502051463352704</c:v>
                </c:pt>
                <c:pt idx="1562">
                  <c:v>0.87498135349478101</c:v>
                </c:pt>
                <c:pt idx="1563">
                  <c:v>0.87492061388431897</c:v>
                </c:pt>
                <c:pt idx="1564">
                  <c:v>0.87490872980130496</c:v>
                </c:pt>
                <c:pt idx="1565">
                  <c:v>0.87484696858543698</c:v>
                </c:pt>
                <c:pt idx="1566">
                  <c:v>0.87482239069150403</c:v>
                </c:pt>
                <c:pt idx="1567">
                  <c:v>0.87468469429661</c:v>
                </c:pt>
                <c:pt idx="1568">
                  <c:v>0.87459203415718001</c:v>
                </c:pt>
                <c:pt idx="1569">
                  <c:v>0.87448985432096205</c:v>
                </c:pt>
                <c:pt idx="1570">
                  <c:v>0.87447681633707997</c:v>
                </c:pt>
                <c:pt idx="1571">
                  <c:v>0.874378670283257</c:v>
                </c:pt>
                <c:pt idx="1572">
                  <c:v>0.87425061761853295</c:v>
                </c:pt>
                <c:pt idx="1573">
                  <c:v>0.874196681742479</c:v>
                </c:pt>
                <c:pt idx="1574">
                  <c:v>0.87411574086638699</c:v>
                </c:pt>
                <c:pt idx="1575">
                  <c:v>0.873984885102562</c:v>
                </c:pt>
                <c:pt idx="1576">
                  <c:v>0.87391219778757501</c:v>
                </c:pt>
                <c:pt idx="1577">
                  <c:v>0.873809390441042</c:v>
                </c:pt>
                <c:pt idx="1578">
                  <c:v>0.87358043080570202</c:v>
                </c:pt>
                <c:pt idx="1579">
                  <c:v>0.87348846474511799</c:v>
                </c:pt>
                <c:pt idx="1580">
                  <c:v>0.87347540498079301</c:v>
                </c:pt>
                <c:pt idx="1581">
                  <c:v>0.87342871751764095</c:v>
                </c:pt>
                <c:pt idx="1582">
                  <c:v>0.87341878019405295</c:v>
                </c:pt>
                <c:pt idx="1583">
                  <c:v>0.87335933131210097</c:v>
                </c:pt>
                <c:pt idx="1584">
                  <c:v>0.87330926465612202</c:v>
                </c:pt>
                <c:pt idx="1585">
                  <c:v>0.87326130510503197</c:v>
                </c:pt>
                <c:pt idx="1586">
                  <c:v>0.87321369221115697</c:v>
                </c:pt>
                <c:pt idx="1587">
                  <c:v>0.87307343246660396</c:v>
                </c:pt>
                <c:pt idx="1588">
                  <c:v>0.87296299307519498</c:v>
                </c:pt>
                <c:pt idx="1589">
                  <c:v>0.87292471058505705</c:v>
                </c:pt>
                <c:pt idx="1590">
                  <c:v>0.87291308491685604</c:v>
                </c:pt>
                <c:pt idx="1591">
                  <c:v>0.87290217489544597</c:v>
                </c:pt>
                <c:pt idx="1592">
                  <c:v>0.87274165347729404</c:v>
                </c:pt>
                <c:pt idx="1593">
                  <c:v>0.87272170912059399</c:v>
                </c:pt>
                <c:pt idx="1594">
                  <c:v>0.87252672084513205</c:v>
                </c:pt>
                <c:pt idx="1595">
                  <c:v>0.87248114892542905</c:v>
                </c:pt>
                <c:pt idx="1596">
                  <c:v>0.87242171249101197</c:v>
                </c:pt>
                <c:pt idx="1597">
                  <c:v>0.87232110946656705</c:v>
                </c:pt>
                <c:pt idx="1598">
                  <c:v>0.87209304568169299</c:v>
                </c:pt>
                <c:pt idx="1599">
                  <c:v>0.87197725458300301</c:v>
                </c:pt>
                <c:pt idx="1600">
                  <c:v>0.87196640007495896</c:v>
                </c:pt>
                <c:pt idx="1601">
                  <c:v>0.87195563827678202</c:v>
                </c:pt>
                <c:pt idx="1602">
                  <c:v>0.871894566610664</c:v>
                </c:pt>
                <c:pt idx="1603">
                  <c:v>0.87185086666695599</c:v>
                </c:pt>
                <c:pt idx="1604">
                  <c:v>0.87184076244102104</c:v>
                </c:pt>
                <c:pt idx="1605">
                  <c:v>0.87169651891590705</c:v>
                </c:pt>
                <c:pt idx="1606">
                  <c:v>0.87155132603353103</c:v>
                </c:pt>
                <c:pt idx="1607">
                  <c:v>0.87142019268432303</c:v>
                </c:pt>
                <c:pt idx="1608">
                  <c:v>0.871321507120975</c:v>
                </c:pt>
                <c:pt idx="1609">
                  <c:v>0.87119167920238805</c:v>
                </c:pt>
                <c:pt idx="1610">
                  <c:v>0.87109914692964097</c:v>
                </c:pt>
                <c:pt idx="1611">
                  <c:v>0.87108643750477599</c:v>
                </c:pt>
                <c:pt idx="1612">
                  <c:v>0.87091944285529799</c:v>
                </c:pt>
                <c:pt idx="1613">
                  <c:v>0.87091078303354696</c:v>
                </c:pt>
                <c:pt idx="1614">
                  <c:v>0.87087899500051902</c:v>
                </c:pt>
                <c:pt idx="1615">
                  <c:v>0.87081016410144996</c:v>
                </c:pt>
                <c:pt idx="1616">
                  <c:v>0.87079822564075005</c:v>
                </c:pt>
                <c:pt idx="1617">
                  <c:v>0.87069113027215606</c:v>
                </c:pt>
                <c:pt idx="1618">
                  <c:v>0.87065237029133602</c:v>
                </c:pt>
                <c:pt idx="1619">
                  <c:v>0.87055115835158603</c:v>
                </c:pt>
                <c:pt idx="1620">
                  <c:v>0.87044706670248795</c:v>
                </c:pt>
                <c:pt idx="1621">
                  <c:v>0.87038730985573298</c:v>
                </c:pt>
                <c:pt idx="1622">
                  <c:v>0.87035965597951903</c:v>
                </c:pt>
                <c:pt idx="1623">
                  <c:v>0.87032077744090997</c:v>
                </c:pt>
                <c:pt idx="1624">
                  <c:v>0.87015619548065004</c:v>
                </c:pt>
                <c:pt idx="1625">
                  <c:v>0.87010837459023505</c:v>
                </c:pt>
                <c:pt idx="1626">
                  <c:v>0.87005354638091403</c:v>
                </c:pt>
                <c:pt idx="1627">
                  <c:v>0.87004162397537399</c:v>
                </c:pt>
                <c:pt idx="1628">
                  <c:v>0.86991135167539801</c:v>
                </c:pt>
                <c:pt idx="1629">
                  <c:v>0.86982868455384799</c:v>
                </c:pt>
                <c:pt idx="1630">
                  <c:v>0.86974107757972496</c:v>
                </c:pt>
                <c:pt idx="1631">
                  <c:v>0.86973341825620998</c:v>
                </c:pt>
                <c:pt idx="1632">
                  <c:v>0.86952292537828602</c:v>
                </c:pt>
                <c:pt idx="1633">
                  <c:v>0.86938264277671395</c:v>
                </c:pt>
                <c:pt idx="1634">
                  <c:v>0.86936880764406299</c:v>
                </c:pt>
                <c:pt idx="1635">
                  <c:v>0.869318756138726</c:v>
                </c:pt>
                <c:pt idx="1636">
                  <c:v>0.86927945149971197</c:v>
                </c:pt>
                <c:pt idx="1637">
                  <c:v>0.86923959310529098</c:v>
                </c:pt>
                <c:pt idx="1638">
                  <c:v>0.86923081718430795</c:v>
                </c:pt>
                <c:pt idx="1639">
                  <c:v>0.86914949600438696</c:v>
                </c:pt>
                <c:pt idx="1640">
                  <c:v>0.86911506511780001</c:v>
                </c:pt>
                <c:pt idx="1641">
                  <c:v>0.86901286051971904</c:v>
                </c:pt>
                <c:pt idx="1642">
                  <c:v>0.86900488429522704</c:v>
                </c:pt>
                <c:pt idx="1643">
                  <c:v>0.86894097501897605</c:v>
                </c:pt>
                <c:pt idx="1644">
                  <c:v>0.86873997395339697</c:v>
                </c:pt>
                <c:pt idx="1645">
                  <c:v>0.86871604641045297</c:v>
                </c:pt>
                <c:pt idx="1646">
                  <c:v>0.868614545950669</c:v>
                </c:pt>
                <c:pt idx="1647">
                  <c:v>0.86860201691304595</c:v>
                </c:pt>
                <c:pt idx="1648">
                  <c:v>0.86848189498672201</c:v>
                </c:pt>
                <c:pt idx="1649">
                  <c:v>0.86838326758627205</c:v>
                </c:pt>
                <c:pt idx="1650">
                  <c:v>0.868294514777747</c:v>
                </c:pt>
                <c:pt idx="1651">
                  <c:v>0.86828195733431301</c:v>
                </c:pt>
                <c:pt idx="1652">
                  <c:v>0.86822333956116104</c:v>
                </c:pt>
                <c:pt idx="1653">
                  <c:v>0.8681706938796</c:v>
                </c:pt>
                <c:pt idx="1654">
                  <c:v>0.86790805784031799</c:v>
                </c:pt>
                <c:pt idx="1655">
                  <c:v>0.86790071669596303</c:v>
                </c:pt>
                <c:pt idx="1656">
                  <c:v>0.86785324552641996</c:v>
                </c:pt>
                <c:pt idx="1657">
                  <c:v>0.86782433169918705</c:v>
                </c:pt>
                <c:pt idx="1658">
                  <c:v>0.86779040537565399</c:v>
                </c:pt>
                <c:pt idx="1659">
                  <c:v>0.86778077408829202</c:v>
                </c:pt>
                <c:pt idx="1660">
                  <c:v>0.86759087722741401</c:v>
                </c:pt>
                <c:pt idx="1661">
                  <c:v>0.86754430182500397</c:v>
                </c:pt>
                <c:pt idx="1662">
                  <c:v>0.86753220056379599</c:v>
                </c:pt>
                <c:pt idx="1663">
                  <c:v>0.86742521465148903</c:v>
                </c:pt>
                <c:pt idx="1664">
                  <c:v>0.86728266144235899</c:v>
                </c:pt>
                <c:pt idx="1665">
                  <c:v>0.86726911009083796</c:v>
                </c:pt>
                <c:pt idx="1666">
                  <c:v>0.86725788079238497</c:v>
                </c:pt>
                <c:pt idx="1667">
                  <c:v>0.86721318581755003</c:v>
                </c:pt>
                <c:pt idx="1668">
                  <c:v>0.86714271251997899</c:v>
                </c:pt>
                <c:pt idx="1669">
                  <c:v>0.86704140252391004</c:v>
                </c:pt>
                <c:pt idx="1670">
                  <c:v>0.86694587790390298</c:v>
                </c:pt>
                <c:pt idx="1671">
                  <c:v>0.86693486524194496</c:v>
                </c:pt>
                <c:pt idx="1672">
                  <c:v>0.86692437148183998</c:v>
                </c:pt>
                <c:pt idx="1673">
                  <c:v>0.86680153064839505</c:v>
                </c:pt>
                <c:pt idx="1674">
                  <c:v>0.86678817883668602</c:v>
                </c:pt>
                <c:pt idx="1675">
                  <c:v>0.86670750089147996</c:v>
                </c:pt>
                <c:pt idx="1676">
                  <c:v>0.86650361101141604</c:v>
                </c:pt>
                <c:pt idx="1677">
                  <c:v>0.86642412525540802</c:v>
                </c:pt>
                <c:pt idx="1678">
                  <c:v>0.866411235802795</c:v>
                </c:pt>
                <c:pt idx="1679">
                  <c:v>0.86637969581738195</c:v>
                </c:pt>
                <c:pt idx="1680">
                  <c:v>0.866368508873543</c:v>
                </c:pt>
                <c:pt idx="1681">
                  <c:v>0.86626198447940705</c:v>
                </c:pt>
                <c:pt idx="1682">
                  <c:v>0.86621960255464603</c:v>
                </c:pt>
                <c:pt idx="1683">
                  <c:v>0.86615664521709801</c:v>
                </c:pt>
                <c:pt idx="1684">
                  <c:v>0.86612428624902504</c:v>
                </c:pt>
                <c:pt idx="1685">
                  <c:v>0.86606431296078101</c:v>
                </c:pt>
                <c:pt idx="1686">
                  <c:v>0.86605248548525204</c:v>
                </c:pt>
                <c:pt idx="1687">
                  <c:v>0.86604154176089199</c:v>
                </c:pt>
                <c:pt idx="1688">
                  <c:v>0.86595461363194004</c:v>
                </c:pt>
                <c:pt idx="1689">
                  <c:v>0.86589977034666998</c:v>
                </c:pt>
                <c:pt idx="1690">
                  <c:v>0.86569028430260897</c:v>
                </c:pt>
                <c:pt idx="1691">
                  <c:v>0.86556633977924602</c:v>
                </c:pt>
                <c:pt idx="1692">
                  <c:v>0.86551382807081001</c:v>
                </c:pt>
                <c:pt idx="1693">
                  <c:v>0.86537375953579398</c:v>
                </c:pt>
                <c:pt idx="1694">
                  <c:v>0.86527825858316698</c:v>
                </c:pt>
                <c:pt idx="1695">
                  <c:v>0.86520726964842198</c:v>
                </c:pt>
                <c:pt idx="1696">
                  <c:v>0.865132000739532</c:v>
                </c:pt>
                <c:pt idx="1697">
                  <c:v>0.86508004816890005</c:v>
                </c:pt>
                <c:pt idx="1698">
                  <c:v>0.86493874738557996</c:v>
                </c:pt>
                <c:pt idx="1699">
                  <c:v>0.86492483190360603</c:v>
                </c:pt>
                <c:pt idx="1700">
                  <c:v>0.86491355002301196</c:v>
                </c:pt>
                <c:pt idx="1701">
                  <c:v>0.86467934679320202</c:v>
                </c:pt>
                <c:pt idx="1702">
                  <c:v>0.864642283768012</c:v>
                </c:pt>
                <c:pt idx="1703">
                  <c:v>0.86455608797454997</c:v>
                </c:pt>
                <c:pt idx="1704">
                  <c:v>0.86447834067974105</c:v>
                </c:pt>
                <c:pt idx="1705">
                  <c:v>0.86442342725938404</c:v>
                </c:pt>
                <c:pt idx="1706">
                  <c:v>0.86436785871140098</c:v>
                </c:pt>
                <c:pt idx="1707">
                  <c:v>0.86433351789035895</c:v>
                </c:pt>
                <c:pt idx="1708">
                  <c:v>0.864219029800401</c:v>
                </c:pt>
                <c:pt idx="1709">
                  <c:v>0.86412487379133296</c:v>
                </c:pt>
                <c:pt idx="1710">
                  <c:v>0.86406282733325102</c:v>
                </c:pt>
                <c:pt idx="1711">
                  <c:v>0.86403852784342305</c:v>
                </c:pt>
                <c:pt idx="1712">
                  <c:v>0.86395724932514495</c:v>
                </c:pt>
                <c:pt idx="1713">
                  <c:v>0.86388710243827604</c:v>
                </c:pt>
                <c:pt idx="1714">
                  <c:v>0.86384941975692198</c:v>
                </c:pt>
                <c:pt idx="1715">
                  <c:v>0.86373593201885701</c:v>
                </c:pt>
                <c:pt idx="1716">
                  <c:v>0.86363321559373296</c:v>
                </c:pt>
                <c:pt idx="1717">
                  <c:v>0.86359815726692402</c:v>
                </c:pt>
                <c:pt idx="1718">
                  <c:v>0.86358659155805895</c:v>
                </c:pt>
                <c:pt idx="1719">
                  <c:v>0.863495283245168</c:v>
                </c:pt>
                <c:pt idx="1720">
                  <c:v>0.86344283914902498</c:v>
                </c:pt>
                <c:pt idx="1721">
                  <c:v>0.86338327012785099</c:v>
                </c:pt>
                <c:pt idx="1722">
                  <c:v>0.86337152669306005</c:v>
                </c:pt>
                <c:pt idx="1723">
                  <c:v>0.86336059946225996</c:v>
                </c:pt>
                <c:pt idx="1724">
                  <c:v>0.86331217952404704</c:v>
                </c:pt>
                <c:pt idx="1725">
                  <c:v>0.86330065470019901</c:v>
                </c:pt>
                <c:pt idx="1726">
                  <c:v>0.86325393652718097</c:v>
                </c:pt>
                <c:pt idx="1727">
                  <c:v>0.86318040057703604</c:v>
                </c:pt>
                <c:pt idx="1728">
                  <c:v>0.86314968624214605</c:v>
                </c:pt>
                <c:pt idx="1729">
                  <c:v>0.86309603319873096</c:v>
                </c:pt>
                <c:pt idx="1730">
                  <c:v>0.86299671352597895</c:v>
                </c:pt>
                <c:pt idx="1731">
                  <c:v>0.86289658580134898</c:v>
                </c:pt>
                <c:pt idx="1732">
                  <c:v>0.86283044949796195</c:v>
                </c:pt>
                <c:pt idx="1733">
                  <c:v>0.86279335897853304</c:v>
                </c:pt>
                <c:pt idx="1734">
                  <c:v>0.86264495834485</c:v>
                </c:pt>
                <c:pt idx="1735">
                  <c:v>0.86254897173154499</c:v>
                </c:pt>
                <c:pt idx="1736">
                  <c:v>0.86228534151190195</c:v>
                </c:pt>
                <c:pt idx="1737">
                  <c:v>0.86223860102002903</c:v>
                </c:pt>
                <c:pt idx="1738">
                  <c:v>0.86207709308180303</c:v>
                </c:pt>
                <c:pt idx="1739">
                  <c:v>0.86199957331505705</c:v>
                </c:pt>
                <c:pt idx="1740">
                  <c:v>0.86190756807915403</c:v>
                </c:pt>
                <c:pt idx="1741">
                  <c:v>0.86174493709591804</c:v>
                </c:pt>
                <c:pt idx="1742">
                  <c:v>0.86173063636226099</c:v>
                </c:pt>
                <c:pt idx="1743">
                  <c:v>0.86155908586264396</c:v>
                </c:pt>
                <c:pt idx="1744">
                  <c:v>0.86152192379061898</c:v>
                </c:pt>
                <c:pt idx="1745">
                  <c:v>0.861416837448993</c:v>
                </c:pt>
                <c:pt idx="1746">
                  <c:v>0.86138431925010495</c:v>
                </c:pt>
                <c:pt idx="1747">
                  <c:v>0.86137285641000805</c:v>
                </c:pt>
                <c:pt idx="1748">
                  <c:v>0.86132411223572802</c:v>
                </c:pt>
                <c:pt idx="1749">
                  <c:v>0.86120626534972</c:v>
                </c:pt>
                <c:pt idx="1750">
                  <c:v>0.86119307791399102</c:v>
                </c:pt>
                <c:pt idx="1751">
                  <c:v>0.86118190776853198</c:v>
                </c:pt>
                <c:pt idx="1752">
                  <c:v>0.86101497348483902</c:v>
                </c:pt>
                <c:pt idx="1753">
                  <c:v>0.86099491321011001</c:v>
                </c:pt>
                <c:pt idx="1754">
                  <c:v>0.86095206243464295</c:v>
                </c:pt>
                <c:pt idx="1755">
                  <c:v>0.86087798017342199</c:v>
                </c:pt>
                <c:pt idx="1756">
                  <c:v>0.86086789142810605</c:v>
                </c:pt>
                <c:pt idx="1757">
                  <c:v>0.86085729592144999</c:v>
                </c:pt>
                <c:pt idx="1758">
                  <c:v>0.86078704484935398</c:v>
                </c:pt>
                <c:pt idx="1759">
                  <c:v>0.860723614099421</c:v>
                </c:pt>
                <c:pt idx="1760">
                  <c:v>0.86057783930353604</c:v>
                </c:pt>
                <c:pt idx="1761">
                  <c:v>0.86048673225780303</c:v>
                </c:pt>
                <c:pt idx="1762">
                  <c:v>0.860476430684191</c:v>
                </c:pt>
                <c:pt idx="1763">
                  <c:v>0.86042031636726601</c:v>
                </c:pt>
                <c:pt idx="1764">
                  <c:v>0.86040860990484902</c:v>
                </c:pt>
                <c:pt idx="1765">
                  <c:v>0.86039769082158402</c:v>
                </c:pt>
                <c:pt idx="1766">
                  <c:v>0.86022503540393602</c:v>
                </c:pt>
                <c:pt idx="1767">
                  <c:v>0.860075150107381</c:v>
                </c:pt>
                <c:pt idx="1768">
                  <c:v>0.86000943801612695</c:v>
                </c:pt>
                <c:pt idx="1769">
                  <c:v>0.85991969689350101</c:v>
                </c:pt>
                <c:pt idx="1770">
                  <c:v>0.85985386092843397</c:v>
                </c:pt>
                <c:pt idx="1771">
                  <c:v>0.85978471447026195</c:v>
                </c:pt>
                <c:pt idx="1772">
                  <c:v>0.85974642287715397</c:v>
                </c:pt>
                <c:pt idx="1773">
                  <c:v>0.85973546143219504</c:v>
                </c:pt>
                <c:pt idx="1774">
                  <c:v>0.85972568811722405</c:v>
                </c:pt>
                <c:pt idx="1775">
                  <c:v>0.85963343074962995</c:v>
                </c:pt>
                <c:pt idx="1776">
                  <c:v>0.85956946962856196</c:v>
                </c:pt>
                <c:pt idx="1777">
                  <c:v>0.85947878215287399</c:v>
                </c:pt>
                <c:pt idx="1778">
                  <c:v>0.85940559223746704</c:v>
                </c:pt>
                <c:pt idx="1779">
                  <c:v>0.859318208897626</c:v>
                </c:pt>
                <c:pt idx="1780">
                  <c:v>0.85930535544958098</c:v>
                </c:pt>
                <c:pt idx="1781">
                  <c:v>0.85928437677224301</c:v>
                </c:pt>
                <c:pt idx="1782">
                  <c:v>0.85911269344543795</c:v>
                </c:pt>
                <c:pt idx="1783">
                  <c:v>0.85902233930764904</c:v>
                </c:pt>
                <c:pt idx="1784">
                  <c:v>0.85901041216174201</c:v>
                </c:pt>
                <c:pt idx="1785">
                  <c:v>0.85894816365342097</c:v>
                </c:pt>
                <c:pt idx="1786">
                  <c:v>0.85893767961618905</c:v>
                </c:pt>
                <c:pt idx="1787">
                  <c:v>0.85891429338652203</c:v>
                </c:pt>
                <c:pt idx="1788">
                  <c:v>0.85888769880147697</c:v>
                </c:pt>
                <c:pt idx="1789">
                  <c:v>0.85885803530773297</c:v>
                </c:pt>
                <c:pt idx="1790">
                  <c:v>0.85853680674114896</c:v>
                </c:pt>
                <c:pt idx="1791">
                  <c:v>0.85852609991604401</c:v>
                </c:pt>
                <c:pt idx="1792">
                  <c:v>0.85851537393825805</c:v>
                </c:pt>
                <c:pt idx="1793">
                  <c:v>0.85846619973032201</c:v>
                </c:pt>
                <c:pt idx="1794">
                  <c:v>0.85842382983242405</c:v>
                </c:pt>
                <c:pt idx="1795">
                  <c:v>0.85840767438684196</c:v>
                </c:pt>
                <c:pt idx="1796">
                  <c:v>0.85839929824759897</c:v>
                </c:pt>
                <c:pt idx="1797">
                  <c:v>0.858355326254433</c:v>
                </c:pt>
                <c:pt idx="1798">
                  <c:v>0.85830109033808299</c:v>
                </c:pt>
                <c:pt idx="1799">
                  <c:v>0.85824646246289604</c:v>
                </c:pt>
                <c:pt idx="1800">
                  <c:v>0.85811434193709801</c:v>
                </c:pt>
                <c:pt idx="1801">
                  <c:v>0.85808686963828895</c:v>
                </c:pt>
                <c:pt idx="1802">
                  <c:v>0.85802668265144799</c:v>
                </c:pt>
                <c:pt idx="1803">
                  <c:v>0.85796594673038395</c:v>
                </c:pt>
                <c:pt idx="1804">
                  <c:v>0.85787913867426702</c:v>
                </c:pt>
                <c:pt idx="1805">
                  <c:v>0.85784880628416404</c:v>
                </c:pt>
                <c:pt idx="1806">
                  <c:v>0.85782088333655804</c:v>
                </c:pt>
                <c:pt idx="1807">
                  <c:v>0.85773769298976998</c:v>
                </c:pt>
                <c:pt idx="1808">
                  <c:v>0.85772495534627202</c:v>
                </c:pt>
                <c:pt idx="1809">
                  <c:v>0.85751601853468196</c:v>
                </c:pt>
                <c:pt idx="1810">
                  <c:v>0.85747878797517696</c:v>
                </c:pt>
                <c:pt idx="1811">
                  <c:v>0.85738076159501597</c:v>
                </c:pt>
                <c:pt idx="1812">
                  <c:v>0.85726816241369896</c:v>
                </c:pt>
                <c:pt idx="1813">
                  <c:v>0.85707113488370601</c:v>
                </c:pt>
                <c:pt idx="1814">
                  <c:v>0.85701885182037996</c:v>
                </c:pt>
                <c:pt idx="1815">
                  <c:v>0.85694492652912102</c:v>
                </c:pt>
                <c:pt idx="1816">
                  <c:v>0.85690155692820402</c:v>
                </c:pt>
                <c:pt idx="1817">
                  <c:v>0.85681294937956098</c:v>
                </c:pt>
                <c:pt idx="1818">
                  <c:v>0.85677806919231403</c:v>
                </c:pt>
                <c:pt idx="1819">
                  <c:v>0.85676652209575999</c:v>
                </c:pt>
                <c:pt idx="1820">
                  <c:v>0.85673479453079804</c:v>
                </c:pt>
                <c:pt idx="1821">
                  <c:v>0.85651579461051297</c:v>
                </c:pt>
                <c:pt idx="1822">
                  <c:v>0.85647663428487697</c:v>
                </c:pt>
                <c:pt idx="1823">
                  <c:v>0.85644065986094797</c:v>
                </c:pt>
                <c:pt idx="1824">
                  <c:v>0.85637753928730198</c:v>
                </c:pt>
                <c:pt idx="1825">
                  <c:v>0.85634056460515195</c:v>
                </c:pt>
                <c:pt idx="1826">
                  <c:v>0.85621505848092905</c:v>
                </c:pt>
                <c:pt idx="1827">
                  <c:v>0.85608311006156401</c:v>
                </c:pt>
                <c:pt idx="1828">
                  <c:v>0.85593799932628101</c:v>
                </c:pt>
                <c:pt idx="1829">
                  <c:v>0.85574737216011998</c:v>
                </c:pt>
                <c:pt idx="1830">
                  <c:v>0.855733750284846</c:v>
                </c:pt>
                <c:pt idx="1831">
                  <c:v>0.85561429874982597</c:v>
                </c:pt>
                <c:pt idx="1832">
                  <c:v>0.85560234020618198</c:v>
                </c:pt>
                <c:pt idx="1833">
                  <c:v>0.85559137797763796</c:v>
                </c:pt>
                <c:pt idx="1834">
                  <c:v>0.855517311709872</c:v>
                </c:pt>
                <c:pt idx="1835">
                  <c:v>0.85543579284634097</c:v>
                </c:pt>
                <c:pt idx="1836">
                  <c:v>0.85538473562284201</c:v>
                </c:pt>
                <c:pt idx="1837">
                  <c:v>0.855372878403167</c:v>
                </c:pt>
                <c:pt idx="1838">
                  <c:v>0.85536193441503305</c:v>
                </c:pt>
                <c:pt idx="1839">
                  <c:v>0.85528819348987295</c:v>
                </c:pt>
                <c:pt idx="1840">
                  <c:v>0.85504959650602497</c:v>
                </c:pt>
                <c:pt idx="1841">
                  <c:v>0.855034498185401</c:v>
                </c:pt>
                <c:pt idx="1842">
                  <c:v>0.85494581159191196</c:v>
                </c:pt>
                <c:pt idx="1843">
                  <c:v>0.85488809486971995</c:v>
                </c:pt>
                <c:pt idx="1844">
                  <c:v>0.85487616776182995</c:v>
                </c:pt>
                <c:pt idx="1845">
                  <c:v>0.85482922797690097</c:v>
                </c:pt>
                <c:pt idx="1846">
                  <c:v>0.85481755525944803</c:v>
                </c:pt>
                <c:pt idx="1847">
                  <c:v>0.854688179614562</c:v>
                </c:pt>
                <c:pt idx="1848">
                  <c:v>0.854622948880706</c:v>
                </c:pt>
                <c:pt idx="1849">
                  <c:v>0.85455227265174905</c:v>
                </c:pt>
                <c:pt idx="1850">
                  <c:v>0.85451324365255399</c:v>
                </c:pt>
                <c:pt idx="1851">
                  <c:v>0.85438342060558603</c:v>
                </c:pt>
                <c:pt idx="1852">
                  <c:v>0.85433931356978698</c:v>
                </c:pt>
                <c:pt idx="1853">
                  <c:v>0.85427142989522098</c:v>
                </c:pt>
                <c:pt idx="1854">
                  <c:v>0.85423602585397895</c:v>
                </c:pt>
                <c:pt idx="1855">
                  <c:v>0.85409945574694701</c:v>
                </c:pt>
                <c:pt idx="1856">
                  <c:v>0.85407472246726501</c:v>
                </c:pt>
                <c:pt idx="1857">
                  <c:v>0.85400558967428197</c:v>
                </c:pt>
                <c:pt idx="1858">
                  <c:v>0.85395055465584302</c:v>
                </c:pt>
                <c:pt idx="1859">
                  <c:v>0.85394050588142201</c:v>
                </c:pt>
                <c:pt idx="1860">
                  <c:v>0.85385570420585</c:v>
                </c:pt>
                <c:pt idx="1861">
                  <c:v>0.85379227924998402</c:v>
                </c:pt>
                <c:pt idx="1862">
                  <c:v>0.85375396344289001</c:v>
                </c:pt>
                <c:pt idx="1863">
                  <c:v>0.85374724225111598</c:v>
                </c:pt>
                <c:pt idx="1864">
                  <c:v>0.85369542151020605</c:v>
                </c:pt>
                <c:pt idx="1865">
                  <c:v>0.85340359685326195</c:v>
                </c:pt>
                <c:pt idx="1866">
                  <c:v>0.85339270657725796</c:v>
                </c:pt>
                <c:pt idx="1867">
                  <c:v>0.85328484649354697</c:v>
                </c:pt>
                <c:pt idx="1868">
                  <c:v>0.85309031613424002</c:v>
                </c:pt>
                <c:pt idx="1869">
                  <c:v>0.85285378487500096</c:v>
                </c:pt>
                <c:pt idx="1870">
                  <c:v>0.85275554710735602</c:v>
                </c:pt>
                <c:pt idx="1871">
                  <c:v>0.85271805998464401</c:v>
                </c:pt>
                <c:pt idx="1872">
                  <c:v>0.85270687304109005</c:v>
                </c:pt>
                <c:pt idx="1873">
                  <c:v>0.85262930415275495</c:v>
                </c:pt>
                <c:pt idx="1874">
                  <c:v>0.85259039234893097</c:v>
                </c:pt>
                <c:pt idx="1875">
                  <c:v>0.85252753021497496</c:v>
                </c:pt>
                <c:pt idx="1876">
                  <c:v>0.85251585109319294</c:v>
                </c:pt>
                <c:pt idx="1877">
                  <c:v>0.85241075954225498</c:v>
                </c:pt>
                <c:pt idx="1878">
                  <c:v>0.85235996207236797</c:v>
                </c:pt>
                <c:pt idx="1879">
                  <c:v>0.85234167472654998</c:v>
                </c:pt>
                <c:pt idx="1880">
                  <c:v>0.85233138968000499</c:v>
                </c:pt>
                <c:pt idx="1881">
                  <c:v>0.85227560574249495</c:v>
                </c:pt>
                <c:pt idx="1882">
                  <c:v>0.85221166674855298</c:v>
                </c:pt>
                <c:pt idx="1883">
                  <c:v>0.85219961734897098</c:v>
                </c:pt>
                <c:pt idx="1884">
                  <c:v>0.85200627941247797</c:v>
                </c:pt>
                <c:pt idx="1885">
                  <c:v>0.85186193838442903</c:v>
                </c:pt>
                <c:pt idx="1886">
                  <c:v>0.85174389693180497</c:v>
                </c:pt>
                <c:pt idx="1887">
                  <c:v>0.85173013859021796</c:v>
                </c:pt>
                <c:pt idx="1888">
                  <c:v>0.85155005835104802</c:v>
                </c:pt>
                <c:pt idx="1889">
                  <c:v>0.85153606447102903</c:v>
                </c:pt>
                <c:pt idx="1890">
                  <c:v>0.85152477937478999</c:v>
                </c:pt>
                <c:pt idx="1891">
                  <c:v>0.85148469077784295</c:v>
                </c:pt>
                <c:pt idx="1892">
                  <c:v>0.85142474913902699</c:v>
                </c:pt>
                <c:pt idx="1893">
                  <c:v>0.85141553368645395</c:v>
                </c:pt>
                <c:pt idx="1894">
                  <c:v>0.851405139761924</c:v>
                </c:pt>
                <c:pt idx="1895">
                  <c:v>0.85139448928151096</c:v>
                </c:pt>
                <c:pt idx="1896">
                  <c:v>0.85137696053076195</c:v>
                </c:pt>
                <c:pt idx="1897">
                  <c:v>0.85115396992738701</c:v>
                </c:pt>
                <c:pt idx="1898">
                  <c:v>0.851129663905691</c:v>
                </c:pt>
                <c:pt idx="1899">
                  <c:v>0.85102533514762002</c:v>
                </c:pt>
                <c:pt idx="1900">
                  <c:v>0.85101225054027396</c:v>
                </c:pt>
                <c:pt idx="1901">
                  <c:v>0.85097125402181195</c:v>
                </c:pt>
                <c:pt idx="1902">
                  <c:v>0.85095972548839605</c:v>
                </c:pt>
                <c:pt idx="1903">
                  <c:v>0.85092499370216201</c:v>
                </c:pt>
                <c:pt idx="1904">
                  <c:v>0.85080585195196501</c:v>
                </c:pt>
                <c:pt idx="1905">
                  <c:v>0.85064432868234297</c:v>
                </c:pt>
                <c:pt idx="1906">
                  <c:v>0.85055594550263802</c:v>
                </c:pt>
                <c:pt idx="1907">
                  <c:v>0.850422806597954</c:v>
                </c:pt>
                <c:pt idx="1908">
                  <c:v>0.85037203270796402</c:v>
                </c:pt>
                <c:pt idx="1909">
                  <c:v>0.85028423797954999</c:v>
                </c:pt>
                <c:pt idx="1910">
                  <c:v>0.85027214755226499</c:v>
                </c:pt>
                <c:pt idx="1911">
                  <c:v>0.85016475574724604</c:v>
                </c:pt>
                <c:pt idx="1912">
                  <c:v>0.85015196740023902</c:v>
                </c:pt>
                <c:pt idx="1913">
                  <c:v>0.85011184841701704</c:v>
                </c:pt>
                <c:pt idx="1914">
                  <c:v>0.85010045921975796</c:v>
                </c:pt>
                <c:pt idx="1915">
                  <c:v>0.85008960409834999</c:v>
                </c:pt>
                <c:pt idx="1916">
                  <c:v>0.85002441882268698</c:v>
                </c:pt>
                <c:pt idx="1917">
                  <c:v>0.849865366500276</c:v>
                </c:pt>
                <c:pt idx="1918">
                  <c:v>0.84983756226831697</c:v>
                </c:pt>
                <c:pt idx="1919">
                  <c:v>0.84980123318852097</c:v>
                </c:pt>
                <c:pt idx="1920">
                  <c:v>0.84979000129452298</c:v>
                </c:pt>
                <c:pt idx="1921">
                  <c:v>0.84975548611055196</c:v>
                </c:pt>
                <c:pt idx="1922">
                  <c:v>0.84953312347931298</c:v>
                </c:pt>
                <c:pt idx="1923">
                  <c:v>0.84933603397983304</c:v>
                </c:pt>
                <c:pt idx="1924">
                  <c:v>0.84930433097975699</c:v>
                </c:pt>
                <c:pt idx="1925">
                  <c:v>0.84927206140843803</c:v>
                </c:pt>
                <c:pt idx="1926">
                  <c:v>0.84921642547332599</c:v>
                </c:pt>
                <c:pt idx="1927">
                  <c:v>0.84912568606861905</c:v>
                </c:pt>
                <c:pt idx="1928">
                  <c:v>0.849115221348132</c:v>
                </c:pt>
                <c:pt idx="1929">
                  <c:v>0.84900089716105998</c:v>
                </c:pt>
                <c:pt idx="1930">
                  <c:v>0.84889756861973198</c:v>
                </c:pt>
                <c:pt idx="1931">
                  <c:v>0.84888788221425404</c:v>
                </c:pt>
                <c:pt idx="1932">
                  <c:v>0.84887737708705002</c:v>
                </c:pt>
                <c:pt idx="1933">
                  <c:v>0.84886668209861504</c:v>
                </c:pt>
                <c:pt idx="1934">
                  <c:v>0.84881536511283795</c:v>
                </c:pt>
                <c:pt idx="1935">
                  <c:v>0.84876185557973305</c:v>
                </c:pt>
                <c:pt idx="1936">
                  <c:v>0.84871995270851996</c:v>
                </c:pt>
                <c:pt idx="1937">
                  <c:v>0.84865423851561295</c:v>
                </c:pt>
                <c:pt idx="1938">
                  <c:v>0.84856443979962903</c:v>
                </c:pt>
                <c:pt idx="1939">
                  <c:v>0.84852774803152498</c:v>
                </c:pt>
                <c:pt idx="1940">
                  <c:v>0.84849181889019898</c:v>
                </c:pt>
                <c:pt idx="1941">
                  <c:v>0.84844395363717096</c:v>
                </c:pt>
                <c:pt idx="1942">
                  <c:v>0.84838860233890201</c:v>
                </c:pt>
                <c:pt idx="1943">
                  <c:v>0.84832338101653504</c:v>
                </c:pt>
                <c:pt idx="1944">
                  <c:v>0.84823571915603002</c:v>
                </c:pt>
                <c:pt idx="1945">
                  <c:v>0.84817442363731099</c:v>
                </c:pt>
                <c:pt idx="1946">
                  <c:v>0.84812067758819698</c:v>
                </c:pt>
                <c:pt idx="1947">
                  <c:v>0.84811307782239298</c:v>
                </c:pt>
                <c:pt idx="1948">
                  <c:v>0.84794948557062599</c:v>
                </c:pt>
                <c:pt idx="1949">
                  <c:v>0.84788563302811204</c:v>
                </c:pt>
                <c:pt idx="1950">
                  <c:v>0.84787335182882795</c:v>
                </c:pt>
                <c:pt idx="1951">
                  <c:v>0.84773490995127299</c:v>
                </c:pt>
                <c:pt idx="1952">
                  <c:v>0.847704715023331</c:v>
                </c:pt>
                <c:pt idx="1953">
                  <c:v>0.84758562579507901</c:v>
                </c:pt>
                <c:pt idx="1954">
                  <c:v>0.84754010126089296</c:v>
                </c:pt>
                <c:pt idx="1955">
                  <c:v>0.84752810080821195</c:v>
                </c:pt>
                <c:pt idx="1956">
                  <c:v>0.84745933382641603</c:v>
                </c:pt>
                <c:pt idx="1957">
                  <c:v>0.84744733674282202</c:v>
                </c:pt>
                <c:pt idx="1958">
                  <c:v>0.84743637175946596</c:v>
                </c:pt>
                <c:pt idx="1959">
                  <c:v>0.84737649784846703</c:v>
                </c:pt>
                <c:pt idx="1960">
                  <c:v>0.84733427244949699</c:v>
                </c:pt>
                <c:pt idx="1961">
                  <c:v>0.84732397848697905</c:v>
                </c:pt>
                <c:pt idx="1962">
                  <c:v>0.84722525584400599</c:v>
                </c:pt>
                <c:pt idx="1963">
                  <c:v>0.84710629303034402</c:v>
                </c:pt>
                <c:pt idx="1964">
                  <c:v>0.84697112188085399</c:v>
                </c:pt>
                <c:pt idx="1965">
                  <c:v>0.84695738412923904</c:v>
                </c:pt>
                <c:pt idx="1966">
                  <c:v>0.84684064287921401</c:v>
                </c:pt>
                <c:pt idx="1967">
                  <c:v>0.84678296456979796</c:v>
                </c:pt>
                <c:pt idx="1968">
                  <c:v>0.84669187138782298</c:v>
                </c:pt>
                <c:pt idx="1969">
                  <c:v>0.84666034041321403</c:v>
                </c:pt>
                <c:pt idx="1970">
                  <c:v>0.846631762199335</c:v>
                </c:pt>
                <c:pt idx="1971">
                  <c:v>0.84659322924087699</c:v>
                </c:pt>
                <c:pt idx="1972">
                  <c:v>0.846557713074785</c:v>
                </c:pt>
                <c:pt idx="1973">
                  <c:v>0.84644767281309996</c:v>
                </c:pt>
                <c:pt idx="1974">
                  <c:v>0.84643696529803802</c:v>
                </c:pt>
                <c:pt idx="1975">
                  <c:v>0.84637188454228396</c:v>
                </c:pt>
                <c:pt idx="1976">
                  <c:v>0.84632393490204605</c:v>
                </c:pt>
                <c:pt idx="1977">
                  <c:v>0.84617675750155097</c:v>
                </c:pt>
                <c:pt idx="1978">
                  <c:v>0.84610030085415</c:v>
                </c:pt>
                <c:pt idx="1979">
                  <c:v>0.84584103747399297</c:v>
                </c:pt>
                <c:pt idx="1980">
                  <c:v>0.84580182999684295</c:v>
                </c:pt>
                <c:pt idx="1981">
                  <c:v>0.84566941320276401</c:v>
                </c:pt>
                <c:pt idx="1982">
                  <c:v>0.84563369596714399</c:v>
                </c:pt>
                <c:pt idx="1983">
                  <c:v>0.84562249942895795</c:v>
                </c:pt>
                <c:pt idx="1984">
                  <c:v>0.84550764175395099</c:v>
                </c:pt>
                <c:pt idx="1985">
                  <c:v>0.84547641156877595</c:v>
                </c:pt>
                <c:pt idx="1986">
                  <c:v>0.84538284925626905</c:v>
                </c:pt>
                <c:pt idx="1987">
                  <c:v>0.84532128314402399</c:v>
                </c:pt>
                <c:pt idx="1988">
                  <c:v>0.84513676570410301</c:v>
                </c:pt>
                <c:pt idx="1989">
                  <c:v>0.84512892125058803</c:v>
                </c:pt>
                <c:pt idx="1990">
                  <c:v>0.84509235126919402</c:v>
                </c:pt>
                <c:pt idx="1991">
                  <c:v>0.84501938463304604</c:v>
                </c:pt>
                <c:pt idx="1992">
                  <c:v>0.84485583307012002</c:v>
                </c:pt>
                <c:pt idx="1993">
                  <c:v>0.84464377156276704</c:v>
                </c:pt>
                <c:pt idx="1994">
                  <c:v>0.84461403362770304</c:v>
                </c:pt>
                <c:pt idx="1995">
                  <c:v>0.84452425142172105</c:v>
                </c:pt>
                <c:pt idx="1996">
                  <c:v>0.84448877516601695</c:v>
                </c:pt>
                <c:pt idx="1997">
                  <c:v>0.84447728720991799</c:v>
                </c:pt>
                <c:pt idx="1998">
                  <c:v>0.84445526996196496</c:v>
                </c:pt>
                <c:pt idx="1999">
                  <c:v>0.84443081017348598</c:v>
                </c:pt>
                <c:pt idx="2000">
                  <c:v>0.84428660164025104</c:v>
                </c:pt>
                <c:pt idx="2001">
                  <c:v>0.844153164701829</c:v>
                </c:pt>
                <c:pt idx="2002">
                  <c:v>0.84395620559413498</c:v>
                </c:pt>
                <c:pt idx="2003">
                  <c:v>0.84394307240118405</c:v>
                </c:pt>
                <c:pt idx="2004">
                  <c:v>0.84390513625126695</c:v>
                </c:pt>
                <c:pt idx="2005">
                  <c:v>0.843894762091007</c:v>
                </c:pt>
                <c:pt idx="2006">
                  <c:v>0.84376926578046396</c:v>
                </c:pt>
                <c:pt idx="2007">
                  <c:v>0.84375609412886299</c:v>
                </c:pt>
                <c:pt idx="2008">
                  <c:v>0.84374493609888901</c:v>
                </c:pt>
                <c:pt idx="2009">
                  <c:v>0.84373412835779305</c:v>
                </c:pt>
                <c:pt idx="2010">
                  <c:v>0.84357235590045199</c:v>
                </c:pt>
                <c:pt idx="2011">
                  <c:v>0.84356223240958805</c:v>
                </c:pt>
                <c:pt idx="2012">
                  <c:v>0.84342201467575895</c:v>
                </c:pt>
                <c:pt idx="2013">
                  <c:v>0.84340838555381403</c:v>
                </c:pt>
                <c:pt idx="2014">
                  <c:v>0.84337638439523499</c:v>
                </c:pt>
                <c:pt idx="2015">
                  <c:v>0.84328527955205301</c:v>
                </c:pt>
                <c:pt idx="2016">
                  <c:v>0.84322396104044295</c:v>
                </c:pt>
                <c:pt idx="2017">
                  <c:v>0.84318744563907999</c:v>
                </c:pt>
                <c:pt idx="2018">
                  <c:v>0.84317591898508004</c:v>
                </c:pt>
                <c:pt idx="2019">
                  <c:v>0.84312811277759103</c:v>
                </c:pt>
                <c:pt idx="2020">
                  <c:v>0.84311653002572595</c:v>
                </c:pt>
                <c:pt idx="2021">
                  <c:v>0.84303504683445296</c:v>
                </c:pt>
                <c:pt idx="2022">
                  <c:v>0.843022884399379</c:v>
                </c:pt>
                <c:pt idx="2023">
                  <c:v>0.84293932663104798</c:v>
                </c:pt>
                <c:pt idx="2024">
                  <c:v>0.84291139524081504</c:v>
                </c:pt>
                <c:pt idx="2025">
                  <c:v>0.84283524815726196</c:v>
                </c:pt>
                <c:pt idx="2026">
                  <c:v>0.84281204923575803</c:v>
                </c:pt>
                <c:pt idx="2027">
                  <c:v>0.84245553412186003</c:v>
                </c:pt>
                <c:pt idx="2028">
                  <c:v>0.84240182319067802</c:v>
                </c:pt>
                <c:pt idx="2029">
                  <c:v>0.84231721276763305</c:v>
                </c:pt>
                <c:pt idx="2030">
                  <c:v>0.84229814791606195</c:v>
                </c:pt>
                <c:pt idx="2031">
                  <c:v>0.84225435175438101</c:v>
                </c:pt>
                <c:pt idx="2032">
                  <c:v>0.84215203810126504</c:v>
                </c:pt>
                <c:pt idx="2033">
                  <c:v>0.84213957706895504</c:v>
                </c:pt>
                <c:pt idx="2034">
                  <c:v>0.84198259912698503</c:v>
                </c:pt>
                <c:pt idx="2035">
                  <c:v>0.841926373284267</c:v>
                </c:pt>
                <c:pt idx="2036">
                  <c:v>0.84182327453792705</c:v>
                </c:pt>
                <c:pt idx="2037">
                  <c:v>0.84169621863685196</c:v>
                </c:pt>
                <c:pt idx="2038">
                  <c:v>0.84168323999775496</c:v>
                </c:pt>
                <c:pt idx="2039">
                  <c:v>0.84162364878653495</c:v>
                </c:pt>
                <c:pt idx="2040">
                  <c:v>0.84151703980181403</c:v>
                </c:pt>
                <c:pt idx="2041">
                  <c:v>0.84149464304558297</c:v>
                </c:pt>
                <c:pt idx="2042">
                  <c:v>0.84145448486221497</c:v>
                </c:pt>
                <c:pt idx="2043">
                  <c:v>0.84144309288434005</c:v>
                </c:pt>
                <c:pt idx="2044">
                  <c:v>0.84141345376176102</c:v>
                </c:pt>
                <c:pt idx="2045">
                  <c:v>0.84137854715896199</c:v>
                </c:pt>
                <c:pt idx="2046">
                  <c:v>0.84129875962921696</c:v>
                </c:pt>
                <c:pt idx="2047">
                  <c:v>0.84122176474976795</c:v>
                </c:pt>
                <c:pt idx="2048">
                  <c:v>0.84107889335913399</c:v>
                </c:pt>
                <c:pt idx="2049">
                  <c:v>0.84107301978387095</c:v>
                </c:pt>
                <c:pt idx="2050">
                  <c:v>0.84106376860114995</c:v>
                </c:pt>
                <c:pt idx="2051">
                  <c:v>0.84105336679400999</c:v>
                </c:pt>
                <c:pt idx="2052">
                  <c:v>0.84093993426963998</c:v>
                </c:pt>
                <c:pt idx="2053">
                  <c:v>0.84092707973630099</c:v>
                </c:pt>
                <c:pt idx="2054">
                  <c:v>0.84091597344115998</c:v>
                </c:pt>
                <c:pt idx="2055">
                  <c:v>0.84070284074531898</c:v>
                </c:pt>
                <c:pt idx="2056">
                  <c:v>0.84057615139720199</c:v>
                </c:pt>
                <c:pt idx="2057">
                  <c:v>0.84056728899497501</c:v>
                </c:pt>
                <c:pt idx="2058">
                  <c:v>0.84044079738781896</c:v>
                </c:pt>
                <c:pt idx="2059">
                  <c:v>0.84039396019252699</c:v>
                </c:pt>
                <c:pt idx="2060">
                  <c:v>0.84038323096234802</c:v>
                </c:pt>
                <c:pt idx="2061">
                  <c:v>0.84037250969843202</c:v>
                </c:pt>
                <c:pt idx="2062">
                  <c:v>0.84017088570199205</c:v>
                </c:pt>
                <c:pt idx="2063">
                  <c:v>0.84012447049376604</c:v>
                </c:pt>
                <c:pt idx="2064">
                  <c:v>0.84011239372249702</c:v>
                </c:pt>
                <c:pt idx="2065">
                  <c:v>0.83998786404849202</c:v>
                </c:pt>
                <c:pt idx="2066">
                  <c:v>0.83995399427550999</c:v>
                </c:pt>
                <c:pt idx="2067">
                  <c:v>0.83992001629408097</c:v>
                </c:pt>
                <c:pt idx="2068">
                  <c:v>0.83988969022674398</c:v>
                </c:pt>
                <c:pt idx="2069">
                  <c:v>0.83980753798143803</c:v>
                </c:pt>
                <c:pt idx="2070">
                  <c:v>0.83979497168247397</c:v>
                </c:pt>
                <c:pt idx="2071">
                  <c:v>0.83978391311226197</c:v>
                </c:pt>
                <c:pt idx="2072">
                  <c:v>0.83969721159464905</c:v>
                </c:pt>
                <c:pt idx="2073">
                  <c:v>0.83938262425420396</c:v>
                </c:pt>
                <c:pt idx="2074">
                  <c:v>0.83932467502353003</c:v>
                </c:pt>
                <c:pt idx="2075">
                  <c:v>0.83929291753567203</c:v>
                </c:pt>
                <c:pt idx="2076">
                  <c:v>0.83928369916663104</c:v>
                </c:pt>
                <c:pt idx="2077">
                  <c:v>0.83921287958422197</c:v>
                </c:pt>
                <c:pt idx="2078">
                  <c:v>0.83914533984500195</c:v>
                </c:pt>
                <c:pt idx="2079">
                  <c:v>0.83909170521781296</c:v>
                </c:pt>
                <c:pt idx="2080">
                  <c:v>0.83904820447740103</c:v>
                </c:pt>
                <c:pt idx="2081">
                  <c:v>0.83902971401818505</c:v>
                </c:pt>
                <c:pt idx="2082">
                  <c:v>0.83901949950911403</c:v>
                </c:pt>
                <c:pt idx="2083">
                  <c:v>0.83896909427157296</c:v>
                </c:pt>
                <c:pt idx="2084">
                  <c:v>0.83887348870171596</c:v>
                </c:pt>
                <c:pt idx="2085">
                  <c:v>0.83886320063296405</c:v>
                </c:pt>
                <c:pt idx="2086">
                  <c:v>0.838714674848556</c:v>
                </c:pt>
                <c:pt idx="2087">
                  <c:v>0.83866612035098498</c:v>
                </c:pt>
                <c:pt idx="2088">
                  <c:v>0.83859930803065896</c:v>
                </c:pt>
                <c:pt idx="2089">
                  <c:v>0.83855862698292005</c:v>
                </c:pt>
                <c:pt idx="2090">
                  <c:v>0.83850437324341998</c:v>
                </c:pt>
                <c:pt idx="2091">
                  <c:v>0.83849566651762297</c:v>
                </c:pt>
                <c:pt idx="2092">
                  <c:v>0.83835452066647498</c:v>
                </c:pt>
                <c:pt idx="2093">
                  <c:v>0.83828547392078001</c:v>
                </c:pt>
                <c:pt idx="2094">
                  <c:v>0.83827388781199297</c:v>
                </c:pt>
                <c:pt idx="2095">
                  <c:v>0.838210574754778</c:v>
                </c:pt>
                <c:pt idx="2096">
                  <c:v>0.83820122732284597</c:v>
                </c:pt>
                <c:pt idx="2097">
                  <c:v>0.83819088279134002</c:v>
                </c:pt>
                <c:pt idx="2098">
                  <c:v>0.83805474209305197</c:v>
                </c:pt>
                <c:pt idx="2099">
                  <c:v>0.83802743928716605</c:v>
                </c:pt>
                <c:pt idx="2100">
                  <c:v>0.83795764569998499</c:v>
                </c:pt>
                <c:pt idx="2101">
                  <c:v>0.83794536805497</c:v>
                </c:pt>
                <c:pt idx="2102">
                  <c:v>0.83793435918636905</c:v>
                </c:pt>
                <c:pt idx="2103">
                  <c:v>0.83790053372248297</c:v>
                </c:pt>
                <c:pt idx="2104">
                  <c:v>0.83788939661145401</c:v>
                </c:pt>
                <c:pt idx="2105">
                  <c:v>0.83765699228342205</c:v>
                </c:pt>
                <c:pt idx="2106">
                  <c:v>0.83761244456600603</c:v>
                </c:pt>
                <c:pt idx="2107">
                  <c:v>0.83760269768232698</c:v>
                </c:pt>
                <c:pt idx="2108">
                  <c:v>0.83749655584903804</c:v>
                </c:pt>
                <c:pt idx="2109">
                  <c:v>0.83736690196332797</c:v>
                </c:pt>
                <c:pt idx="2110">
                  <c:v>0.83734864972732603</c:v>
                </c:pt>
                <c:pt idx="2111">
                  <c:v>0.83733829129305304</c:v>
                </c:pt>
                <c:pt idx="2112">
                  <c:v>0.837303236654522</c:v>
                </c:pt>
                <c:pt idx="2113">
                  <c:v>0.83723397695470703</c:v>
                </c:pt>
                <c:pt idx="2114">
                  <c:v>0.83718418534927896</c:v>
                </c:pt>
                <c:pt idx="2115">
                  <c:v>0.83715280720244101</c:v>
                </c:pt>
                <c:pt idx="2116">
                  <c:v>0.83703309128306003</c:v>
                </c:pt>
                <c:pt idx="2117">
                  <c:v>0.83699527720428701</c:v>
                </c:pt>
                <c:pt idx="2118">
                  <c:v>0.83685581294700395</c:v>
                </c:pt>
                <c:pt idx="2119">
                  <c:v>0.83685063556226502</c:v>
                </c:pt>
                <c:pt idx="2120">
                  <c:v>0.83683466745450297</c:v>
                </c:pt>
                <c:pt idx="2121">
                  <c:v>0.83682411982665605</c:v>
                </c:pt>
                <c:pt idx="2122">
                  <c:v>0.83679114483800299</c:v>
                </c:pt>
                <c:pt idx="2123">
                  <c:v>0.836765931612657</c:v>
                </c:pt>
                <c:pt idx="2124">
                  <c:v>0.83673663979801705</c:v>
                </c:pt>
                <c:pt idx="2125">
                  <c:v>0.83659432497423303</c:v>
                </c:pt>
                <c:pt idx="2126">
                  <c:v>0.83658067082751997</c:v>
                </c:pt>
                <c:pt idx="2127">
                  <c:v>0.83656944426891899</c:v>
                </c:pt>
                <c:pt idx="2128">
                  <c:v>0.83655862704321204</c:v>
                </c:pt>
                <c:pt idx="2129">
                  <c:v>0.83648293163324705</c:v>
                </c:pt>
                <c:pt idx="2130">
                  <c:v>0.83640379355233596</c:v>
                </c:pt>
                <c:pt idx="2131">
                  <c:v>0.83639172910252502</c:v>
                </c:pt>
                <c:pt idx="2132">
                  <c:v>0.83638075804317102</c:v>
                </c:pt>
                <c:pt idx="2133">
                  <c:v>0.83631764270211195</c:v>
                </c:pt>
                <c:pt idx="2134">
                  <c:v>0.83630117621392897</c:v>
                </c:pt>
                <c:pt idx="2135">
                  <c:v>0.83617276066225998</c:v>
                </c:pt>
                <c:pt idx="2136">
                  <c:v>0.83616023853949895</c:v>
                </c:pt>
                <c:pt idx="2137">
                  <c:v>0.83603577325227696</c:v>
                </c:pt>
                <c:pt idx="2138">
                  <c:v>0.836010238026898</c:v>
                </c:pt>
                <c:pt idx="2139">
                  <c:v>0.83599961259941802</c:v>
                </c:pt>
                <c:pt idx="2140">
                  <c:v>0.83596572957622906</c:v>
                </c:pt>
                <c:pt idx="2141">
                  <c:v>0.83594400916258405</c:v>
                </c:pt>
                <c:pt idx="2142">
                  <c:v>0.83593097468370803</c:v>
                </c:pt>
                <c:pt idx="2143">
                  <c:v>0.83592124593717299</c:v>
                </c:pt>
                <c:pt idx="2144">
                  <c:v>0.83582293661275697</c:v>
                </c:pt>
                <c:pt idx="2145">
                  <c:v>0.83576820363925997</c:v>
                </c:pt>
                <c:pt idx="2146">
                  <c:v>0.83573240444937602</c:v>
                </c:pt>
                <c:pt idx="2147">
                  <c:v>0.83572090338758298</c:v>
                </c:pt>
                <c:pt idx="2148">
                  <c:v>0.83565136137395701</c:v>
                </c:pt>
                <c:pt idx="2149">
                  <c:v>0.83558309368505201</c:v>
                </c:pt>
                <c:pt idx="2150">
                  <c:v>0.83553544567453497</c:v>
                </c:pt>
                <c:pt idx="2151">
                  <c:v>0.83542227540131697</c:v>
                </c:pt>
                <c:pt idx="2152">
                  <c:v>0.83533255250693905</c:v>
                </c:pt>
                <c:pt idx="2153">
                  <c:v>0.83526674149276503</c:v>
                </c:pt>
                <c:pt idx="2154">
                  <c:v>0.835241786404881</c:v>
                </c:pt>
                <c:pt idx="2155">
                  <c:v>0.83520726555898395</c:v>
                </c:pt>
                <c:pt idx="2156">
                  <c:v>0.83516183707450997</c:v>
                </c:pt>
                <c:pt idx="2157">
                  <c:v>0.83506437284407498</c:v>
                </c:pt>
                <c:pt idx="2158">
                  <c:v>0.83488310159190804</c:v>
                </c:pt>
                <c:pt idx="2159">
                  <c:v>0.834848196323699</c:v>
                </c:pt>
                <c:pt idx="2160">
                  <c:v>0.83468425365444499</c:v>
                </c:pt>
                <c:pt idx="2161">
                  <c:v>0.83457400613592903</c:v>
                </c:pt>
                <c:pt idx="2162">
                  <c:v>0.83449424052074594</c:v>
                </c:pt>
                <c:pt idx="2163">
                  <c:v>0.83441588691792801</c:v>
                </c:pt>
                <c:pt idx="2164">
                  <c:v>0.83437877711764796</c:v>
                </c:pt>
                <c:pt idx="2165">
                  <c:v>0.83432951272191902</c:v>
                </c:pt>
                <c:pt idx="2166">
                  <c:v>0.83431762986332902</c:v>
                </c:pt>
                <c:pt idx="2167">
                  <c:v>0.834306692097188</c:v>
                </c:pt>
                <c:pt idx="2168">
                  <c:v>0.83424829720428595</c:v>
                </c:pt>
                <c:pt idx="2169">
                  <c:v>0.83414824382062203</c:v>
                </c:pt>
                <c:pt idx="2170">
                  <c:v>0.834061024602474</c:v>
                </c:pt>
                <c:pt idx="2171">
                  <c:v>0.83383881295196505</c:v>
                </c:pt>
                <c:pt idx="2172">
                  <c:v>0.83372789090617105</c:v>
                </c:pt>
                <c:pt idx="2173">
                  <c:v>0.83370708657124504</c:v>
                </c:pt>
                <c:pt idx="2174">
                  <c:v>0.83366956297348405</c:v>
                </c:pt>
                <c:pt idx="2175">
                  <c:v>0.83365883055842904</c:v>
                </c:pt>
                <c:pt idx="2176">
                  <c:v>0.83363015450544697</c:v>
                </c:pt>
                <c:pt idx="2177">
                  <c:v>0.83352359262687503</c:v>
                </c:pt>
                <c:pt idx="2178">
                  <c:v>0.833342723245033</c:v>
                </c:pt>
                <c:pt idx="2179">
                  <c:v>0.83316227856186098</c:v>
                </c:pt>
                <c:pt idx="2180">
                  <c:v>0.833105984365209</c:v>
                </c:pt>
                <c:pt idx="2181">
                  <c:v>0.833097012019134</c:v>
                </c:pt>
                <c:pt idx="2182">
                  <c:v>0.83307000199080194</c:v>
                </c:pt>
                <c:pt idx="2183">
                  <c:v>0.83304118850831899</c:v>
                </c:pt>
                <c:pt idx="2184">
                  <c:v>0.83282514676825903</c:v>
                </c:pt>
                <c:pt idx="2185">
                  <c:v>0.83277327202854601</c:v>
                </c:pt>
                <c:pt idx="2186">
                  <c:v>0.83273779059324704</c:v>
                </c:pt>
                <c:pt idx="2187">
                  <c:v>0.83266740282538798</c:v>
                </c:pt>
                <c:pt idx="2188">
                  <c:v>0.83255507390393702</c:v>
                </c:pt>
                <c:pt idx="2189">
                  <c:v>0.83250385251653103</c:v>
                </c:pt>
                <c:pt idx="2190">
                  <c:v>0.83249195681448096</c:v>
                </c:pt>
                <c:pt idx="2191">
                  <c:v>0.83245230831711903</c:v>
                </c:pt>
                <c:pt idx="2192">
                  <c:v>0.83237055302637897</c:v>
                </c:pt>
                <c:pt idx="2193">
                  <c:v>0.83226518200456001</c:v>
                </c:pt>
                <c:pt idx="2194">
                  <c:v>0.83215199861872102</c:v>
                </c:pt>
                <c:pt idx="2195">
                  <c:v>0.83203454658741904</c:v>
                </c:pt>
                <c:pt idx="2196">
                  <c:v>0.83201055244010402</c:v>
                </c:pt>
                <c:pt idx="2197">
                  <c:v>0.831943061488296</c:v>
                </c:pt>
                <c:pt idx="2198">
                  <c:v>0.83193144651024498</c:v>
                </c:pt>
                <c:pt idx="2199">
                  <c:v>0.83192055867152004</c:v>
                </c:pt>
                <c:pt idx="2200">
                  <c:v>0.83190981011020004</c:v>
                </c:pt>
                <c:pt idx="2201">
                  <c:v>0.83183755682861604</c:v>
                </c:pt>
                <c:pt idx="2202">
                  <c:v>0.83176002147835804</c:v>
                </c:pt>
                <c:pt idx="2203">
                  <c:v>0.83167979039905604</c:v>
                </c:pt>
                <c:pt idx="2204">
                  <c:v>0.83162939376155998</c:v>
                </c:pt>
                <c:pt idx="2205">
                  <c:v>0.83157745338807798</c:v>
                </c:pt>
                <c:pt idx="2206">
                  <c:v>0.83156680849298303</c:v>
                </c:pt>
                <c:pt idx="2207">
                  <c:v>0.83150314035652595</c:v>
                </c:pt>
                <c:pt idx="2208">
                  <c:v>0.83142087063126002</c:v>
                </c:pt>
                <c:pt idx="2209">
                  <c:v>0.83133381580911603</c:v>
                </c:pt>
                <c:pt idx="2210">
                  <c:v>0.83129592455113699</c:v>
                </c:pt>
                <c:pt idx="2211">
                  <c:v>0.83124471603116001</c:v>
                </c:pt>
                <c:pt idx="2212">
                  <c:v>0.83115961247099801</c:v>
                </c:pt>
                <c:pt idx="2213">
                  <c:v>0.83109232640529795</c:v>
                </c:pt>
                <c:pt idx="2214">
                  <c:v>0.83106309290422498</c:v>
                </c:pt>
                <c:pt idx="2215">
                  <c:v>0.83101864199367304</c:v>
                </c:pt>
                <c:pt idx="2216">
                  <c:v>0.83100484055261004</c:v>
                </c:pt>
                <c:pt idx="2217">
                  <c:v>0.83077265301324399</c:v>
                </c:pt>
                <c:pt idx="2218">
                  <c:v>0.83076164655215501</c:v>
                </c:pt>
                <c:pt idx="2219">
                  <c:v>0.83075087516889101</c:v>
                </c:pt>
                <c:pt idx="2220">
                  <c:v>0.83060889459517295</c:v>
                </c:pt>
                <c:pt idx="2221">
                  <c:v>0.83052165938282596</c:v>
                </c:pt>
                <c:pt idx="2222">
                  <c:v>0.83050841964817601</c:v>
                </c:pt>
                <c:pt idx="2223">
                  <c:v>0.830497258993804</c:v>
                </c:pt>
                <c:pt idx="2224">
                  <c:v>0.83033002843671699</c:v>
                </c:pt>
                <c:pt idx="2225">
                  <c:v>0.83031530425830402</c:v>
                </c:pt>
                <c:pt idx="2226">
                  <c:v>0.83017808502727697</c:v>
                </c:pt>
                <c:pt idx="2227">
                  <c:v>0.83016425443560005</c:v>
                </c:pt>
                <c:pt idx="2228">
                  <c:v>0.83012291884943501</c:v>
                </c:pt>
                <c:pt idx="2229">
                  <c:v>0.83009219552625502</c:v>
                </c:pt>
                <c:pt idx="2230">
                  <c:v>0.830016895786579</c:v>
                </c:pt>
                <c:pt idx="2231">
                  <c:v>0.82993148526455296</c:v>
                </c:pt>
                <c:pt idx="2232">
                  <c:v>0.82988310327510495</c:v>
                </c:pt>
                <c:pt idx="2233">
                  <c:v>0.82973437015280005</c:v>
                </c:pt>
                <c:pt idx="2234">
                  <c:v>0.82969535570973696</c:v>
                </c:pt>
                <c:pt idx="2235">
                  <c:v>0.82962196467554905</c:v>
                </c:pt>
                <c:pt idx="2236">
                  <c:v>0.82955269730312198</c:v>
                </c:pt>
                <c:pt idx="2237">
                  <c:v>0.82949365693602894</c:v>
                </c:pt>
                <c:pt idx="2238">
                  <c:v>0.829339771493668</c:v>
                </c:pt>
                <c:pt idx="2239">
                  <c:v>0.82931425281308402</c:v>
                </c:pt>
                <c:pt idx="2240">
                  <c:v>0.82926706670983796</c:v>
                </c:pt>
                <c:pt idx="2241">
                  <c:v>0.82925527339176996</c:v>
                </c:pt>
                <c:pt idx="2242">
                  <c:v>0.82917154741460997</c:v>
                </c:pt>
                <c:pt idx="2243">
                  <c:v>0.82916201347713503</c:v>
                </c:pt>
                <c:pt idx="2244">
                  <c:v>0.82915155416167696</c:v>
                </c:pt>
                <c:pt idx="2245">
                  <c:v>0.82905224000951805</c:v>
                </c:pt>
                <c:pt idx="2246">
                  <c:v>0.82904259873974595</c:v>
                </c:pt>
                <c:pt idx="2247">
                  <c:v>0.82868922156918301</c:v>
                </c:pt>
                <c:pt idx="2248">
                  <c:v>0.82863698274458097</c:v>
                </c:pt>
                <c:pt idx="2249">
                  <c:v>0.82854741291162204</c:v>
                </c:pt>
                <c:pt idx="2250">
                  <c:v>0.82846495806000897</c:v>
                </c:pt>
                <c:pt idx="2251">
                  <c:v>0.82845264280131103</c:v>
                </c:pt>
                <c:pt idx="2252">
                  <c:v>0.82844163275632698</c:v>
                </c:pt>
                <c:pt idx="2253">
                  <c:v>0.82836632712395897</c:v>
                </c:pt>
                <c:pt idx="2254">
                  <c:v>0.82829736333266701</c:v>
                </c:pt>
                <c:pt idx="2255">
                  <c:v>0.82826987143023501</c:v>
                </c:pt>
                <c:pt idx="2256">
                  <c:v>0.82819321477137797</c:v>
                </c:pt>
                <c:pt idx="2257">
                  <c:v>0.82813404475566099</c:v>
                </c:pt>
                <c:pt idx="2258">
                  <c:v>0.82810622148323298</c:v>
                </c:pt>
                <c:pt idx="2259">
                  <c:v>0.82798254878205002</c:v>
                </c:pt>
                <c:pt idx="2260">
                  <c:v>0.82793601286764396</c:v>
                </c:pt>
                <c:pt idx="2261">
                  <c:v>0.82790310820769897</c:v>
                </c:pt>
                <c:pt idx="2262">
                  <c:v>0.827891740038732</c:v>
                </c:pt>
                <c:pt idx="2263">
                  <c:v>0.82788090046309004</c:v>
                </c:pt>
                <c:pt idx="2264">
                  <c:v>0.827818263966285</c:v>
                </c:pt>
                <c:pt idx="2265">
                  <c:v>0.82766275754077001</c:v>
                </c:pt>
                <c:pt idx="2266">
                  <c:v>0.82758190739798099</c:v>
                </c:pt>
                <c:pt idx="2267">
                  <c:v>0.82756906251141804</c:v>
                </c:pt>
                <c:pt idx="2268">
                  <c:v>0.82746496113243095</c:v>
                </c:pt>
                <c:pt idx="2269">
                  <c:v>0.82745206020529305</c:v>
                </c:pt>
                <c:pt idx="2270">
                  <c:v>0.82742984662736196</c:v>
                </c:pt>
                <c:pt idx="2271">
                  <c:v>0.82736679455006401</c:v>
                </c:pt>
                <c:pt idx="2272">
                  <c:v>0.82712002292518505</c:v>
                </c:pt>
                <c:pt idx="2273">
                  <c:v>0.82710918239945497</c:v>
                </c:pt>
                <c:pt idx="2274">
                  <c:v>0.82710047028255795</c:v>
                </c:pt>
                <c:pt idx="2275">
                  <c:v>0.82707107838286698</c:v>
                </c:pt>
                <c:pt idx="2276">
                  <c:v>0.82706018518274005</c:v>
                </c:pt>
                <c:pt idx="2277">
                  <c:v>0.82702083954844996</c:v>
                </c:pt>
                <c:pt idx="2278">
                  <c:v>0.82700989714579998</c:v>
                </c:pt>
                <c:pt idx="2279">
                  <c:v>0.826971167040782</c:v>
                </c:pt>
                <c:pt idx="2280">
                  <c:v>0.82694349063419403</c:v>
                </c:pt>
                <c:pt idx="2281">
                  <c:v>0.82693436098719597</c:v>
                </c:pt>
                <c:pt idx="2282">
                  <c:v>0.826818965103014</c:v>
                </c:pt>
                <c:pt idx="2283">
                  <c:v>0.82675117206479098</c:v>
                </c:pt>
                <c:pt idx="2284">
                  <c:v>0.82666711965255002</c:v>
                </c:pt>
                <c:pt idx="2285">
                  <c:v>0.82665444992020198</c:v>
                </c:pt>
                <c:pt idx="2286">
                  <c:v>0.82643374747728504</c:v>
                </c:pt>
                <c:pt idx="2287">
                  <c:v>0.82635700348898899</c:v>
                </c:pt>
                <c:pt idx="2288">
                  <c:v>0.82631962883128696</c:v>
                </c:pt>
                <c:pt idx="2289">
                  <c:v>0.82630907559134703</c:v>
                </c:pt>
                <c:pt idx="2290">
                  <c:v>0.82628156592385005</c:v>
                </c:pt>
                <c:pt idx="2291">
                  <c:v>0.826250028749974</c:v>
                </c:pt>
                <c:pt idx="2292">
                  <c:v>0.82623923759736895</c:v>
                </c:pt>
                <c:pt idx="2293">
                  <c:v>0.82606344817425803</c:v>
                </c:pt>
                <c:pt idx="2294">
                  <c:v>0.82602012246970502</c:v>
                </c:pt>
                <c:pt idx="2295">
                  <c:v>0.82600728488586095</c:v>
                </c:pt>
                <c:pt idx="2296">
                  <c:v>0.82597721590364104</c:v>
                </c:pt>
                <c:pt idx="2297">
                  <c:v>0.82586730702250599</c:v>
                </c:pt>
                <c:pt idx="2298">
                  <c:v>0.82579267915199905</c:v>
                </c:pt>
                <c:pt idx="2299">
                  <c:v>0.82577977632619604</c:v>
                </c:pt>
                <c:pt idx="2300">
                  <c:v>0.82576867112697905</c:v>
                </c:pt>
                <c:pt idx="2301">
                  <c:v>0.82565853846658999</c:v>
                </c:pt>
                <c:pt idx="2302">
                  <c:v>0.825543361088381</c:v>
                </c:pt>
                <c:pt idx="2303">
                  <c:v>0.82552829541032702</c:v>
                </c:pt>
                <c:pt idx="2304">
                  <c:v>0.82551809457443104</c:v>
                </c:pt>
                <c:pt idx="2305">
                  <c:v>0.82546414435794202</c:v>
                </c:pt>
                <c:pt idx="2306">
                  <c:v>0.82536828705738896</c:v>
                </c:pt>
                <c:pt idx="2307">
                  <c:v>0.825309107868332</c:v>
                </c:pt>
                <c:pt idx="2308">
                  <c:v>0.82519771414715604</c:v>
                </c:pt>
                <c:pt idx="2309">
                  <c:v>0.82509295934434501</c:v>
                </c:pt>
                <c:pt idx="2310">
                  <c:v>0.82498791502411195</c:v>
                </c:pt>
                <c:pt idx="2311">
                  <c:v>0.82491959697616002</c:v>
                </c:pt>
                <c:pt idx="2312">
                  <c:v>0.82475858605834995</c:v>
                </c:pt>
                <c:pt idx="2313">
                  <c:v>0.82470563917286699</c:v>
                </c:pt>
                <c:pt idx="2314">
                  <c:v>0.82465608969785498</c:v>
                </c:pt>
                <c:pt idx="2315">
                  <c:v>0.82462387809072302</c:v>
                </c:pt>
                <c:pt idx="2316">
                  <c:v>0.82453532631151305</c:v>
                </c:pt>
                <c:pt idx="2317">
                  <c:v>0.824419043929425</c:v>
                </c:pt>
                <c:pt idx="2318">
                  <c:v>0.82436008901381697</c:v>
                </c:pt>
                <c:pt idx="2319">
                  <c:v>0.82430796143492002</c:v>
                </c:pt>
                <c:pt idx="2320">
                  <c:v>0.82424401701637395</c:v>
                </c:pt>
                <c:pt idx="2321">
                  <c:v>0.824236020464997</c:v>
                </c:pt>
                <c:pt idx="2322">
                  <c:v>0.82408727089196798</c:v>
                </c:pt>
                <c:pt idx="2323">
                  <c:v>0.82400076371025099</c:v>
                </c:pt>
                <c:pt idx="2324">
                  <c:v>0.82384519207526996</c:v>
                </c:pt>
                <c:pt idx="2325">
                  <c:v>0.82383063102124798</c:v>
                </c:pt>
                <c:pt idx="2326">
                  <c:v>0.82381928719860098</c:v>
                </c:pt>
                <c:pt idx="2327">
                  <c:v>0.82378209231407895</c:v>
                </c:pt>
                <c:pt idx="2328">
                  <c:v>0.82357771525246004</c:v>
                </c:pt>
                <c:pt idx="2329">
                  <c:v>0.82352566037463104</c:v>
                </c:pt>
                <c:pt idx="2330">
                  <c:v>0.82343074388959203</c:v>
                </c:pt>
                <c:pt idx="2331">
                  <c:v>0.82341837660175599</c:v>
                </c:pt>
                <c:pt idx="2332">
                  <c:v>0.82337091679477004</c:v>
                </c:pt>
                <c:pt idx="2333">
                  <c:v>0.82335953897498504</c:v>
                </c:pt>
                <c:pt idx="2334">
                  <c:v>0.82331771947789301</c:v>
                </c:pt>
                <c:pt idx="2335">
                  <c:v>0.82330623703932704</c:v>
                </c:pt>
                <c:pt idx="2336">
                  <c:v>0.82320639258589201</c:v>
                </c:pt>
                <c:pt idx="2337">
                  <c:v>0.82297458225463505</c:v>
                </c:pt>
                <c:pt idx="2338">
                  <c:v>0.82295587155557903</c:v>
                </c:pt>
                <c:pt idx="2339">
                  <c:v>0.82294557364966903</c:v>
                </c:pt>
                <c:pt idx="2340">
                  <c:v>0.82277355791696405</c:v>
                </c:pt>
                <c:pt idx="2341">
                  <c:v>0.82276425463595504</c:v>
                </c:pt>
                <c:pt idx="2342">
                  <c:v>0.82272208710563399</c:v>
                </c:pt>
                <c:pt idx="2343">
                  <c:v>0.82271079802031999</c:v>
                </c:pt>
                <c:pt idx="2344">
                  <c:v>0.82258489239695198</c:v>
                </c:pt>
                <c:pt idx="2345">
                  <c:v>0.82257266018046005</c:v>
                </c:pt>
                <c:pt idx="2346">
                  <c:v>0.82251386396805604</c:v>
                </c:pt>
                <c:pt idx="2347">
                  <c:v>0.82244399052939199</c:v>
                </c:pt>
                <c:pt idx="2348">
                  <c:v>0.82240711103881603</c:v>
                </c:pt>
                <c:pt idx="2349">
                  <c:v>0.82230246211657898</c:v>
                </c:pt>
                <c:pt idx="2350">
                  <c:v>0.82216250689469705</c:v>
                </c:pt>
                <c:pt idx="2351">
                  <c:v>0.82190799501439005</c:v>
                </c:pt>
                <c:pt idx="2352">
                  <c:v>0.82178360725778199</c:v>
                </c:pt>
                <c:pt idx="2353">
                  <c:v>0.82154502584827205</c:v>
                </c:pt>
                <c:pt idx="2354">
                  <c:v>0.82145147363470505</c:v>
                </c:pt>
                <c:pt idx="2355">
                  <c:v>0.82141941052032197</c:v>
                </c:pt>
                <c:pt idx="2356">
                  <c:v>0.82136890844169597</c:v>
                </c:pt>
                <c:pt idx="2357">
                  <c:v>0.82132283972110398</c:v>
                </c:pt>
                <c:pt idx="2358">
                  <c:v>0.82123057767475305</c:v>
                </c:pt>
                <c:pt idx="2359">
                  <c:v>0.82106874274554997</c:v>
                </c:pt>
                <c:pt idx="2360">
                  <c:v>0.82087171597360198</c:v>
                </c:pt>
                <c:pt idx="2361">
                  <c:v>0.82086068274404</c:v>
                </c:pt>
                <c:pt idx="2362">
                  <c:v>0.82080152632856995</c:v>
                </c:pt>
                <c:pt idx="2363">
                  <c:v>0.82078965394916203</c:v>
                </c:pt>
                <c:pt idx="2364">
                  <c:v>0.820615474655775</c:v>
                </c:pt>
                <c:pt idx="2365">
                  <c:v>0.82060128863521897</c:v>
                </c:pt>
                <c:pt idx="2366">
                  <c:v>0.82054864710780995</c:v>
                </c:pt>
                <c:pt idx="2367">
                  <c:v>0.82051847860565896</c:v>
                </c:pt>
                <c:pt idx="2368">
                  <c:v>0.82049228759244097</c:v>
                </c:pt>
                <c:pt idx="2369">
                  <c:v>0.82042824703651496</c:v>
                </c:pt>
                <c:pt idx="2370">
                  <c:v>0.82034875869235002</c:v>
                </c:pt>
                <c:pt idx="2371">
                  <c:v>0.82033772191424603</c:v>
                </c:pt>
                <c:pt idx="2372">
                  <c:v>0.82029000179323497</c:v>
                </c:pt>
                <c:pt idx="2373">
                  <c:v>0.82024856021399195</c:v>
                </c:pt>
                <c:pt idx="2374">
                  <c:v>0.82024022096664295</c:v>
                </c:pt>
                <c:pt idx="2375">
                  <c:v>0.82023006718491098</c:v>
                </c:pt>
                <c:pt idx="2376">
                  <c:v>0.82005102354951998</c:v>
                </c:pt>
                <c:pt idx="2377">
                  <c:v>0.82004120313073403</c:v>
                </c:pt>
                <c:pt idx="2378">
                  <c:v>0.82003095236174595</c:v>
                </c:pt>
                <c:pt idx="2379">
                  <c:v>0.82000860771363704</c:v>
                </c:pt>
                <c:pt idx="2380">
                  <c:v>0.81997640063122401</c:v>
                </c:pt>
                <c:pt idx="2381">
                  <c:v>0.81988488672554605</c:v>
                </c:pt>
                <c:pt idx="2382">
                  <c:v>0.81980264485811105</c:v>
                </c:pt>
                <c:pt idx="2383">
                  <c:v>0.81979011165333604</c:v>
                </c:pt>
                <c:pt idx="2384">
                  <c:v>0.81974261671677795</c:v>
                </c:pt>
                <c:pt idx="2385">
                  <c:v>0.81967159915904197</c:v>
                </c:pt>
                <c:pt idx="2386">
                  <c:v>0.81966350209737704</c:v>
                </c:pt>
                <c:pt idx="2387">
                  <c:v>0.81951309954265095</c:v>
                </c:pt>
                <c:pt idx="2388">
                  <c:v>0.819469448620331</c:v>
                </c:pt>
                <c:pt idx="2389">
                  <c:v>0.81945773627442497</c:v>
                </c:pt>
                <c:pt idx="2390">
                  <c:v>0.81944683748365998</c:v>
                </c:pt>
                <c:pt idx="2391">
                  <c:v>0.81943609359253999</c:v>
                </c:pt>
                <c:pt idx="2392">
                  <c:v>0.81938014685331495</c:v>
                </c:pt>
                <c:pt idx="2393">
                  <c:v>0.81936829992938798</c:v>
                </c:pt>
                <c:pt idx="2394">
                  <c:v>0.81925460009594098</c:v>
                </c:pt>
                <c:pt idx="2395">
                  <c:v>0.81924399299179296</c:v>
                </c:pt>
                <c:pt idx="2396">
                  <c:v>0.81915190281268302</c:v>
                </c:pt>
                <c:pt idx="2397">
                  <c:v>0.81911468732852799</c:v>
                </c:pt>
                <c:pt idx="2398">
                  <c:v>0.81910362442458295</c:v>
                </c:pt>
                <c:pt idx="2399">
                  <c:v>0.81907275281826297</c:v>
                </c:pt>
                <c:pt idx="2400">
                  <c:v>0.81903184062081202</c:v>
                </c:pt>
                <c:pt idx="2401">
                  <c:v>0.81899024249019203</c:v>
                </c:pt>
                <c:pt idx="2402">
                  <c:v>0.81896453823817095</c:v>
                </c:pt>
                <c:pt idx="2403">
                  <c:v>0.81893974627465804</c:v>
                </c:pt>
                <c:pt idx="2404">
                  <c:v>0.81880653853734797</c:v>
                </c:pt>
                <c:pt idx="2405">
                  <c:v>0.81862803682774099</c:v>
                </c:pt>
                <c:pt idx="2406">
                  <c:v>0.81860741004013404</c:v>
                </c:pt>
                <c:pt idx="2407">
                  <c:v>0.81854898943230303</c:v>
                </c:pt>
                <c:pt idx="2408">
                  <c:v>0.81848715505581704</c:v>
                </c:pt>
                <c:pt idx="2409">
                  <c:v>0.81845889474190903</c:v>
                </c:pt>
                <c:pt idx="2410">
                  <c:v>0.81824266108378096</c:v>
                </c:pt>
                <c:pt idx="2411">
                  <c:v>0.81819029011488098</c:v>
                </c:pt>
                <c:pt idx="2412">
                  <c:v>0.81815557271262795</c:v>
                </c:pt>
                <c:pt idx="2413">
                  <c:v>0.81795167376782896</c:v>
                </c:pt>
                <c:pt idx="2414">
                  <c:v>0.817816392217383</c:v>
                </c:pt>
                <c:pt idx="2415">
                  <c:v>0.81778101915968104</c:v>
                </c:pt>
                <c:pt idx="2416">
                  <c:v>0.81774689234625997</c:v>
                </c:pt>
                <c:pt idx="2417">
                  <c:v>0.81759631425835799</c:v>
                </c:pt>
                <c:pt idx="2418">
                  <c:v>0.81758219128481102</c:v>
                </c:pt>
                <c:pt idx="2419">
                  <c:v>0.81744658457499197</c:v>
                </c:pt>
                <c:pt idx="2420">
                  <c:v>0.81743927669210004</c:v>
                </c:pt>
                <c:pt idx="2421">
                  <c:v>0.81734206624792505</c:v>
                </c:pt>
                <c:pt idx="2422">
                  <c:v>0.81732867081702498</c:v>
                </c:pt>
                <c:pt idx="2423">
                  <c:v>0.81732031383321202</c:v>
                </c:pt>
                <c:pt idx="2424">
                  <c:v>0.81731023883350395</c:v>
                </c:pt>
                <c:pt idx="2425">
                  <c:v>0.81729966652184305</c:v>
                </c:pt>
                <c:pt idx="2426">
                  <c:v>0.81726790997437804</c:v>
                </c:pt>
                <c:pt idx="2427">
                  <c:v>0.81718028540018495</c:v>
                </c:pt>
                <c:pt idx="2428">
                  <c:v>0.81716961738584204</c:v>
                </c:pt>
                <c:pt idx="2429">
                  <c:v>0.81715892135090595</c:v>
                </c:pt>
                <c:pt idx="2430">
                  <c:v>0.81697708914982303</c:v>
                </c:pt>
                <c:pt idx="2431">
                  <c:v>0.81692898709853501</c:v>
                </c:pt>
                <c:pt idx="2432">
                  <c:v>0.81688008427146397</c:v>
                </c:pt>
                <c:pt idx="2433">
                  <c:v>0.81674766109208197</c:v>
                </c:pt>
                <c:pt idx="2434">
                  <c:v>0.81666620144516</c:v>
                </c:pt>
                <c:pt idx="2435">
                  <c:v>0.81665533364082099</c:v>
                </c:pt>
                <c:pt idx="2436">
                  <c:v>0.81664496292409405</c:v>
                </c:pt>
                <c:pt idx="2437">
                  <c:v>0.81660528385761999</c:v>
                </c:pt>
                <c:pt idx="2438">
                  <c:v>0.81659369563118001</c:v>
                </c:pt>
                <c:pt idx="2439">
                  <c:v>0.81653211722788799</c:v>
                </c:pt>
                <c:pt idx="2440">
                  <c:v>0.81652193054378297</c:v>
                </c:pt>
                <c:pt idx="2441">
                  <c:v>0.81645398172593198</c:v>
                </c:pt>
                <c:pt idx="2442">
                  <c:v>0.81644185520882595</c:v>
                </c:pt>
                <c:pt idx="2443">
                  <c:v>0.81643088450492096</c:v>
                </c:pt>
                <c:pt idx="2444">
                  <c:v>0.81642012807446895</c:v>
                </c:pt>
                <c:pt idx="2445">
                  <c:v>0.81639356262846097</c:v>
                </c:pt>
                <c:pt idx="2446">
                  <c:v>0.81631948758568296</c:v>
                </c:pt>
                <c:pt idx="2447">
                  <c:v>0.81615317693610401</c:v>
                </c:pt>
                <c:pt idx="2448">
                  <c:v>0.81603387825305895</c:v>
                </c:pt>
                <c:pt idx="2449">
                  <c:v>0.81594519443802005</c:v>
                </c:pt>
                <c:pt idx="2450">
                  <c:v>0.81590697288857705</c:v>
                </c:pt>
                <c:pt idx="2451">
                  <c:v>0.81586311554644197</c:v>
                </c:pt>
                <c:pt idx="2452">
                  <c:v>0.81585158532914104</c:v>
                </c:pt>
                <c:pt idx="2453">
                  <c:v>0.81581484732748</c:v>
                </c:pt>
                <c:pt idx="2454">
                  <c:v>0.81580355843938501</c:v>
                </c:pt>
                <c:pt idx="2455">
                  <c:v>0.81564268706906895</c:v>
                </c:pt>
                <c:pt idx="2456">
                  <c:v>0.81544104011165697</c:v>
                </c:pt>
                <c:pt idx="2457">
                  <c:v>0.81540583319008797</c:v>
                </c:pt>
                <c:pt idx="2458">
                  <c:v>0.81531260776391301</c:v>
                </c:pt>
                <c:pt idx="2459">
                  <c:v>0.81516763108309298</c:v>
                </c:pt>
                <c:pt idx="2460">
                  <c:v>0.81511349828292801</c:v>
                </c:pt>
                <c:pt idx="2461">
                  <c:v>0.81503973878040703</c:v>
                </c:pt>
                <c:pt idx="2462">
                  <c:v>0.81492066199494295</c:v>
                </c:pt>
                <c:pt idx="2463">
                  <c:v>0.81490782400316697</c:v>
                </c:pt>
                <c:pt idx="2464">
                  <c:v>0.81489673578438404</c:v>
                </c:pt>
                <c:pt idx="2465">
                  <c:v>0.81488595718409595</c:v>
                </c:pt>
                <c:pt idx="2466">
                  <c:v>0.81487523990277499</c:v>
                </c:pt>
                <c:pt idx="2467">
                  <c:v>0.81479714328928199</c:v>
                </c:pt>
                <c:pt idx="2468">
                  <c:v>0.81470169477487198</c:v>
                </c:pt>
                <c:pt idx="2469">
                  <c:v>0.81466895771370196</c:v>
                </c:pt>
                <c:pt idx="2470">
                  <c:v>0.81464062128769099</c:v>
                </c:pt>
                <c:pt idx="2471">
                  <c:v>0.81453461334892296</c:v>
                </c:pt>
                <c:pt idx="2472">
                  <c:v>0.81452358220645305</c:v>
                </c:pt>
                <c:pt idx="2473">
                  <c:v>0.81451014957104495</c:v>
                </c:pt>
                <c:pt idx="2474">
                  <c:v>0.81447988194247301</c:v>
                </c:pt>
                <c:pt idx="2475">
                  <c:v>0.81446959190429202</c:v>
                </c:pt>
                <c:pt idx="2476">
                  <c:v>0.814404759950908</c:v>
                </c:pt>
                <c:pt idx="2477">
                  <c:v>0.814367953969653</c:v>
                </c:pt>
                <c:pt idx="2478">
                  <c:v>0.81424211081747999</c:v>
                </c:pt>
                <c:pt idx="2479">
                  <c:v>0.81391653385144802</c:v>
                </c:pt>
                <c:pt idx="2480">
                  <c:v>0.81385417648680702</c:v>
                </c:pt>
                <c:pt idx="2481">
                  <c:v>0.81355107434530405</c:v>
                </c:pt>
                <c:pt idx="2482">
                  <c:v>0.81337869222251102</c:v>
                </c:pt>
                <c:pt idx="2483">
                  <c:v>0.81317713545751802</c:v>
                </c:pt>
                <c:pt idx="2484">
                  <c:v>0.81301598151107901</c:v>
                </c:pt>
                <c:pt idx="2485">
                  <c:v>0.81300050795503498</c:v>
                </c:pt>
                <c:pt idx="2486">
                  <c:v>0.81292227442450204</c:v>
                </c:pt>
                <c:pt idx="2487">
                  <c:v>0.812909064981858</c:v>
                </c:pt>
                <c:pt idx="2488">
                  <c:v>0.81280452893672495</c:v>
                </c:pt>
                <c:pt idx="2489">
                  <c:v>0.81279302634614103</c:v>
                </c:pt>
                <c:pt idx="2490">
                  <c:v>0.81256248728452296</c:v>
                </c:pt>
                <c:pt idx="2491">
                  <c:v>0.81254961416134697</c:v>
                </c:pt>
                <c:pt idx="2492">
                  <c:v>0.81253852183023301</c:v>
                </c:pt>
                <c:pt idx="2493">
                  <c:v>0.812396709629296</c:v>
                </c:pt>
                <c:pt idx="2494">
                  <c:v>0.81233046129503805</c:v>
                </c:pt>
                <c:pt idx="2495">
                  <c:v>0.81231565191002197</c:v>
                </c:pt>
                <c:pt idx="2496">
                  <c:v>0.81227233315561698</c:v>
                </c:pt>
                <c:pt idx="2497">
                  <c:v>0.81215532646934996</c:v>
                </c:pt>
                <c:pt idx="2498">
                  <c:v>0.81199336737816796</c:v>
                </c:pt>
                <c:pt idx="2499">
                  <c:v>0.81198179688045702</c:v>
                </c:pt>
                <c:pt idx="2500">
                  <c:v>0.81197639045716397</c:v>
                </c:pt>
                <c:pt idx="2501">
                  <c:v>0.81187203632531602</c:v>
                </c:pt>
                <c:pt idx="2502">
                  <c:v>0.811820025471923</c:v>
                </c:pt>
                <c:pt idx="2503">
                  <c:v>0.81180996457154098</c:v>
                </c:pt>
                <c:pt idx="2504">
                  <c:v>0.81177654934618804</c:v>
                </c:pt>
                <c:pt idx="2505">
                  <c:v>0.81160138458504105</c:v>
                </c:pt>
                <c:pt idx="2506">
                  <c:v>0.81146008541617698</c:v>
                </c:pt>
                <c:pt idx="2507">
                  <c:v>0.81136855285159004</c:v>
                </c:pt>
                <c:pt idx="2508">
                  <c:v>0.81135567866260305</c:v>
                </c:pt>
                <c:pt idx="2509">
                  <c:v>0.81125415262435796</c:v>
                </c:pt>
                <c:pt idx="2510">
                  <c:v>0.81119280639352498</c:v>
                </c:pt>
                <c:pt idx="2511">
                  <c:v>0.81114533318451998</c:v>
                </c:pt>
                <c:pt idx="2512">
                  <c:v>0.81110671297010695</c:v>
                </c:pt>
                <c:pt idx="2513">
                  <c:v>0.81105944970864596</c:v>
                </c:pt>
                <c:pt idx="2514">
                  <c:v>0.81101891402730297</c:v>
                </c:pt>
                <c:pt idx="2515">
                  <c:v>0.81091560036325405</c:v>
                </c:pt>
                <c:pt idx="2516">
                  <c:v>0.81086730017244302</c:v>
                </c:pt>
                <c:pt idx="2517">
                  <c:v>0.81082220516711401</c:v>
                </c:pt>
                <c:pt idx="2518">
                  <c:v>0.81081049595316801</c:v>
                </c:pt>
                <c:pt idx="2519">
                  <c:v>0.810688478046242</c:v>
                </c:pt>
                <c:pt idx="2520">
                  <c:v>0.81066946743732404</c:v>
                </c:pt>
                <c:pt idx="2521">
                  <c:v>0.81064737163484801</c:v>
                </c:pt>
                <c:pt idx="2522">
                  <c:v>0.81059090291121905</c:v>
                </c:pt>
                <c:pt idx="2523">
                  <c:v>0.81057900520361403</c:v>
                </c:pt>
                <c:pt idx="2524">
                  <c:v>0.81051745168931599</c:v>
                </c:pt>
                <c:pt idx="2525">
                  <c:v>0.81047862549088001</c:v>
                </c:pt>
                <c:pt idx="2526">
                  <c:v>0.81043074988793695</c:v>
                </c:pt>
                <c:pt idx="2527">
                  <c:v>0.81040895869367102</c:v>
                </c:pt>
                <c:pt idx="2528">
                  <c:v>0.81033314835316295</c:v>
                </c:pt>
                <c:pt idx="2529">
                  <c:v>0.81028085509687298</c:v>
                </c:pt>
                <c:pt idx="2530">
                  <c:v>0.81016512851956002</c:v>
                </c:pt>
                <c:pt idx="2531">
                  <c:v>0.81007843244783295</c:v>
                </c:pt>
                <c:pt idx="2532">
                  <c:v>0.80996359404034102</c:v>
                </c:pt>
                <c:pt idx="2533">
                  <c:v>0.80994989700918896</c:v>
                </c:pt>
                <c:pt idx="2534">
                  <c:v>0.80991051463869601</c:v>
                </c:pt>
                <c:pt idx="2535">
                  <c:v>0.80980455647400396</c:v>
                </c:pt>
                <c:pt idx="2536">
                  <c:v>0.80979155407316294</c:v>
                </c:pt>
                <c:pt idx="2537">
                  <c:v>0.809738932114345</c:v>
                </c:pt>
                <c:pt idx="2538">
                  <c:v>0.80972722130333596</c:v>
                </c:pt>
                <c:pt idx="2539">
                  <c:v>0.80965201172857604</c:v>
                </c:pt>
                <c:pt idx="2540">
                  <c:v>0.80964135404891502</c:v>
                </c:pt>
                <c:pt idx="2541">
                  <c:v>0.80959959302285101</c:v>
                </c:pt>
                <c:pt idx="2542">
                  <c:v>0.809588099279691</c:v>
                </c:pt>
                <c:pt idx="2543">
                  <c:v>0.80949555996571998</c:v>
                </c:pt>
                <c:pt idx="2544">
                  <c:v>0.80948539082933102</c:v>
                </c:pt>
                <c:pt idx="2545">
                  <c:v>0.80934751789594805</c:v>
                </c:pt>
                <c:pt idx="2546">
                  <c:v>0.80933348836734997</c:v>
                </c:pt>
                <c:pt idx="2547">
                  <c:v>0.80930575945149297</c:v>
                </c:pt>
                <c:pt idx="2548">
                  <c:v>0.80922096779992203</c:v>
                </c:pt>
                <c:pt idx="2549">
                  <c:v>0.80911025392784397</c:v>
                </c:pt>
                <c:pt idx="2550">
                  <c:v>0.80909769443614099</c:v>
                </c:pt>
                <c:pt idx="2551">
                  <c:v>0.80903032295341504</c:v>
                </c:pt>
                <c:pt idx="2552">
                  <c:v>0.80901834552767105</c:v>
                </c:pt>
                <c:pt idx="2553">
                  <c:v>0.80896285121086198</c:v>
                </c:pt>
                <c:pt idx="2554">
                  <c:v>0.808864511726475</c:v>
                </c:pt>
                <c:pt idx="2555">
                  <c:v>0.80880924825447897</c:v>
                </c:pt>
                <c:pt idx="2556">
                  <c:v>0.80869750180246502</c:v>
                </c:pt>
                <c:pt idx="2557">
                  <c:v>0.80864552640096199</c:v>
                </c:pt>
                <c:pt idx="2558">
                  <c:v>0.80863370664828704</c:v>
                </c:pt>
                <c:pt idx="2559">
                  <c:v>0.80855467730140795</c:v>
                </c:pt>
                <c:pt idx="2560">
                  <c:v>0.80853299380580002</c:v>
                </c:pt>
                <c:pt idx="2561">
                  <c:v>0.808523531178718</c:v>
                </c:pt>
                <c:pt idx="2562">
                  <c:v>0.80842993662660101</c:v>
                </c:pt>
                <c:pt idx="2563">
                  <c:v>0.80832776206763801</c:v>
                </c:pt>
                <c:pt idx="2564">
                  <c:v>0.808239434939235</c:v>
                </c:pt>
                <c:pt idx="2565">
                  <c:v>0.80813862392504099</c:v>
                </c:pt>
                <c:pt idx="2566">
                  <c:v>0.80810026382487998</c:v>
                </c:pt>
                <c:pt idx="2567">
                  <c:v>0.808074623796879</c:v>
                </c:pt>
                <c:pt idx="2568">
                  <c:v>0.80797413081681602</c:v>
                </c:pt>
                <c:pt idx="2569">
                  <c:v>0.80792984906578102</c:v>
                </c:pt>
                <c:pt idx="2570">
                  <c:v>0.80787247847268395</c:v>
                </c:pt>
                <c:pt idx="2571">
                  <c:v>0.80779365375288603</c:v>
                </c:pt>
                <c:pt idx="2572">
                  <c:v>0.80778282775627097</c:v>
                </c:pt>
                <c:pt idx="2573">
                  <c:v>0.80772451106132503</c:v>
                </c:pt>
                <c:pt idx="2574">
                  <c:v>0.80769451349032495</c:v>
                </c:pt>
                <c:pt idx="2575">
                  <c:v>0.80768404622197698</c:v>
                </c:pt>
                <c:pt idx="2576">
                  <c:v>0.80759188716479502</c:v>
                </c:pt>
                <c:pt idx="2577">
                  <c:v>0.80757906708696603</c:v>
                </c:pt>
                <c:pt idx="2578">
                  <c:v>0.80756798634074001</c:v>
                </c:pt>
                <c:pt idx="2579">
                  <c:v>0.807531156510788</c:v>
                </c:pt>
                <c:pt idx="2580">
                  <c:v>0.80746986139575505</c:v>
                </c:pt>
                <c:pt idx="2581">
                  <c:v>0.80745794158583595</c:v>
                </c:pt>
                <c:pt idx="2582">
                  <c:v>0.80737607336059503</c:v>
                </c:pt>
                <c:pt idx="2583">
                  <c:v>0.80736366038830099</c:v>
                </c:pt>
                <c:pt idx="2584">
                  <c:v>0.807201654109857</c:v>
                </c:pt>
                <c:pt idx="2585">
                  <c:v>0.80710767174402798</c:v>
                </c:pt>
                <c:pt idx="2586">
                  <c:v>0.80700778952561802</c:v>
                </c:pt>
                <c:pt idx="2587">
                  <c:v>0.80691702471988402</c:v>
                </c:pt>
                <c:pt idx="2588">
                  <c:v>0.80690530143572403</c:v>
                </c:pt>
                <c:pt idx="2589">
                  <c:v>0.80677355487271096</c:v>
                </c:pt>
                <c:pt idx="2590">
                  <c:v>0.80667802900714503</c:v>
                </c:pt>
                <c:pt idx="2591">
                  <c:v>0.80661432214250794</c:v>
                </c:pt>
                <c:pt idx="2592">
                  <c:v>0.806604884506123</c:v>
                </c:pt>
                <c:pt idx="2593">
                  <c:v>0.80658140523742206</c:v>
                </c:pt>
                <c:pt idx="2594">
                  <c:v>0.80652763683529105</c:v>
                </c:pt>
                <c:pt idx="2595">
                  <c:v>0.80647448211904604</c:v>
                </c:pt>
                <c:pt idx="2596">
                  <c:v>0.80640129539857996</c:v>
                </c:pt>
                <c:pt idx="2597">
                  <c:v>0.80622445267824305</c:v>
                </c:pt>
                <c:pt idx="2598">
                  <c:v>0.80598480321918498</c:v>
                </c:pt>
                <c:pt idx="2599">
                  <c:v>0.80597189120881596</c:v>
                </c:pt>
                <c:pt idx="2600">
                  <c:v>0.80588034680327203</c:v>
                </c:pt>
                <c:pt idx="2601">
                  <c:v>0.80581139558511194</c:v>
                </c:pt>
                <c:pt idx="2602">
                  <c:v>0.80575431029485001</c:v>
                </c:pt>
                <c:pt idx="2603">
                  <c:v>0.80574083651305295</c:v>
                </c:pt>
                <c:pt idx="2604">
                  <c:v>0.80573082605503399</c:v>
                </c:pt>
                <c:pt idx="2605">
                  <c:v>0.80562761316487497</c:v>
                </c:pt>
                <c:pt idx="2606">
                  <c:v>0.80561442046206999</c:v>
                </c:pt>
                <c:pt idx="2607">
                  <c:v>0.80560328295527395</c:v>
                </c:pt>
                <c:pt idx="2608">
                  <c:v>0.80545977863107199</c:v>
                </c:pt>
                <c:pt idx="2609">
                  <c:v>0.80544974809213599</c:v>
                </c:pt>
                <c:pt idx="2610">
                  <c:v>0.80530697753720004</c:v>
                </c:pt>
                <c:pt idx="2611">
                  <c:v>0.80528488059858605</c:v>
                </c:pt>
                <c:pt idx="2612">
                  <c:v>0.805274244155606</c:v>
                </c:pt>
                <c:pt idx="2613">
                  <c:v>0.80521629582898502</c:v>
                </c:pt>
                <c:pt idx="2614">
                  <c:v>0.80518998439229905</c:v>
                </c:pt>
                <c:pt idx="2615">
                  <c:v>0.80515467076948</c:v>
                </c:pt>
                <c:pt idx="2616">
                  <c:v>0.80506378646722698</c:v>
                </c:pt>
                <c:pt idx="2617">
                  <c:v>0.80505119619493404</c:v>
                </c:pt>
                <c:pt idx="2618">
                  <c:v>0.80500368096589103</c:v>
                </c:pt>
                <c:pt idx="2619">
                  <c:v>0.80491303107432199</c:v>
                </c:pt>
                <c:pt idx="2620">
                  <c:v>0.80490036512511098</c:v>
                </c:pt>
                <c:pt idx="2621">
                  <c:v>0.80488931086285898</c:v>
                </c:pt>
                <c:pt idx="2622">
                  <c:v>0.80484551083093303</c:v>
                </c:pt>
                <c:pt idx="2623">
                  <c:v>0.80473775163400696</c:v>
                </c:pt>
                <c:pt idx="2624">
                  <c:v>0.80469188518845003</c:v>
                </c:pt>
                <c:pt idx="2625">
                  <c:v>0.80468277606632399</c:v>
                </c:pt>
                <c:pt idx="2626">
                  <c:v>0.80463930973326403</c:v>
                </c:pt>
                <c:pt idx="2627">
                  <c:v>0.80458153872498195</c:v>
                </c:pt>
                <c:pt idx="2628">
                  <c:v>0.80444371961085304</c:v>
                </c:pt>
                <c:pt idx="2629">
                  <c:v>0.80441434459158301</c:v>
                </c:pt>
                <c:pt idx="2630">
                  <c:v>0.80440576868312696</c:v>
                </c:pt>
                <c:pt idx="2631">
                  <c:v>0.80439379728608895</c:v>
                </c:pt>
                <c:pt idx="2632">
                  <c:v>0.80438315144591599</c:v>
                </c:pt>
                <c:pt idx="2633">
                  <c:v>0.80436277975781501</c:v>
                </c:pt>
                <c:pt idx="2634">
                  <c:v>0.80431971843432404</c:v>
                </c:pt>
                <c:pt idx="2635">
                  <c:v>0.80430837155224699</c:v>
                </c:pt>
                <c:pt idx="2636">
                  <c:v>0.80429754936936404</c:v>
                </c:pt>
                <c:pt idx="2637">
                  <c:v>0.80428682946530095</c:v>
                </c:pt>
                <c:pt idx="2638">
                  <c:v>0.80420555266634897</c:v>
                </c:pt>
                <c:pt idx="2639">
                  <c:v>0.80413250215865795</c:v>
                </c:pt>
                <c:pt idx="2640">
                  <c:v>0.80412164540104203</c:v>
                </c:pt>
                <c:pt idx="2641">
                  <c:v>0.80411091868441598</c:v>
                </c:pt>
                <c:pt idx="2642">
                  <c:v>0.80408353908420105</c:v>
                </c:pt>
                <c:pt idx="2643">
                  <c:v>0.80401383426735096</c:v>
                </c:pt>
                <c:pt idx="2644">
                  <c:v>0.80395788466471996</c:v>
                </c:pt>
                <c:pt idx="2645">
                  <c:v>0.80387570856138402</c:v>
                </c:pt>
                <c:pt idx="2646">
                  <c:v>0.80383037564277804</c:v>
                </c:pt>
                <c:pt idx="2647">
                  <c:v>0.803819138256609</c:v>
                </c:pt>
                <c:pt idx="2648">
                  <c:v>0.80373121901837197</c:v>
                </c:pt>
                <c:pt idx="2649">
                  <c:v>0.80372065536942106</c:v>
                </c:pt>
                <c:pt idx="2650">
                  <c:v>0.80368170823468299</c:v>
                </c:pt>
                <c:pt idx="2651">
                  <c:v>0.80354588203448096</c:v>
                </c:pt>
                <c:pt idx="2652">
                  <c:v>0.80350601271949396</c:v>
                </c:pt>
                <c:pt idx="2653">
                  <c:v>0.80349042341221</c:v>
                </c:pt>
                <c:pt idx="2654">
                  <c:v>0.80347979420182403</c:v>
                </c:pt>
                <c:pt idx="2655">
                  <c:v>0.80334126812883599</c:v>
                </c:pt>
                <c:pt idx="2656">
                  <c:v>0.80331805063464901</c:v>
                </c:pt>
                <c:pt idx="2657">
                  <c:v>0.80326951763555599</c:v>
                </c:pt>
                <c:pt idx="2658">
                  <c:v>0.80314746598275299</c:v>
                </c:pt>
                <c:pt idx="2659">
                  <c:v>0.80313399710298405</c:v>
                </c:pt>
                <c:pt idx="2660">
                  <c:v>0.80297777541723403</c:v>
                </c:pt>
                <c:pt idx="2661">
                  <c:v>0.80296756050073004</c:v>
                </c:pt>
                <c:pt idx="2662">
                  <c:v>0.802933664418225</c:v>
                </c:pt>
                <c:pt idx="2663">
                  <c:v>0.80292245545570295</c:v>
                </c:pt>
                <c:pt idx="2664">
                  <c:v>0.80281285507590405</c:v>
                </c:pt>
                <c:pt idx="2665">
                  <c:v>0.80268462385017203</c:v>
                </c:pt>
                <c:pt idx="2666">
                  <c:v>0.80267217856671103</c:v>
                </c:pt>
                <c:pt idx="2667">
                  <c:v>0.80256361907317197</c:v>
                </c:pt>
                <c:pt idx="2668">
                  <c:v>0.80241607130255499</c:v>
                </c:pt>
                <c:pt idx="2669">
                  <c:v>0.80240136267159301</c:v>
                </c:pt>
                <c:pt idx="2670">
                  <c:v>0.80235280185045699</c:v>
                </c:pt>
                <c:pt idx="2671">
                  <c:v>0.80233057919209205</c:v>
                </c:pt>
                <c:pt idx="2672">
                  <c:v>0.80231966942558197</c:v>
                </c:pt>
                <c:pt idx="2673">
                  <c:v>0.80226366859786902</c:v>
                </c:pt>
                <c:pt idx="2674">
                  <c:v>0.80222777010578505</c:v>
                </c:pt>
                <c:pt idx="2675">
                  <c:v>0.80212351271792004</c:v>
                </c:pt>
                <c:pt idx="2676">
                  <c:v>0.80209997273355205</c:v>
                </c:pt>
                <c:pt idx="2677">
                  <c:v>0.80208649332018001</c:v>
                </c:pt>
                <c:pt idx="2678">
                  <c:v>0.80201116444714804</c:v>
                </c:pt>
                <c:pt idx="2679">
                  <c:v>0.80193918708034095</c:v>
                </c:pt>
                <c:pt idx="2680">
                  <c:v>0.80187409644827101</c:v>
                </c:pt>
                <c:pt idx="2681">
                  <c:v>0.801843506057487</c:v>
                </c:pt>
                <c:pt idx="2682">
                  <c:v>0.80183267231885202</c:v>
                </c:pt>
                <c:pt idx="2683">
                  <c:v>0.80175316727736001</c:v>
                </c:pt>
                <c:pt idx="2684">
                  <c:v>0.80160936841807795</c:v>
                </c:pt>
                <c:pt idx="2685">
                  <c:v>0.80150759446990505</c:v>
                </c:pt>
                <c:pt idx="2686">
                  <c:v>0.80145905392824102</c:v>
                </c:pt>
                <c:pt idx="2687">
                  <c:v>0.80144735835015701</c:v>
                </c:pt>
                <c:pt idx="2688">
                  <c:v>0.80137239786963299</c:v>
                </c:pt>
                <c:pt idx="2689">
                  <c:v>0.80134074364805796</c:v>
                </c:pt>
                <c:pt idx="2690">
                  <c:v>0.80127673153061696</c:v>
                </c:pt>
                <c:pt idx="2691">
                  <c:v>0.80120987349309103</c:v>
                </c:pt>
                <c:pt idx="2692">
                  <c:v>0.80117150919908697</c:v>
                </c:pt>
                <c:pt idx="2693">
                  <c:v>0.80110599805260296</c:v>
                </c:pt>
                <c:pt idx="2694">
                  <c:v>0.80104131720665905</c:v>
                </c:pt>
                <c:pt idx="2695">
                  <c:v>0.80099739846927998</c:v>
                </c:pt>
                <c:pt idx="2696">
                  <c:v>0.80092756785807395</c:v>
                </c:pt>
                <c:pt idx="2697">
                  <c:v>0.80086068756689399</c:v>
                </c:pt>
                <c:pt idx="2698">
                  <c:v>0.80078506399791505</c:v>
                </c:pt>
                <c:pt idx="2699">
                  <c:v>0.80072709548143906</c:v>
                </c:pt>
                <c:pt idx="2700">
                  <c:v>0.800718849871075</c:v>
                </c:pt>
                <c:pt idx="2701">
                  <c:v>0.80068168093742798</c:v>
                </c:pt>
                <c:pt idx="2702">
                  <c:v>0.80064921156743996</c:v>
                </c:pt>
                <c:pt idx="2703">
                  <c:v>0.80061147286522805</c:v>
                </c:pt>
                <c:pt idx="2704">
                  <c:v>0.80057016428903705</c:v>
                </c:pt>
                <c:pt idx="2705">
                  <c:v>0.80054350352896997</c:v>
                </c:pt>
                <c:pt idx="2706">
                  <c:v>0.80048927548596804</c:v>
                </c:pt>
                <c:pt idx="2707">
                  <c:v>0.80047868124632104</c:v>
                </c:pt>
                <c:pt idx="2708">
                  <c:v>0.80036011809202401</c:v>
                </c:pt>
                <c:pt idx="2709">
                  <c:v>0.80027167449462</c:v>
                </c:pt>
                <c:pt idx="2710">
                  <c:v>0.80016955925906996</c:v>
                </c:pt>
                <c:pt idx="2711">
                  <c:v>0.80012473319663802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29-4106-BC77-251CF2837ED0}"/>
            </c:ext>
          </c:extLst>
        </c:ser>
        <c:ser>
          <c:idx val="1"/>
          <c:order val="1"/>
          <c:tx>
            <c:strRef>
              <c:f>Capacity_fade!$C$1</c:f>
              <c:strCache>
                <c:ptCount val="1"/>
                <c:pt idx="0">
                  <c:v>RL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Capacity_fade!$A$2:$A$6710</c:f>
              <c:numCache>
                <c:formatCode>General</c:formatCode>
                <c:ptCount val="670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  <c:pt idx="6708">
                  <c:v>6709</c:v>
                </c:pt>
              </c:numCache>
            </c:numRef>
          </c:xVal>
          <c:yVal>
            <c:numRef>
              <c:f>Capacity_fade!$C$2:$C$6710</c:f>
              <c:numCache>
                <c:formatCode>General</c:formatCode>
                <c:ptCount val="6709"/>
                <c:pt idx="0">
                  <c:v>0.98637164434669</c:v>
                </c:pt>
                <c:pt idx="1">
                  <c:v>0.98625732806468802</c:v>
                </c:pt>
                <c:pt idx="2">
                  <c:v>0.98616792013954302</c:v>
                </c:pt>
                <c:pt idx="3">
                  <c:v>0.98606593300000001</c:v>
                </c:pt>
                <c:pt idx="4">
                  <c:v>0.98600278104622496</c:v>
                </c:pt>
                <c:pt idx="5">
                  <c:v>0.98592131870399202</c:v>
                </c:pt>
                <c:pt idx="6">
                  <c:v>0.98577694950058403</c:v>
                </c:pt>
                <c:pt idx="7">
                  <c:v>0.98565594811658197</c:v>
                </c:pt>
                <c:pt idx="8">
                  <c:v>0.985591779027993</c:v>
                </c:pt>
                <c:pt idx="9">
                  <c:v>0.98557962516723296</c:v>
                </c:pt>
                <c:pt idx="10">
                  <c:v>0.985469946477319</c:v>
                </c:pt>
                <c:pt idx="11">
                  <c:v>0.98535785225992401</c:v>
                </c:pt>
                <c:pt idx="12">
                  <c:v>0.98526611031349298</c:v>
                </c:pt>
                <c:pt idx="13">
                  <c:v>0.98519120985007502</c:v>
                </c:pt>
                <c:pt idx="14">
                  <c:v>0.98509823679146902</c:v>
                </c:pt>
                <c:pt idx="15">
                  <c:v>0.98500392296575201</c:v>
                </c:pt>
                <c:pt idx="16">
                  <c:v>0.98499162088137504</c:v>
                </c:pt>
                <c:pt idx="17">
                  <c:v>0.98498055467217804</c:v>
                </c:pt>
                <c:pt idx="18">
                  <c:v>0.98490315705882003</c:v>
                </c:pt>
                <c:pt idx="19">
                  <c:v>0.98480339100000003</c:v>
                </c:pt>
                <c:pt idx="20">
                  <c:v>0.98472624304449896</c:v>
                </c:pt>
                <c:pt idx="21">
                  <c:v>0.98466479096817605</c:v>
                </c:pt>
                <c:pt idx="22">
                  <c:v>0.98456072346415402</c:v>
                </c:pt>
                <c:pt idx="23">
                  <c:v>0.98448502000000004</c:v>
                </c:pt>
                <c:pt idx="24">
                  <c:v>0.98436528725526595</c:v>
                </c:pt>
                <c:pt idx="25">
                  <c:v>0.98422947096634394</c:v>
                </c:pt>
                <c:pt idx="26">
                  <c:v>0.98412482983871397</c:v>
                </c:pt>
                <c:pt idx="27">
                  <c:v>0.98405419433347596</c:v>
                </c:pt>
                <c:pt idx="28">
                  <c:v>0.98404209853824998</c:v>
                </c:pt>
                <c:pt idx="29">
                  <c:v>0.98396481829799698</c:v>
                </c:pt>
                <c:pt idx="30">
                  <c:v>0.98386270751869398</c:v>
                </c:pt>
                <c:pt idx="31">
                  <c:v>0.983761766219303</c:v>
                </c:pt>
                <c:pt idx="32">
                  <c:v>0.98363586295782401</c:v>
                </c:pt>
                <c:pt idx="33">
                  <c:v>0.98362317562984602</c:v>
                </c:pt>
                <c:pt idx="34">
                  <c:v>0.98361204343539099</c:v>
                </c:pt>
                <c:pt idx="35">
                  <c:v>0.98352813274360096</c:v>
                </c:pt>
                <c:pt idx="36">
                  <c:v>0.98342898236262899</c:v>
                </c:pt>
                <c:pt idx="37">
                  <c:v>0.98341542063892495</c:v>
                </c:pt>
                <c:pt idx="38">
                  <c:v>0.98334193800370395</c:v>
                </c:pt>
                <c:pt idx="39">
                  <c:v>0.98325210439199195</c:v>
                </c:pt>
                <c:pt idx="40">
                  <c:v>0.98323987179449701</c:v>
                </c:pt>
                <c:pt idx="41">
                  <c:v>0.98322881808197304</c:v>
                </c:pt>
                <c:pt idx="42">
                  <c:v>0.98314664600000001</c:v>
                </c:pt>
                <c:pt idx="43">
                  <c:v>0.98313452598353701</c:v>
                </c:pt>
                <c:pt idx="44">
                  <c:v>0.98301761573400204</c:v>
                </c:pt>
                <c:pt idx="45">
                  <c:v>0.98293323649031605</c:v>
                </c:pt>
                <c:pt idx="46">
                  <c:v>0.98285043376161596</c:v>
                </c:pt>
                <c:pt idx="47">
                  <c:v>0.98277181188846596</c:v>
                </c:pt>
                <c:pt idx="48">
                  <c:v>0.98263927011918195</c:v>
                </c:pt>
                <c:pt idx="49">
                  <c:v>0.98262652032822895</c:v>
                </c:pt>
                <c:pt idx="50">
                  <c:v>0.98254557025512501</c:v>
                </c:pt>
                <c:pt idx="51">
                  <c:v>0.98242289724805698</c:v>
                </c:pt>
                <c:pt idx="52">
                  <c:v>0.98218124842774002</c:v>
                </c:pt>
                <c:pt idx="53">
                  <c:v>0.98205075103338801</c:v>
                </c:pt>
                <c:pt idx="54">
                  <c:v>0.98199936955497702</c:v>
                </c:pt>
                <c:pt idx="55">
                  <c:v>0.98195640008283303</c:v>
                </c:pt>
                <c:pt idx="56">
                  <c:v>0.98194489183136002</c:v>
                </c:pt>
                <c:pt idx="57">
                  <c:v>0.98188680438370002</c:v>
                </c:pt>
                <c:pt idx="58">
                  <c:v>0.98183663300000001</c:v>
                </c:pt>
                <c:pt idx="59">
                  <c:v>0.98170448628609197</c:v>
                </c:pt>
                <c:pt idx="60">
                  <c:v>0.98160536194666403</c:v>
                </c:pt>
                <c:pt idx="61">
                  <c:v>0.98148812277681696</c:v>
                </c:pt>
                <c:pt idx="62">
                  <c:v>0.98147570246589899</c:v>
                </c:pt>
                <c:pt idx="63">
                  <c:v>0.98130290214423699</c:v>
                </c:pt>
                <c:pt idx="64">
                  <c:v>0.98119689297168899</c:v>
                </c:pt>
                <c:pt idx="65">
                  <c:v>0.98118435702300999</c:v>
                </c:pt>
                <c:pt idx="66">
                  <c:v>0.98117325114732101</c:v>
                </c:pt>
                <c:pt idx="67">
                  <c:v>0.98116240428685197</c:v>
                </c:pt>
                <c:pt idx="68">
                  <c:v>0.98086689341934796</c:v>
                </c:pt>
                <c:pt idx="69">
                  <c:v>0.98061961076350501</c:v>
                </c:pt>
                <c:pt idx="70">
                  <c:v>0.98046065483773304</c:v>
                </c:pt>
                <c:pt idx="71">
                  <c:v>0.98039202629831301</c:v>
                </c:pt>
                <c:pt idx="72">
                  <c:v>0.98022713811479301</c:v>
                </c:pt>
                <c:pt idx="73">
                  <c:v>0.98010504286172195</c:v>
                </c:pt>
                <c:pt idx="74">
                  <c:v>0.97991820500000004</c:v>
                </c:pt>
                <c:pt idx="75">
                  <c:v>0.97981553399999999</c:v>
                </c:pt>
                <c:pt idx="76">
                  <c:v>0.97980275099142899</c:v>
                </c:pt>
                <c:pt idx="77">
                  <c:v>0.97979160339627103</c:v>
                </c:pt>
                <c:pt idx="78">
                  <c:v>0.97962242737740701</c:v>
                </c:pt>
                <c:pt idx="79">
                  <c:v>0.97936421108649097</c:v>
                </c:pt>
                <c:pt idx="80">
                  <c:v>0.97914907019887099</c:v>
                </c:pt>
                <c:pt idx="81">
                  <c:v>0.97896042521539495</c:v>
                </c:pt>
                <c:pt idx="82">
                  <c:v>0.97887042983414496</c:v>
                </c:pt>
                <c:pt idx="83">
                  <c:v>0.97878264487137601</c:v>
                </c:pt>
                <c:pt idx="84">
                  <c:v>0.97871710899999997</c:v>
                </c:pt>
                <c:pt idx="85">
                  <c:v>0.97863914745618297</c:v>
                </c:pt>
                <c:pt idx="86">
                  <c:v>0.97850565902962905</c:v>
                </c:pt>
                <c:pt idx="87">
                  <c:v>0.97838285924923696</c:v>
                </c:pt>
                <c:pt idx="88">
                  <c:v>0.97828116884364902</c:v>
                </c:pt>
                <c:pt idx="89">
                  <c:v>0.97818953507569195</c:v>
                </c:pt>
                <c:pt idx="90">
                  <c:v>0.97817702680416196</c:v>
                </c:pt>
                <c:pt idx="91">
                  <c:v>0.978099881</c:v>
                </c:pt>
                <c:pt idx="92">
                  <c:v>0.97787769114592005</c:v>
                </c:pt>
                <c:pt idx="93">
                  <c:v>0.9777065045883</c:v>
                </c:pt>
                <c:pt idx="94">
                  <c:v>0.97756097099999995</c:v>
                </c:pt>
                <c:pt idx="95">
                  <c:v>0.977513491760581</c:v>
                </c:pt>
                <c:pt idx="96">
                  <c:v>0.97737580143570302</c:v>
                </c:pt>
                <c:pt idx="97">
                  <c:v>0.97720655422464198</c:v>
                </c:pt>
                <c:pt idx="98">
                  <c:v>0.97712864696516699</c:v>
                </c:pt>
                <c:pt idx="99">
                  <c:v>0.97702450900000004</c:v>
                </c:pt>
                <c:pt idx="100">
                  <c:v>0.97697486087869501</c:v>
                </c:pt>
                <c:pt idx="101">
                  <c:v>0.976741628379178</c:v>
                </c:pt>
                <c:pt idx="102">
                  <c:v>0.97666075069949698</c:v>
                </c:pt>
                <c:pt idx="103">
                  <c:v>0.97652798023239795</c:v>
                </c:pt>
                <c:pt idx="104">
                  <c:v>0.97643650670243998</c:v>
                </c:pt>
                <c:pt idx="105">
                  <c:v>0.976326775347646</c:v>
                </c:pt>
                <c:pt idx="106">
                  <c:v>0.97631437581611402</c:v>
                </c:pt>
                <c:pt idx="107">
                  <c:v>0.97618697696725698</c:v>
                </c:pt>
                <c:pt idx="108">
                  <c:v>0.97610358999928004</c:v>
                </c:pt>
                <c:pt idx="109">
                  <c:v>0.97598917447488198</c:v>
                </c:pt>
                <c:pt idx="110">
                  <c:v>0.97589657733131996</c:v>
                </c:pt>
                <c:pt idx="111">
                  <c:v>0.97578225697462995</c:v>
                </c:pt>
                <c:pt idx="112">
                  <c:v>0.97576962695916203</c:v>
                </c:pt>
                <c:pt idx="113">
                  <c:v>0.97575850627540595</c:v>
                </c:pt>
                <c:pt idx="114">
                  <c:v>0.97574765774213401</c:v>
                </c:pt>
                <c:pt idx="115">
                  <c:v>0.97573686186742103</c:v>
                </c:pt>
                <c:pt idx="116">
                  <c:v>0.97557275462786297</c:v>
                </c:pt>
                <c:pt idx="117">
                  <c:v>0.975552003</c:v>
                </c:pt>
                <c:pt idx="118">
                  <c:v>0.97544808920514403</c:v>
                </c:pt>
                <c:pt idx="119">
                  <c:v>0.97526392509744997</c:v>
                </c:pt>
                <c:pt idx="120">
                  <c:v>0.97525060572343103</c:v>
                </c:pt>
                <c:pt idx="121">
                  <c:v>0.97523937048641995</c:v>
                </c:pt>
                <c:pt idx="122">
                  <c:v>0.97515447445797898</c:v>
                </c:pt>
                <c:pt idx="123">
                  <c:v>0.97497412094234304</c:v>
                </c:pt>
                <c:pt idx="124">
                  <c:v>0.97478955787919597</c:v>
                </c:pt>
                <c:pt idx="125">
                  <c:v>0.97475544898615596</c:v>
                </c:pt>
                <c:pt idx="126">
                  <c:v>0.97472917400857295</c:v>
                </c:pt>
                <c:pt idx="127">
                  <c:v>0.97460014413663598</c:v>
                </c:pt>
                <c:pt idx="128">
                  <c:v>0.97444131899999997</c:v>
                </c:pt>
                <c:pt idx="129">
                  <c:v>0.97414755099999994</c:v>
                </c:pt>
                <c:pt idx="130">
                  <c:v>0.97403645175271703</c:v>
                </c:pt>
                <c:pt idx="131">
                  <c:v>0.97389944837436204</c:v>
                </c:pt>
                <c:pt idx="132">
                  <c:v>0.97376019746575604</c:v>
                </c:pt>
                <c:pt idx="133">
                  <c:v>0.97362131181774003</c:v>
                </c:pt>
                <c:pt idx="134">
                  <c:v>0.97346796022244098</c:v>
                </c:pt>
                <c:pt idx="135">
                  <c:v>0.97332895617563298</c:v>
                </c:pt>
                <c:pt idx="136">
                  <c:v>0.97311759636740103</c:v>
                </c:pt>
                <c:pt idx="137">
                  <c:v>0.97300081563616603</c:v>
                </c:pt>
                <c:pt idx="138">
                  <c:v>0.97291406535249103</c:v>
                </c:pt>
                <c:pt idx="139">
                  <c:v>0.97274076417604305</c:v>
                </c:pt>
                <c:pt idx="140">
                  <c:v>0.97268350889715705</c:v>
                </c:pt>
                <c:pt idx="141">
                  <c:v>0.97253068257669595</c:v>
                </c:pt>
                <c:pt idx="142">
                  <c:v>0.97243297146127905</c:v>
                </c:pt>
                <c:pt idx="143">
                  <c:v>0.97221148709719796</c:v>
                </c:pt>
                <c:pt idx="144">
                  <c:v>0.97214915485695497</c:v>
                </c:pt>
                <c:pt idx="145">
                  <c:v>0.97209309543337197</c:v>
                </c:pt>
                <c:pt idx="146">
                  <c:v>0.97201640025248204</c:v>
                </c:pt>
                <c:pt idx="147">
                  <c:v>0.97193017040545404</c:v>
                </c:pt>
                <c:pt idx="148">
                  <c:v>0.97184260324550897</c:v>
                </c:pt>
                <c:pt idx="149">
                  <c:v>0.97172688067235702</c:v>
                </c:pt>
                <c:pt idx="150">
                  <c:v>0.97159211248530097</c:v>
                </c:pt>
                <c:pt idx="151">
                  <c:v>0.971494844967286</c:v>
                </c:pt>
                <c:pt idx="152">
                  <c:v>0.97138254799212698</c:v>
                </c:pt>
                <c:pt idx="153">
                  <c:v>0.97126571677331197</c:v>
                </c:pt>
                <c:pt idx="154">
                  <c:v>0.97115559469367296</c:v>
                </c:pt>
                <c:pt idx="155">
                  <c:v>0.97104298535398303</c:v>
                </c:pt>
                <c:pt idx="156">
                  <c:v>0.97085624068373</c:v>
                </c:pt>
                <c:pt idx="157">
                  <c:v>0.97080633467067701</c:v>
                </c:pt>
                <c:pt idx="158">
                  <c:v>0.97059747600000001</c:v>
                </c:pt>
                <c:pt idx="159">
                  <c:v>0.97050524168763297</c:v>
                </c:pt>
                <c:pt idx="160">
                  <c:v>0.97031961292768998</c:v>
                </c:pt>
                <c:pt idx="161">
                  <c:v>0.97030166039418697</c:v>
                </c:pt>
                <c:pt idx="162">
                  <c:v>0.970176916301702</c:v>
                </c:pt>
                <c:pt idx="163">
                  <c:v>0.970131120771766</c:v>
                </c:pt>
                <c:pt idx="164">
                  <c:v>0.97004373551960599</c:v>
                </c:pt>
                <c:pt idx="165">
                  <c:v>0.96994041165936695</c:v>
                </c:pt>
                <c:pt idx="166">
                  <c:v>0.96984784795613599</c:v>
                </c:pt>
                <c:pt idx="167">
                  <c:v>0.969696063</c:v>
                </c:pt>
                <c:pt idx="168">
                  <c:v>0.96965128185277405</c:v>
                </c:pt>
                <c:pt idx="169">
                  <c:v>0.96953477603216298</c:v>
                </c:pt>
                <c:pt idx="170">
                  <c:v>0.96947863511946597</c:v>
                </c:pt>
                <c:pt idx="171">
                  <c:v>0.96946448492077397</c:v>
                </c:pt>
                <c:pt idx="172">
                  <c:v>0.96934850717525101</c:v>
                </c:pt>
                <c:pt idx="173">
                  <c:v>0.96923805786567296</c:v>
                </c:pt>
                <c:pt idx="174">
                  <c:v>0.96912110321517697</c:v>
                </c:pt>
                <c:pt idx="175">
                  <c:v>0.96898236900000001</c:v>
                </c:pt>
                <c:pt idx="176">
                  <c:v>0.96896507737335102</c:v>
                </c:pt>
                <c:pt idx="177">
                  <c:v>0.96884173441340704</c:v>
                </c:pt>
                <c:pt idx="178">
                  <c:v>0.96875380799999999</c:v>
                </c:pt>
                <c:pt idx="179">
                  <c:v>0.96874081364415698</c:v>
                </c:pt>
                <c:pt idx="180">
                  <c:v>0.96856888356869297</c:v>
                </c:pt>
                <c:pt idx="181">
                  <c:v>0.96852362567666905</c:v>
                </c:pt>
                <c:pt idx="182">
                  <c:v>0.96838971962251197</c:v>
                </c:pt>
                <c:pt idx="183">
                  <c:v>0.96825775107926604</c:v>
                </c:pt>
                <c:pt idx="184">
                  <c:v>0.96820880373608798</c:v>
                </c:pt>
                <c:pt idx="185">
                  <c:v>0.96808277705610302</c:v>
                </c:pt>
                <c:pt idx="186">
                  <c:v>0.96803248251952501</c:v>
                </c:pt>
                <c:pt idx="187">
                  <c:v>0.96790380399999998</c:v>
                </c:pt>
                <c:pt idx="188">
                  <c:v>0.96789138535100006</c:v>
                </c:pt>
                <c:pt idx="189">
                  <c:v>0.96787523505828799</c:v>
                </c:pt>
                <c:pt idx="190">
                  <c:v>0.96785258341899405</c:v>
                </c:pt>
                <c:pt idx="191">
                  <c:v>0.96781542337163395</c:v>
                </c:pt>
                <c:pt idx="192">
                  <c:v>0.96779272457001697</c:v>
                </c:pt>
                <c:pt idx="193">
                  <c:v>0.96760228599999998</c:v>
                </c:pt>
                <c:pt idx="194">
                  <c:v>0.96750682985728298</c:v>
                </c:pt>
                <c:pt idx="195">
                  <c:v>0.96734500495396603</c:v>
                </c:pt>
                <c:pt idx="196">
                  <c:v>0.96719510867275604</c:v>
                </c:pt>
                <c:pt idx="197">
                  <c:v>0.96718165879885198</c:v>
                </c:pt>
                <c:pt idx="198">
                  <c:v>0.967123832817958</c:v>
                </c:pt>
                <c:pt idx="199">
                  <c:v>0.96698346053446604</c:v>
                </c:pt>
                <c:pt idx="200">
                  <c:v>0.96682293065430003</c:v>
                </c:pt>
                <c:pt idx="201">
                  <c:v>0.966809420888458</c:v>
                </c:pt>
                <c:pt idx="202">
                  <c:v>0.96678939067909597</c:v>
                </c:pt>
                <c:pt idx="203">
                  <c:v>0.96677837099999997</c:v>
                </c:pt>
                <c:pt idx="204">
                  <c:v>0.96676754412900801</c:v>
                </c:pt>
                <c:pt idx="205">
                  <c:v>0.96675675464247901</c:v>
                </c:pt>
                <c:pt idx="206">
                  <c:v>0.96670493707100402</c:v>
                </c:pt>
                <c:pt idx="207">
                  <c:v>0.96667059476347295</c:v>
                </c:pt>
                <c:pt idx="208">
                  <c:v>0.96662538774215101</c:v>
                </c:pt>
                <c:pt idx="209">
                  <c:v>0.96654515886315595</c:v>
                </c:pt>
                <c:pt idx="210">
                  <c:v>0.96653272324796802</c:v>
                </c:pt>
                <c:pt idx="211">
                  <c:v>0.96650934065289695</c:v>
                </c:pt>
                <c:pt idx="212">
                  <c:v>0.96649547731400398</c:v>
                </c:pt>
                <c:pt idx="213">
                  <c:v>0.96646984272884995</c:v>
                </c:pt>
                <c:pt idx="214">
                  <c:v>0.966458798824122</c:v>
                </c:pt>
                <c:pt idx="215">
                  <c:v>0.96644570667346297</c:v>
                </c:pt>
                <c:pt idx="216">
                  <c:v>0.96638576229165696</c:v>
                </c:pt>
                <c:pt idx="217">
                  <c:v>0.96634469108259102</c:v>
                </c:pt>
                <c:pt idx="218">
                  <c:v>0.96621777105176399</c:v>
                </c:pt>
                <c:pt idx="219">
                  <c:v>0.96607139545676801</c:v>
                </c:pt>
                <c:pt idx="220">
                  <c:v>0.96602204738342801</c:v>
                </c:pt>
                <c:pt idx="221">
                  <c:v>0.96601024988208395</c:v>
                </c:pt>
                <c:pt idx="222">
                  <c:v>0.96599927752926296</c:v>
                </c:pt>
                <c:pt idx="223">
                  <c:v>0.96598845986158899</c:v>
                </c:pt>
                <c:pt idx="224">
                  <c:v>0.96596730954651899</c:v>
                </c:pt>
                <c:pt idx="225">
                  <c:v>0.965870724420403</c:v>
                </c:pt>
                <c:pt idx="226">
                  <c:v>0.965858764840827</c:v>
                </c:pt>
                <c:pt idx="227">
                  <c:v>0.965826191</c:v>
                </c:pt>
                <c:pt idx="228">
                  <c:v>0.96581497255205495</c:v>
                </c:pt>
                <c:pt idx="229">
                  <c:v>0.96571487198424</c:v>
                </c:pt>
                <c:pt idx="230">
                  <c:v>0.96570254702185598</c:v>
                </c:pt>
                <c:pt idx="231">
                  <c:v>0.96569148131995197</c:v>
                </c:pt>
                <c:pt idx="232">
                  <c:v>0.96564637027843603</c:v>
                </c:pt>
                <c:pt idx="233">
                  <c:v>0.96558504074512397</c:v>
                </c:pt>
                <c:pt idx="234">
                  <c:v>0.96551142792324196</c:v>
                </c:pt>
                <c:pt idx="235">
                  <c:v>0.96547917033379005</c:v>
                </c:pt>
                <c:pt idx="236">
                  <c:v>0.96546028047890498</c:v>
                </c:pt>
                <c:pt idx="237">
                  <c:v>0.96544923906762803</c:v>
                </c:pt>
                <c:pt idx="238">
                  <c:v>0.965438408180469</c:v>
                </c:pt>
                <c:pt idx="239">
                  <c:v>0.96540322000000001</c:v>
                </c:pt>
                <c:pt idx="240">
                  <c:v>0.965387387840272</c:v>
                </c:pt>
                <c:pt idx="241">
                  <c:v>0.96537086995674504</c:v>
                </c:pt>
                <c:pt idx="242">
                  <c:v>0.96534861544483996</c:v>
                </c:pt>
                <c:pt idx="243">
                  <c:v>0.96532896700000004</c:v>
                </c:pt>
                <c:pt idx="244">
                  <c:v>0.96528955392810001</c:v>
                </c:pt>
                <c:pt idx="245">
                  <c:v>0.96527171616459795</c:v>
                </c:pt>
                <c:pt idx="246">
                  <c:v>0.96525238599999996</c:v>
                </c:pt>
                <c:pt idx="247">
                  <c:v>0.96519132017669795</c:v>
                </c:pt>
                <c:pt idx="248">
                  <c:v>0.96517963265708095</c:v>
                </c:pt>
                <c:pt idx="249">
                  <c:v>0.96513166888176305</c:v>
                </c:pt>
                <c:pt idx="250">
                  <c:v>0.96510271948492798</c:v>
                </c:pt>
                <c:pt idx="251">
                  <c:v>0.96502435880871495</c:v>
                </c:pt>
                <c:pt idx="252">
                  <c:v>0.96494929925867201</c:v>
                </c:pt>
                <c:pt idx="253">
                  <c:v>0.96491121739129204</c:v>
                </c:pt>
                <c:pt idx="254">
                  <c:v>0.96482428950548305</c:v>
                </c:pt>
                <c:pt idx="255">
                  <c:v>0.96480430101210402</c:v>
                </c:pt>
                <c:pt idx="256">
                  <c:v>0.96479311102951604</c:v>
                </c:pt>
                <c:pt idx="257">
                  <c:v>0.96478225269074103</c:v>
                </c:pt>
                <c:pt idx="258">
                  <c:v>0.96470343189114705</c:v>
                </c:pt>
                <c:pt idx="259">
                  <c:v>0.96469138509881402</c:v>
                </c:pt>
                <c:pt idx="260">
                  <c:v>0.96464791209156697</c:v>
                </c:pt>
                <c:pt idx="261">
                  <c:v>0.96461765811854805</c:v>
                </c:pt>
                <c:pt idx="262">
                  <c:v>0.96458820000000001</c:v>
                </c:pt>
                <c:pt idx="263">
                  <c:v>0.96456605730320799</c:v>
                </c:pt>
                <c:pt idx="264">
                  <c:v>0.96438601400000001</c:v>
                </c:pt>
                <c:pt idx="265">
                  <c:v>0.96436357815137996</c:v>
                </c:pt>
                <c:pt idx="266">
                  <c:v>0.964345824553973</c:v>
                </c:pt>
                <c:pt idx="267">
                  <c:v>0.96433013965269798</c:v>
                </c:pt>
                <c:pt idx="268">
                  <c:v>0.96430257830884503</c:v>
                </c:pt>
                <c:pt idx="269">
                  <c:v>0.96428138401831398</c:v>
                </c:pt>
                <c:pt idx="270">
                  <c:v>0.96426580092482805</c:v>
                </c:pt>
                <c:pt idx="271">
                  <c:v>0.96425331828618099</c:v>
                </c:pt>
                <c:pt idx="272">
                  <c:v>0.96422785845675096</c:v>
                </c:pt>
                <c:pt idx="273">
                  <c:v>0.96421700094011398</c:v>
                </c:pt>
                <c:pt idx="274">
                  <c:v>0.96417310640805098</c:v>
                </c:pt>
                <c:pt idx="275">
                  <c:v>0.96416167359587901</c:v>
                </c:pt>
                <c:pt idx="276">
                  <c:v>0.96414819854031697</c:v>
                </c:pt>
                <c:pt idx="277">
                  <c:v>0.96411356775998203</c:v>
                </c:pt>
                <c:pt idx="278">
                  <c:v>0.96410232699999998</c:v>
                </c:pt>
                <c:pt idx="279">
                  <c:v>0.96409145834138199</c:v>
                </c:pt>
                <c:pt idx="280">
                  <c:v>0.96407328437264095</c:v>
                </c:pt>
                <c:pt idx="281">
                  <c:v>0.96404051210822395</c:v>
                </c:pt>
                <c:pt idx="282">
                  <c:v>0.96398689076882704</c:v>
                </c:pt>
                <c:pt idx="283">
                  <c:v>0.96389807483912404</c:v>
                </c:pt>
                <c:pt idx="284">
                  <c:v>0.96388155850375001</c:v>
                </c:pt>
                <c:pt idx="285">
                  <c:v>0.963790604614014</c:v>
                </c:pt>
                <c:pt idx="286">
                  <c:v>0.96377828980584701</c:v>
                </c:pt>
                <c:pt idx="287">
                  <c:v>0.96376482259056595</c:v>
                </c:pt>
                <c:pt idx="288">
                  <c:v>0.96369988217232905</c:v>
                </c:pt>
                <c:pt idx="289">
                  <c:v>0.96367709163386495</c:v>
                </c:pt>
                <c:pt idx="290">
                  <c:v>0.96365812266522299</c:v>
                </c:pt>
                <c:pt idx="291">
                  <c:v>0.96363245980376599</c:v>
                </c:pt>
                <c:pt idx="292">
                  <c:v>0.96357201766141098</c:v>
                </c:pt>
                <c:pt idx="293">
                  <c:v>0.96354489806024501</c:v>
                </c:pt>
                <c:pt idx="294">
                  <c:v>0.96352646936825903</c:v>
                </c:pt>
                <c:pt idx="295">
                  <c:v>0.96350892677778199</c:v>
                </c:pt>
                <c:pt idx="296">
                  <c:v>0.96332967700000005</c:v>
                </c:pt>
                <c:pt idx="297">
                  <c:v>0.96330634500000001</c:v>
                </c:pt>
                <c:pt idx="298">
                  <c:v>0.96329298435253297</c:v>
                </c:pt>
                <c:pt idx="299">
                  <c:v>0.96324886275881905</c:v>
                </c:pt>
                <c:pt idx="300">
                  <c:v>0.96314964897824695</c:v>
                </c:pt>
                <c:pt idx="301">
                  <c:v>0.96313736755995805</c:v>
                </c:pt>
                <c:pt idx="302">
                  <c:v>0.96312260010787198</c:v>
                </c:pt>
                <c:pt idx="303">
                  <c:v>0.96310945199030895</c:v>
                </c:pt>
                <c:pt idx="304">
                  <c:v>0.96308737910062903</c:v>
                </c:pt>
                <c:pt idx="305">
                  <c:v>0.96304609841480804</c:v>
                </c:pt>
                <c:pt idx="306">
                  <c:v>0.96303207594053997</c:v>
                </c:pt>
                <c:pt idx="307">
                  <c:v>0.96297405460073604</c:v>
                </c:pt>
                <c:pt idx="308">
                  <c:v>0.96296244654894902</c:v>
                </c:pt>
                <c:pt idx="309">
                  <c:v>0.96292125687390195</c:v>
                </c:pt>
                <c:pt idx="310">
                  <c:v>0.96290187643487501</c:v>
                </c:pt>
                <c:pt idx="311">
                  <c:v>0.96288579528957097</c:v>
                </c:pt>
                <c:pt idx="312">
                  <c:v>0.96280212799999998</c:v>
                </c:pt>
                <c:pt idx="313">
                  <c:v>0.96276399872729201</c:v>
                </c:pt>
                <c:pt idx="314">
                  <c:v>0.96274028300000003</c:v>
                </c:pt>
                <c:pt idx="315">
                  <c:v>0.96271723481318106</c:v>
                </c:pt>
                <c:pt idx="316">
                  <c:v>0.96267557199999998</c:v>
                </c:pt>
                <c:pt idx="317">
                  <c:v>0.96264812988000803</c:v>
                </c:pt>
                <c:pt idx="318">
                  <c:v>0.96263602668374704</c:v>
                </c:pt>
                <c:pt idx="319">
                  <c:v>0.96261891244103004</c:v>
                </c:pt>
                <c:pt idx="320">
                  <c:v>0.96253479336936099</c:v>
                </c:pt>
                <c:pt idx="321">
                  <c:v>0.96251270836984004</c:v>
                </c:pt>
                <c:pt idx="322">
                  <c:v>0.96249996394109805</c:v>
                </c:pt>
                <c:pt idx="323">
                  <c:v>0.96247011100000002</c:v>
                </c:pt>
                <c:pt idx="324">
                  <c:v>0.96242437138220704</c:v>
                </c:pt>
                <c:pt idx="325">
                  <c:v>0.96241293227013702</c:v>
                </c:pt>
                <c:pt idx="326">
                  <c:v>0.96240202671739605</c:v>
                </c:pt>
                <c:pt idx="327">
                  <c:v>0.962391222970851</c:v>
                </c:pt>
                <c:pt idx="328">
                  <c:v>0.96237821119297995</c:v>
                </c:pt>
                <c:pt idx="329">
                  <c:v>0.96236739434249097</c:v>
                </c:pt>
                <c:pt idx="330">
                  <c:v>0.96234998569099806</c:v>
                </c:pt>
                <c:pt idx="331">
                  <c:v>0.96232795193385401</c:v>
                </c:pt>
                <c:pt idx="332">
                  <c:v>0.962169908555218</c:v>
                </c:pt>
                <c:pt idx="333">
                  <c:v>0.962151825580841</c:v>
                </c:pt>
                <c:pt idx="334">
                  <c:v>0.96212800989715697</c:v>
                </c:pt>
                <c:pt idx="335">
                  <c:v>0.96209127888063395</c:v>
                </c:pt>
                <c:pt idx="336">
                  <c:v>0.96191837250603096</c:v>
                </c:pt>
                <c:pt idx="337">
                  <c:v>0.96190532977587895</c:v>
                </c:pt>
                <c:pt idx="338">
                  <c:v>0.96188783241729203</c:v>
                </c:pt>
                <c:pt idx="339">
                  <c:v>0.96183874256387603</c:v>
                </c:pt>
                <c:pt idx="340">
                  <c:v>0.96179023135662201</c:v>
                </c:pt>
                <c:pt idx="341">
                  <c:v>0.96177420838050698</c:v>
                </c:pt>
                <c:pt idx="342">
                  <c:v>0.96172546500686196</c:v>
                </c:pt>
                <c:pt idx="343">
                  <c:v>0.96170038425965199</c:v>
                </c:pt>
                <c:pt idx="344">
                  <c:v>0.96148933375364298</c:v>
                </c:pt>
                <c:pt idx="345">
                  <c:v>0.96143140800000004</c:v>
                </c:pt>
                <c:pt idx="346">
                  <c:v>0.961407243407157</c:v>
                </c:pt>
                <c:pt idx="347">
                  <c:v>0.96137026962413097</c:v>
                </c:pt>
                <c:pt idx="348">
                  <c:v>0.96131697532055504</c:v>
                </c:pt>
                <c:pt idx="349">
                  <c:v>0.96120090983992801</c:v>
                </c:pt>
                <c:pt idx="350">
                  <c:v>0.96115927400000001</c:v>
                </c:pt>
                <c:pt idx="351">
                  <c:v>0.96114758100058395</c:v>
                </c:pt>
                <c:pt idx="352">
                  <c:v>0.96113662891065299</c:v>
                </c:pt>
                <c:pt idx="353">
                  <c:v>0.96107403087357701</c:v>
                </c:pt>
                <c:pt idx="354">
                  <c:v>0.96102493700000002</c:v>
                </c:pt>
                <c:pt idx="355">
                  <c:v>0.96097214665984498</c:v>
                </c:pt>
                <c:pt idx="356">
                  <c:v>0.96094938299999999</c:v>
                </c:pt>
                <c:pt idx="357">
                  <c:v>0.96090660308912001</c:v>
                </c:pt>
                <c:pt idx="358">
                  <c:v>0.96087579816095903</c:v>
                </c:pt>
                <c:pt idx="359">
                  <c:v>0.96064737648645804</c:v>
                </c:pt>
                <c:pt idx="360">
                  <c:v>0.96062761740860703</c:v>
                </c:pt>
                <c:pt idx="361">
                  <c:v>0.96057990326017895</c:v>
                </c:pt>
                <c:pt idx="362">
                  <c:v>0.96055683107312295</c:v>
                </c:pt>
                <c:pt idx="363">
                  <c:v>0.96053186275040003</c:v>
                </c:pt>
                <c:pt idx="364">
                  <c:v>0.96052072370792696</c:v>
                </c:pt>
                <c:pt idx="365">
                  <c:v>0.96049149356527097</c:v>
                </c:pt>
                <c:pt idx="366">
                  <c:v>0.96045154776137698</c:v>
                </c:pt>
                <c:pt idx="367">
                  <c:v>0.96043397670850605</c:v>
                </c:pt>
                <c:pt idx="368">
                  <c:v>0.96033311126960896</c:v>
                </c:pt>
                <c:pt idx="369">
                  <c:v>0.96026883812324304</c:v>
                </c:pt>
                <c:pt idx="370">
                  <c:v>0.96025684655281396</c:v>
                </c:pt>
                <c:pt idx="371">
                  <c:v>0.96017160700000004</c:v>
                </c:pt>
                <c:pt idx="372">
                  <c:v>0.96014206385263101</c:v>
                </c:pt>
                <c:pt idx="373">
                  <c:v>0.96013077095532795</c:v>
                </c:pt>
                <c:pt idx="374">
                  <c:v>0.96011989333314596</c:v>
                </c:pt>
                <c:pt idx="375">
                  <c:v>0.96009552830818001</c:v>
                </c:pt>
                <c:pt idx="376">
                  <c:v>0.96003404929743896</c:v>
                </c:pt>
                <c:pt idx="377">
                  <c:v>0.96002230801467203</c:v>
                </c:pt>
                <c:pt idx="378">
                  <c:v>0.95997264688331996</c:v>
                </c:pt>
                <c:pt idx="379">
                  <c:v>0.95996112815631196</c:v>
                </c:pt>
                <c:pt idx="380">
                  <c:v>0.95988784800000004</c:v>
                </c:pt>
                <c:pt idx="381">
                  <c:v>0.95984807048397103</c:v>
                </c:pt>
                <c:pt idx="382">
                  <c:v>0.95983660500000001</c:v>
                </c:pt>
                <c:pt idx="383">
                  <c:v>0.95982569572524001</c:v>
                </c:pt>
                <c:pt idx="384">
                  <c:v>0.95980956342343604</c:v>
                </c:pt>
                <c:pt idx="385">
                  <c:v>0.95979741691175102</c:v>
                </c:pt>
                <c:pt idx="386">
                  <c:v>0.95978193000000001</c:v>
                </c:pt>
                <c:pt idx="387">
                  <c:v>0.95976204687357503</c:v>
                </c:pt>
                <c:pt idx="388">
                  <c:v>0.95974700959182802</c:v>
                </c:pt>
                <c:pt idx="389">
                  <c:v>0.95973324115012504</c:v>
                </c:pt>
                <c:pt idx="390">
                  <c:v>0.95970004954725296</c:v>
                </c:pt>
                <c:pt idx="391">
                  <c:v>0.95950851599999998</c:v>
                </c:pt>
                <c:pt idx="392">
                  <c:v>0.95947033750188804</c:v>
                </c:pt>
                <c:pt idx="393">
                  <c:v>0.95942603854438102</c:v>
                </c:pt>
                <c:pt idx="394">
                  <c:v>0.95925291121373402</c:v>
                </c:pt>
                <c:pt idx="395">
                  <c:v>0.95922565080611399</c:v>
                </c:pt>
                <c:pt idx="396">
                  <c:v>0.95921415617400696</c:v>
                </c:pt>
                <c:pt idx="397">
                  <c:v>0.95917967100000001</c:v>
                </c:pt>
                <c:pt idx="398">
                  <c:v>0.95916270062262599</c:v>
                </c:pt>
                <c:pt idx="399">
                  <c:v>0.959126573686781</c:v>
                </c:pt>
                <c:pt idx="400">
                  <c:v>0.959095404012272</c:v>
                </c:pt>
                <c:pt idx="401">
                  <c:v>0.95908416064845903</c:v>
                </c:pt>
                <c:pt idx="402">
                  <c:v>0.95907329299999999</c:v>
                </c:pt>
                <c:pt idx="403">
                  <c:v>0.95904443850729204</c:v>
                </c:pt>
                <c:pt idx="404">
                  <c:v>0.95903332105372296</c:v>
                </c:pt>
                <c:pt idx="405">
                  <c:v>0.95899097389102195</c:v>
                </c:pt>
                <c:pt idx="406">
                  <c:v>0.95897810861569399</c:v>
                </c:pt>
                <c:pt idx="407">
                  <c:v>0.95895656313755595</c:v>
                </c:pt>
                <c:pt idx="408">
                  <c:v>0.95893047243376495</c:v>
                </c:pt>
                <c:pt idx="409">
                  <c:v>0.95884444881914299</c:v>
                </c:pt>
                <c:pt idx="410">
                  <c:v>0.95882110396000697</c:v>
                </c:pt>
                <c:pt idx="411">
                  <c:v>0.95879811994303898</c:v>
                </c:pt>
                <c:pt idx="412">
                  <c:v>0.95878173499999997</c:v>
                </c:pt>
                <c:pt idx="413">
                  <c:v>0.95849626150071299</c:v>
                </c:pt>
                <c:pt idx="414">
                  <c:v>0.95847469047843203</c:v>
                </c:pt>
                <c:pt idx="415">
                  <c:v>0.95840040539990901</c:v>
                </c:pt>
                <c:pt idx="416">
                  <c:v>0.95836152262968799</c:v>
                </c:pt>
                <c:pt idx="417">
                  <c:v>0.95834999876895799</c:v>
                </c:pt>
                <c:pt idx="418">
                  <c:v>0.95833907799999996</c:v>
                </c:pt>
                <c:pt idx="419">
                  <c:v>0.95832827290868705</c:v>
                </c:pt>
                <c:pt idx="420">
                  <c:v>0.95820800238554105</c:v>
                </c:pt>
                <c:pt idx="421">
                  <c:v>0.95818698274548997</c:v>
                </c:pt>
                <c:pt idx="422">
                  <c:v>0.95817575707644098</c:v>
                </c:pt>
                <c:pt idx="423">
                  <c:v>0.95816103699999999</c:v>
                </c:pt>
                <c:pt idx="424">
                  <c:v>0.95812988892176898</c:v>
                </c:pt>
                <c:pt idx="425">
                  <c:v>0.95810663750803304</c:v>
                </c:pt>
                <c:pt idx="426">
                  <c:v>0.95809569721239496</c:v>
                </c:pt>
                <c:pt idx="427">
                  <c:v>0.957973322390969</c:v>
                </c:pt>
                <c:pt idx="428">
                  <c:v>0.95794170831395598</c:v>
                </c:pt>
                <c:pt idx="429">
                  <c:v>0.95790783816270497</c:v>
                </c:pt>
                <c:pt idx="430">
                  <c:v>0.95789655079673597</c:v>
                </c:pt>
                <c:pt idx="431">
                  <c:v>0.95788412661424405</c:v>
                </c:pt>
                <c:pt idx="432">
                  <c:v>0.95787329768158602</c:v>
                </c:pt>
                <c:pt idx="433">
                  <c:v>0.957833296353369</c:v>
                </c:pt>
                <c:pt idx="434">
                  <c:v>0.95758073532371502</c:v>
                </c:pt>
                <c:pt idx="435">
                  <c:v>0.95739297028384396</c:v>
                </c:pt>
                <c:pt idx="436">
                  <c:v>0.95737791188614296</c:v>
                </c:pt>
                <c:pt idx="437">
                  <c:v>0.95726742499999995</c:v>
                </c:pt>
                <c:pt idx="438">
                  <c:v>0.95723099724960503</c:v>
                </c:pt>
                <c:pt idx="439">
                  <c:v>0.95719828266393603</c:v>
                </c:pt>
                <c:pt idx="440">
                  <c:v>0.95712599728745296</c:v>
                </c:pt>
                <c:pt idx="441">
                  <c:v>0.95711403399999995</c:v>
                </c:pt>
                <c:pt idx="442">
                  <c:v>0.957050265609939</c:v>
                </c:pt>
                <c:pt idx="443">
                  <c:v>0.95697321139273595</c:v>
                </c:pt>
                <c:pt idx="444">
                  <c:v>0.95696119999999996</c:v>
                </c:pt>
                <c:pt idx="445">
                  <c:v>0.95686689084859999</c:v>
                </c:pt>
                <c:pt idx="446">
                  <c:v>0.95681556620242003</c:v>
                </c:pt>
                <c:pt idx="447">
                  <c:v>0.95679290413505202</c:v>
                </c:pt>
                <c:pt idx="448">
                  <c:v>0.95677142746001798</c:v>
                </c:pt>
                <c:pt idx="449">
                  <c:v>0.95672609986314305</c:v>
                </c:pt>
                <c:pt idx="450">
                  <c:v>0.95671430196094898</c:v>
                </c:pt>
                <c:pt idx="451">
                  <c:v>0.95663772445722195</c:v>
                </c:pt>
                <c:pt idx="452">
                  <c:v>0.95655124685730797</c:v>
                </c:pt>
                <c:pt idx="453">
                  <c:v>0.95651757586539299</c:v>
                </c:pt>
                <c:pt idx="454">
                  <c:v>0.95648235586958097</c:v>
                </c:pt>
                <c:pt idx="455">
                  <c:v>0.95644795146483097</c:v>
                </c:pt>
                <c:pt idx="456">
                  <c:v>0.95639392676066703</c:v>
                </c:pt>
                <c:pt idx="457">
                  <c:v>0.95606070926663</c:v>
                </c:pt>
                <c:pt idx="458">
                  <c:v>0.95603614024993999</c:v>
                </c:pt>
                <c:pt idx="459">
                  <c:v>0.95565502351678</c:v>
                </c:pt>
                <c:pt idx="460">
                  <c:v>0.95563789497690199</c:v>
                </c:pt>
                <c:pt idx="461">
                  <c:v>0.95562644344915904</c:v>
                </c:pt>
                <c:pt idx="462">
                  <c:v>0.95559889161936296</c:v>
                </c:pt>
                <c:pt idx="463">
                  <c:v>0.95558286849606899</c:v>
                </c:pt>
                <c:pt idx="464">
                  <c:v>0.95546064293202404</c:v>
                </c:pt>
                <c:pt idx="465">
                  <c:v>0.95541860425716196</c:v>
                </c:pt>
                <c:pt idx="466">
                  <c:v>0.95540678213144004</c:v>
                </c:pt>
                <c:pt idx="467">
                  <c:v>0.95538136587578404</c:v>
                </c:pt>
                <c:pt idx="468">
                  <c:v>0.95534951641425403</c:v>
                </c:pt>
                <c:pt idx="469">
                  <c:v>0.95524570204598103</c:v>
                </c:pt>
                <c:pt idx="470">
                  <c:v>0.955200249932875</c:v>
                </c:pt>
                <c:pt idx="471">
                  <c:v>0.95516762871816197</c:v>
                </c:pt>
                <c:pt idx="472">
                  <c:v>0.95511971405807095</c:v>
                </c:pt>
                <c:pt idx="473">
                  <c:v>0.95506551355567304</c:v>
                </c:pt>
                <c:pt idx="474">
                  <c:v>0.95500985111298997</c:v>
                </c:pt>
                <c:pt idx="475">
                  <c:v>0.95494226417970995</c:v>
                </c:pt>
                <c:pt idx="476">
                  <c:v>0.95490991865132802</c:v>
                </c:pt>
                <c:pt idx="477">
                  <c:v>0.95484255892792202</c:v>
                </c:pt>
                <c:pt idx="478">
                  <c:v>0.95481791415926898</c:v>
                </c:pt>
                <c:pt idx="479">
                  <c:v>0.95479086640103095</c:v>
                </c:pt>
                <c:pt idx="480">
                  <c:v>0.95473866200000002</c:v>
                </c:pt>
                <c:pt idx="481">
                  <c:v>0.95455114678250097</c:v>
                </c:pt>
                <c:pt idx="482">
                  <c:v>0.95453808754495195</c:v>
                </c:pt>
                <c:pt idx="483">
                  <c:v>0.95449203154703899</c:v>
                </c:pt>
                <c:pt idx="484">
                  <c:v>0.95443625899999995</c:v>
                </c:pt>
                <c:pt idx="485">
                  <c:v>0.95439727100000005</c:v>
                </c:pt>
                <c:pt idx="486">
                  <c:v>0.95433950740986195</c:v>
                </c:pt>
                <c:pt idx="487">
                  <c:v>0.95410190373906101</c:v>
                </c:pt>
                <c:pt idx="488">
                  <c:v>0.95406303830911998</c:v>
                </c:pt>
                <c:pt idx="489">
                  <c:v>0.953978218635679</c:v>
                </c:pt>
                <c:pt idx="490">
                  <c:v>0.95391425299999999</c:v>
                </c:pt>
                <c:pt idx="491">
                  <c:v>0.95383991953773095</c:v>
                </c:pt>
                <c:pt idx="492">
                  <c:v>0.95378033534958895</c:v>
                </c:pt>
                <c:pt idx="493">
                  <c:v>0.95373976885539402</c:v>
                </c:pt>
                <c:pt idx="494">
                  <c:v>0.95367187125741604</c:v>
                </c:pt>
                <c:pt idx="495">
                  <c:v>0.95362415022507296</c:v>
                </c:pt>
                <c:pt idx="496">
                  <c:v>0.95357679299999998</c:v>
                </c:pt>
                <c:pt idx="497">
                  <c:v>0.95352111609137202</c:v>
                </c:pt>
                <c:pt idx="498">
                  <c:v>0.95350945286754396</c:v>
                </c:pt>
                <c:pt idx="499">
                  <c:v>0.953446542740362</c:v>
                </c:pt>
                <c:pt idx="500">
                  <c:v>0.953423708166805</c:v>
                </c:pt>
                <c:pt idx="501">
                  <c:v>0.95339306700000004</c:v>
                </c:pt>
                <c:pt idx="502">
                  <c:v>0.95336065008833704</c:v>
                </c:pt>
                <c:pt idx="503">
                  <c:v>0.95333586239577095</c:v>
                </c:pt>
                <c:pt idx="504">
                  <c:v>0.95330008012693301</c:v>
                </c:pt>
                <c:pt idx="505">
                  <c:v>0.95322690419492495</c:v>
                </c:pt>
                <c:pt idx="506">
                  <c:v>0.95315387570911603</c:v>
                </c:pt>
                <c:pt idx="507">
                  <c:v>0.95293546454500699</c:v>
                </c:pt>
                <c:pt idx="508">
                  <c:v>0.95291901537786305</c:v>
                </c:pt>
                <c:pt idx="509">
                  <c:v>0.95281651943606804</c:v>
                </c:pt>
                <c:pt idx="510">
                  <c:v>0.952776752</c:v>
                </c:pt>
                <c:pt idx="511">
                  <c:v>0.95275859765454396</c:v>
                </c:pt>
                <c:pt idx="512">
                  <c:v>0.95271332256541896</c:v>
                </c:pt>
                <c:pt idx="513">
                  <c:v>0.95264759154422396</c:v>
                </c:pt>
                <c:pt idx="514">
                  <c:v>0.95261393332445499</c:v>
                </c:pt>
                <c:pt idx="515">
                  <c:v>0.95260251941861596</c:v>
                </c:pt>
                <c:pt idx="516">
                  <c:v>0.95253944967911397</c:v>
                </c:pt>
                <c:pt idx="517">
                  <c:v>0.95248111791132195</c:v>
                </c:pt>
                <c:pt idx="518">
                  <c:v>0.952469313593589</c:v>
                </c:pt>
                <c:pt idx="519">
                  <c:v>0.95241194116183103</c:v>
                </c:pt>
                <c:pt idx="520">
                  <c:v>0.95237055100000001</c:v>
                </c:pt>
                <c:pt idx="521">
                  <c:v>0.95234876365330501</c:v>
                </c:pt>
                <c:pt idx="522">
                  <c:v>0.95233765278680504</c:v>
                </c:pt>
                <c:pt idx="523">
                  <c:v>0.95230351792179602</c:v>
                </c:pt>
                <c:pt idx="524">
                  <c:v>0.95226104700000003</c:v>
                </c:pt>
                <c:pt idx="525">
                  <c:v>0.95219417643984405</c:v>
                </c:pt>
                <c:pt idx="526">
                  <c:v>0.951942159472286</c:v>
                </c:pt>
                <c:pt idx="527">
                  <c:v>0.95191895029113005</c:v>
                </c:pt>
                <c:pt idx="528">
                  <c:v>0.95188070912242195</c:v>
                </c:pt>
                <c:pt idx="529">
                  <c:v>0.95186932000000002</c:v>
                </c:pt>
                <c:pt idx="530">
                  <c:v>0.95184033527728096</c:v>
                </c:pt>
                <c:pt idx="531">
                  <c:v>0.95180904752260997</c:v>
                </c:pt>
                <c:pt idx="532">
                  <c:v>0.95176221175640496</c:v>
                </c:pt>
                <c:pt idx="533">
                  <c:v>0.95175073404738997</c:v>
                </c:pt>
                <c:pt idx="534">
                  <c:v>0.95173303800384301</c:v>
                </c:pt>
                <c:pt idx="535">
                  <c:v>0.95164361888714599</c:v>
                </c:pt>
                <c:pt idx="536">
                  <c:v>0.95158823803557402</c:v>
                </c:pt>
                <c:pt idx="537">
                  <c:v>0.95157646819480401</c:v>
                </c:pt>
                <c:pt idx="538">
                  <c:v>0.95154342029213701</c:v>
                </c:pt>
                <c:pt idx="539">
                  <c:v>0.95145258902746399</c:v>
                </c:pt>
                <c:pt idx="540">
                  <c:v>0.95144030219304299</c:v>
                </c:pt>
                <c:pt idx="541">
                  <c:v>0.95135588695828299</c:v>
                </c:pt>
                <c:pt idx="542">
                  <c:v>0.95129206013649603</c:v>
                </c:pt>
                <c:pt idx="543">
                  <c:v>0.95123362378641596</c:v>
                </c:pt>
                <c:pt idx="544">
                  <c:v>0.95118225990379002</c:v>
                </c:pt>
                <c:pt idx="545">
                  <c:v>0.95112290716346204</c:v>
                </c:pt>
                <c:pt idx="546">
                  <c:v>0.95106048241806895</c:v>
                </c:pt>
                <c:pt idx="547">
                  <c:v>0.95102355983775699</c:v>
                </c:pt>
                <c:pt idx="548">
                  <c:v>0.95084964915731496</c:v>
                </c:pt>
                <c:pt idx="549">
                  <c:v>0.95081715025761104</c:v>
                </c:pt>
                <c:pt idx="550">
                  <c:v>0.950802689226242</c:v>
                </c:pt>
                <c:pt idx="551">
                  <c:v>0.95051746131229597</c:v>
                </c:pt>
                <c:pt idx="552">
                  <c:v>0.95049897000000005</c:v>
                </c:pt>
                <c:pt idx="553">
                  <c:v>0.95047076755516902</c:v>
                </c:pt>
                <c:pt idx="554">
                  <c:v>0.95044875407799601</c:v>
                </c:pt>
                <c:pt idx="555">
                  <c:v>0.95043534200000002</c:v>
                </c:pt>
                <c:pt idx="556">
                  <c:v>0.95036603990628399</c:v>
                </c:pt>
                <c:pt idx="557">
                  <c:v>0.95035421016690103</c:v>
                </c:pt>
                <c:pt idx="558">
                  <c:v>0.95032425560280498</c:v>
                </c:pt>
                <c:pt idx="559">
                  <c:v>0.95029139033465404</c:v>
                </c:pt>
                <c:pt idx="560">
                  <c:v>0.95027494899999998</c:v>
                </c:pt>
                <c:pt idx="561">
                  <c:v>0.95026230062935202</c:v>
                </c:pt>
                <c:pt idx="562">
                  <c:v>0.95024333027399199</c:v>
                </c:pt>
                <c:pt idx="563">
                  <c:v>0.950230107407946</c:v>
                </c:pt>
                <c:pt idx="564">
                  <c:v>0.95017680110444702</c:v>
                </c:pt>
                <c:pt idx="565">
                  <c:v>0.950165379931601</c:v>
                </c:pt>
                <c:pt idx="566">
                  <c:v>0.94999548669872502</c:v>
                </c:pt>
                <c:pt idx="567">
                  <c:v>0.94979659890287504</c:v>
                </c:pt>
                <c:pt idx="568">
                  <c:v>0.94978249844777896</c:v>
                </c:pt>
                <c:pt idx="569">
                  <c:v>0.94974560600000002</c:v>
                </c:pt>
                <c:pt idx="570">
                  <c:v>0.94969414790382101</c:v>
                </c:pt>
                <c:pt idx="571">
                  <c:v>0.94968265500000004</c:v>
                </c:pt>
                <c:pt idx="572">
                  <c:v>0.94965892913625005</c:v>
                </c:pt>
                <c:pt idx="573">
                  <c:v>0.94960407599999996</c:v>
                </c:pt>
                <c:pt idx="574">
                  <c:v>0.94958163273793295</c:v>
                </c:pt>
                <c:pt idx="575">
                  <c:v>0.94952179124826597</c:v>
                </c:pt>
                <c:pt idx="576">
                  <c:v>0.94951017786385705</c:v>
                </c:pt>
                <c:pt idx="577">
                  <c:v>0.94948370290212003</c:v>
                </c:pt>
                <c:pt idx="578">
                  <c:v>0.94942421286166401</c:v>
                </c:pt>
                <c:pt idx="579">
                  <c:v>0.94932455789051995</c:v>
                </c:pt>
                <c:pt idx="580">
                  <c:v>0.94931237918917499</c:v>
                </c:pt>
                <c:pt idx="581">
                  <c:v>0.94929948964726096</c:v>
                </c:pt>
                <c:pt idx="582">
                  <c:v>0.94926757717937005</c:v>
                </c:pt>
                <c:pt idx="583">
                  <c:v>0.949256396</c:v>
                </c:pt>
                <c:pt idx="584">
                  <c:v>0.94922099407814198</c:v>
                </c:pt>
                <c:pt idx="585">
                  <c:v>0.94919547336076104</c:v>
                </c:pt>
                <c:pt idx="586">
                  <c:v>0.94915095395242799</c:v>
                </c:pt>
                <c:pt idx="587">
                  <c:v>0.94908423472330194</c:v>
                </c:pt>
                <c:pt idx="588">
                  <c:v>0.94904197117921796</c:v>
                </c:pt>
                <c:pt idx="589">
                  <c:v>0.94896148820127901</c:v>
                </c:pt>
                <c:pt idx="590">
                  <c:v>0.94894941123733401</c:v>
                </c:pt>
                <c:pt idx="591">
                  <c:v>0.94861541370575697</c:v>
                </c:pt>
                <c:pt idx="592">
                  <c:v>0.94859896055168302</c:v>
                </c:pt>
                <c:pt idx="593">
                  <c:v>0.94858205064580703</c:v>
                </c:pt>
                <c:pt idx="594">
                  <c:v>0.94853730322840402</c:v>
                </c:pt>
                <c:pt idx="595">
                  <c:v>0.94851444086991499</c:v>
                </c:pt>
                <c:pt idx="596">
                  <c:v>0.94845939800000001</c:v>
                </c:pt>
                <c:pt idx="597">
                  <c:v>0.94844779192800099</c:v>
                </c:pt>
                <c:pt idx="598">
                  <c:v>0.94843564227742505</c:v>
                </c:pt>
                <c:pt idx="599">
                  <c:v>0.94833226778905699</c:v>
                </c:pt>
                <c:pt idx="600">
                  <c:v>0.94831160178884</c:v>
                </c:pt>
                <c:pt idx="601">
                  <c:v>0.94828155684256799</c:v>
                </c:pt>
                <c:pt idx="602">
                  <c:v>0.94823609020731203</c:v>
                </c:pt>
                <c:pt idx="603">
                  <c:v>0.94820857927832303</c:v>
                </c:pt>
                <c:pt idx="604">
                  <c:v>0.94818224905692905</c:v>
                </c:pt>
                <c:pt idx="605">
                  <c:v>0.94816977029963201</c:v>
                </c:pt>
                <c:pt idx="606">
                  <c:v>0.94815878874024495</c:v>
                </c:pt>
                <c:pt idx="607">
                  <c:v>0.94814797399999995</c:v>
                </c:pt>
                <c:pt idx="608">
                  <c:v>0.94812820693163002</c:v>
                </c:pt>
                <c:pt idx="609">
                  <c:v>0.94811498565512697</c:v>
                </c:pt>
                <c:pt idx="610">
                  <c:v>0.94809905849320297</c:v>
                </c:pt>
                <c:pt idx="611">
                  <c:v>0.94808818008598805</c:v>
                </c:pt>
                <c:pt idx="612">
                  <c:v>0.94805393000000004</c:v>
                </c:pt>
                <c:pt idx="613">
                  <c:v>0.94803803786894902</c:v>
                </c:pt>
                <c:pt idx="614">
                  <c:v>0.94798283879483702</c:v>
                </c:pt>
                <c:pt idx="615">
                  <c:v>0.94796788095206297</c:v>
                </c:pt>
                <c:pt idx="616">
                  <c:v>0.94793557645506799</c:v>
                </c:pt>
                <c:pt idx="617">
                  <c:v>0.94790709275660801</c:v>
                </c:pt>
                <c:pt idx="618">
                  <c:v>0.94789583758265805</c:v>
                </c:pt>
                <c:pt idx="619">
                  <c:v>0.94786996300000004</c:v>
                </c:pt>
                <c:pt idx="620">
                  <c:v>0.94783962162222701</c:v>
                </c:pt>
                <c:pt idx="621">
                  <c:v>0.94782547536039796</c:v>
                </c:pt>
                <c:pt idx="622">
                  <c:v>0.94780798009443401</c:v>
                </c:pt>
                <c:pt idx="623">
                  <c:v>0.94775711900000004</c:v>
                </c:pt>
                <c:pt idx="624">
                  <c:v>0.94774199826040095</c:v>
                </c:pt>
                <c:pt idx="625">
                  <c:v>0.94770346308102404</c:v>
                </c:pt>
                <c:pt idx="626">
                  <c:v>0.94769216603427597</c:v>
                </c:pt>
                <c:pt idx="627">
                  <c:v>0.94766099595793896</c:v>
                </c:pt>
                <c:pt idx="628">
                  <c:v>0.94764978369812003</c:v>
                </c:pt>
                <c:pt idx="629">
                  <c:v>0.94763892469726896</c:v>
                </c:pt>
                <c:pt idx="630">
                  <c:v>0.94758784440157595</c:v>
                </c:pt>
                <c:pt idx="631">
                  <c:v>0.94752507699999999</c:v>
                </c:pt>
                <c:pt idx="632">
                  <c:v>0.947469496347767</c:v>
                </c:pt>
                <c:pt idx="633">
                  <c:v>0.94741111616655305</c:v>
                </c:pt>
                <c:pt idx="634">
                  <c:v>0.94739931300000002</c:v>
                </c:pt>
                <c:pt idx="635">
                  <c:v>0.94722017877815201</c:v>
                </c:pt>
                <c:pt idx="636">
                  <c:v>0.94712852173262196</c:v>
                </c:pt>
                <c:pt idx="637">
                  <c:v>0.94708021149175503</c:v>
                </c:pt>
                <c:pt idx="638">
                  <c:v>0.94706855642578103</c:v>
                </c:pt>
                <c:pt idx="639">
                  <c:v>0.94705761442755199</c:v>
                </c:pt>
                <c:pt idx="640">
                  <c:v>0.94704680776319095</c:v>
                </c:pt>
                <c:pt idx="641">
                  <c:v>0.94700470089410804</c:v>
                </c:pt>
                <c:pt idx="642">
                  <c:v>0.94699333900000005</c:v>
                </c:pt>
                <c:pt idx="643">
                  <c:v>0.94698245207716003</c:v>
                </c:pt>
                <c:pt idx="644">
                  <c:v>0.94696970369676903</c:v>
                </c:pt>
                <c:pt idx="645">
                  <c:v>0.94690219092627803</c:v>
                </c:pt>
                <c:pt idx="646">
                  <c:v>0.94687060573253201</c:v>
                </c:pt>
                <c:pt idx="647">
                  <c:v>0.94684825579205001</c:v>
                </c:pt>
                <c:pt idx="648">
                  <c:v>0.94683713710253603</c:v>
                </c:pt>
                <c:pt idx="649">
                  <c:v>0.94680088399999995</c:v>
                </c:pt>
                <c:pt idx="650">
                  <c:v>0.94668961096411897</c:v>
                </c:pt>
                <c:pt idx="651">
                  <c:v>0.94667315262819696</c:v>
                </c:pt>
                <c:pt idx="652">
                  <c:v>0.94664513564050101</c:v>
                </c:pt>
                <c:pt idx="653">
                  <c:v>0.94661615362514995</c:v>
                </c:pt>
                <c:pt idx="654">
                  <c:v>0.94660048566735999</c:v>
                </c:pt>
                <c:pt idx="655">
                  <c:v>0.94658331477756896</c:v>
                </c:pt>
                <c:pt idx="656">
                  <c:v>0.94652449016924101</c:v>
                </c:pt>
                <c:pt idx="657">
                  <c:v>0.94651267299999997</c:v>
                </c:pt>
                <c:pt idx="658">
                  <c:v>0.94650170199999994</c:v>
                </c:pt>
                <c:pt idx="659">
                  <c:v>0.94640894435841305</c:v>
                </c:pt>
                <c:pt idx="660">
                  <c:v>0.946385908273775</c:v>
                </c:pt>
                <c:pt idx="661">
                  <c:v>0.946374669925656</c:v>
                </c:pt>
                <c:pt idx="662">
                  <c:v>0.94636380632644501</c:v>
                </c:pt>
                <c:pt idx="663">
                  <c:v>0.946353015185733</c:v>
                </c:pt>
                <c:pt idx="664">
                  <c:v>0.94628774146719496</c:v>
                </c:pt>
                <c:pt idx="665">
                  <c:v>0.94627193889096906</c:v>
                </c:pt>
                <c:pt idx="666">
                  <c:v>0.94626091189689399</c:v>
                </c:pt>
                <c:pt idx="667">
                  <c:v>0.94616830747236003</c:v>
                </c:pt>
                <c:pt idx="668">
                  <c:v>0.94608614698695503</c:v>
                </c:pt>
                <c:pt idx="669">
                  <c:v>0.94605904418123699</c:v>
                </c:pt>
                <c:pt idx="670">
                  <c:v>0.94599407619948095</c:v>
                </c:pt>
                <c:pt idx="671">
                  <c:v>0.94594692774283395</c:v>
                </c:pt>
                <c:pt idx="672">
                  <c:v>0.94592962946135095</c:v>
                </c:pt>
                <c:pt idx="673">
                  <c:v>0.94589624783909398</c:v>
                </c:pt>
                <c:pt idx="674">
                  <c:v>0.94579127817227504</c:v>
                </c:pt>
                <c:pt idx="675">
                  <c:v>0.94577420321322903</c:v>
                </c:pt>
                <c:pt idx="676">
                  <c:v>0.94573795199999999</c:v>
                </c:pt>
                <c:pt idx="677">
                  <c:v>0.94557485925154905</c:v>
                </c:pt>
                <c:pt idx="678">
                  <c:v>0.94555116727240696</c:v>
                </c:pt>
                <c:pt idx="679">
                  <c:v>0.94552871280092499</c:v>
                </c:pt>
                <c:pt idx="680">
                  <c:v>0.94548059399999995</c:v>
                </c:pt>
                <c:pt idx="681">
                  <c:v>0.94537554951451197</c:v>
                </c:pt>
                <c:pt idx="682">
                  <c:v>0.94536297206196596</c:v>
                </c:pt>
                <c:pt idx="683">
                  <c:v>0.94534649933222703</c:v>
                </c:pt>
                <c:pt idx="684">
                  <c:v>0.94524564860911797</c:v>
                </c:pt>
                <c:pt idx="685">
                  <c:v>0.94518752299999997</c:v>
                </c:pt>
                <c:pt idx="686">
                  <c:v>0.94516272430993398</c:v>
                </c:pt>
                <c:pt idx="687">
                  <c:v>0.94511500550044003</c:v>
                </c:pt>
                <c:pt idx="688">
                  <c:v>0.94492446135503305</c:v>
                </c:pt>
                <c:pt idx="689">
                  <c:v>0.944908838373683</c:v>
                </c:pt>
                <c:pt idx="690">
                  <c:v>0.94486254529715696</c:v>
                </c:pt>
                <c:pt idx="691">
                  <c:v>0.94477712999999997</c:v>
                </c:pt>
                <c:pt idx="692">
                  <c:v>0.94471416769499095</c:v>
                </c:pt>
                <c:pt idx="693">
                  <c:v>0.94468694695531996</c:v>
                </c:pt>
                <c:pt idx="694">
                  <c:v>0.94466311205849796</c:v>
                </c:pt>
                <c:pt idx="695">
                  <c:v>0.94465013900000006</c:v>
                </c:pt>
                <c:pt idx="696">
                  <c:v>0.94462537662480695</c:v>
                </c:pt>
                <c:pt idx="697">
                  <c:v>0.94457766491425998</c:v>
                </c:pt>
                <c:pt idx="698">
                  <c:v>0.94455954872479297</c:v>
                </c:pt>
                <c:pt idx="699">
                  <c:v>0.94445462423183502</c:v>
                </c:pt>
                <c:pt idx="700">
                  <c:v>0.94442241613924804</c:v>
                </c:pt>
                <c:pt idx="701">
                  <c:v>0.94441099235792703</c:v>
                </c:pt>
                <c:pt idx="702">
                  <c:v>0.94437718800000003</c:v>
                </c:pt>
                <c:pt idx="703">
                  <c:v>0.94436591851476204</c:v>
                </c:pt>
                <c:pt idx="704">
                  <c:v>0.94429206208417105</c:v>
                </c:pt>
                <c:pt idx="705">
                  <c:v>0.94428018927157198</c:v>
                </c:pt>
                <c:pt idx="706">
                  <c:v>0.94426706127240001</c:v>
                </c:pt>
                <c:pt idx="707">
                  <c:v>0.944242858426387</c:v>
                </c:pt>
                <c:pt idx="708">
                  <c:v>0.94418935652252001</c:v>
                </c:pt>
                <c:pt idx="709">
                  <c:v>0.94412499485630297</c:v>
                </c:pt>
                <c:pt idx="710">
                  <c:v>0.94411335057955603</c:v>
                </c:pt>
                <c:pt idx="711">
                  <c:v>0.94410241187650501</c:v>
                </c:pt>
                <c:pt idx="712">
                  <c:v>0.94409160671557202</c:v>
                </c:pt>
                <c:pt idx="713">
                  <c:v>0.94406938527273199</c:v>
                </c:pt>
                <c:pt idx="714">
                  <c:v>0.94403707100000001</c:v>
                </c:pt>
                <c:pt idx="715">
                  <c:v>0.94400301367769002</c:v>
                </c:pt>
                <c:pt idx="716">
                  <c:v>0.94398012619421701</c:v>
                </c:pt>
                <c:pt idx="717">
                  <c:v>0.94396514200000003</c:v>
                </c:pt>
                <c:pt idx="718">
                  <c:v>0.943945417761478</c:v>
                </c:pt>
                <c:pt idx="719">
                  <c:v>0.94392267453636503</c:v>
                </c:pt>
                <c:pt idx="720">
                  <c:v>0.94388543439333505</c:v>
                </c:pt>
                <c:pt idx="721">
                  <c:v>0.94386191708343903</c:v>
                </c:pt>
                <c:pt idx="722">
                  <c:v>0.94380260077978495</c:v>
                </c:pt>
                <c:pt idx="723">
                  <c:v>0.94378799974607497</c:v>
                </c:pt>
                <c:pt idx="724">
                  <c:v>0.94375172100000004</c:v>
                </c:pt>
                <c:pt idx="725">
                  <c:v>0.94374048319230897</c:v>
                </c:pt>
                <c:pt idx="726">
                  <c:v>0.943723430370636</c:v>
                </c:pt>
                <c:pt idx="727">
                  <c:v>0.94369608388455195</c:v>
                </c:pt>
                <c:pt idx="728">
                  <c:v>0.94366862015743003</c:v>
                </c:pt>
                <c:pt idx="729">
                  <c:v>0.94364291899999997</c:v>
                </c:pt>
                <c:pt idx="730">
                  <c:v>0.94356993721910998</c:v>
                </c:pt>
                <c:pt idx="731">
                  <c:v>0.94354884274294804</c:v>
                </c:pt>
                <c:pt idx="732">
                  <c:v>0.94353231398916104</c:v>
                </c:pt>
                <c:pt idx="733">
                  <c:v>0.943521367</c:v>
                </c:pt>
                <c:pt idx="734">
                  <c:v>0.94351056076414996</c:v>
                </c:pt>
                <c:pt idx="735">
                  <c:v>0.94345153500000001</c:v>
                </c:pt>
                <c:pt idx="736">
                  <c:v>0.943418159401745</c:v>
                </c:pt>
                <c:pt idx="737">
                  <c:v>0.94337096975953605</c:v>
                </c:pt>
                <c:pt idx="738">
                  <c:v>0.94332850628366804</c:v>
                </c:pt>
                <c:pt idx="739">
                  <c:v>0.94327907971793001</c:v>
                </c:pt>
                <c:pt idx="740">
                  <c:v>0.94325676674234704</c:v>
                </c:pt>
                <c:pt idx="741">
                  <c:v>0.94322335212615405</c:v>
                </c:pt>
                <c:pt idx="742">
                  <c:v>0.94320032814054</c:v>
                </c:pt>
                <c:pt idx="743">
                  <c:v>0.94317149783124998</c:v>
                </c:pt>
                <c:pt idx="744">
                  <c:v>0.943156755937406</c:v>
                </c:pt>
                <c:pt idx="745">
                  <c:v>0.94314132399999995</c:v>
                </c:pt>
                <c:pt idx="746">
                  <c:v>0.94312837862314802</c:v>
                </c:pt>
                <c:pt idx="747">
                  <c:v>0.94308508000000002</c:v>
                </c:pt>
                <c:pt idx="748">
                  <c:v>0.94306832699999998</c:v>
                </c:pt>
                <c:pt idx="749">
                  <c:v>0.94304364025891896</c:v>
                </c:pt>
                <c:pt idx="750">
                  <c:v>0.94302859831644603</c:v>
                </c:pt>
                <c:pt idx="751">
                  <c:v>0.94301526270131097</c:v>
                </c:pt>
                <c:pt idx="752">
                  <c:v>0.94299579675809297</c:v>
                </c:pt>
                <c:pt idx="753">
                  <c:v>0.94294106875966999</c:v>
                </c:pt>
                <c:pt idx="754">
                  <c:v>0.94291666744128799</c:v>
                </c:pt>
                <c:pt idx="755">
                  <c:v>0.94290548900000004</c:v>
                </c:pt>
                <c:pt idx="756">
                  <c:v>0.94289463755309999</c:v>
                </c:pt>
                <c:pt idx="757">
                  <c:v>0.94283555064334501</c:v>
                </c:pt>
                <c:pt idx="758">
                  <c:v>0.94282300506706995</c:v>
                </c:pt>
                <c:pt idx="759">
                  <c:v>0.94279363245886705</c:v>
                </c:pt>
                <c:pt idx="760">
                  <c:v>0.94277445748250599</c:v>
                </c:pt>
                <c:pt idx="761">
                  <c:v>0.94276169106463104</c:v>
                </c:pt>
                <c:pt idx="762">
                  <c:v>0.94275084133785003</c:v>
                </c:pt>
                <c:pt idx="763">
                  <c:v>0.94273758944603103</c:v>
                </c:pt>
                <c:pt idx="764">
                  <c:v>0.94270750028925998</c:v>
                </c:pt>
                <c:pt idx="765">
                  <c:v>0.94268269002495098</c:v>
                </c:pt>
                <c:pt idx="766">
                  <c:v>0.942645878084444</c:v>
                </c:pt>
                <c:pt idx="767">
                  <c:v>0.94263112900000001</c:v>
                </c:pt>
                <c:pt idx="768">
                  <c:v>0.94261454099999997</c:v>
                </c:pt>
                <c:pt idx="769">
                  <c:v>0.942592972116017</c:v>
                </c:pt>
                <c:pt idx="770">
                  <c:v>0.94255960362600699</c:v>
                </c:pt>
                <c:pt idx="771">
                  <c:v>0.94254579515623205</c:v>
                </c:pt>
                <c:pt idx="772">
                  <c:v>0.942278496179634</c:v>
                </c:pt>
                <c:pt idx="773">
                  <c:v>0.94226404398317198</c:v>
                </c:pt>
                <c:pt idx="774">
                  <c:v>0.94222449568095201</c:v>
                </c:pt>
                <c:pt idx="775">
                  <c:v>0.94220556949643397</c:v>
                </c:pt>
                <c:pt idx="776">
                  <c:v>0.94211884776389598</c:v>
                </c:pt>
                <c:pt idx="777">
                  <c:v>0.942106726960249</c:v>
                </c:pt>
                <c:pt idx="778">
                  <c:v>0.94203147866557901</c:v>
                </c:pt>
                <c:pt idx="779">
                  <c:v>0.94201947799999997</c:v>
                </c:pt>
                <c:pt idx="780">
                  <c:v>0.94199366100000004</c:v>
                </c:pt>
                <c:pt idx="781">
                  <c:v>0.94196068700000002</c:v>
                </c:pt>
                <c:pt idx="782">
                  <c:v>0.94194800000000001</c:v>
                </c:pt>
                <c:pt idx="783">
                  <c:v>0.94191624610704205</c:v>
                </c:pt>
                <c:pt idx="784">
                  <c:v>0.94190501460199305</c:v>
                </c:pt>
                <c:pt idx="785">
                  <c:v>0.94188468318664897</c:v>
                </c:pt>
                <c:pt idx="786">
                  <c:v>0.94186209217334904</c:v>
                </c:pt>
                <c:pt idx="787">
                  <c:v>0.94181588765621604</c:v>
                </c:pt>
                <c:pt idx="788">
                  <c:v>0.941796099667218</c:v>
                </c:pt>
                <c:pt idx="789">
                  <c:v>0.94176554499999998</c:v>
                </c:pt>
                <c:pt idx="790">
                  <c:v>0.94175339017786197</c:v>
                </c:pt>
                <c:pt idx="791">
                  <c:v>0.94170756233126696</c:v>
                </c:pt>
                <c:pt idx="792">
                  <c:v>0.94166841583149696</c:v>
                </c:pt>
                <c:pt idx="793">
                  <c:v>0.94139446727837395</c:v>
                </c:pt>
                <c:pt idx="794">
                  <c:v>0.94136988840915703</c:v>
                </c:pt>
                <c:pt idx="795">
                  <c:v>0.941357734</c:v>
                </c:pt>
                <c:pt idx="796">
                  <c:v>0.94125587099999997</c:v>
                </c:pt>
                <c:pt idx="797">
                  <c:v>0.94124364199999999</c:v>
                </c:pt>
                <c:pt idx="798">
                  <c:v>0.94118764117724396</c:v>
                </c:pt>
                <c:pt idx="799">
                  <c:v>0.94117382975041297</c:v>
                </c:pt>
                <c:pt idx="800">
                  <c:v>0.94110843021109702</c:v>
                </c:pt>
                <c:pt idx="801">
                  <c:v>0.94100896583425897</c:v>
                </c:pt>
                <c:pt idx="802">
                  <c:v>0.94099648336307495</c:v>
                </c:pt>
                <c:pt idx="803">
                  <c:v>0.94098539700394301</c:v>
                </c:pt>
                <c:pt idx="804">
                  <c:v>0.94095705633191495</c:v>
                </c:pt>
                <c:pt idx="805">
                  <c:v>0.94090520044119996</c:v>
                </c:pt>
                <c:pt idx="806">
                  <c:v>0.94083143899999999</c:v>
                </c:pt>
                <c:pt idx="807">
                  <c:v>0.94081950027950101</c:v>
                </c:pt>
                <c:pt idx="808">
                  <c:v>0.94078761824706203</c:v>
                </c:pt>
                <c:pt idx="809">
                  <c:v>0.94075674798188702</c:v>
                </c:pt>
                <c:pt idx="810">
                  <c:v>0.94072790681025098</c:v>
                </c:pt>
                <c:pt idx="811">
                  <c:v>0.94066906377137705</c:v>
                </c:pt>
                <c:pt idx="812">
                  <c:v>0.94064475783230195</c:v>
                </c:pt>
                <c:pt idx="813">
                  <c:v>0.94062057407386301</c:v>
                </c:pt>
                <c:pt idx="814">
                  <c:v>0.94060125231779301</c:v>
                </c:pt>
                <c:pt idx="815">
                  <c:v>0.94033610643288601</c:v>
                </c:pt>
                <c:pt idx="816">
                  <c:v>0.94027563415369297</c:v>
                </c:pt>
                <c:pt idx="817">
                  <c:v>0.93997318920830297</c:v>
                </c:pt>
                <c:pt idx="818">
                  <c:v>0.93979154566536605</c:v>
                </c:pt>
                <c:pt idx="819">
                  <c:v>0.93976213593531099</c:v>
                </c:pt>
                <c:pt idx="820">
                  <c:v>0.93972583328755899</c:v>
                </c:pt>
                <c:pt idx="821">
                  <c:v>0.93970076784703604</c:v>
                </c:pt>
                <c:pt idx="822">
                  <c:v>0.93966395776279898</c:v>
                </c:pt>
                <c:pt idx="823">
                  <c:v>0.93951181604951395</c:v>
                </c:pt>
                <c:pt idx="824">
                  <c:v>0.93948098185538098</c:v>
                </c:pt>
                <c:pt idx="825">
                  <c:v>0.93944341796854602</c:v>
                </c:pt>
                <c:pt idx="826">
                  <c:v>0.93943202827566996</c:v>
                </c:pt>
                <c:pt idx="827">
                  <c:v>0.93940158819236796</c:v>
                </c:pt>
                <c:pt idx="828">
                  <c:v>0.93937871293585296</c:v>
                </c:pt>
                <c:pt idx="829">
                  <c:v>0.93933888248717501</c:v>
                </c:pt>
                <c:pt idx="830">
                  <c:v>0.93928764994873204</c:v>
                </c:pt>
                <c:pt idx="831">
                  <c:v>0.939248053585652</c:v>
                </c:pt>
                <c:pt idx="832">
                  <c:v>0.93922728310371695</c:v>
                </c:pt>
                <c:pt idx="833">
                  <c:v>0.939214188623402</c:v>
                </c:pt>
                <c:pt idx="834">
                  <c:v>0.939203307737286</c:v>
                </c:pt>
                <c:pt idx="835">
                  <c:v>0.93917046000000004</c:v>
                </c:pt>
                <c:pt idx="836">
                  <c:v>0.93915531325147295</c:v>
                </c:pt>
                <c:pt idx="837">
                  <c:v>0.93911328100000002</c:v>
                </c:pt>
                <c:pt idx="838">
                  <c:v>0.939066489159599</c:v>
                </c:pt>
                <c:pt idx="839">
                  <c:v>0.93904313575657905</c:v>
                </c:pt>
                <c:pt idx="840">
                  <c:v>0.93902359569201799</c:v>
                </c:pt>
                <c:pt idx="841">
                  <c:v>0.93900580552225299</c:v>
                </c:pt>
                <c:pt idx="842">
                  <c:v>0.93897268452128302</c:v>
                </c:pt>
                <c:pt idx="843">
                  <c:v>0.93885874628030797</c:v>
                </c:pt>
                <c:pt idx="844">
                  <c:v>0.93884467492193602</c:v>
                </c:pt>
                <c:pt idx="845">
                  <c:v>0.93882004556935905</c:v>
                </c:pt>
                <c:pt idx="846">
                  <c:v>0.93877920800000003</c:v>
                </c:pt>
                <c:pt idx="847">
                  <c:v>0.93867677299999996</c:v>
                </c:pt>
                <c:pt idx="848">
                  <c:v>0.93863038046837799</c:v>
                </c:pt>
                <c:pt idx="849">
                  <c:v>0.93861777700000004</c:v>
                </c:pt>
                <c:pt idx="850">
                  <c:v>0.93839946100000005</c:v>
                </c:pt>
                <c:pt idx="851">
                  <c:v>0.93836045584608396</c:v>
                </c:pt>
                <c:pt idx="852">
                  <c:v>0.93832973675092601</c:v>
                </c:pt>
                <c:pt idx="853">
                  <c:v>0.93831340769063198</c:v>
                </c:pt>
                <c:pt idx="854">
                  <c:v>0.938267311312455</c:v>
                </c:pt>
                <c:pt idx="855">
                  <c:v>0.93825030019766897</c:v>
                </c:pt>
                <c:pt idx="856">
                  <c:v>0.93822767924297401</c:v>
                </c:pt>
                <c:pt idx="857">
                  <c:v>0.93820696768985101</c:v>
                </c:pt>
                <c:pt idx="858">
                  <c:v>0.93819097493238401</c:v>
                </c:pt>
                <c:pt idx="859">
                  <c:v>0.93817624083614304</c:v>
                </c:pt>
                <c:pt idx="860">
                  <c:v>0.93815837099999999</c:v>
                </c:pt>
                <c:pt idx="861">
                  <c:v>0.93814402214756898</c:v>
                </c:pt>
                <c:pt idx="862">
                  <c:v>0.93811631360428205</c:v>
                </c:pt>
                <c:pt idx="863">
                  <c:v>0.93810522100000004</c:v>
                </c:pt>
                <c:pt idx="864">
                  <c:v>0.93809199337406601</c:v>
                </c:pt>
                <c:pt idx="865">
                  <c:v>0.93795584204873705</c:v>
                </c:pt>
                <c:pt idx="866">
                  <c:v>0.93770154511496095</c:v>
                </c:pt>
                <c:pt idx="867">
                  <c:v>0.93768254067645695</c:v>
                </c:pt>
                <c:pt idx="868">
                  <c:v>0.93766109168886602</c:v>
                </c:pt>
                <c:pt idx="869">
                  <c:v>0.93762634613817897</c:v>
                </c:pt>
                <c:pt idx="870">
                  <c:v>0.93760423299999995</c:v>
                </c:pt>
                <c:pt idx="871">
                  <c:v>0.93751839480909904</c:v>
                </c:pt>
                <c:pt idx="872">
                  <c:v>0.93750380540469103</c:v>
                </c:pt>
                <c:pt idx="873">
                  <c:v>0.93749280901398002</c:v>
                </c:pt>
                <c:pt idx="874">
                  <c:v>0.93748199462266202</c:v>
                </c:pt>
                <c:pt idx="875">
                  <c:v>0.93745472573369804</c:v>
                </c:pt>
                <c:pt idx="876">
                  <c:v>0.937430505569263</c:v>
                </c:pt>
                <c:pt idx="877">
                  <c:v>0.93741939468968005</c:v>
                </c:pt>
                <c:pt idx="878">
                  <c:v>0.93740654176825799</c:v>
                </c:pt>
                <c:pt idx="879">
                  <c:v>0.93733323738311503</c:v>
                </c:pt>
                <c:pt idx="880">
                  <c:v>0.93729530537209904</c:v>
                </c:pt>
                <c:pt idx="881">
                  <c:v>0.93723289596382797</c:v>
                </c:pt>
                <c:pt idx="882">
                  <c:v>0.93722107545401201</c:v>
                </c:pt>
                <c:pt idx="883">
                  <c:v>0.93720709143538306</c:v>
                </c:pt>
                <c:pt idx="884">
                  <c:v>0.93699464925845999</c:v>
                </c:pt>
                <c:pt idx="885">
                  <c:v>0.93697100841105496</c:v>
                </c:pt>
                <c:pt idx="886">
                  <c:v>0.93695338339280798</c:v>
                </c:pt>
                <c:pt idx="887">
                  <c:v>0.93693536651228004</c:v>
                </c:pt>
                <c:pt idx="888">
                  <c:v>0.93691799294312095</c:v>
                </c:pt>
                <c:pt idx="889">
                  <c:v>0.93690705206318103</c:v>
                </c:pt>
                <c:pt idx="890">
                  <c:v>0.93687076008108505</c:v>
                </c:pt>
                <c:pt idx="891">
                  <c:v>0.93682124499999997</c:v>
                </c:pt>
                <c:pt idx="892">
                  <c:v>0.93677919739235904</c:v>
                </c:pt>
                <c:pt idx="893">
                  <c:v>0.93665615300000005</c:v>
                </c:pt>
                <c:pt idx="894">
                  <c:v>0.93664219169103802</c:v>
                </c:pt>
                <c:pt idx="895">
                  <c:v>0.93655556074404001</c:v>
                </c:pt>
                <c:pt idx="896">
                  <c:v>0.93652897861539897</c:v>
                </c:pt>
                <c:pt idx="897">
                  <c:v>0.936512871047253</c:v>
                </c:pt>
                <c:pt idx="898">
                  <c:v>0.93649894523643495</c:v>
                </c:pt>
                <c:pt idx="899">
                  <c:v>0.93636830129729998</c:v>
                </c:pt>
                <c:pt idx="900">
                  <c:v>0.93635020351932896</c:v>
                </c:pt>
                <c:pt idx="901">
                  <c:v>0.93631313173472897</c:v>
                </c:pt>
                <c:pt idx="902">
                  <c:v>0.93627780699999996</c:v>
                </c:pt>
                <c:pt idx="903">
                  <c:v>0.93625738189419805</c:v>
                </c:pt>
                <c:pt idx="904">
                  <c:v>0.93624632705683197</c:v>
                </c:pt>
                <c:pt idx="905">
                  <c:v>0.93621641548705703</c:v>
                </c:pt>
                <c:pt idx="906">
                  <c:v>0.93618356260170599</c:v>
                </c:pt>
                <c:pt idx="907">
                  <c:v>0.93617228021291499</c:v>
                </c:pt>
                <c:pt idx="908">
                  <c:v>0.93614812993206797</c:v>
                </c:pt>
                <c:pt idx="909">
                  <c:v>0.93591011155312698</c:v>
                </c:pt>
                <c:pt idx="910">
                  <c:v>0.93587804837999</c:v>
                </c:pt>
                <c:pt idx="911">
                  <c:v>0.93584924599338903</c:v>
                </c:pt>
                <c:pt idx="912">
                  <c:v>0.93583180300834601</c:v>
                </c:pt>
                <c:pt idx="913">
                  <c:v>0.93581638448137305</c:v>
                </c:pt>
                <c:pt idx="914">
                  <c:v>0.93577918455395404</c:v>
                </c:pt>
                <c:pt idx="915">
                  <c:v>0.93573721051410297</c:v>
                </c:pt>
                <c:pt idx="916">
                  <c:v>0.93552306535613505</c:v>
                </c:pt>
                <c:pt idx="917">
                  <c:v>0.93550868244051399</c:v>
                </c:pt>
                <c:pt idx="918">
                  <c:v>0.93548972296566002</c:v>
                </c:pt>
                <c:pt idx="919">
                  <c:v>0.93547867937260998</c:v>
                </c:pt>
                <c:pt idx="920">
                  <c:v>0.93544379054597604</c:v>
                </c:pt>
                <c:pt idx="921">
                  <c:v>0.93542810397653398</c:v>
                </c:pt>
                <c:pt idx="922">
                  <c:v>0.93529805300000002</c:v>
                </c:pt>
                <c:pt idx="923">
                  <c:v>0.93527944365891102</c:v>
                </c:pt>
                <c:pt idx="924">
                  <c:v>0.93522937442355203</c:v>
                </c:pt>
                <c:pt idx="925">
                  <c:v>0.93517119602441401</c:v>
                </c:pt>
                <c:pt idx="926">
                  <c:v>0.93514615639726695</c:v>
                </c:pt>
                <c:pt idx="927">
                  <c:v>0.93512305750833902</c:v>
                </c:pt>
                <c:pt idx="928">
                  <c:v>0.93509713086349899</c:v>
                </c:pt>
                <c:pt idx="929">
                  <c:v>0.93506991394379002</c:v>
                </c:pt>
                <c:pt idx="930">
                  <c:v>0.93502481127483705</c:v>
                </c:pt>
                <c:pt idx="931">
                  <c:v>0.93499278940729402</c:v>
                </c:pt>
                <c:pt idx="932">
                  <c:v>0.934951093228922</c:v>
                </c:pt>
                <c:pt idx="933">
                  <c:v>0.93493312809781204</c:v>
                </c:pt>
                <c:pt idx="934">
                  <c:v>0.93489779668214001</c:v>
                </c:pt>
                <c:pt idx="935">
                  <c:v>0.93485595088600404</c:v>
                </c:pt>
                <c:pt idx="936">
                  <c:v>0.93480483750787602</c:v>
                </c:pt>
                <c:pt idx="937">
                  <c:v>0.93467050081287495</c:v>
                </c:pt>
                <c:pt idx="938">
                  <c:v>0.93464282478927796</c:v>
                </c:pt>
                <c:pt idx="939">
                  <c:v>0.93456089137162701</c:v>
                </c:pt>
                <c:pt idx="940">
                  <c:v>0.93452581089701703</c:v>
                </c:pt>
                <c:pt idx="941">
                  <c:v>0.93448878251372103</c:v>
                </c:pt>
                <c:pt idx="942">
                  <c:v>0.93447523991881798</c:v>
                </c:pt>
                <c:pt idx="943">
                  <c:v>0.93445415816381305</c:v>
                </c:pt>
                <c:pt idx="944">
                  <c:v>0.93443123359995595</c:v>
                </c:pt>
                <c:pt idx="945">
                  <c:v>0.93439047395498798</c:v>
                </c:pt>
                <c:pt idx="946">
                  <c:v>0.93436768470856701</c:v>
                </c:pt>
                <c:pt idx="947">
                  <c:v>0.93434580199999995</c:v>
                </c:pt>
                <c:pt idx="948">
                  <c:v>0.93432367392722004</c:v>
                </c:pt>
                <c:pt idx="949">
                  <c:v>0.934312653336133</c:v>
                </c:pt>
                <c:pt idx="950">
                  <c:v>0.93429270613454596</c:v>
                </c:pt>
                <c:pt idx="951">
                  <c:v>0.93427851100000003</c:v>
                </c:pt>
                <c:pt idx="952">
                  <c:v>0.93426100300000003</c:v>
                </c:pt>
                <c:pt idx="953">
                  <c:v>0.93424302552124305</c:v>
                </c:pt>
                <c:pt idx="954">
                  <c:v>0.93423030428906195</c:v>
                </c:pt>
                <c:pt idx="955">
                  <c:v>0.93419882035883905</c:v>
                </c:pt>
                <c:pt idx="956">
                  <c:v>0.93417976735899899</c:v>
                </c:pt>
                <c:pt idx="957">
                  <c:v>0.93416218501683301</c:v>
                </c:pt>
                <c:pt idx="958">
                  <c:v>0.93397463649443802</c:v>
                </c:pt>
                <c:pt idx="959">
                  <c:v>0.93394073099471597</c:v>
                </c:pt>
                <c:pt idx="960">
                  <c:v>0.93389747638517395</c:v>
                </c:pt>
                <c:pt idx="961">
                  <c:v>0.93388598547213697</c:v>
                </c:pt>
                <c:pt idx="962">
                  <c:v>0.933808395292822</c:v>
                </c:pt>
                <c:pt idx="963">
                  <c:v>0.93353329900000004</c:v>
                </c:pt>
                <c:pt idx="964">
                  <c:v>0.93329393386315496</c:v>
                </c:pt>
                <c:pt idx="965">
                  <c:v>0.93327948530830396</c:v>
                </c:pt>
                <c:pt idx="966">
                  <c:v>0.93324481672978599</c:v>
                </c:pt>
                <c:pt idx="967">
                  <c:v>0.93296475988360705</c:v>
                </c:pt>
                <c:pt idx="968">
                  <c:v>0.93294891689538395</c:v>
                </c:pt>
                <c:pt idx="969">
                  <c:v>0.93291925352731997</c:v>
                </c:pt>
                <c:pt idx="970">
                  <c:v>0.93288781017420797</c:v>
                </c:pt>
                <c:pt idx="971">
                  <c:v>0.93287476452031903</c:v>
                </c:pt>
                <c:pt idx="972">
                  <c:v>0.93284060867387097</c:v>
                </c:pt>
                <c:pt idx="973">
                  <c:v>0.93282445147675097</c:v>
                </c:pt>
                <c:pt idx="974">
                  <c:v>0.93279552671423105</c:v>
                </c:pt>
                <c:pt idx="975">
                  <c:v>0.93278356905239601</c:v>
                </c:pt>
                <c:pt idx="976">
                  <c:v>0.93264639109643699</c:v>
                </c:pt>
                <c:pt idx="977">
                  <c:v>0.93263079193034804</c:v>
                </c:pt>
                <c:pt idx="978">
                  <c:v>0.93259473400000004</c:v>
                </c:pt>
                <c:pt idx="979">
                  <c:v>0.93257844939354395</c:v>
                </c:pt>
                <c:pt idx="980">
                  <c:v>0.93255922654017498</c:v>
                </c:pt>
                <c:pt idx="981">
                  <c:v>0.932543293808893</c:v>
                </c:pt>
                <c:pt idx="982">
                  <c:v>0.93251924797072105</c:v>
                </c:pt>
                <c:pt idx="983">
                  <c:v>0.93249514627238905</c:v>
                </c:pt>
                <c:pt idx="984">
                  <c:v>0.93246567800000002</c:v>
                </c:pt>
                <c:pt idx="985">
                  <c:v>0.93245448557977695</c:v>
                </c:pt>
                <c:pt idx="986">
                  <c:v>0.93238219931990396</c:v>
                </c:pt>
                <c:pt idx="987">
                  <c:v>0.93236837983917598</c:v>
                </c:pt>
                <c:pt idx="988">
                  <c:v>0.93234388864510898</c:v>
                </c:pt>
                <c:pt idx="989">
                  <c:v>0.93231791519048002</c:v>
                </c:pt>
                <c:pt idx="990">
                  <c:v>0.93229922190156</c:v>
                </c:pt>
                <c:pt idx="991">
                  <c:v>0.93227841068579498</c:v>
                </c:pt>
                <c:pt idx="992">
                  <c:v>0.93224375777721702</c:v>
                </c:pt>
                <c:pt idx="993">
                  <c:v>0.93223020599999995</c:v>
                </c:pt>
                <c:pt idx="994">
                  <c:v>0.93217618474950004</c:v>
                </c:pt>
                <c:pt idx="995">
                  <c:v>0.93206732244638402</c:v>
                </c:pt>
                <c:pt idx="996">
                  <c:v>0.93204669709229404</c:v>
                </c:pt>
                <c:pt idx="997">
                  <c:v>0.93202663101351901</c:v>
                </c:pt>
                <c:pt idx="998">
                  <c:v>0.93197240808452897</c:v>
                </c:pt>
                <c:pt idx="999">
                  <c:v>0.93194434361202705</c:v>
                </c:pt>
                <c:pt idx="1000">
                  <c:v>0.93175845531299295</c:v>
                </c:pt>
                <c:pt idx="1001">
                  <c:v>0.93171769142769101</c:v>
                </c:pt>
                <c:pt idx="1002">
                  <c:v>0.93169521064726901</c:v>
                </c:pt>
                <c:pt idx="1003">
                  <c:v>0.93165307146174203</c:v>
                </c:pt>
                <c:pt idx="1004">
                  <c:v>0.93160463655422199</c:v>
                </c:pt>
                <c:pt idx="1005">
                  <c:v>0.93158882191148895</c:v>
                </c:pt>
                <c:pt idx="1006">
                  <c:v>0.93156360110060099</c:v>
                </c:pt>
                <c:pt idx="1007">
                  <c:v>0.93138930298843003</c:v>
                </c:pt>
                <c:pt idx="1008">
                  <c:v>0.93137041492211903</c:v>
                </c:pt>
                <c:pt idx="1009">
                  <c:v>0.93129784900000001</c:v>
                </c:pt>
                <c:pt idx="1010">
                  <c:v>0.931239633453395</c:v>
                </c:pt>
                <c:pt idx="1011">
                  <c:v>0.93088866089577904</c:v>
                </c:pt>
                <c:pt idx="1012">
                  <c:v>0.93086830271746901</c:v>
                </c:pt>
                <c:pt idx="1013">
                  <c:v>0.93085362591981202</c:v>
                </c:pt>
                <c:pt idx="1014">
                  <c:v>0.93084258866243497</c:v>
                </c:pt>
                <c:pt idx="1015">
                  <c:v>0.93076713511777498</c:v>
                </c:pt>
                <c:pt idx="1016">
                  <c:v>0.93071977699999997</c:v>
                </c:pt>
                <c:pt idx="1017">
                  <c:v>0.93070518511824396</c:v>
                </c:pt>
                <c:pt idx="1018">
                  <c:v>0.93069417274951205</c:v>
                </c:pt>
                <c:pt idx="1019">
                  <c:v>0.93068335709398997</c:v>
                </c:pt>
                <c:pt idx="1020">
                  <c:v>0.93062546099972798</c:v>
                </c:pt>
                <c:pt idx="1021">
                  <c:v>0.93052229209437198</c:v>
                </c:pt>
                <c:pt idx="1022">
                  <c:v>0.93049491068391599</c:v>
                </c:pt>
                <c:pt idx="1023">
                  <c:v>0.93048361425647996</c:v>
                </c:pt>
                <c:pt idx="1024">
                  <c:v>0.93046732435278101</c:v>
                </c:pt>
                <c:pt idx="1025">
                  <c:v>0.93045163766220096</c:v>
                </c:pt>
                <c:pt idx="1026">
                  <c:v>0.93041142889316797</c:v>
                </c:pt>
                <c:pt idx="1027">
                  <c:v>0.93031555060668902</c:v>
                </c:pt>
                <c:pt idx="1028">
                  <c:v>0.93028346921943805</c:v>
                </c:pt>
                <c:pt idx="1029">
                  <c:v>0.93026266281835801</c:v>
                </c:pt>
                <c:pt idx="1030">
                  <c:v>0.93024550170662301</c:v>
                </c:pt>
                <c:pt idx="1031">
                  <c:v>0.93021891896123698</c:v>
                </c:pt>
                <c:pt idx="1032">
                  <c:v>0.93019860274659405</c:v>
                </c:pt>
                <c:pt idx="1033">
                  <c:v>0.93018393901481</c:v>
                </c:pt>
                <c:pt idx="1034">
                  <c:v>0.93016895463799099</c:v>
                </c:pt>
                <c:pt idx="1035">
                  <c:v>0.93013236688610501</c:v>
                </c:pt>
                <c:pt idx="1036">
                  <c:v>0.93008871299999996</c:v>
                </c:pt>
                <c:pt idx="1037">
                  <c:v>0.93001347199999995</c:v>
                </c:pt>
                <c:pt idx="1038">
                  <c:v>0.92998468086478403</c:v>
                </c:pt>
                <c:pt idx="1039">
                  <c:v>0.92997245490721803</c:v>
                </c:pt>
                <c:pt idx="1040">
                  <c:v>0.92995510611187504</c:v>
                </c:pt>
                <c:pt idx="1041">
                  <c:v>0.92994144807825896</c:v>
                </c:pt>
                <c:pt idx="1042">
                  <c:v>0.92992570913230699</c:v>
                </c:pt>
                <c:pt idx="1043">
                  <c:v>0.92971020048078201</c:v>
                </c:pt>
                <c:pt idx="1044">
                  <c:v>0.92969488740823203</c:v>
                </c:pt>
                <c:pt idx="1045">
                  <c:v>0.92967600673155903</c:v>
                </c:pt>
                <c:pt idx="1046">
                  <c:v>0.92966501803818102</c:v>
                </c:pt>
                <c:pt idx="1047">
                  <c:v>0.92964445760752201</c:v>
                </c:pt>
                <c:pt idx="1048">
                  <c:v>0.92963348539436097</c:v>
                </c:pt>
                <c:pt idx="1049">
                  <c:v>0.92962064949331102</c:v>
                </c:pt>
                <c:pt idx="1050">
                  <c:v>0.92958316931672103</c:v>
                </c:pt>
                <c:pt idx="1051">
                  <c:v>0.92952041399999996</c:v>
                </c:pt>
                <c:pt idx="1052">
                  <c:v>0.929505512111094</c:v>
                </c:pt>
                <c:pt idx="1053">
                  <c:v>0.92946537567369103</c:v>
                </c:pt>
                <c:pt idx="1054">
                  <c:v>0.92944849596319701</c:v>
                </c:pt>
                <c:pt idx="1055">
                  <c:v>0.92942894927728603</c:v>
                </c:pt>
                <c:pt idx="1056">
                  <c:v>0.92941565572081197</c:v>
                </c:pt>
                <c:pt idx="1057">
                  <c:v>0.92939225490787603</c:v>
                </c:pt>
                <c:pt idx="1058">
                  <c:v>0.92935756261257996</c:v>
                </c:pt>
                <c:pt idx="1059">
                  <c:v>0.92932275482587701</c:v>
                </c:pt>
                <c:pt idx="1060">
                  <c:v>0.92923712916034995</c:v>
                </c:pt>
                <c:pt idx="1061">
                  <c:v>0.92911472061690004</c:v>
                </c:pt>
                <c:pt idx="1062">
                  <c:v>0.92910020817989103</c:v>
                </c:pt>
                <c:pt idx="1063">
                  <c:v>0.929089024839299</c:v>
                </c:pt>
                <c:pt idx="1064">
                  <c:v>0.92906358570301795</c:v>
                </c:pt>
                <c:pt idx="1065">
                  <c:v>0.92897266874456796</c:v>
                </c:pt>
                <c:pt idx="1066">
                  <c:v>0.92895637887739502</c:v>
                </c:pt>
                <c:pt idx="1067">
                  <c:v>0.92894316655463005</c:v>
                </c:pt>
                <c:pt idx="1068">
                  <c:v>0.92892442171285095</c:v>
                </c:pt>
                <c:pt idx="1069">
                  <c:v>0.92891347099999999</c:v>
                </c:pt>
                <c:pt idx="1070">
                  <c:v>0.92888819191872696</c:v>
                </c:pt>
                <c:pt idx="1071">
                  <c:v>0.92883642914051801</c:v>
                </c:pt>
                <c:pt idx="1072">
                  <c:v>0.92871274231821399</c:v>
                </c:pt>
                <c:pt idx="1073">
                  <c:v>0.92869492540462295</c:v>
                </c:pt>
                <c:pt idx="1074">
                  <c:v>0.928683733529584</c:v>
                </c:pt>
                <c:pt idx="1075">
                  <c:v>0.92865028254675597</c:v>
                </c:pt>
                <c:pt idx="1076">
                  <c:v>0.92838752322307905</c:v>
                </c:pt>
                <c:pt idx="1077">
                  <c:v>0.92836946281189003</c:v>
                </c:pt>
                <c:pt idx="1078">
                  <c:v>0.92835324100000005</c:v>
                </c:pt>
                <c:pt idx="1079">
                  <c:v>0.92834078287148603</c:v>
                </c:pt>
                <c:pt idx="1080">
                  <c:v>0.92829915410982899</c:v>
                </c:pt>
                <c:pt idx="1081">
                  <c:v>0.92823037908386896</c:v>
                </c:pt>
                <c:pt idx="1082">
                  <c:v>0.928214582986851</c:v>
                </c:pt>
                <c:pt idx="1083">
                  <c:v>0.92819518780718102</c:v>
                </c:pt>
                <c:pt idx="1084">
                  <c:v>0.92812872801941404</c:v>
                </c:pt>
                <c:pt idx="1085">
                  <c:v>0.92800650740373203</c:v>
                </c:pt>
                <c:pt idx="1086">
                  <c:v>0.92797284136247504</c:v>
                </c:pt>
                <c:pt idx="1087">
                  <c:v>0.92794525512828396</c:v>
                </c:pt>
                <c:pt idx="1088">
                  <c:v>0.927902600546893</c:v>
                </c:pt>
                <c:pt idx="1089">
                  <c:v>0.92789050200000001</c:v>
                </c:pt>
                <c:pt idx="1090">
                  <c:v>0.92784331519880903</c:v>
                </c:pt>
                <c:pt idx="1091">
                  <c:v>0.92781510199999995</c:v>
                </c:pt>
                <c:pt idx="1092">
                  <c:v>0.92780085029175796</c:v>
                </c:pt>
                <c:pt idx="1093">
                  <c:v>0.92763659418182298</c:v>
                </c:pt>
                <c:pt idx="1094">
                  <c:v>0.92761949726249304</c:v>
                </c:pt>
                <c:pt idx="1095">
                  <c:v>0.92757904800000002</c:v>
                </c:pt>
                <c:pt idx="1096">
                  <c:v>0.92756108952337002</c:v>
                </c:pt>
                <c:pt idx="1097">
                  <c:v>0.92754722052370997</c:v>
                </c:pt>
                <c:pt idx="1098">
                  <c:v>0.92753480253132503</c:v>
                </c:pt>
                <c:pt idx="1099">
                  <c:v>0.92751336808713603</c:v>
                </c:pt>
                <c:pt idx="1100">
                  <c:v>0.92749523495988895</c:v>
                </c:pt>
                <c:pt idx="1101">
                  <c:v>0.92748104294279299</c:v>
                </c:pt>
                <c:pt idx="1102">
                  <c:v>0.92746018862688795</c:v>
                </c:pt>
                <c:pt idx="1103">
                  <c:v>0.92743986808029399</c:v>
                </c:pt>
                <c:pt idx="1104">
                  <c:v>0.92741380712266397</c:v>
                </c:pt>
                <c:pt idx="1105">
                  <c:v>0.92737951497150295</c:v>
                </c:pt>
                <c:pt idx="1106">
                  <c:v>0.92735319509870695</c:v>
                </c:pt>
                <c:pt idx="1107">
                  <c:v>0.92720878247630101</c:v>
                </c:pt>
                <c:pt idx="1108">
                  <c:v>0.92718799600000001</c:v>
                </c:pt>
                <c:pt idx="1109">
                  <c:v>0.92717582445775304</c:v>
                </c:pt>
                <c:pt idx="1110">
                  <c:v>0.92716264999999998</c:v>
                </c:pt>
                <c:pt idx="1111">
                  <c:v>0.92714655597893902</c:v>
                </c:pt>
                <c:pt idx="1112">
                  <c:v>0.927112510182177</c:v>
                </c:pt>
                <c:pt idx="1113">
                  <c:v>0.92706543736591496</c:v>
                </c:pt>
                <c:pt idx="1114">
                  <c:v>0.92699922199999996</c:v>
                </c:pt>
                <c:pt idx="1115">
                  <c:v>0.92698411633330002</c:v>
                </c:pt>
                <c:pt idx="1116">
                  <c:v>0.92697108034655695</c:v>
                </c:pt>
                <c:pt idx="1117">
                  <c:v>0.92695564430390998</c:v>
                </c:pt>
                <c:pt idx="1118">
                  <c:v>0.926944014797493</c:v>
                </c:pt>
                <c:pt idx="1119">
                  <c:v>0.92692361700000003</c:v>
                </c:pt>
                <c:pt idx="1120">
                  <c:v>0.92690677619153505</c:v>
                </c:pt>
                <c:pt idx="1121">
                  <c:v>0.92688239286423002</c:v>
                </c:pt>
                <c:pt idx="1122">
                  <c:v>0.92685245100000002</c:v>
                </c:pt>
                <c:pt idx="1123">
                  <c:v>0.92683633995734105</c:v>
                </c:pt>
                <c:pt idx="1124">
                  <c:v>0.92682053069855697</c:v>
                </c:pt>
                <c:pt idx="1125">
                  <c:v>0.92680771742844203</c:v>
                </c:pt>
                <c:pt idx="1126">
                  <c:v>0.92677538120599301</c:v>
                </c:pt>
                <c:pt idx="1127">
                  <c:v>0.92675121666738802</c:v>
                </c:pt>
                <c:pt idx="1128">
                  <c:v>0.92672914635458403</c:v>
                </c:pt>
                <c:pt idx="1129">
                  <c:v>0.92671009773423496</c:v>
                </c:pt>
                <c:pt idx="1130">
                  <c:v>0.92667427300000005</c:v>
                </c:pt>
                <c:pt idx="1131">
                  <c:v>0.926658300138267</c:v>
                </c:pt>
                <c:pt idx="1132">
                  <c:v>0.92664552700000002</c:v>
                </c:pt>
                <c:pt idx="1133">
                  <c:v>0.92662204211936305</c:v>
                </c:pt>
                <c:pt idx="1134">
                  <c:v>0.92659615892515401</c:v>
                </c:pt>
                <c:pt idx="1135">
                  <c:v>0.92658509</c:v>
                </c:pt>
                <c:pt idx="1136">
                  <c:v>0.92656600707011105</c:v>
                </c:pt>
                <c:pt idx="1137">
                  <c:v>0.92650565484716496</c:v>
                </c:pt>
                <c:pt idx="1138">
                  <c:v>0.92649291957211999</c:v>
                </c:pt>
                <c:pt idx="1139">
                  <c:v>0.92646492271138703</c:v>
                </c:pt>
                <c:pt idx="1140">
                  <c:v>0.92642377990636204</c:v>
                </c:pt>
                <c:pt idx="1141">
                  <c:v>0.92611823673843297</c:v>
                </c:pt>
                <c:pt idx="1142">
                  <c:v>0.92609921610281398</c:v>
                </c:pt>
                <c:pt idx="1143">
                  <c:v>0.92606694450174398</c:v>
                </c:pt>
                <c:pt idx="1144">
                  <c:v>0.92589497251845798</c:v>
                </c:pt>
                <c:pt idx="1145">
                  <c:v>0.92585258219146704</c:v>
                </c:pt>
                <c:pt idx="1146">
                  <c:v>0.925827953601149</c:v>
                </c:pt>
                <c:pt idx="1147">
                  <c:v>0.92579663869825402</c:v>
                </c:pt>
                <c:pt idx="1148">
                  <c:v>0.92577164997989903</c:v>
                </c:pt>
                <c:pt idx="1149">
                  <c:v>0.92575650026826295</c:v>
                </c:pt>
                <c:pt idx="1150">
                  <c:v>0.92545491542871905</c:v>
                </c:pt>
                <c:pt idx="1151">
                  <c:v>0.92543342108320203</c:v>
                </c:pt>
                <c:pt idx="1152">
                  <c:v>0.925418889569537</c:v>
                </c:pt>
                <c:pt idx="1153">
                  <c:v>0.92539684977522796</c:v>
                </c:pt>
                <c:pt idx="1154">
                  <c:v>0.92536854712598304</c:v>
                </c:pt>
                <c:pt idx="1155">
                  <c:v>0.92533411037061197</c:v>
                </c:pt>
                <c:pt idx="1156">
                  <c:v>0.92522288560052401</c:v>
                </c:pt>
                <c:pt idx="1157">
                  <c:v>0.92514408400000003</c:v>
                </c:pt>
                <c:pt idx="1158">
                  <c:v>0.92511321802995905</c:v>
                </c:pt>
                <c:pt idx="1159">
                  <c:v>0.92508459195944903</c:v>
                </c:pt>
                <c:pt idx="1160">
                  <c:v>0.92506656996746806</c:v>
                </c:pt>
                <c:pt idx="1161">
                  <c:v>0.92505034652065099</c:v>
                </c:pt>
                <c:pt idx="1162">
                  <c:v>0.92502226961858103</c:v>
                </c:pt>
                <c:pt idx="1163">
                  <c:v>0.92500611200000005</c:v>
                </c:pt>
                <c:pt idx="1164">
                  <c:v>0.924987290787189</c:v>
                </c:pt>
                <c:pt idx="1165">
                  <c:v>0.92493790790880004</c:v>
                </c:pt>
                <c:pt idx="1166">
                  <c:v>0.92491717450893696</c:v>
                </c:pt>
                <c:pt idx="1167">
                  <c:v>0.92490425880009597</c:v>
                </c:pt>
                <c:pt idx="1168">
                  <c:v>0.92487582482007302</c:v>
                </c:pt>
                <c:pt idx="1169">
                  <c:v>0.92485614898165203</c:v>
                </c:pt>
                <c:pt idx="1170">
                  <c:v>0.92483883787278898</c:v>
                </c:pt>
                <c:pt idx="1171">
                  <c:v>0.92472015955785203</c:v>
                </c:pt>
                <c:pt idx="1172">
                  <c:v>0.92470047628813901</c:v>
                </c:pt>
                <c:pt idx="1173">
                  <c:v>0.92468122129654895</c:v>
                </c:pt>
                <c:pt idx="1174">
                  <c:v>0.92451836625649897</c:v>
                </c:pt>
                <c:pt idx="1175">
                  <c:v>0.92449479660804701</c:v>
                </c:pt>
                <c:pt idx="1176">
                  <c:v>0.92447881003857002</c:v>
                </c:pt>
                <c:pt idx="1177">
                  <c:v>0.92443836800000001</c:v>
                </c:pt>
                <c:pt idx="1178">
                  <c:v>0.92441273795697299</c:v>
                </c:pt>
                <c:pt idx="1179">
                  <c:v>0.92440180469514699</c:v>
                </c:pt>
                <c:pt idx="1180">
                  <c:v>0.92439119972329797</c:v>
                </c:pt>
                <c:pt idx="1181">
                  <c:v>0.92437116503026096</c:v>
                </c:pt>
                <c:pt idx="1182">
                  <c:v>0.92435950981892201</c:v>
                </c:pt>
                <c:pt idx="1183">
                  <c:v>0.924347392291065</c:v>
                </c:pt>
                <c:pt idx="1184">
                  <c:v>0.92433658951223596</c:v>
                </c:pt>
                <c:pt idx="1185">
                  <c:v>0.92432519312509498</c:v>
                </c:pt>
                <c:pt idx="1186">
                  <c:v>0.92430241842666505</c:v>
                </c:pt>
                <c:pt idx="1187">
                  <c:v>0.92428124126658695</c:v>
                </c:pt>
                <c:pt idx="1188">
                  <c:v>0.92423718097180396</c:v>
                </c:pt>
                <c:pt idx="1189">
                  <c:v>0.92420967299107404</c:v>
                </c:pt>
                <c:pt idx="1190">
                  <c:v>0.92418466322220805</c:v>
                </c:pt>
                <c:pt idx="1191">
                  <c:v>0.92414613746344498</c:v>
                </c:pt>
                <c:pt idx="1192">
                  <c:v>0.92412737783066401</c:v>
                </c:pt>
                <c:pt idx="1193">
                  <c:v>0.92409998486292</c:v>
                </c:pt>
                <c:pt idx="1194">
                  <c:v>0.92407748021755098</c:v>
                </c:pt>
                <c:pt idx="1195">
                  <c:v>0.924042539926339</c:v>
                </c:pt>
                <c:pt idx="1196">
                  <c:v>0.92403073373259204</c:v>
                </c:pt>
                <c:pt idx="1197">
                  <c:v>0.92401687944677202</c:v>
                </c:pt>
                <c:pt idx="1198">
                  <c:v>0.92400516627456597</c:v>
                </c:pt>
                <c:pt idx="1199">
                  <c:v>0.92399317667015402</c:v>
                </c:pt>
                <c:pt idx="1200">
                  <c:v>0.92397154800000003</c:v>
                </c:pt>
                <c:pt idx="1201">
                  <c:v>0.92396053106018805</c:v>
                </c:pt>
                <c:pt idx="1202">
                  <c:v>0.92391660829350697</c:v>
                </c:pt>
                <c:pt idx="1203">
                  <c:v>0.92390508331882204</c:v>
                </c:pt>
                <c:pt idx="1204">
                  <c:v>0.92378059988834704</c:v>
                </c:pt>
                <c:pt idx="1205">
                  <c:v>0.92375715749303799</c:v>
                </c:pt>
                <c:pt idx="1206">
                  <c:v>0.92368741403606203</c:v>
                </c:pt>
                <c:pt idx="1207">
                  <c:v>0.92350780185513603</c:v>
                </c:pt>
                <c:pt idx="1208">
                  <c:v>0.92348959865236702</c:v>
                </c:pt>
                <c:pt idx="1209">
                  <c:v>0.92346259090165095</c:v>
                </c:pt>
                <c:pt idx="1210">
                  <c:v>0.92345138059162502</c:v>
                </c:pt>
                <c:pt idx="1211">
                  <c:v>0.923434435</c:v>
                </c:pt>
                <c:pt idx="1212">
                  <c:v>0.923382040215601</c:v>
                </c:pt>
                <c:pt idx="1213">
                  <c:v>0.92336328262248502</c:v>
                </c:pt>
                <c:pt idx="1214">
                  <c:v>0.92335172502346496</c:v>
                </c:pt>
                <c:pt idx="1215">
                  <c:v>0.92333567270001204</c:v>
                </c:pt>
                <c:pt idx="1216">
                  <c:v>0.92330615108314495</c:v>
                </c:pt>
                <c:pt idx="1217">
                  <c:v>0.92325429223753297</c:v>
                </c:pt>
                <c:pt idx="1218">
                  <c:v>0.92323128590689896</c:v>
                </c:pt>
                <c:pt idx="1219">
                  <c:v>0.92320626696095098</c:v>
                </c:pt>
                <c:pt idx="1220">
                  <c:v>0.92288655194270397</c:v>
                </c:pt>
                <c:pt idx="1221">
                  <c:v>0.92286994789446497</c:v>
                </c:pt>
                <c:pt idx="1222">
                  <c:v>0.92281065866554102</c:v>
                </c:pt>
                <c:pt idx="1223">
                  <c:v>0.92279745861699003</c:v>
                </c:pt>
                <c:pt idx="1224">
                  <c:v>0.92278468635463096</c:v>
                </c:pt>
                <c:pt idx="1225">
                  <c:v>0.92277314254778098</c:v>
                </c:pt>
                <c:pt idx="1226">
                  <c:v>0.922743313160857</c:v>
                </c:pt>
                <c:pt idx="1227">
                  <c:v>0.92272094593061404</c:v>
                </c:pt>
                <c:pt idx="1228">
                  <c:v>0.92270849371769204</c:v>
                </c:pt>
                <c:pt idx="1229">
                  <c:v>0.92269678947790101</c:v>
                </c:pt>
                <c:pt idx="1230">
                  <c:v>0.92260441792020498</c:v>
                </c:pt>
                <c:pt idx="1231">
                  <c:v>0.92258421282882996</c:v>
                </c:pt>
                <c:pt idx="1232">
                  <c:v>0.92254434970809096</c:v>
                </c:pt>
                <c:pt idx="1233">
                  <c:v>0.92252198799999996</c:v>
                </c:pt>
                <c:pt idx="1234">
                  <c:v>0.92250310235697897</c:v>
                </c:pt>
                <c:pt idx="1235">
                  <c:v>0.92249065172183298</c:v>
                </c:pt>
                <c:pt idx="1236">
                  <c:v>0.92247730274360296</c:v>
                </c:pt>
                <c:pt idx="1237">
                  <c:v>0.92226030583057095</c:v>
                </c:pt>
                <c:pt idx="1238">
                  <c:v>0.92220697139486896</c:v>
                </c:pt>
                <c:pt idx="1239">
                  <c:v>0.92218729314685399</c:v>
                </c:pt>
                <c:pt idx="1240">
                  <c:v>0.92217259200000001</c:v>
                </c:pt>
                <c:pt idx="1241">
                  <c:v>0.92215842557489502</c:v>
                </c:pt>
                <c:pt idx="1242">
                  <c:v>0.92210472995773596</c:v>
                </c:pt>
                <c:pt idx="1243">
                  <c:v>0.92206185565089904</c:v>
                </c:pt>
                <c:pt idx="1244">
                  <c:v>0.92203975212367495</c:v>
                </c:pt>
                <c:pt idx="1245">
                  <c:v>0.92201126414888801</c:v>
                </c:pt>
                <c:pt idx="1246">
                  <c:v>0.92197643941581797</c:v>
                </c:pt>
                <c:pt idx="1247">
                  <c:v>0.92194838359668796</c:v>
                </c:pt>
                <c:pt idx="1248">
                  <c:v>0.92193206176735798</c:v>
                </c:pt>
                <c:pt idx="1249">
                  <c:v>0.92191363646887903</c:v>
                </c:pt>
                <c:pt idx="1250">
                  <c:v>0.92190270301602595</c:v>
                </c:pt>
                <c:pt idx="1251">
                  <c:v>0.92186272252339196</c:v>
                </c:pt>
                <c:pt idx="1252">
                  <c:v>0.92185133487037796</c:v>
                </c:pt>
                <c:pt idx="1253">
                  <c:v>0.92175058811117005</c:v>
                </c:pt>
                <c:pt idx="1254">
                  <c:v>0.92172442661243503</c:v>
                </c:pt>
                <c:pt idx="1255">
                  <c:v>0.92167936454134503</c:v>
                </c:pt>
                <c:pt idx="1256">
                  <c:v>0.92166256548543601</c:v>
                </c:pt>
                <c:pt idx="1257">
                  <c:v>0.92164999999999997</c:v>
                </c:pt>
                <c:pt idx="1258">
                  <c:v>0.92157534734823199</c:v>
                </c:pt>
                <c:pt idx="1259">
                  <c:v>0.92156339103563401</c:v>
                </c:pt>
                <c:pt idx="1260">
                  <c:v>0.92153014022660995</c:v>
                </c:pt>
                <c:pt idx="1261">
                  <c:v>0.92148838499999997</c:v>
                </c:pt>
                <c:pt idx="1262">
                  <c:v>0.92147699626757595</c:v>
                </c:pt>
                <c:pt idx="1263">
                  <c:v>0.92144787870979505</c:v>
                </c:pt>
                <c:pt idx="1264">
                  <c:v>0.92140759100000003</c:v>
                </c:pt>
                <c:pt idx="1265">
                  <c:v>0.92138750785786205</c:v>
                </c:pt>
                <c:pt idx="1266">
                  <c:v>0.92136801780044997</c:v>
                </c:pt>
                <c:pt idx="1267">
                  <c:v>0.92135701821453997</c:v>
                </c:pt>
                <c:pt idx="1268">
                  <c:v>0.921293784790156</c:v>
                </c:pt>
                <c:pt idx="1269">
                  <c:v>0.92125816199999999</c:v>
                </c:pt>
                <c:pt idx="1270">
                  <c:v>0.92124540269031996</c:v>
                </c:pt>
                <c:pt idx="1271">
                  <c:v>0.92122754237487503</c:v>
                </c:pt>
                <c:pt idx="1272">
                  <c:v>0.92115269432761204</c:v>
                </c:pt>
                <c:pt idx="1273">
                  <c:v>0.92103943486092998</c:v>
                </c:pt>
                <c:pt idx="1274">
                  <c:v>0.92099635208022401</c:v>
                </c:pt>
                <c:pt idx="1275">
                  <c:v>0.92094153622072095</c:v>
                </c:pt>
                <c:pt idx="1276">
                  <c:v>0.92091883299999999</c:v>
                </c:pt>
                <c:pt idx="1277">
                  <c:v>0.92089659521098299</c:v>
                </c:pt>
                <c:pt idx="1278">
                  <c:v>0.920862387306152</c:v>
                </c:pt>
                <c:pt idx="1279">
                  <c:v>0.92081002229435505</c:v>
                </c:pt>
                <c:pt idx="1280">
                  <c:v>0.92079268484167598</c:v>
                </c:pt>
                <c:pt idx="1281">
                  <c:v>0.92076818552936601</c:v>
                </c:pt>
                <c:pt idx="1282">
                  <c:v>0.92075119068123601</c:v>
                </c:pt>
                <c:pt idx="1283">
                  <c:v>0.92064707970425896</c:v>
                </c:pt>
                <c:pt idx="1284">
                  <c:v>0.92062691095155003</c:v>
                </c:pt>
                <c:pt idx="1285">
                  <c:v>0.92059929575842103</c:v>
                </c:pt>
                <c:pt idx="1286">
                  <c:v>0.92058471959454502</c:v>
                </c:pt>
                <c:pt idx="1287">
                  <c:v>0.92054495800000002</c:v>
                </c:pt>
                <c:pt idx="1288">
                  <c:v>0.92052789150055503</c:v>
                </c:pt>
                <c:pt idx="1289">
                  <c:v>0.92048615499999997</c:v>
                </c:pt>
                <c:pt idx="1290">
                  <c:v>0.92046235271227195</c:v>
                </c:pt>
                <c:pt idx="1291">
                  <c:v>0.92045122599999996</c:v>
                </c:pt>
                <c:pt idx="1292">
                  <c:v>0.92043048479380296</c:v>
                </c:pt>
                <c:pt idx="1293">
                  <c:v>0.92041202515847198</c:v>
                </c:pt>
                <c:pt idx="1294">
                  <c:v>0.92039264099999996</c:v>
                </c:pt>
                <c:pt idx="1295">
                  <c:v>0.920174516663126</c:v>
                </c:pt>
                <c:pt idx="1296">
                  <c:v>0.92015617419516904</c:v>
                </c:pt>
                <c:pt idx="1297">
                  <c:v>0.92013281943288805</c:v>
                </c:pt>
                <c:pt idx="1298">
                  <c:v>0.92011384222606696</c:v>
                </c:pt>
                <c:pt idx="1299">
                  <c:v>0.920076510453951</c:v>
                </c:pt>
                <c:pt idx="1300">
                  <c:v>0.92005790219900596</c:v>
                </c:pt>
                <c:pt idx="1301">
                  <c:v>0.92004558999999997</c:v>
                </c:pt>
                <c:pt idx="1302">
                  <c:v>0.91997558013460501</c:v>
                </c:pt>
                <c:pt idx="1303">
                  <c:v>0.919955086210822</c:v>
                </c:pt>
                <c:pt idx="1304">
                  <c:v>0.91988093645421298</c:v>
                </c:pt>
                <c:pt idx="1305">
                  <c:v>0.91986166312283102</c:v>
                </c:pt>
                <c:pt idx="1306">
                  <c:v>0.91984053789539599</c:v>
                </c:pt>
                <c:pt idx="1307">
                  <c:v>0.91979505271676998</c:v>
                </c:pt>
                <c:pt idx="1308">
                  <c:v>0.91978063066562799</c:v>
                </c:pt>
                <c:pt idx="1309">
                  <c:v>0.91975169000000001</c:v>
                </c:pt>
                <c:pt idx="1310">
                  <c:v>0.91972993599999997</c:v>
                </c:pt>
                <c:pt idx="1311">
                  <c:v>0.91970764999975296</c:v>
                </c:pt>
                <c:pt idx="1312">
                  <c:v>0.919695690129958</c:v>
                </c:pt>
                <c:pt idx="1313">
                  <c:v>0.91967242104680802</c:v>
                </c:pt>
                <c:pt idx="1314">
                  <c:v>0.91963399819971503</c:v>
                </c:pt>
                <c:pt idx="1315">
                  <c:v>0.91960661969406499</c:v>
                </c:pt>
                <c:pt idx="1316">
                  <c:v>0.91957544203527497</c:v>
                </c:pt>
                <c:pt idx="1317">
                  <c:v>0.91955391023913702</c:v>
                </c:pt>
                <c:pt idx="1318">
                  <c:v>0.91932882710070296</c:v>
                </c:pt>
                <c:pt idx="1319">
                  <c:v>0.91931191204385998</c:v>
                </c:pt>
                <c:pt idx="1320">
                  <c:v>0.91929197470568802</c:v>
                </c:pt>
                <c:pt idx="1321">
                  <c:v>0.91926482315957003</c:v>
                </c:pt>
                <c:pt idx="1322">
                  <c:v>0.91924042989577703</c:v>
                </c:pt>
                <c:pt idx="1323">
                  <c:v>0.91922146233393398</c:v>
                </c:pt>
                <c:pt idx="1324">
                  <c:v>0.91920275322578304</c:v>
                </c:pt>
                <c:pt idx="1325">
                  <c:v>0.91918711866671199</c:v>
                </c:pt>
                <c:pt idx="1326">
                  <c:v>0.91916172069089097</c:v>
                </c:pt>
                <c:pt idx="1327">
                  <c:v>0.91914146987110501</c:v>
                </c:pt>
                <c:pt idx="1328">
                  <c:v>0.919124626</c:v>
                </c:pt>
                <c:pt idx="1329">
                  <c:v>0.91910508339765895</c:v>
                </c:pt>
                <c:pt idx="1330">
                  <c:v>0.91908316822962499</c:v>
                </c:pt>
                <c:pt idx="1331">
                  <c:v>0.91905540489451198</c:v>
                </c:pt>
                <c:pt idx="1332">
                  <c:v>0.91903424211626805</c:v>
                </c:pt>
                <c:pt idx="1333">
                  <c:v>0.91901265342294802</c:v>
                </c:pt>
                <c:pt idx="1334">
                  <c:v>0.91899194407450802</c:v>
                </c:pt>
                <c:pt idx="1335">
                  <c:v>0.91897674253652395</c:v>
                </c:pt>
                <c:pt idx="1336">
                  <c:v>0.91876686500000004</c:v>
                </c:pt>
                <c:pt idx="1337">
                  <c:v>0.91874328585684895</c:v>
                </c:pt>
                <c:pt idx="1338">
                  <c:v>0.91872909262019897</c:v>
                </c:pt>
                <c:pt idx="1339">
                  <c:v>0.91870509307975501</c:v>
                </c:pt>
                <c:pt idx="1340">
                  <c:v>0.91867525350368395</c:v>
                </c:pt>
                <c:pt idx="1341">
                  <c:v>0.91865903291306605</c:v>
                </c:pt>
                <c:pt idx="1342">
                  <c:v>0.918642284885819</c:v>
                </c:pt>
                <c:pt idx="1343">
                  <c:v>0.91848459398894799</c:v>
                </c:pt>
                <c:pt idx="1344">
                  <c:v>0.91844219954662698</c:v>
                </c:pt>
                <c:pt idx="1345">
                  <c:v>0.91840066849028001</c:v>
                </c:pt>
                <c:pt idx="1346">
                  <c:v>0.91829586453726697</c:v>
                </c:pt>
                <c:pt idx="1347">
                  <c:v>0.91828328101979895</c:v>
                </c:pt>
                <c:pt idx="1348">
                  <c:v>0.91827112126426202</c:v>
                </c:pt>
                <c:pt idx="1349">
                  <c:v>0.91816053671563702</c:v>
                </c:pt>
                <c:pt idx="1350">
                  <c:v>0.91813498165349094</c:v>
                </c:pt>
                <c:pt idx="1351">
                  <c:v>0.91809681518650699</c:v>
                </c:pt>
                <c:pt idx="1352">
                  <c:v>0.918085343</c:v>
                </c:pt>
                <c:pt idx="1353">
                  <c:v>0.918074443950471</c:v>
                </c:pt>
                <c:pt idx="1354">
                  <c:v>0.91805959432778494</c:v>
                </c:pt>
                <c:pt idx="1355">
                  <c:v>0.91803586353779898</c:v>
                </c:pt>
                <c:pt idx="1356">
                  <c:v>0.91801363303602002</c:v>
                </c:pt>
                <c:pt idx="1357">
                  <c:v>0.91798239871101805</c:v>
                </c:pt>
                <c:pt idx="1358">
                  <c:v>0.91796356000000001</c:v>
                </c:pt>
                <c:pt idx="1359">
                  <c:v>0.91794239899999996</c:v>
                </c:pt>
                <c:pt idx="1360">
                  <c:v>0.91793008683583099</c:v>
                </c:pt>
                <c:pt idx="1361">
                  <c:v>0.91790902729641999</c:v>
                </c:pt>
                <c:pt idx="1362">
                  <c:v>0.91785356136768004</c:v>
                </c:pt>
                <c:pt idx="1363">
                  <c:v>0.91778460070454504</c:v>
                </c:pt>
                <c:pt idx="1364">
                  <c:v>0.91777055049021095</c:v>
                </c:pt>
                <c:pt idx="1365">
                  <c:v>0.91775217669898701</c:v>
                </c:pt>
                <c:pt idx="1366">
                  <c:v>0.91773024735258601</c:v>
                </c:pt>
                <c:pt idx="1367">
                  <c:v>0.91771727796485203</c:v>
                </c:pt>
                <c:pt idx="1368">
                  <c:v>0.91770330899052599</c:v>
                </c:pt>
                <c:pt idx="1369">
                  <c:v>0.91768820009650098</c:v>
                </c:pt>
                <c:pt idx="1370">
                  <c:v>0.91767073737899396</c:v>
                </c:pt>
                <c:pt idx="1371">
                  <c:v>0.91765793981508004</c:v>
                </c:pt>
                <c:pt idx="1372">
                  <c:v>0.91763565710518202</c:v>
                </c:pt>
                <c:pt idx="1373">
                  <c:v>0.91760284934596503</c:v>
                </c:pt>
                <c:pt idx="1374">
                  <c:v>0.91755795188821898</c:v>
                </c:pt>
                <c:pt idx="1375">
                  <c:v>0.91754629440639801</c:v>
                </c:pt>
                <c:pt idx="1376">
                  <c:v>0.91741700000000004</c:v>
                </c:pt>
                <c:pt idx="1377">
                  <c:v>0.91740427299653604</c:v>
                </c:pt>
                <c:pt idx="1378">
                  <c:v>0.91738508200000002</c:v>
                </c:pt>
                <c:pt idx="1379">
                  <c:v>0.91736579869277002</c:v>
                </c:pt>
                <c:pt idx="1380">
                  <c:v>0.91734596134839397</c:v>
                </c:pt>
                <c:pt idx="1381">
                  <c:v>0.91732351988832805</c:v>
                </c:pt>
                <c:pt idx="1382">
                  <c:v>0.91730660958015198</c:v>
                </c:pt>
                <c:pt idx="1383">
                  <c:v>0.91729262415108404</c:v>
                </c:pt>
                <c:pt idx="1384">
                  <c:v>0.917274120972704</c:v>
                </c:pt>
                <c:pt idx="1385">
                  <c:v>0.917257520374964</c:v>
                </c:pt>
                <c:pt idx="1386">
                  <c:v>0.91720889835196395</c:v>
                </c:pt>
                <c:pt idx="1387">
                  <c:v>0.91713525439453403</c:v>
                </c:pt>
                <c:pt idx="1388">
                  <c:v>0.91709944050188696</c:v>
                </c:pt>
                <c:pt idx="1389">
                  <c:v>0.91707903305948002</c:v>
                </c:pt>
                <c:pt idx="1390">
                  <c:v>0.917056696857243</c:v>
                </c:pt>
                <c:pt idx="1391">
                  <c:v>0.91703706931882001</c:v>
                </c:pt>
                <c:pt idx="1392">
                  <c:v>0.91700643500000001</c:v>
                </c:pt>
                <c:pt idx="1393">
                  <c:v>0.91693707239684297</c:v>
                </c:pt>
                <c:pt idx="1394">
                  <c:v>0.91692512366398604</c:v>
                </c:pt>
                <c:pt idx="1395">
                  <c:v>0.91691413799999999</c:v>
                </c:pt>
                <c:pt idx="1396">
                  <c:v>0.91683811251900305</c:v>
                </c:pt>
                <c:pt idx="1397">
                  <c:v>0.91678263634625001</c:v>
                </c:pt>
                <c:pt idx="1398">
                  <c:v>0.91677047777282705</c:v>
                </c:pt>
                <c:pt idx="1399">
                  <c:v>0.91655051903807006</c:v>
                </c:pt>
                <c:pt idx="1400">
                  <c:v>0.91652919136014999</c:v>
                </c:pt>
                <c:pt idx="1401">
                  <c:v>0.91651386594878403</c:v>
                </c:pt>
                <c:pt idx="1402">
                  <c:v>0.91650287374247896</c:v>
                </c:pt>
                <c:pt idx="1403">
                  <c:v>0.91648629147606098</c:v>
                </c:pt>
                <c:pt idx="1404">
                  <c:v>0.91647082965187499</c:v>
                </c:pt>
                <c:pt idx="1405">
                  <c:v>0.91645565158146003</c:v>
                </c:pt>
                <c:pt idx="1406">
                  <c:v>0.91640570371504204</c:v>
                </c:pt>
                <c:pt idx="1407">
                  <c:v>0.91637222892880399</c:v>
                </c:pt>
                <c:pt idx="1408">
                  <c:v>0.91622326266708598</c:v>
                </c:pt>
                <c:pt idx="1409">
                  <c:v>0.91619326099908804</c:v>
                </c:pt>
                <c:pt idx="1410">
                  <c:v>0.91618183460781399</c:v>
                </c:pt>
                <c:pt idx="1411">
                  <c:v>0.91615323604175702</c:v>
                </c:pt>
                <c:pt idx="1412">
                  <c:v>0.91611402590000102</c:v>
                </c:pt>
                <c:pt idx="1413">
                  <c:v>0.91610053563563398</c:v>
                </c:pt>
                <c:pt idx="1414">
                  <c:v>0.91600747547315198</c:v>
                </c:pt>
                <c:pt idx="1415">
                  <c:v>0.91598870484640504</c:v>
                </c:pt>
                <c:pt idx="1416">
                  <c:v>0.915970793701115</c:v>
                </c:pt>
                <c:pt idx="1417">
                  <c:v>0.915820160490601</c:v>
                </c:pt>
                <c:pt idx="1418">
                  <c:v>0.91580438340650605</c:v>
                </c:pt>
                <c:pt idx="1419">
                  <c:v>0.915790400608258</c:v>
                </c:pt>
                <c:pt idx="1420">
                  <c:v>0.91577281641795905</c:v>
                </c:pt>
                <c:pt idx="1421">
                  <c:v>0.91567667120190899</c:v>
                </c:pt>
                <c:pt idx="1422">
                  <c:v>0.91565642024430804</c:v>
                </c:pt>
                <c:pt idx="1423">
                  <c:v>0.91564165600000003</c:v>
                </c:pt>
                <c:pt idx="1424">
                  <c:v>0.91562524872874995</c:v>
                </c:pt>
                <c:pt idx="1425">
                  <c:v>0.91560829954323797</c:v>
                </c:pt>
                <c:pt idx="1426">
                  <c:v>0.91559636900669505</c:v>
                </c:pt>
                <c:pt idx="1427">
                  <c:v>0.91539682991155702</c:v>
                </c:pt>
                <c:pt idx="1428">
                  <c:v>0.915375855529589</c:v>
                </c:pt>
                <c:pt idx="1429">
                  <c:v>0.91535766653756501</c:v>
                </c:pt>
                <c:pt idx="1430">
                  <c:v>0.91534008499999997</c:v>
                </c:pt>
                <c:pt idx="1431">
                  <c:v>0.91532119103363996</c:v>
                </c:pt>
                <c:pt idx="1432">
                  <c:v>0.915307150174826</c:v>
                </c:pt>
                <c:pt idx="1433">
                  <c:v>0.91527852517188601</c:v>
                </c:pt>
                <c:pt idx="1434">
                  <c:v>0.915250703</c:v>
                </c:pt>
                <c:pt idx="1435">
                  <c:v>0.91523106981157798</c:v>
                </c:pt>
                <c:pt idx="1436">
                  <c:v>0.91520171777639503</c:v>
                </c:pt>
                <c:pt idx="1437">
                  <c:v>0.91513712005956604</c:v>
                </c:pt>
                <c:pt idx="1438">
                  <c:v>0.91512437698761395</c:v>
                </c:pt>
                <c:pt idx="1439">
                  <c:v>0.91509540454576499</c:v>
                </c:pt>
                <c:pt idx="1440">
                  <c:v>0.91506694953442702</c:v>
                </c:pt>
                <c:pt idx="1441">
                  <c:v>0.91503281437139405</c:v>
                </c:pt>
                <c:pt idx="1442">
                  <c:v>0.91482416559969204</c:v>
                </c:pt>
                <c:pt idx="1443">
                  <c:v>0.91480547521549804</c:v>
                </c:pt>
                <c:pt idx="1444">
                  <c:v>0.91478680700000004</c:v>
                </c:pt>
                <c:pt idx="1445">
                  <c:v>0.91475003855400705</c:v>
                </c:pt>
                <c:pt idx="1446">
                  <c:v>0.91472042371225204</c:v>
                </c:pt>
                <c:pt idx="1447">
                  <c:v>0.91470918841668503</c:v>
                </c:pt>
                <c:pt idx="1448">
                  <c:v>0.91467812194657105</c:v>
                </c:pt>
                <c:pt idx="1449">
                  <c:v>0.914665526893229</c:v>
                </c:pt>
                <c:pt idx="1450">
                  <c:v>0.914654661133666</c:v>
                </c:pt>
                <c:pt idx="1451">
                  <c:v>0.91463649195944396</c:v>
                </c:pt>
                <c:pt idx="1452">
                  <c:v>0.91457204269274806</c:v>
                </c:pt>
                <c:pt idx="1453">
                  <c:v>0.91455993580154704</c:v>
                </c:pt>
                <c:pt idx="1454">
                  <c:v>0.91453946313689705</c:v>
                </c:pt>
                <c:pt idx="1455">
                  <c:v>0.91451223349788002</c:v>
                </c:pt>
                <c:pt idx="1456">
                  <c:v>0.91449478620011304</c:v>
                </c:pt>
                <c:pt idx="1457">
                  <c:v>0.91445783204883202</c:v>
                </c:pt>
                <c:pt idx="1458">
                  <c:v>0.91442909097069103</c:v>
                </c:pt>
                <c:pt idx="1459">
                  <c:v>0.91440392213291999</c:v>
                </c:pt>
                <c:pt idx="1460">
                  <c:v>0.91438949094561695</c:v>
                </c:pt>
                <c:pt idx="1461">
                  <c:v>0.91437867296109598</c:v>
                </c:pt>
                <c:pt idx="1462">
                  <c:v>0.91436207672459702</c:v>
                </c:pt>
                <c:pt idx="1463">
                  <c:v>0.91433979138880594</c:v>
                </c:pt>
                <c:pt idx="1464">
                  <c:v>0.91432602913707695</c:v>
                </c:pt>
                <c:pt idx="1465">
                  <c:v>0.91429534093394305</c:v>
                </c:pt>
                <c:pt idx="1466">
                  <c:v>0.91425279060424303</c:v>
                </c:pt>
                <c:pt idx="1467">
                  <c:v>0.91423111961687797</c:v>
                </c:pt>
                <c:pt idx="1468">
                  <c:v>0.91422000272969295</c:v>
                </c:pt>
                <c:pt idx="1469">
                  <c:v>0.91415858416794304</c:v>
                </c:pt>
                <c:pt idx="1470">
                  <c:v>0.91413024559463496</c:v>
                </c:pt>
                <c:pt idx="1471">
                  <c:v>0.914089272663684</c:v>
                </c:pt>
                <c:pt idx="1472">
                  <c:v>0.91388107135400498</c:v>
                </c:pt>
                <c:pt idx="1473">
                  <c:v>0.91385107610431204</c:v>
                </c:pt>
                <c:pt idx="1474">
                  <c:v>0.91381293352734705</c:v>
                </c:pt>
                <c:pt idx="1475">
                  <c:v>0.91378221275196303</c:v>
                </c:pt>
                <c:pt idx="1476">
                  <c:v>0.91377086552669096</c:v>
                </c:pt>
                <c:pt idx="1477">
                  <c:v>0.91375589101296595</c:v>
                </c:pt>
                <c:pt idx="1478">
                  <c:v>0.91370219225736504</c:v>
                </c:pt>
                <c:pt idx="1479">
                  <c:v>0.91367156956379603</c:v>
                </c:pt>
                <c:pt idx="1480">
                  <c:v>0.91364060876205899</c:v>
                </c:pt>
                <c:pt idx="1481">
                  <c:v>0.91361885600000003</c:v>
                </c:pt>
                <c:pt idx="1482">
                  <c:v>0.91358688499165397</c:v>
                </c:pt>
                <c:pt idx="1483">
                  <c:v>0.91357161722500801</c:v>
                </c:pt>
                <c:pt idx="1484">
                  <c:v>0.91354893564497097</c:v>
                </c:pt>
                <c:pt idx="1485">
                  <c:v>0.91353521800000004</c:v>
                </c:pt>
                <c:pt idx="1486">
                  <c:v>0.91349615721071098</c:v>
                </c:pt>
                <c:pt idx="1487">
                  <c:v>0.91348021733820794</c:v>
                </c:pt>
                <c:pt idx="1488">
                  <c:v>0.91344999367345503</c:v>
                </c:pt>
                <c:pt idx="1489">
                  <c:v>0.91343879787130999</c:v>
                </c:pt>
                <c:pt idx="1490">
                  <c:v>0.913374754238376</c:v>
                </c:pt>
                <c:pt idx="1491">
                  <c:v>0.91336312500000005</c:v>
                </c:pt>
                <c:pt idx="1492">
                  <c:v>0.91333533294591895</c:v>
                </c:pt>
                <c:pt idx="1493">
                  <c:v>0.91315530482027296</c:v>
                </c:pt>
                <c:pt idx="1494">
                  <c:v>0.91314169349943797</c:v>
                </c:pt>
                <c:pt idx="1495">
                  <c:v>0.91312970970275997</c:v>
                </c:pt>
                <c:pt idx="1496">
                  <c:v>0.91311601793693198</c:v>
                </c:pt>
                <c:pt idx="1497">
                  <c:v>0.91305616951379298</c:v>
                </c:pt>
                <c:pt idx="1498">
                  <c:v>0.91304258733306598</c:v>
                </c:pt>
                <c:pt idx="1499">
                  <c:v>0.91302765974251199</c:v>
                </c:pt>
                <c:pt idx="1500">
                  <c:v>0.91298424396025302</c:v>
                </c:pt>
                <c:pt idx="1501">
                  <c:v>0.91295980987544201</c:v>
                </c:pt>
                <c:pt idx="1502">
                  <c:v>0.91294296909407902</c:v>
                </c:pt>
                <c:pt idx="1503">
                  <c:v>0.91292591499999998</c:v>
                </c:pt>
                <c:pt idx="1504">
                  <c:v>0.91290471176588095</c:v>
                </c:pt>
                <c:pt idx="1505">
                  <c:v>0.91288071028116802</c:v>
                </c:pt>
                <c:pt idx="1506">
                  <c:v>0.91284873465282501</c:v>
                </c:pt>
                <c:pt idx="1507">
                  <c:v>0.91283161527096501</c:v>
                </c:pt>
                <c:pt idx="1508">
                  <c:v>0.91279927309256603</c:v>
                </c:pt>
                <c:pt idx="1509">
                  <c:v>0.91275449056696301</c:v>
                </c:pt>
                <c:pt idx="1510">
                  <c:v>0.91274112737274504</c:v>
                </c:pt>
                <c:pt idx="1511">
                  <c:v>0.912717152913882</c:v>
                </c:pt>
                <c:pt idx="1512">
                  <c:v>0.91269845395853999</c:v>
                </c:pt>
                <c:pt idx="1513">
                  <c:v>0.91254888128048095</c:v>
                </c:pt>
                <c:pt idx="1514">
                  <c:v>0.91252438973726302</c:v>
                </c:pt>
                <c:pt idx="1515">
                  <c:v>0.91244924592632004</c:v>
                </c:pt>
                <c:pt idx="1516">
                  <c:v>0.91240811305823499</c:v>
                </c:pt>
                <c:pt idx="1517">
                  <c:v>0.91238153793927601</c:v>
                </c:pt>
                <c:pt idx="1518">
                  <c:v>0.91237034383347604</c:v>
                </c:pt>
                <c:pt idx="1519">
                  <c:v>0.91235949971548203</c:v>
                </c:pt>
                <c:pt idx="1520">
                  <c:v>0.91233812538311398</c:v>
                </c:pt>
                <c:pt idx="1521">
                  <c:v>0.91232613384318995</c:v>
                </c:pt>
                <c:pt idx="1522">
                  <c:v>0.91231162386102604</c:v>
                </c:pt>
                <c:pt idx="1523">
                  <c:v>0.91228732412701297</c:v>
                </c:pt>
                <c:pt idx="1524">
                  <c:v>0.91227035246340105</c:v>
                </c:pt>
                <c:pt idx="1525">
                  <c:v>0.91221029870033499</c:v>
                </c:pt>
                <c:pt idx="1526">
                  <c:v>0.91218158564471297</c:v>
                </c:pt>
                <c:pt idx="1527">
                  <c:v>0.91215893997002195</c:v>
                </c:pt>
                <c:pt idx="1528">
                  <c:v>0.91214651952940096</c:v>
                </c:pt>
                <c:pt idx="1529">
                  <c:v>0.91213566611852404</c:v>
                </c:pt>
                <c:pt idx="1530">
                  <c:v>0.91210454517315298</c:v>
                </c:pt>
                <c:pt idx="1531">
                  <c:v>0.91203974200000004</c:v>
                </c:pt>
                <c:pt idx="1532">
                  <c:v>0.91200066400000002</c:v>
                </c:pt>
                <c:pt idx="1533">
                  <c:v>0.91192524195554203</c:v>
                </c:pt>
                <c:pt idx="1534">
                  <c:v>0.91190714391545702</c:v>
                </c:pt>
                <c:pt idx="1535">
                  <c:v>0.91188925600000004</c:v>
                </c:pt>
                <c:pt idx="1536">
                  <c:v>0.91183573867427103</c:v>
                </c:pt>
                <c:pt idx="1537">
                  <c:v>0.91174250173015603</c:v>
                </c:pt>
                <c:pt idx="1538">
                  <c:v>0.91172236840366205</c:v>
                </c:pt>
                <c:pt idx="1539">
                  <c:v>0.91169769303694603</c:v>
                </c:pt>
                <c:pt idx="1540">
                  <c:v>0.91167238222701197</c:v>
                </c:pt>
                <c:pt idx="1541">
                  <c:v>0.91164640387834694</c:v>
                </c:pt>
                <c:pt idx="1542">
                  <c:v>0.91158288549057997</c:v>
                </c:pt>
                <c:pt idx="1543">
                  <c:v>0.91148436509070196</c:v>
                </c:pt>
                <c:pt idx="1544">
                  <c:v>0.91145358984282898</c:v>
                </c:pt>
                <c:pt idx="1545">
                  <c:v>0.91143565785039904</c:v>
                </c:pt>
                <c:pt idx="1546">
                  <c:v>0.91140594312166301</c:v>
                </c:pt>
                <c:pt idx="1547">
                  <c:v>0.91132038216373101</c:v>
                </c:pt>
                <c:pt idx="1548">
                  <c:v>0.91129289513787304</c:v>
                </c:pt>
                <c:pt idx="1549">
                  <c:v>0.91125508422266699</c:v>
                </c:pt>
                <c:pt idx="1550">
                  <c:v>0.91122691183520199</c:v>
                </c:pt>
                <c:pt idx="1551">
                  <c:v>0.911214195005696</c:v>
                </c:pt>
                <c:pt idx="1552">
                  <c:v>0.91120084708789195</c:v>
                </c:pt>
                <c:pt idx="1553">
                  <c:v>0.91116832828233796</c:v>
                </c:pt>
                <c:pt idx="1554">
                  <c:v>0.91113472518085104</c:v>
                </c:pt>
                <c:pt idx="1555">
                  <c:v>0.91104755884519595</c:v>
                </c:pt>
                <c:pt idx="1556">
                  <c:v>0.91102123484184305</c:v>
                </c:pt>
                <c:pt idx="1557">
                  <c:v>0.91097786052156104</c:v>
                </c:pt>
                <c:pt idx="1558">
                  <c:v>0.91094431728125203</c:v>
                </c:pt>
                <c:pt idx="1559">
                  <c:v>0.910923363866595</c:v>
                </c:pt>
                <c:pt idx="1560">
                  <c:v>0.91088765725833298</c:v>
                </c:pt>
                <c:pt idx="1561">
                  <c:v>0.91087540689172697</c:v>
                </c:pt>
                <c:pt idx="1562">
                  <c:v>0.91086382971542501</c:v>
                </c:pt>
                <c:pt idx="1563">
                  <c:v>0.91084608673453105</c:v>
                </c:pt>
                <c:pt idx="1564">
                  <c:v>0.91073610036235397</c:v>
                </c:pt>
                <c:pt idx="1565">
                  <c:v>0.91060275000000002</c:v>
                </c:pt>
                <c:pt idx="1566">
                  <c:v>0.91058324888897602</c:v>
                </c:pt>
                <c:pt idx="1567">
                  <c:v>0.91055985138484496</c:v>
                </c:pt>
                <c:pt idx="1568">
                  <c:v>0.91051761975395895</c:v>
                </c:pt>
                <c:pt idx="1569">
                  <c:v>0.91048979225661997</c:v>
                </c:pt>
                <c:pt idx="1570">
                  <c:v>0.91040075224130701</c:v>
                </c:pt>
                <c:pt idx="1571">
                  <c:v>0.91038064775165795</c:v>
                </c:pt>
                <c:pt idx="1572">
                  <c:v>0.91036756600000002</c:v>
                </c:pt>
                <c:pt idx="1573">
                  <c:v>0.91032815498680797</c:v>
                </c:pt>
                <c:pt idx="1574">
                  <c:v>0.91030013393421505</c:v>
                </c:pt>
                <c:pt idx="1575">
                  <c:v>0.91024521937176806</c:v>
                </c:pt>
                <c:pt idx="1576">
                  <c:v>0.91023350140631398</c:v>
                </c:pt>
                <c:pt idx="1577">
                  <c:v>0.91021580800000002</c:v>
                </c:pt>
                <c:pt idx="1578">
                  <c:v>0.91020186123962399</c:v>
                </c:pt>
                <c:pt idx="1579">
                  <c:v>0.91019101099999999</c:v>
                </c:pt>
                <c:pt idx="1580">
                  <c:v>0.91017128649922097</c:v>
                </c:pt>
                <c:pt idx="1581">
                  <c:v>0.91006644000000003</c:v>
                </c:pt>
                <c:pt idx="1582">
                  <c:v>0.91005159230049204</c:v>
                </c:pt>
                <c:pt idx="1583">
                  <c:v>0.90978979518528202</c:v>
                </c:pt>
                <c:pt idx="1584">
                  <c:v>0.90975194758746303</c:v>
                </c:pt>
                <c:pt idx="1585">
                  <c:v>0.90973262141382405</c:v>
                </c:pt>
                <c:pt idx="1586">
                  <c:v>0.90970782255607496</c:v>
                </c:pt>
                <c:pt idx="1587">
                  <c:v>0.90962198229637503</c:v>
                </c:pt>
                <c:pt idx="1588">
                  <c:v>0.90960779111157997</c:v>
                </c:pt>
                <c:pt idx="1589">
                  <c:v>0.90959330800000004</c:v>
                </c:pt>
                <c:pt idx="1590">
                  <c:v>0.90956858984311495</c:v>
                </c:pt>
                <c:pt idx="1591">
                  <c:v>0.909544335513642</c:v>
                </c:pt>
                <c:pt idx="1592">
                  <c:v>0.90953324806532998</c:v>
                </c:pt>
                <c:pt idx="1593">
                  <c:v>0.90947412943847605</c:v>
                </c:pt>
                <c:pt idx="1594">
                  <c:v>0.90946251139605205</c:v>
                </c:pt>
                <c:pt idx="1595">
                  <c:v>0.90944622943965603</c:v>
                </c:pt>
                <c:pt idx="1596">
                  <c:v>0.90940516565113205</c:v>
                </c:pt>
                <c:pt idx="1597">
                  <c:v>0.90937474089494696</c:v>
                </c:pt>
                <c:pt idx="1598">
                  <c:v>0.90936350108825004</c:v>
                </c:pt>
                <c:pt idx="1599">
                  <c:v>0.90934618700000003</c:v>
                </c:pt>
                <c:pt idx="1600">
                  <c:v>0.90930425500000001</c:v>
                </c:pt>
                <c:pt idx="1601">
                  <c:v>0.90927146758635802</c:v>
                </c:pt>
                <c:pt idx="1602">
                  <c:v>0.90923821753053402</c:v>
                </c:pt>
                <c:pt idx="1603">
                  <c:v>0.90922312400000005</c:v>
                </c:pt>
                <c:pt idx="1604">
                  <c:v>0.90920881980786505</c:v>
                </c:pt>
                <c:pt idx="1605">
                  <c:v>0.90917537115450198</c:v>
                </c:pt>
                <c:pt idx="1606">
                  <c:v>0.90915893955551397</c:v>
                </c:pt>
                <c:pt idx="1607">
                  <c:v>0.90905172657865096</c:v>
                </c:pt>
                <c:pt idx="1608">
                  <c:v>0.909033844548092</c:v>
                </c:pt>
                <c:pt idx="1609">
                  <c:v>0.90897465345024298</c:v>
                </c:pt>
                <c:pt idx="1610">
                  <c:v>0.90894650879139205</c:v>
                </c:pt>
                <c:pt idx="1611">
                  <c:v>0.90891715890837499</c:v>
                </c:pt>
                <c:pt idx="1612">
                  <c:v>0.90877898563868198</c:v>
                </c:pt>
                <c:pt idx="1613">
                  <c:v>0.90875998498113197</c:v>
                </c:pt>
                <c:pt idx="1614">
                  <c:v>0.90873863027939294</c:v>
                </c:pt>
                <c:pt idx="1615">
                  <c:v>0.90872755616950096</c:v>
                </c:pt>
                <c:pt idx="1616">
                  <c:v>0.90869974859719305</c:v>
                </c:pt>
                <c:pt idx="1617">
                  <c:v>0.90861954214756202</c:v>
                </c:pt>
                <c:pt idx="1618">
                  <c:v>0.90858680889387999</c:v>
                </c:pt>
                <c:pt idx="1619">
                  <c:v>0.90854261059771801</c:v>
                </c:pt>
                <c:pt idx="1620">
                  <c:v>0.90850916376706403</c:v>
                </c:pt>
                <c:pt idx="1621">
                  <c:v>0.90849198799999997</c:v>
                </c:pt>
                <c:pt idx="1622">
                  <c:v>0.90846102835726295</c:v>
                </c:pt>
                <c:pt idx="1623">
                  <c:v>0.90841523499999999</c:v>
                </c:pt>
                <c:pt idx="1624">
                  <c:v>0.908370177</c:v>
                </c:pt>
                <c:pt idx="1625">
                  <c:v>0.90835864833326796</c:v>
                </c:pt>
                <c:pt idx="1626">
                  <c:v>0.908330194711784</c:v>
                </c:pt>
                <c:pt idx="1627">
                  <c:v>0.908319113183501</c:v>
                </c:pt>
                <c:pt idx="1628">
                  <c:v>0.90828538511300205</c:v>
                </c:pt>
                <c:pt idx="1629">
                  <c:v>0.90827410184678103</c:v>
                </c:pt>
                <c:pt idx="1630">
                  <c:v>0.90825739931888705</c:v>
                </c:pt>
                <c:pt idx="1631">
                  <c:v>0.90823447671774005</c:v>
                </c:pt>
                <c:pt idx="1632">
                  <c:v>0.90806006051597299</c:v>
                </c:pt>
                <c:pt idx="1633">
                  <c:v>0.90804251064761698</c:v>
                </c:pt>
                <c:pt idx="1634">
                  <c:v>0.90799499714929799</c:v>
                </c:pt>
                <c:pt idx="1635">
                  <c:v>0.90798144787617296</c:v>
                </c:pt>
                <c:pt idx="1636">
                  <c:v>0.90796151905375999</c:v>
                </c:pt>
                <c:pt idx="1637">
                  <c:v>0.90793726183491996</c:v>
                </c:pt>
                <c:pt idx="1638">
                  <c:v>0.90791216319872103</c:v>
                </c:pt>
                <c:pt idx="1639">
                  <c:v>0.90787243203725998</c:v>
                </c:pt>
                <c:pt idx="1640">
                  <c:v>0.90786099300000001</c:v>
                </c:pt>
                <c:pt idx="1641">
                  <c:v>0.90782434968513304</c:v>
                </c:pt>
                <c:pt idx="1642">
                  <c:v>0.90781298838230795</c:v>
                </c:pt>
                <c:pt idx="1643">
                  <c:v>0.90776843500000004</c:v>
                </c:pt>
                <c:pt idx="1644">
                  <c:v>0.90775695377683296</c:v>
                </c:pt>
                <c:pt idx="1645">
                  <c:v>0.90773730799999996</c:v>
                </c:pt>
                <c:pt idx="1646">
                  <c:v>0.90767816713878402</c:v>
                </c:pt>
                <c:pt idx="1647">
                  <c:v>0.90765068071102795</c:v>
                </c:pt>
                <c:pt idx="1648">
                  <c:v>0.90763139197794396</c:v>
                </c:pt>
                <c:pt idx="1649">
                  <c:v>0.90757268971087701</c:v>
                </c:pt>
                <c:pt idx="1650">
                  <c:v>0.90755869286587898</c:v>
                </c:pt>
                <c:pt idx="1651">
                  <c:v>0.90752589035680298</c:v>
                </c:pt>
                <c:pt idx="1652">
                  <c:v>0.90749988072211496</c:v>
                </c:pt>
                <c:pt idx="1653">
                  <c:v>0.90748419913608802</c:v>
                </c:pt>
                <c:pt idx="1654">
                  <c:v>0.907473254736751</c:v>
                </c:pt>
                <c:pt idx="1655">
                  <c:v>0.90745024207917602</c:v>
                </c:pt>
                <c:pt idx="1656">
                  <c:v>0.90743785814960498</c:v>
                </c:pt>
                <c:pt idx="1657">
                  <c:v>0.90732738863670503</c:v>
                </c:pt>
                <c:pt idx="1658">
                  <c:v>0.90719563354280297</c:v>
                </c:pt>
                <c:pt idx="1659">
                  <c:v>0.907174298485106</c:v>
                </c:pt>
                <c:pt idx="1660">
                  <c:v>0.90715943097180396</c:v>
                </c:pt>
                <c:pt idx="1661">
                  <c:v>0.90713147837895802</c:v>
                </c:pt>
                <c:pt idx="1662">
                  <c:v>0.90712031378968205</c:v>
                </c:pt>
                <c:pt idx="1663">
                  <c:v>0.90708434382800995</c:v>
                </c:pt>
                <c:pt idx="1664">
                  <c:v>0.90705000529550805</c:v>
                </c:pt>
                <c:pt idx="1665">
                  <c:v>0.90703875565858905</c:v>
                </c:pt>
                <c:pt idx="1666">
                  <c:v>0.90701789707203095</c:v>
                </c:pt>
                <c:pt idx="1667">
                  <c:v>0.90700688789586204</c:v>
                </c:pt>
                <c:pt idx="1668">
                  <c:v>0.90699222787284395</c:v>
                </c:pt>
                <c:pt idx="1669">
                  <c:v>0.90698137343618301</c:v>
                </c:pt>
                <c:pt idx="1670">
                  <c:v>0.90695453006908899</c:v>
                </c:pt>
                <c:pt idx="1671">
                  <c:v>0.906914559295808</c:v>
                </c:pt>
                <c:pt idx="1672">
                  <c:v>0.90689480936970801</c:v>
                </c:pt>
                <c:pt idx="1673">
                  <c:v>0.90683529299999999</c:v>
                </c:pt>
                <c:pt idx="1674">
                  <c:v>0.90680094166769398</c:v>
                </c:pt>
                <c:pt idx="1675">
                  <c:v>0.90677262300000006</c:v>
                </c:pt>
                <c:pt idx="1676">
                  <c:v>0.90675498708008195</c:v>
                </c:pt>
                <c:pt idx="1677">
                  <c:v>0.90673876731120795</c:v>
                </c:pt>
                <c:pt idx="1678">
                  <c:v>0.90671251525255803</c:v>
                </c:pt>
                <c:pt idx="1679">
                  <c:v>0.90667135271638899</c:v>
                </c:pt>
                <c:pt idx="1680">
                  <c:v>0.90663449953197695</c:v>
                </c:pt>
                <c:pt idx="1681">
                  <c:v>0.90651846870809605</c:v>
                </c:pt>
                <c:pt idx="1682">
                  <c:v>0.90648257899999996</c:v>
                </c:pt>
                <c:pt idx="1683">
                  <c:v>0.90644718694680104</c:v>
                </c:pt>
                <c:pt idx="1684">
                  <c:v>0.90641365886446001</c:v>
                </c:pt>
                <c:pt idx="1685">
                  <c:v>0.90639083365989903</c:v>
                </c:pt>
                <c:pt idx="1686">
                  <c:v>0.906377302070557</c:v>
                </c:pt>
                <c:pt idx="1687">
                  <c:v>0.90629695099999996</c:v>
                </c:pt>
                <c:pt idx="1688">
                  <c:v>0.90617426274508495</c:v>
                </c:pt>
                <c:pt idx="1689">
                  <c:v>0.90616132507357205</c:v>
                </c:pt>
                <c:pt idx="1690">
                  <c:v>0.90611442914915397</c:v>
                </c:pt>
                <c:pt idx="1691">
                  <c:v>0.90610290006082705</c:v>
                </c:pt>
                <c:pt idx="1692">
                  <c:v>0.90609199478400804</c:v>
                </c:pt>
                <c:pt idx="1693">
                  <c:v>0.90608120893150101</c:v>
                </c:pt>
                <c:pt idx="1694">
                  <c:v>0.90607044664158798</c:v>
                </c:pt>
                <c:pt idx="1695">
                  <c:v>0.90604833824983899</c:v>
                </c:pt>
                <c:pt idx="1696">
                  <c:v>0.90594787625964002</c:v>
                </c:pt>
                <c:pt idx="1697">
                  <c:v>0.90592345983425704</c:v>
                </c:pt>
                <c:pt idx="1698">
                  <c:v>0.90585734868748702</c:v>
                </c:pt>
                <c:pt idx="1699">
                  <c:v>0.90584318822342502</c:v>
                </c:pt>
                <c:pt idx="1700">
                  <c:v>0.90582183370338698</c:v>
                </c:pt>
                <c:pt idx="1701">
                  <c:v>0.90580960436967095</c:v>
                </c:pt>
                <c:pt idx="1702">
                  <c:v>0.90563207827356296</c:v>
                </c:pt>
                <c:pt idx="1703">
                  <c:v>0.905619132564773</c:v>
                </c:pt>
                <c:pt idx="1704">
                  <c:v>0.90558085823994305</c:v>
                </c:pt>
                <c:pt idx="1705">
                  <c:v>0.90552846365928197</c:v>
                </c:pt>
                <c:pt idx="1706">
                  <c:v>0.90550322606389499</c:v>
                </c:pt>
                <c:pt idx="1707">
                  <c:v>0.90525124742088703</c:v>
                </c:pt>
                <c:pt idx="1708">
                  <c:v>0.90510379412428998</c:v>
                </c:pt>
                <c:pt idx="1709">
                  <c:v>0.90500944820182605</c:v>
                </c:pt>
                <c:pt idx="1710">
                  <c:v>0.90497047077262105</c:v>
                </c:pt>
                <c:pt idx="1711">
                  <c:v>0.90492163046749796</c:v>
                </c:pt>
                <c:pt idx="1712">
                  <c:v>0.90468702537560197</c:v>
                </c:pt>
                <c:pt idx="1713">
                  <c:v>0.90467170399999997</c:v>
                </c:pt>
                <c:pt idx="1714">
                  <c:v>0.90465483279012904</c:v>
                </c:pt>
                <c:pt idx="1715">
                  <c:v>0.90463139472668697</c:v>
                </c:pt>
                <c:pt idx="1716">
                  <c:v>0.90460819447209195</c:v>
                </c:pt>
                <c:pt idx="1717">
                  <c:v>0.90459549359533997</c:v>
                </c:pt>
                <c:pt idx="1718">
                  <c:v>0.904579600884584</c:v>
                </c:pt>
                <c:pt idx="1719">
                  <c:v>0.90455169732691498</c:v>
                </c:pt>
                <c:pt idx="1720">
                  <c:v>0.90453221543842799</c:v>
                </c:pt>
                <c:pt idx="1721">
                  <c:v>0.90433861247216996</c:v>
                </c:pt>
                <c:pt idx="1722">
                  <c:v>0.90432296999999995</c:v>
                </c:pt>
                <c:pt idx="1723">
                  <c:v>0.90429371562038596</c:v>
                </c:pt>
                <c:pt idx="1724">
                  <c:v>0.90428053138867104</c:v>
                </c:pt>
                <c:pt idx="1725">
                  <c:v>0.90426321196336001</c:v>
                </c:pt>
                <c:pt idx="1726">
                  <c:v>0.90424978</c:v>
                </c:pt>
                <c:pt idx="1727">
                  <c:v>0.90421490632948298</c:v>
                </c:pt>
                <c:pt idx="1728">
                  <c:v>0.904188522290991</c:v>
                </c:pt>
                <c:pt idx="1729">
                  <c:v>0.90416859289067697</c:v>
                </c:pt>
                <c:pt idx="1730">
                  <c:v>0.904131857653099</c:v>
                </c:pt>
                <c:pt idx="1731">
                  <c:v>0.90393280807988496</c:v>
                </c:pt>
                <c:pt idx="1732">
                  <c:v>0.90391812900000001</c:v>
                </c:pt>
                <c:pt idx="1733">
                  <c:v>0.90390671718500504</c:v>
                </c:pt>
                <c:pt idx="1734">
                  <c:v>0.90388695898076499</c:v>
                </c:pt>
                <c:pt idx="1735">
                  <c:v>0.90387139362172197</c:v>
                </c:pt>
                <c:pt idx="1736">
                  <c:v>0.90382357893690102</c:v>
                </c:pt>
                <c:pt idx="1737">
                  <c:v>0.90377024529877303</c:v>
                </c:pt>
                <c:pt idx="1738">
                  <c:v>0.90375853232509595</c:v>
                </c:pt>
                <c:pt idx="1739">
                  <c:v>0.903707503368676</c:v>
                </c:pt>
                <c:pt idx="1740">
                  <c:v>0.90368770468752901</c:v>
                </c:pt>
                <c:pt idx="1741">
                  <c:v>0.90364659712307904</c:v>
                </c:pt>
                <c:pt idx="1742">
                  <c:v>0.90360041474002595</c:v>
                </c:pt>
                <c:pt idx="1743">
                  <c:v>0.90355977841377899</c:v>
                </c:pt>
                <c:pt idx="1744">
                  <c:v>0.90348910738190302</c:v>
                </c:pt>
                <c:pt idx="1745">
                  <c:v>0.90346797097356502</c:v>
                </c:pt>
                <c:pt idx="1746">
                  <c:v>0.90341228284228903</c:v>
                </c:pt>
                <c:pt idx="1747">
                  <c:v>0.90336942428205202</c:v>
                </c:pt>
                <c:pt idx="1748">
                  <c:v>0.90323468348243596</c:v>
                </c:pt>
                <c:pt idx="1749">
                  <c:v>0.90320205489725103</c:v>
                </c:pt>
                <c:pt idx="1750">
                  <c:v>0.90315833007896495</c:v>
                </c:pt>
                <c:pt idx="1751">
                  <c:v>0.90310183377778097</c:v>
                </c:pt>
                <c:pt idx="1752">
                  <c:v>0.90297345613291402</c:v>
                </c:pt>
                <c:pt idx="1753">
                  <c:v>0.90294872526549796</c:v>
                </c:pt>
                <c:pt idx="1754">
                  <c:v>0.90293728366012604</c:v>
                </c:pt>
                <c:pt idx="1755">
                  <c:v>0.90288763919759396</c:v>
                </c:pt>
                <c:pt idx="1756">
                  <c:v>0.90282144476055004</c:v>
                </c:pt>
                <c:pt idx="1757">
                  <c:v>0.90280378699999997</c:v>
                </c:pt>
                <c:pt idx="1758">
                  <c:v>0.90279270997737604</c:v>
                </c:pt>
                <c:pt idx="1759">
                  <c:v>0.90277822548064901</c:v>
                </c:pt>
                <c:pt idx="1760">
                  <c:v>0.902755119444554</c:v>
                </c:pt>
                <c:pt idx="1761">
                  <c:v>0.90273117631146604</c:v>
                </c:pt>
                <c:pt idx="1762">
                  <c:v>0.90267944181331605</c:v>
                </c:pt>
                <c:pt idx="1763">
                  <c:v>0.90264746100000004</c:v>
                </c:pt>
                <c:pt idx="1764">
                  <c:v>0.90261745615774702</c:v>
                </c:pt>
                <c:pt idx="1765">
                  <c:v>0.90260618430459005</c:v>
                </c:pt>
                <c:pt idx="1766">
                  <c:v>0.90258839300000004</c:v>
                </c:pt>
                <c:pt idx="1767">
                  <c:v>0.90257745899999997</c:v>
                </c:pt>
                <c:pt idx="1768">
                  <c:v>0.90256112935008603</c:v>
                </c:pt>
                <c:pt idx="1769">
                  <c:v>0.90253109484632299</c:v>
                </c:pt>
                <c:pt idx="1770">
                  <c:v>0.90250138884389697</c:v>
                </c:pt>
                <c:pt idx="1771">
                  <c:v>0.902434571465484</c:v>
                </c:pt>
                <c:pt idx="1772">
                  <c:v>0.90242236573531498</c:v>
                </c:pt>
                <c:pt idx="1773">
                  <c:v>0.90240463540958304</c:v>
                </c:pt>
                <c:pt idx="1774">
                  <c:v>0.90237883016503695</c:v>
                </c:pt>
                <c:pt idx="1775">
                  <c:v>0.90233879216000301</c:v>
                </c:pt>
                <c:pt idx="1776">
                  <c:v>0.90232739744659995</c:v>
                </c:pt>
                <c:pt idx="1777">
                  <c:v>0.90223950750708304</c:v>
                </c:pt>
                <c:pt idx="1778">
                  <c:v>0.90216957930511499</c:v>
                </c:pt>
                <c:pt idx="1779">
                  <c:v>0.90215468785305297</c:v>
                </c:pt>
                <c:pt idx="1780">
                  <c:v>0.90208594019430899</c:v>
                </c:pt>
                <c:pt idx="1781">
                  <c:v>0.90206526307135004</c:v>
                </c:pt>
                <c:pt idx="1782">
                  <c:v>0.90202080107377902</c:v>
                </c:pt>
                <c:pt idx="1783">
                  <c:v>0.90200910864799899</c:v>
                </c:pt>
                <c:pt idx="1784">
                  <c:v>0.90199817455817599</c:v>
                </c:pt>
                <c:pt idx="1785">
                  <c:v>0.901987384622156</c:v>
                </c:pt>
                <c:pt idx="1786">
                  <c:v>0.901958780540563</c:v>
                </c:pt>
                <c:pt idx="1787">
                  <c:v>0.90192669058933606</c:v>
                </c:pt>
                <c:pt idx="1788">
                  <c:v>0.90190588618613499</c:v>
                </c:pt>
                <c:pt idx="1789">
                  <c:v>0.90180540615572202</c:v>
                </c:pt>
                <c:pt idx="1790">
                  <c:v>0.90176952763843699</c:v>
                </c:pt>
                <c:pt idx="1791">
                  <c:v>0.90161772748287194</c:v>
                </c:pt>
                <c:pt idx="1792">
                  <c:v>0.90160111598007597</c:v>
                </c:pt>
                <c:pt idx="1793">
                  <c:v>0.90157319949197301</c:v>
                </c:pt>
                <c:pt idx="1794">
                  <c:v>0.90154758755478204</c:v>
                </c:pt>
                <c:pt idx="1795">
                  <c:v>0.90153203511128399</c:v>
                </c:pt>
                <c:pt idx="1796">
                  <c:v>0.90152110520818496</c:v>
                </c:pt>
                <c:pt idx="1797">
                  <c:v>0.90150485595655805</c:v>
                </c:pt>
                <c:pt idx="1798">
                  <c:v>0.90149026053660097</c:v>
                </c:pt>
                <c:pt idx="1799">
                  <c:v>0.90147940285236405</c:v>
                </c:pt>
                <c:pt idx="1800">
                  <c:v>0.90145285536786901</c:v>
                </c:pt>
                <c:pt idx="1801">
                  <c:v>0.901437594742445</c:v>
                </c:pt>
                <c:pt idx="1802">
                  <c:v>0.901405393</c:v>
                </c:pt>
                <c:pt idx="1803">
                  <c:v>0.901171630583259</c:v>
                </c:pt>
                <c:pt idx="1804">
                  <c:v>0.90107983272145997</c:v>
                </c:pt>
                <c:pt idx="1805">
                  <c:v>0.90105149919590999</c:v>
                </c:pt>
                <c:pt idx="1806">
                  <c:v>0.90102185238292498</c:v>
                </c:pt>
                <c:pt idx="1807">
                  <c:v>0.90100558881007098</c:v>
                </c:pt>
                <c:pt idx="1808">
                  <c:v>0.90095393537939805</c:v>
                </c:pt>
                <c:pt idx="1809">
                  <c:v>0.90094232683290998</c:v>
                </c:pt>
                <c:pt idx="1810">
                  <c:v>0.90089818429412005</c:v>
                </c:pt>
                <c:pt idx="1811">
                  <c:v>0.90080570858448705</c:v>
                </c:pt>
                <c:pt idx="1812">
                  <c:v>0.90079279961339298</c:v>
                </c:pt>
                <c:pt idx="1813">
                  <c:v>0.90078165499999996</c:v>
                </c:pt>
                <c:pt idx="1814">
                  <c:v>0.90076456010071604</c:v>
                </c:pt>
                <c:pt idx="1815">
                  <c:v>0.90072622575599204</c:v>
                </c:pt>
                <c:pt idx="1816">
                  <c:v>0.90066157571824201</c:v>
                </c:pt>
                <c:pt idx="1817">
                  <c:v>0.90047625404361498</c:v>
                </c:pt>
                <c:pt idx="1818">
                  <c:v>0.90044627099999996</c:v>
                </c:pt>
                <c:pt idx="1819">
                  <c:v>0.90043149065862704</c:v>
                </c:pt>
                <c:pt idx="1820">
                  <c:v>0.90041597027124098</c:v>
                </c:pt>
                <c:pt idx="1821">
                  <c:v>0.90039527264729702</c:v>
                </c:pt>
                <c:pt idx="1822">
                  <c:v>0.90038271759300403</c:v>
                </c:pt>
                <c:pt idx="1823">
                  <c:v>0.90037188085097997</c:v>
                </c:pt>
                <c:pt idx="1824">
                  <c:v>0.90033036894412999</c:v>
                </c:pt>
                <c:pt idx="1825">
                  <c:v>0.90031231106028897</c:v>
                </c:pt>
                <c:pt idx="1826">
                  <c:v>0.900273783136598</c:v>
                </c:pt>
                <c:pt idx="1827">
                  <c:v>0.90025664913332104</c:v>
                </c:pt>
                <c:pt idx="1828">
                  <c:v>0.90023537938794895</c:v>
                </c:pt>
                <c:pt idx="1829">
                  <c:v>0.90021585199999998</c:v>
                </c:pt>
                <c:pt idx="1830">
                  <c:v>0.90020382914526198</c:v>
                </c:pt>
                <c:pt idx="1831">
                  <c:v>0.90019300159194304</c:v>
                </c:pt>
                <c:pt idx="1832">
                  <c:v>0.90017137200922603</c:v>
                </c:pt>
                <c:pt idx="1833">
                  <c:v>0.90004255405682099</c:v>
                </c:pt>
                <c:pt idx="1834">
                  <c:v>0.90001288524037704</c:v>
                </c:pt>
                <c:pt idx="1835">
                  <c:v>0.90000141513527598</c:v>
                </c:pt>
                <c:pt idx="1836">
                  <c:v>0.89998708400000005</c:v>
                </c:pt>
                <c:pt idx="1837">
                  <c:v>0.89996796082471298</c:v>
                </c:pt>
                <c:pt idx="1838">
                  <c:v>0.89995245409941105</c:v>
                </c:pt>
                <c:pt idx="1839">
                  <c:v>0.89993737758872305</c:v>
                </c:pt>
                <c:pt idx="1840">
                  <c:v>0.89965018610934999</c:v>
                </c:pt>
                <c:pt idx="1841">
                  <c:v>0.89962820490157303</c:v>
                </c:pt>
                <c:pt idx="1842">
                  <c:v>0.89958838439798205</c:v>
                </c:pt>
                <c:pt idx="1843">
                  <c:v>0.89957469493625797</c:v>
                </c:pt>
                <c:pt idx="1844">
                  <c:v>0.89952125136472905</c:v>
                </c:pt>
                <c:pt idx="1845">
                  <c:v>0.89950977769877205</c:v>
                </c:pt>
                <c:pt idx="1846">
                  <c:v>0.89949379957170394</c:v>
                </c:pt>
                <c:pt idx="1847">
                  <c:v>0.89945850294649199</c:v>
                </c:pt>
                <c:pt idx="1848">
                  <c:v>0.89944005536774796</c:v>
                </c:pt>
                <c:pt idx="1849">
                  <c:v>0.89936819312508098</c:v>
                </c:pt>
                <c:pt idx="1850">
                  <c:v>0.89932545120773999</c:v>
                </c:pt>
                <c:pt idx="1851">
                  <c:v>0.89929326099999995</c:v>
                </c:pt>
                <c:pt idx="1852">
                  <c:v>0.89927529579201204</c:v>
                </c:pt>
                <c:pt idx="1853">
                  <c:v>0.89925800986681104</c:v>
                </c:pt>
                <c:pt idx="1854">
                  <c:v>0.89923786007134499</c:v>
                </c:pt>
                <c:pt idx="1855">
                  <c:v>0.89915162672475402</c:v>
                </c:pt>
                <c:pt idx="1856">
                  <c:v>0.89913962236143496</c:v>
                </c:pt>
                <c:pt idx="1857">
                  <c:v>0.89912806398685796</c:v>
                </c:pt>
                <c:pt idx="1858">
                  <c:v>0.89911724856892905</c:v>
                </c:pt>
                <c:pt idx="1859">
                  <c:v>0.89910030080647396</c:v>
                </c:pt>
                <c:pt idx="1860">
                  <c:v>0.89908940365596701</c:v>
                </c:pt>
                <c:pt idx="1861">
                  <c:v>0.89906704901803003</c:v>
                </c:pt>
                <c:pt idx="1862">
                  <c:v>0.89894148493610104</c:v>
                </c:pt>
                <c:pt idx="1863">
                  <c:v>0.89883641783273804</c:v>
                </c:pt>
                <c:pt idx="1864">
                  <c:v>0.89880260700000003</c:v>
                </c:pt>
                <c:pt idx="1865">
                  <c:v>0.89878073330393804</c:v>
                </c:pt>
                <c:pt idx="1866">
                  <c:v>0.89874455902696304</c:v>
                </c:pt>
                <c:pt idx="1867">
                  <c:v>0.89873104025730799</c:v>
                </c:pt>
                <c:pt idx="1868">
                  <c:v>0.898719739771485</c:v>
                </c:pt>
                <c:pt idx="1869">
                  <c:v>0.89870107747914796</c:v>
                </c:pt>
                <c:pt idx="1870">
                  <c:v>0.898631633816243</c:v>
                </c:pt>
                <c:pt idx="1871">
                  <c:v>0.89860795381758796</c:v>
                </c:pt>
                <c:pt idx="1872">
                  <c:v>0.89859675275877704</c:v>
                </c:pt>
                <c:pt idx="1873">
                  <c:v>0.89857875099999995</c:v>
                </c:pt>
                <c:pt idx="1874">
                  <c:v>0.898493314256127</c:v>
                </c:pt>
                <c:pt idx="1875">
                  <c:v>0.89846479780491195</c:v>
                </c:pt>
                <c:pt idx="1876">
                  <c:v>0.89844186400000003</c:v>
                </c:pt>
                <c:pt idx="1877">
                  <c:v>0.89824795179712802</c:v>
                </c:pt>
                <c:pt idx="1878">
                  <c:v>0.89823151636524801</c:v>
                </c:pt>
                <c:pt idx="1879">
                  <c:v>0.89822022499999998</c:v>
                </c:pt>
                <c:pt idx="1880">
                  <c:v>0.89818858902121301</c:v>
                </c:pt>
                <c:pt idx="1881">
                  <c:v>0.89815265546338696</c:v>
                </c:pt>
                <c:pt idx="1882">
                  <c:v>0.89813914115618898</c:v>
                </c:pt>
                <c:pt idx="1883">
                  <c:v>0.89812345372125502</c:v>
                </c:pt>
                <c:pt idx="1884">
                  <c:v>0.89810310720518705</c:v>
                </c:pt>
                <c:pt idx="1885">
                  <c:v>0.89809210893838598</c:v>
                </c:pt>
                <c:pt idx="1886">
                  <c:v>0.89805831126926094</c:v>
                </c:pt>
                <c:pt idx="1887">
                  <c:v>0.89804617017645205</c:v>
                </c:pt>
                <c:pt idx="1888">
                  <c:v>0.89802919261511105</c:v>
                </c:pt>
                <c:pt idx="1889">
                  <c:v>0.89799391200000001</c:v>
                </c:pt>
                <c:pt idx="1890">
                  <c:v>0.89797265580914698</c:v>
                </c:pt>
                <c:pt idx="1891">
                  <c:v>0.89793269478822102</c:v>
                </c:pt>
                <c:pt idx="1892">
                  <c:v>0.89790920736849</c:v>
                </c:pt>
                <c:pt idx="1893">
                  <c:v>0.89788590134006496</c:v>
                </c:pt>
                <c:pt idx="1894">
                  <c:v>0.89787481725685403</c:v>
                </c:pt>
                <c:pt idx="1895">
                  <c:v>0.89786237684645798</c:v>
                </c:pt>
                <c:pt idx="1896">
                  <c:v>0.89784701400627498</c:v>
                </c:pt>
                <c:pt idx="1897">
                  <c:v>0.89782224032380298</c:v>
                </c:pt>
                <c:pt idx="1898">
                  <c:v>0.89773086215521303</c:v>
                </c:pt>
                <c:pt idx="1899">
                  <c:v>0.89771701809632998</c:v>
                </c:pt>
                <c:pt idx="1900">
                  <c:v>0.89769991295851403</c:v>
                </c:pt>
                <c:pt idx="1901">
                  <c:v>0.89764063674413197</c:v>
                </c:pt>
                <c:pt idx="1902">
                  <c:v>0.89761876100000004</c:v>
                </c:pt>
                <c:pt idx="1903">
                  <c:v>0.89760761176841897</c:v>
                </c:pt>
                <c:pt idx="1904">
                  <c:v>0.89758464657520998</c:v>
                </c:pt>
                <c:pt idx="1905">
                  <c:v>0.89757361800000002</c:v>
                </c:pt>
                <c:pt idx="1906">
                  <c:v>0.89754497744096895</c:v>
                </c:pt>
                <c:pt idx="1907">
                  <c:v>0.89753380552362305</c:v>
                </c:pt>
                <c:pt idx="1908">
                  <c:v>0.89750566611153404</c:v>
                </c:pt>
                <c:pt idx="1909">
                  <c:v>0.89749454920219696</c:v>
                </c:pt>
                <c:pt idx="1910">
                  <c:v>0.897430765956719</c:v>
                </c:pt>
                <c:pt idx="1911">
                  <c:v>0.89741583366365096</c:v>
                </c:pt>
                <c:pt idx="1912">
                  <c:v>0.89739802567465099</c:v>
                </c:pt>
                <c:pt idx="1913">
                  <c:v>0.89737474520960903</c:v>
                </c:pt>
                <c:pt idx="1914">
                  <c:v>0.89736370946950605</c:v>
                </c:pt>
                <c:pt idx="1915">
                  <c:v>0.89734950401846003</c:v>
                </c:pt>
                <c:pt idx="1916">
                  <c:v>0.89732894578778</c:v>
                </c:pt>
                <c:pt idx="1917">
                  <c:v>0.89731278930370195</c:v>
                </c:pt>
                <c:pt idx="1918">
                  <c:v>0.89729841365775498</c:v>
                </c:pt>
                <c:pt idx="1919">
                  <c:v>0.89695980706562795</c:v>
                </c:pt>
                <c:pt idx="1920">
                  <c:v>0.89694183152483198</c:v>
                </c:pt>
                <c:pt idx="1921">
                  <c:v>0.896916963472704</c:v>
                </c:pt>
                <c:pt idx="1922">
                  <c:v>0.89685218094209596</c:v>
                </c:pt>
                <c:pt idx="1923">
                  <c:v>0.896818374769628</c:v>
                </c:pt>
                <c:pt idx="1924">
                  <c:v>0.89677699719536197</c:v>
                </c:pt>
                <c:pt idx="1925">
                  <c:v>0.89676544822940096</c:v>
                </c:pt>
                <c:pt idx="1926">
                  <c:v>0.89672608461433101</c:v>
                </c:pt>
                <c:pt idx="1927">
                  <c:v>0.89671029042588601</c:v>
                </c:pt>
                <c:pt idx="1928">
                  <c:v>0.89669930293466404</c:v>
                </c:pt>
                <c:pt idx="1929">
                  <c:v>0.89666589799999996</c:v>
                </c:pt>
                <c:pt idx="1930">
                  <c:v>0.89664755882043301</c:v>
                </c:pt>
                <c:pt idx="1931">
                  <c:v>0.89658673512210496</c:v>
                </c:pt>
                <c:pt idx="1932">
                  <c:v>0.89655635759520802</c:v>
                </c:pt>
                <c:pt idx="1933">
                  <c:v>0.89654227121445695</c:v>
                </c:pt>
                <c:pt idx="1934">
                  <c:v>0.89653134400000001</c:v>
                </c:pt>
                <c:pt idx="1935">
                  <c:v>0.89651621589639396</c:v>
                </c:pt>
                <c:pt idx="1936">
                  <c:v>0.89650089728031102</c:v>
                </c:pt>
                <c:pt idx="1937">
                  <c:v>0.89645883071550403</c:v>
                </c:pt>
                <c:pt idx="1938">
                  <c:v>0.89639664360807703</c:v>
                </c:pt>
                <c:pt idx="1939">
                  <c:v>0.89635010479431299</c:v>
                </c:pt>
                <c:pt idx="1940">
                  <c:v>0.89633857986449605</c:v>
                </c:pt>
                <c:pt idx="1941">
                  <c:v>0.89632404935630905</c:v>
                </c:pt>
                <c:pt idx="1942">
                  <c:v>0.89627688179022202</c:v>
                </c:pt>
                <c:pt idx="1943">
                  <c:v>0.89624189774917895</c:v>
                </c:pt>
                <c:pt idx="1944">
                  <c:v>0.89619231295801904</c:v>
                </c:pt>
                <c:pt idx="1945">
                  <c:v>0.89597702086818598</c:v>
                </c:pt>
                <c:pt idx="1946">
                  <c:v>0.89595249073175598</c:v>
                </c:pt>
                <c:pt idx="1947">
                  <c:v>0.89592770199372895</c:v>
                </c:pt>
                <c:pt idx="1948">
                  <c:v>0.89566969264887897</c:v>
                </c:pt>
                <c:pt idx="1949">
                  <c:v>0.89562399445950003</c:v>
                </c:pt>
                <c:pt idx="1950">
                  <c:v>0.89559835399999999</c:v>
                </c:pt>
                <c:pt idx="1951">
                  <c:v>0.89558698199999998</c:v>
                </c:pt>
                <c:pt idx="1952">
                  <c:v>0.89557611060002396</c:v>
                </c:pt>
                <c:pt idx="1953">
                  <c:v>0.89552204113638301</c:v>
                </c:pt>
                <c:pt idx="1954">
                  <c:v>0.89550500352977902</c:v>
                </c:pt>
                <c:pt idx="1955">
                  <c:v>0.89547540557738003</c:v>
                </c:pt>
                <c:pt idx="1956">
                  <c:v>0.89546187643733999</c:v>
                </c:pt>
                <c:pt idx="1957">
                  <c:v>0.89545099256066796</c:v>
                </c:pt>
                <c:pt idx="1958">
                  <c:v>0.89540150119332895</c:v>
                </c:pt>
                <c:pt idx="1959">
                  <c:v>0.89538285179417099</c:v>
                </c:pt>
                <c:pt idx="1960">
                  <c:v>0.89536459506497601</c:v>
                </c:pt>
                <c:pt idx="1961">
                  <c:v>0.89530616743564795</c:v>
                </c:pt>
                <c:pt idx="1962">
                  <c:v>0.89528040872462</c:v>
                </c:pt>
                <c:pt idx="1963">
                  <c:v>0.89522589046253598</c:v>
                </c:pt>
                <c:pt idx="1964">
                  <c:v>0.89520608387669598</c:v>
                </c:pt>
                <c:pt idx="1965">
                  <c:v>0.89519220955364198</c:v>
                </c:pt>
                <c:pt idx="1966">
                  <c:v>0.895181326</c:v>
                </c:pt>
                <c:pt idx="1967">
                  <c:v>0.89508318021437905</c:v>
                </c:pt>
                <c:pt idx="1968">
                  <c:v>0.89503504147412105</c:v>
                </c:pt>
                <c:pt idx="1969">
                  <c:v>0.89500094860233104</c:v>
                </c:pt>
                <c:pt idx="1970">
                  <c:v>0.89479892966388597</c:v>
                </c:pt>
                <c:pt idx="1971">
                  <c:v>0.89478392738013801</c:v>
                </c:pt>
                <c:pt idx="1972">
                  <c:v>0.89475780940157101</c:v>
                </c:pt>
                <c:pt idx="1973">
                  <c:v>0.89474661442766001</c:v>
                </c:pt>
                <c:pt idx="1974">
                  <c:v>0.894735776810338</c:v>
                </c:pt>
                <c:pt idx="1975">
                  <c:v>0.89472500899999996</c:v>
                </c:pt>
                <c:pt idx="1976">
                  <c:v>0.89471421616455005</c:v>
                </c:pt>
                <c:pt idx="1977">
                  <c:v>0.89470220663850797</c:v>
                </c:pt>
                <c:pt idx="1978">
                  <c:v>0.89469142846912197</c:v>
                </c:pt>
                <c:pt idx="1979">
                  <c:v>0.89463655016035104</c:v>
                </c:pt>
                <c:pt idx="1980">
                  <c:v>0.89461716610272701</c:v>
                </c:pt>
                <c:pt idx="1981">
                  <c:v>0.89454885012335394</c:v>
                </c:pt>
                <c:pt idx="1982">
                  <c:v>0.894530382241987</c:v>
                </c:pt>
                <c:pt idx="1983">
                  <c:v>0.89448411362844704</c:v>
                </c:pt>
                <c:pt idx="1984">
                  <c:v>0.89445115228238303</c:v>
                </c:pt>
                <c:pt idx="1985">
                  <c:v>0.89442830100000004</c:v>
                </c:pt>
                <c:pt idx="1986">
                  <c:v>0.89441432468096205</c:v>
                </c:pt>
                <c:pt idx="1987">
                  <c:v>0.89439391610728403</c:v>
                </c:pt>
                <c:pt idx="1988">
                  <c:v>0.89432750049221099</c:v>
                </c:pt>
                <c:pt idx="1989">
                  <c:v>0.89430866203175896</c:v>
                </c:pt>
                <c:pt idx="1990">
                  <c:v>0.89428538597803497</c:v>
                </c:pt>
                <c:pt idx="1991">
                  <c:v>0.89423328445748496</c:v>
                </c:pt>
                <c:pt idx="1992">
                  <c:v>0.89418383524498102</c:v>
                </c:pt>
                <c:pt idx="1993">
                  <c:v>0.89410188417648695</c:v>
                </c:pt>
                <c:pt idx="1994">
                  <c:v>0.89408868720246304</c:v>
                </c:pt>
                <c:pt idx="1995">
                  <c:v>0.89402473599999999</c:v>
                </c:pt>
                <c:pt idx="1996">
                  <c:v>0.894003271868127</c:v>
                </c:pt>
                <c:pt idx="1997">
                  <c:v>0.893977017111524</c:v>
                </c:pt>
                <c:pt idx="1998">
                  <c:v>0.89395141320485905</c:v>
                </c:pt>
                <c:pt idx="1999">
                  <c:v>0.89394027065002701</c:v>
                </c:pt>
                <c:pt idx="2000">
                  <c:v>0.89391819059344402</c:v>
                </c:pt>
                <c:pt idx="2001">
                  <c:v>0.89390187339566596</c:v>
                </c:pt>
                <c:pt idx="2002">
                  <c:v>0.89379444280754305</c:v>
                </c:pt>
                <c:pt idx="2003">
                  <c:v>0.89377488612469802</c:v>
                </c:pt>
                <c:pt idx="2004">
                  <c:v>0.89375871837296195</c:v>
                </c:pt>
                <c:pt idx="2005">
                  <c:v>0.89374004814104102</c:v>
                </c:pt>
                <c:pt idx="2006">
                  <c:v>0.89370579006379502</c:v>
                </c:pt>
                <c:pt idx="2007">
                  <c:v>0.89368329502725297</c:v>
                </c:pt>
                <c:pt idx="2008">
                  <c:v>0.89364751428439704</c:v>
                </c:pt>
                <c:pt idx="2009">
                  <c:v>0.89363618941516199</c:v>
                </c:pt>
                <c:pt idx="2010">
                  <c:v>0.89362027916980702</c:v>
                </c:pt>
                <c:pt idx="2011">
                  <c:v>0.89359678181242097</c:v>
                </c:pt>
                <c:pt idx="2012">
                  <c:v>0.89353926974186904</c:v>
                </c:pt>
                <c:pt idx="2013">
                  <c:v>0.89351791386406199</c:v>
                </c:pt>
                <c:pt idx="2014">
                  <c:v>0.89349058945533</c:v>
                </c:pt>
                <c:pt idx="2015">
                  <c:v>0.89344209727319202</c:v>
                </c:pt>
                <c:pt idx="2016">
                  <c:v>0.89343042625588398</c:v>
                </c:pt>
                <c:pt idx="2017">
                  <c:v>0.89339383629384195</c:v>
                </c:pt>
                <c:pt idx="2018">
                  <c:v>0.89333431103972905</c:v>
                </c:pt>
                <c:pt idx="2019">
                  <c:v>0.89329256391255196</c:v>
                </c:pt>
                <c:pt idx="2020">
                  <c:v>0.89327195451422603</c:v>
                </c:pt>
                <c:pt idx="2021">
                  <c:v>0.89325458090417498</c:v>
                </c:pt>
                <c:pt idx="2022">
                  <c:v>0.89324361539104002</c:v>
                </c:pt>
                <c:pt idx="2023">
                  <c:v>0.89322531841182295</c:v>
                </c:pt>
                <c:pt idx="2024">
                  <c:v>0.89318811735570203</c:v>
                </c:pt>
                <c:pt idx="2025">
                  <c:v>0.89309388097991105</c:v>
                </c:pt>
                <c:pt idx="2026">
                  <c:v>0.89308152599037605</c:v>
                </c:pt>
                <c:pt idx="2027">
                  <c:v>0.89306533280038103</c:v>
                </c:pt>
                <c:pt idx="2028">
                  <c:v>0.89305110300000001</c:v>
                </c:pt>
                <c:pt idx="2029">
                  <c:v>0.89304023949364097</c:v>
                </c:pt>
                <c:pt idx="2030">
                  <c:v>0.89301766966027796</c:v>
                </c:pt>
                <c:pt idx="2031">
                  <c:v>0.893004655955695</c:v>
                </c:pt>
                <c:pt idx="2032">
                  <c:v>0.89298129034672302</c:v>
                </c:pt>
                <c:pt idx="2033">
                  <c:v>0.89295058435458596</c:v>
                </c:pt>
                <c:pt idx="2034">
                  <c:v>0.89284760246306505</c:v>
                </c:pt>
                <c:pt idx="2035">
                  <c:v>0.89278336126917801</c:v>
                </c:pt>
                <c:pt idx="2036">
                  <c:v>0.89277091099999994</c:v>
                </c:pt>
                <c:pt idx="2037">
                  <c:v>0.892731689760769</c:v>
                </c:pt>
                <c:pt idx="2038">
                  <c:v>0.89271531021268202</c:v>
                </c:pt>
                <c:pt idx="2039">
                  <c:v>0.89269973619307297</c:v>
                </c:pt>
                <c:pt idx="2040">
                  <c:v>0.89268886204741105</c:v>
                </c:pt>
                <c:pt idx="2041">
                  <c:v>0.89265792502792496</c:v>
                </c:pt>
                <c:pt idx="2042">
                  <c:v>0.89262155948732302</c:v>
                </c:pt>
                <c:pt idx="2043">
                  <c:v>0.89261016400000004</c:v>
                </c:pt>
                <c:pt idx="2044">
                  <c:v>0.89219904713626896</c:v>
                </c:pt>
                <c:pt idx="2045">
                  <c:v>0.89217103108079798</c:v>
                </c:pt>
                <c:pt idx="2046">
                  <c:v>0.89214522466591195</c:v>
                </c:pt>
                <c:pt idx="2047">
                  <c:v>0.892133899535407</c:v>
                </c:pt>
                <c:pt idx="2048">
                  <c:v>0.89210531214508204</c:v>
                </c:pt>
                <c:pt idx="2049">
                  <c:v>0.892061082975935</c:v>
                </c:pt>
                <c:pt idx="2050">
                  <c:v>0.89204247798978997</c:v>
                </c:pt>
                <c:pt idx="2051">
                  <c:v>0.892015275493245</c:v>
                </c:pt>
                <c:pt idx="2052">
                  <c:v>0.89199894014755299</c:v>
                </c:pt>
                <c:pt idx="2053">
                  <c:v>0.89198686503450897</c:v>
                </c:pt>
                <c:pt idx="2054">
                  <c:v>0.89197604947504805</c:v>
                </c:pt>
                <c:pt idx="2055">
                  <c:v>0.89191013080443504</c:v>
                </c:pt>
                <c:pt idx="2056">
                  <c:v>0.89189573893144103</c:v>
                </c:pt>
                <c:pt idx="2057">
                  <c:v>0.89188472106821304</c:v>
                </c:pt>
                <c:pt idx="2058">
                  <c:v>0.89185239637172797</c:v>
                </c:pt>
                <c:pt idx="2059">
                  <c:v>0.89182453502327297</c:v>
                </c:pt>
                <c:pt idx="2060">
                  <c:v>0.89167157548148501</c:v>
                </c:pt>
                <c:pt idx="2061">
                  <c:v>0.89155077091913004</c:v>
                </c:pt>
                <c:pt idx="2062">
                  <c:v>0.89153644224507</c:v>
                </c:pt>
                <c:pt idx="2063">
                  <c:v>0.891523917358783</c:v>
                </c:pt>
                <c:pt idx="2064">
                  <c:v>0.89150662121027302</c:v>
                </c:pt>
                <c:pt idx="2065">
                  <c:v>0.89148810899999997</c:v>
                </c:pt>
                <c:pt idx="2066">
                  <c:v>0.89132174079586102</c:v>
                </c:pt>
                <c:pt idx="2067">
                  <c:v>0.89130316499999995</c:v>
                </c:pt>
                <c:pt idx="2068">
                  <c:v>0.89129090270350797</c:v>
                </c:pt>
                <c:pt idx="2069">
                  <c:v>0.89122633900000003</c:v>
                </c:pt>
                <c:pt idx="2070">
                  <c:v>0.89117782534170598</c:v>
                </c:pt>
                <c:pt idx="2071">
                  <c:v>0.89116473477401503</c:v>
                </c:pt>
                <c:pt idx="2072">
                  <c:v>0.89113783800000002</c:v>
                </c:pt>
                <c:pt idx="2073">
                  <c:v>0.89112667785765498</c:v>
                </c:pt>
                <c:pt idx="2074">
                  <c:v>0.89110669600000003</c:v>
                </c:pt>
                <c:pt idx="2075">
                  <c:v>0.89109571377897201</c:v>
                </c:pt>
                <c:pt idx="2076">
                  <c:v>0.89108185524755901</c:v>
                </c:pt>
                <c:pt idx="2077">
                  <c:v>0.89107103243419095</c:v>
                </c:pt>
                <c:pt idx="2078">
                  <c:v>0.89087930868379495</c:v>
                </c:pt>
                <c:pt idx="2079">
                  <c:v>0.89080428004048695</c:v>
                </c:pt>
                <c:pt idx="2080">
                  <c:v>0.89078519564866598</c:v>
                </c:pt>
                <c:pt idx="2081">
                  <c:v>0.89073994797216305</c:v>
                </c:pt>
                <c:pt idx="2082">
                  <c:v>0.890724157254976</c:v>
                </c:pt>
                <c:pt idx="2083">
                  <c:v>0.89070444900000001</c:v>
                </c:pt>
                <c:pt idx="2084">
                  <c:v>0.89064656650444196</c:v>
                </c:pt>
                <c:pt idx="2085">
                  <c:v>0.89062255856593198</c:v>
                </c:pt>
                <c:pt idx="2086">
                  <c:v>0.89058719191267199</c:v>
                </c:pt>
                <c:pt idx="2087">
                  <c:v>0.89057096227953803</c:v>
                </c:pt>
                <c:pt idx="2088">
                  <c:v>0.89056000824311998</c:v>
                </c:pt>
                <c:pt idx="2089">
                  <c:v>0.89054853625682895</c:v>
                </c:pt>
                <c:pt idx="2090">
                  <c:v>0.89049085356364099</c:v>
                </c:pt>
                <c:pt idx="2091">
                  <c:v>0.89045839644970304</c:v>
                </c:pt>
                <c:pt idx="2092">
                  <c:v>0.89044328695879504</c:v>
                </c:pt>
                <c:pt idx="2093">
                  <c:v>0.890423304929716</c:v>
                </c:pt>
                <c:pt idx="2094">
                  <c:v>0.890393698499515</c:v>
                </c:pt>
                <c:pt idx="2095">
                  <c:v>0.89037167015537799</c:v>
                </c:pt>
                <c:pt idx="2096">
                  <c:v>0.89035207870934996</c:v>
                </c:pt>
                <c:pt idx="2097">
                  <c:v>0.89033719593709404</c:v>
                </c:pt>
                <c:pt idx="2098">
                  <c:v>0.89032412532126504</c:v>
                </c:pt>
                <c:pt idx="2099">
                  <c:v>0.89029415564332504</c:v>
                </c:pt>
                <c:pt idx="2100">
                  <c:v>0.89026741124968001</c:v>
                </c:pt>
                <c:pt idx="2101">
                  <c:v>0.890254289575659</c:v>
                </c:pt>
                <c:pt idx="2102">
                  <c:v>0.89022589754352299</c:v>
                </c:pt>
                <c:pt idx="2103">
                  <c:v>0.89020430706287901</c:v>
                </c:pt>
                <c:pt idx="2104">
                  <c:v>0.890184629852805</c:v>
                </c:pt>
                <c:pt idx="2105">
                  <c:v>0.890129734025359</c:v>
                </c:pt>
                <c:pt idx="2106">
                  <c:v>0.89011327325860001</c:v>
                </c:pt>
                <c:pt idx="2107">
                  <c:v>0.89007018344494804</c:v>
                </c:pt>
                <c:pt idx="2108">
                  <c:v>0.89005619010682002</c:v>
                </c:pt>
                <c:pt idx="2109">
                  <c:v>0.89004523652363499</c:v>
                </c:pt>
                <c:pt idx="2110">
                  <c:v>0.890023641679205</c:v>
                </c:pt>
                <c:pt idx="2111">
                  <c:v>0.88999785586653302</c:v>
                </c:pt>
                <c:pt idx="2112">
                  <c:v>0.88998675459391097</c:v>
                </c:pt>
                <c:pt idx="2113">
                  <c:v>0.889953509292851</c:v>
                </c:pt>
                <c:pt idx="2114">
                  <c:v>0.88992035787032298</c:v>
                </c:pt>
                <c:pt idx="2115">
                  <c:v>0.88984945167865004</c:v>
                </c:pt>
                <c:pt idx="2116">
                  <c:v>0.88982455152541895</c:v>
                </c:pt>
                <c:pt idx="2117">
                  <c:v>0.88981327796434795</c:v>
                </c:pt>
                <c:pt idx="2118">
                  <c:v>0.88974356296050305</c:v>
                </c:pt>
                <c:pt idx="2119">
                  <c:v>0.88973147717024903</c:v>
                </c:pt>
                <c:pt idx="2120">
                  <c:v>0.88971435673281996</c:v>
                </c:pt>
                <c:pt idx="2121">
                  <c:v>0.88957975683002799</c:v>
                </c:pt>
                <c:pt idx="2122">
                  <c:v>0.88954746228461001</c:v>
                </c:pt>
                <c:pt idx="2123">
                  <c:v>0.88952662100000002</c:v>
                </c:pt>
                <c:pt idx="2124">
                  <c:v>0.889471496136782</c:v>
                </c:pt>
                <c:pt idx="2125">
                  <c:v>0.88939239071785003</c:v>
                </c:pt>
                <c:pt idx="2126">
                  <c:v>0.88935608722070403</c:v>
                </c:pt>
                <c:pt idx="2127">
                  <c:v>0.88934453201405395</c:v>
                </c:pt>
                <c:pt idx="2128">
                  <c:v>0.88933053276099905</c:v>
                </c:pt>
                <c:pt idx="2129">
                  <c:v>0.88895348095134796</c:v>
                </c:pt>
                <c:pt idx="2130">
                  <c:v>0.88892132099999999</c:v>
                </c:pt>
                <c:pt idx="2131">
                  <c:v>0.88889289339517297</c:v>
                </c:pt>
                <c:pt idx="2132">
                  <c:v>0.88887915441372001</c:v>
                </c:pt>
                <c:pt idx="2133">
                  <c:v>0.88886000980991597</c:v>
                </c:pt>
                <c:pt idx="2134">
                  <c:v>0.888762774204781</c:v>
                </c:pt>
                <c:pt idx="2135">
                  <c:v>0.88873617437732699</c:v>
                </c:pt>
                <c:pt idx="2136">
                  <c:v>0.88868877489009801</c:v>
                </c:pt>
                <c:pt idx="2137">
                  <c:v>0.88867712536648602</c:v>
                </c:pt>
                <c:pt idx="2138">
                  <c:v>0.88859752353707</c:v>
                </c:pt>
                <c:pt idx="2139">
                  <c:v>0.88858194800000001</c:v>
                </c:pt>
                <c:pt idx="2140">
                  <c:v>0.88856559231716603</c:v>
                </c:pt>
                <c:pt idx="2141">
                  <c:v>0.88853398725175703</c:v>
                </c:pt>
                <c:pt idx="2142">
                  <c:v>0.88850207862983399</c:v>
                </c:pt>
                <c:pt idx="2143">
                  <c:v>0.88847341199999996</c:v>
                </c:pt>
                <c:pt idx="2144">
                  <c:v>0.88843252603546297</c:v>
                </c:pt>
                <c:pt idx="2145">
                  <c:v>0.88841968837010998</c:v>
                </c:pt>
                <c:pt idx="2146">
                  <c:v>0.88840877116281702</c:v>
                </c:pt>
                <c:pt idx="2147">
                  <c:v>0.88833604696524104</c:v>
                </c:pt>
                <c:pt idx="2148">
                  <c:v>0.88830893456584503</c:v>
                </c:pt>
                <c:pt idx="2149">
                  <c:v>0.88825537578865499</c:v>
                </c:pt>
                <c:pt idx="2150">
                  <c:v>0.88822891903634105</c:v>
                </c:pt>
                <c:pt idx="2151">
                  <c:v>0.88819239058503696</c:v>
                </c:pt>
                <c:pt idx="2152">
                  <c:v>0.88817514596995595</c:v>
                </c:pt>
                <c:pt idx="2153">
                  <c:v>0.88814422741431198</c:v>
                </c:pt>
                <c:pt idx="2154">
                  <c:v>0.88805592300000002</c:v>
                </c:pt>
                <c:pt idx="2155">
                  <c:v>0.88802545326193205</c:v>
                </c:pt>
                <c:pt idx="2156">
                  <c:v>0.88799722090248201</c:v>
                </c:pt>
                <c:pt idx="2157">
                  <c:v>0.88798165034434196</c:v>
                </c:pt>
                <c:pt idx="2158">
                  <c:v>0.887923711363371</c:v>
                </c:pt>
                <c:pt idx="2159">
                  <c:v>0.88788368134615903</c:v>
                </c:pt>
                <c:pt idx="2160">
                  <c:v>0.88785298121008505</c:v>
                </c:pt>
                <c:pt idx="2161">
                  <c:v>0.88783037737067505</c:v>
                </c:pt>
                <c:pt idx="2162">
                  <c:v>0.88780110143357804</c:v>
                </c:pt>
                <c:pt idx="2163">
                  <c:v>0.88776389624637497</c:v>
                </c:pt>
                <c:pt idx="2164">
                  <c:v>0.88752000600000003</c:v>
                </c:pt>
                <c:pt idx="2165">
                  <c:v>0.88750233483182694</c:v>
                </c:pt>
                <c:pt idx="2166">
                  <c:v>0.88737650554754499</c:v>
                </c:pt>
                <c:pt idx="2167">
                  <c:v>0.88735117901131</c:v>
                </c:pt>
                <c:pt idx="2168">
                  <c:v>0.88733981561934405</c:v>
                </c:pt>
                <c:pt idx="2169">
                  <c:v>0.88732894886313396</c:v>
                </c:pt>
                <c:pt idx="2170">
                  <c:v>0.88731817807937097</c:v>
                </c:pt>
                <c:pt idx="2171">
                  <c:v>0.88729202217502001</c:v>
                </c:pt>
                <c:pt idx="2172">
                  <c:v>0.88728092440970696</c:v>
                </c:pt>
                <c:pt idx="2173">
                  <c:v>0.88726023200000004</c:v>
                </c:pt>
                <c:pt idx="2174">
                  <c:v>0.88724923977033998</c:v>
                </c:pt>
                <c:pt idx="2175">
                  <c:v>0.88717663698148297</c:v>
                </c:pt>
                <c:pt idx="2176">
                  <c:v>0.88715872739229096</c:v>
                </c:pt>
                <c:pt idx="2177">
                  <c:v>0.88710614690497602</c:v>
                </c:pt>
                <c:pt idx="2178">
                  <c:v>0.88684280500000001</c:v>
                </c:pt>
                <c:pt idx="2179">
                  <c:v>0.88682344724116802</c:v>
                </c:pt>
                <c:pt idx="2180">
                  <c:v>0.886811857329457</c:v>
                </c:pt>
                <c:pt idx="2181">
                  <c:v>0.88679431273720799</c:v>
                </c:pt>
                <c:pt idx="2182">
                  <c:v>0.88675733391856604</c:v>
                </c:pt>
                <c:pt idx="2183">
                  <c:v>0.88672632376132199</c:v>
                </c:pt>
                <c:pt idx="2184">
                  <c:v>0.88671503856313305</c:v>
                </c:pt>
                <c:pt idx="2185">
                  <c:v>0.88670382366860301</c:v>
                </c:pt>
                <c:pt idx="2186">
                  <c:v>0.88659131628138299</c:v>
                </c:pt>
                <c:pt idx="2187">
                  <c:v>0.88650306881877095</c:v>
                </c:pt>
                <c:pt idx="2188">
                  <c:v>0.88643802241043201</c:v>
                </c:pt>
                <c:pt idx="2189">
                  <c:v>0.88642267506175298</c:v>
                </c:pt>
                <c:pt idx="2190">
                  <c:v>0.886411585537067</c:v>
                </c:pt>
                <c:pt idx="2191">
                  <c:v>0.88638335104145205</c:v>
                </c:pt>
                <c:pt idx="2192">
                  <c:v>0.88637218524208095</c:v>
                </c:pt>
                <c:pt idx="2193">
                  <c:v>0.88635192592050505</c:v>
                </c:pt>
                <c:pt idx="2194">
                  <c:v>0.88634095396740697</c:v>
                </c:pt>
                <c:pt idx="2195">
                  <c:v>0.88631365408377405</c:v>
                </c:pt>
                <c:pt idx="2196">
                  <c:v>0.88617435152573398</c:v>
                </c:pt>
                <c:pt idx="2197">
                  <c:v>0.88614843360295703</c:v>
                </c:pt>
                <c:pt idx="2198">
                  <c:v>0.88613703568011404</c:v>
                </c:pt>
                <c:pt idx="2199">
                  <c:v>0.88611379199999996</c:v>
                </c:pt>
                <c:pt idx="2200">
                  <c:v>0.88609591752150696</c:v>
                </c:pt>
                <c:pt idx="2201">
                  <c:v>0.88604857778589596</c:v>
                </c:pt>
                <c:pt idx="2202">
                  <c:v>0.885986013814269</c:v>
                </c:pt>
                <c:pt idx="2203">
                  <c:v>0.885959107268531</c:v>
                </c:pt>
                <c:pt idx="2204">
                  <c:v>0.88594769200000001</c:v>
                </c:pt>
                <c:pt idx="2205">
                  <c:v>0.88592194896627297</c:v>
                </c:pt>
                <c:pt idx="2206">
                  <c:v>0.88589843584162997</c:v>
                </c:pt>
                <c:pt idx="2207">
                  <c:v>0.88584664921909595</c:v>
                </c:pt>
                <c:pt idx="2208">
                  <c:v>0.88579474287403104</c:v>
                </c:pt>
                <c:pt idx="2209">
                  <c:v>0.88575335369042396</c:v>
                </c:pt>
                <c:pt idx="2210">
                  <c:v>0.88563331700000003</c:v>
                </c:pt>
                <c:pt idx="2211">
                  <c:v>0.88559862621360796</c:v>
                </c:pt>
                <c:pt idx="2212">
                  <c:v>0.88557127751417697</c:v>
                </c:pt>
                <c:pt idx="2213">
                  <c:v>0.88556002104222298</c:v>
                </c:pt>
                <c:pt idx="2214">
                  <c:v>0.88548011779963998</c:v>
                </c:pt>
                <c:pt idx="2215">
                  <c:v>0.88546800699999995</c:v>
                </c:pt>
                <c:pt idx="2216">
                  <c:v>0.88537827745072795</c:v>
                </c:pt>
                <c:pt idx="2217">
                  <c:v>0.88530353965756203</c:v>
                </c:pt>
                <c:pt idx="2218">
                  <c:v>0.88528066064251398</c:v>
                </c:pt>
                <c:pt idx="2219">
                  <c:v>0.885251754695903</c:v>
                </c:pt>
                <c:pt idx="2220">
                  <c:v>0.88523452099407096</c:v>
                </c:pt>
                <c:pt idx="2221">
                  <c:v>0.88522354762311595</c:v>
                </c:pt>
                <c:pt idx="2222">
                  <c:v>0.88521275700000002</c:v>
                </c:pt>
                <c:pt idx="2223">
                  <c:v>0.88520055634641104</c:v>
                </c:pt>
                <c:pt idx="2224">
                  <c:v>0.885159675398551</c:v>
                </c:pt>
                <c:pt idx="2225">
                  <c:v>0.88513739395520497</c:v>
                </c:pt>
                <c:pt idx="2226">
                  <c:v>0.88509708367443296</c:v>
                </c:pt>
                <c:pt idx="2227">
                  <c:v>0.88507103711389601</c:v>
                </c:pt>
                <c:pt idx="2228">
                  <c:v>0.88505989600000001</c:v>
                </c:pt>
                <c:pt idx="2229">
                  <c:v>0.88500993871414302</c:v>
                </c:pt>
                <c:pt idx="2230">
                  <c:v>0.88487108984382501</c:v>
                </c:pt>
                <c:pt idx="2231">
                  <c:v>0.88485780640024403</c:v>
                </c:pt>
                <c:pt idx="2232">
                  <c:v>0.88477037492637001</c:v>
                </c:pt>
                <c:pt idx="2233">
                  <c:v>0.884733618872523</c:v>
                </c:pt>
                <c:pt idx="2234">
                  <c:v>0.88470358091871104</c:v>
                </c:pt>
                <c:pt idx="2235">
                  <c:v>0.884667964465225</c:v>
                </c:pt>
                <c:pt idx="2236">
                  <c:v>0.88429275200000002</c:v>
                </c:pt>
                <c:pt idx="2237">
                  <c:v>0.88415398469411899</c:v>
                </c:pt>
                <c:pt idx="2238">
                  <c:v>0.88413782074832203</c:v>
                </c:pt>
                <c:pt idx="2239">
                  <c:v>0.88412644295847398</c:v>
                </c:pt>
                <c:pt idx="2240">
                  <c:v>0.88402299234814397</c:v>
                </c:pt>
                <c:pt idx="2241">
                  <c:v>0.88398618465499801</c:v>
                </c:pt>
                <c:pt idx="2242">
                  <c:v>0.88397459639306097</c:v>
                </c:pt>
                <c:pt idx="2243">
                  <c:v>0.88396099905778402</c:v>
                </c:pt>
                <c:pt idx="2244">
                  <c:v>0.88387940263370202</c:v>
                </c:pt>
                <c:pt idx="2245">
                  <c:v>0.88386709600000002</c:v>
                </c:pt>
                <c:pt idx="2246">
                  <c:v>0.88385605982522697</c:v>
                </c:pt>
                <c:pt idx="2247">
                  <c:v>0.88384307328291301</c:v>
                </c:pt>
                <c:pt idx="2248">
                  <c:v>0.88382969043634096</c:v>
                </c:pt>
                <c:pt idx="2249">
                  <c:v>0.88381651783014503</c:v>
                </c:pt>
                <c:pt idx="2250">
                  <c:v>0.88378140500000002</c:v>
                </c:pt>
                <c:pt idx="2251">
                  <c:v>0.88374542099999998</c:v>
                </c:pt>
                <c:pt idx="2252">
                  <c:v>0.88371726679080698</c:v>
                </c:pt>
                <c:pt idx="2253">
                  <c:v>0.88370601276738803</c:v>
                </c:pt>
                <c:pt idx="2254">
                  <c:v>0.88369516839757301</c:v>
                </c:pt>
                <c:pt idx="2255">
                  <c:v>0.88365450536486601</c:v>
                </c:pt>
                <c:pt idx="2256">
                  <c:v>0.88359343763868203</c:v>
                </c:pt>
                <c:pt idx="2257">
                  <c:v>0.88356525325770296</c:v>
                </c:pt>
                <c:pt idx="2258">
                  <c:v>0.88352902600575001</c:v>
                </c:pt>
                <c:pt idx="2259">
                  <c:v>0.88351772299999998</c:v>
                </c:pt>
                <c:pt idx="2260">
                  <c:v>0.88343841398088596</c:v>
                </c:pt>
                <c:pt idx="2261">
                  <c:v>0.88342668753442199</c:v>
                </c:pt>
                <c:pt idx="2262">
                  <c:v>0.88338573429257905</c:v>
                </c:pt>
                <c:pt idx="2263">
                  <c:v>0.88335570071020098</c:v>
                </c:pt>
                <c:pt idx="2264">
                  <c:v>0.88334442650668998</c:v>
                </c:pt>
                <c:pt idx="2265">
                  <c:v>0.88332340711218105</c:v>
                </c:pt>
                <c:pt idx="2266">
                  <c:v>0.88328445616701601</c:v>
                </c:pt>
                <c:pt idx="2267">
                  <c:v>0.883272958225367</c:v>
                </c:pt>
                <c:pt idx="2268">
                  <c:v>0.88324798997412801</c:v>
                </c:pt>
                <c:pt idx="2269">
                  <c:v>0.88323689979743103</c:v>
                </c:pt>
                <c:pt idx="2270">
                  <c:v>0.88322608709627104</c:v>
                </c:pt>
                <c:pt idx="2271">
                  <c:v>0.88321532899999999</c:v>
                </c:pt>
                <c:pt idx="2272">
                  <c:v>0.88320458120837597</c:v>
                </c:pt>
                <c:pt idx="2273">
                  <c:v>0.88318110386961002</c:v>
                </c:pt>
                <c:pt idx="2274">
                  <c:v>0.88317005699999995</c:v>
                </c:pt>
                <c:pt idx="2275">
                  <c:v>0.88313281279704003</c:v>
                </c:pt>
                <c:pt idx="2276">
                  <c:v>0.88312152525059096</c:v>
                </c:pt>
                <c:pt idx="2277">
                  <c:v>0.88309553299999999</c:v>
                </c:pt>
                <c:pt idx="2278">
                  <c:v>0.88307151188130595</c:v>
                </c:pt>
                <c:pt idx="2279">
                  <c:v>0.88304209222752705</c:v>
                </c:pt>
                <c:pt idx="2280">
                  <c:v>0.88293943001629605</c:v>
                </c:pt>
                <c:pt idx="2281">
                  <c:v>0.88292118452576496</c:v>
                </c:pt>
                <c:pt idx="2282">
                  <c:v>0.88291007823809697</c:v>
                </c:pt>
                <c:pt idx="2283">
                  <c:v>0.88281295291865802</c:v>
                </c:pt>
                <c:pt idx="2284">
                  <c:v>0.88279570878786795</c:v>
                </c:pt>
                <c:pt idx="2285">
                  <c:v>0.88277867745554595</c:v>
                </c:pt>
                <c:pt idx="2286">
                  <c:v>0.88275978439207303</c:v>
                </c:pt>
                <c:pt idx="2287">
                  <c:v>0.88274075004039798</c:v>
                </c:pt>
                <c:pt idx="2288">
                  <c:v>0.88265243577027297</c:v>
                </c:pt>
                <c:pt idx="2289">
                  <c:v>0.88260615016793198</c:v>
                </c:pt>
                <c:pt idx="2290">
                  <c:v>0.88258266790514395</c:v>
                </c:pt>
                <c:pt idx="2291">
                  <c:v>0.88257145898095302</c:v>
                </c:pt>
                <c:pt idx="2292">
                  <c:v>0.88255332600000003</c:v>
                </c:pt>
                <c:pt idx="2293">
                  <c:v>0.88251684150698795</c:v>
                </c:pt>
                <c:pt idx="2294">
                  <c:v>0.88243931429311995</c:v>
                </c:pt>
                <c:pt idx="2295">
                  <c:v>0.88242423840583495</c:v>
                </c:pt>
                <c:pt idx="2296">
                  <c:v>0.88241318274440494</c:v>
                </c:pt>
                <c:pt idx="2297">
                  <c:v>0.88240200008125103</c:v>
                </c:pt>
                <c:pt idx="2298">
                  <c:v>0.88239123588050905</c:v>
                </c:pt>
                <c:pt idx="2299">
                  <c:v>0.88232528152974199</c:v>
                </c:pt>
                <c:pt idx="2300">
                  <c:v>0.88222956299999999</c:v>
                </c:pt>
                <c:pt idx="2301">
                  <c:v>0.882217343532394</c:v>
                </c:pt>
                <c:pt idx="2302">
                  <c:v>0.88219001792621599</c:v>
                </c:pt>
                <c:pt idx="2303">
                  <c:v>0.88215431196005401</c:v>
                </c:pt>
                <c:pt idx="2304">
                  <c:v>0.88214296762868705</c:v>
                </c:pt>
                <c:pt idx="2305">
                  <c:v>0.88212009434250205</c:v>
                </c:pt>
                <c:pt idx="2306">
                  <c:v>0.88208699050084705</c:v>
                </c:pt>
                <c:pt idx="2307">
                  <c:v>0.88206626785513398</c:v>
                </c:pt>
                <c:pt idx="2308">
                  <c:v>0.88201065433481796</c:v>
                </c:pt>
                <c:pt idx="2309">
                  <c:v>0.88193482600193795</c:v>
                </c:pt>
                <c:pt idx="2310">
                  <c:v>0.88192000861474096</c:v>
                </c:pt>
                <c:pt idx="2311">
                  <c:v>0.88189418863882196</c:v>
                </c:pt>
                <c:pt idx="2312">
                  <c:v>0.88187555441055798</c:v>
                </c:pt>
                <c:pt idx="2313">
                  <c:v>0.88179918937769597</c:v>
                </c:pt>
                <c:pt idx="2314">
                  <c:v>0.88178385199999998</c:v>
                </c:pt>
                <c:pt idx="2315">
                  <c:v>0.88164452352975098</c:v>
                </c:pt>
                <c:pt idx="2316">
                  <c:v>0.88161301492364796</c:v>
                </c:pt>
                <c:pt idx="2317">
                  <c:v>0.88160152989789597</c:v>
                </c:pt>
                <c:pt idx="2318">
                  <c:v>0.88158687499999999</c:v>
                </c:pt>
                <c:pt idx="2319">
                  <c:v>0.88157457563582797</c:v>
                </c:pt>
                <c:pt idx="2320">
                  <c:v>0.88153791610724597</c:v>
                </c:pt>
                <c:pt idx="2321">
                  <c:v>0.88149650233372201</c:v>
                </c:pt>
                <c:pt idx="2322">
                  <c:v>0.88148503240966203</c:v>
                </c:pt>
                <c:pt idx="2323">
                  <c:v>0.88143886699999996</c:v>
                </c:pt>
                <c:pt idx="2324">
                  <c:v>0.88138316010393303</c:v>
                </c:pt>
                <c:pt idx="2325">
                  <c:v>0.88136571812744702</c:v>
                </c:pt>
                <c:pt idx="2326">
                  <c:v>0.88134857705288205</c:v>
                </c:pt>
                <c:pt idx="2327">
                  <c:v>0.88132028208260405</c:v>
                </c:pt>
                <c:pt idx="2328">
                  <c:v>0.88125782360645599</c:v>
                </c:pt>
                <c:pt idx="2329">
                  <c:v>0.88123670415837496</c:v>
                </c:pt>
                <c:pt idx="2330">
                  <c:v>0.88122557314670902</c:v>
                </c:pt>
                <c:pt idx="2331">
                  <c:v>0.88118566300000001</c:v>
                </c:pt>
                <c:pt idx="2332">
                  <c:v>0.88116695966517899</c:v>
                </c:pt>
                <c:pt idx="2333">
                  <c:v>0.881155933954614</c:v>
                </c:pt>
                <c:pt idx="2334">
                  <c:v>0.88112044599999995</c:v>
                </c:pt>
                <c:pt idx="2335">
                  <c:v>0.88110326699999997</c:v>
                </c:pt>
                <c:pt idx="2336">
                  <c:v>0.88108862426718504</c:v>
                </c:pt>
                <c:pt idx="2337">
                  <c:v>0.881025830797732</c:v>
                </c:pt>
                <c:pt idx="2338">
                  <c:v>0.88101405000231403</c:v>
                </c:pt>
                <c:pt idx="2339">
                  <c:v>0.88100155605100905</c:v>
                </c:pt>
                <c:pt idx="2340">
                  <c:v>0.88099074096122199</c:v>
                </c:pt>
                <c:pt idx="2341">
                  <c:v>0.88096551493697595</c:v>
                </c:pt>
                <c:pt idx="2342">
                  <c:v>0.88095447210085598</c:v>
                </c:pt>
                <c:pt idx="2343">
                  <c:v>0.88093388074539003</c:v>
                </c:pt>
                <c:pt idx="2344">
                  <c:v>0.88092289454898398</c:v>
                </c:pt>
                <c:pt idx="2345">
                  <c:v>0.88090765254345704</c:v>
                </c:pt>
                <c:pt idx="2346">
                  <c:v>0.88088713829643395</c:v>
                </c:pt>
                <c:pt idx="2347">
                  <c:v>0.88086260478042</c:v>
                </c:pt>
                <c:pt idx="2348">
                  <c:v>0.88077306269996503</c:v>
                </c:pt>
                <c:pt idx="2349">
                  <c:v>0.88075921457550199</c:v>
                </c:pt>
                <c:pt idx="2350">
                  <c:v>0.88072410843516602</c:v>
                </c:pt>
                <c:pt idx="2351">
                  <c:v>0.88066492582880995</c:v>
                </c:pt>
                <c:pt idx="2352">
                  <c:v>0.880634199516383</c:v>
                </c:pt>
                <c:pt idx="2353">
                  <c:v>0.88061668706366703</c:v>
                </c:pt>
                <c:pt idx="2354">
                  <c:v>0.88057908844573496</c:v>
                </c:pt>
                <c:pt idx="2355">
                  <c:v>0.88056170961188596</c:v>
                </c:pt>
                <c:pt idx="2356">
                  <c:v>0.88054632487243301</c:v>
                </c:pt>
                <c:pt idx="2357">
                  <c:v>0.88053076634779903</c:v>
                </c:pt>
                <c:pt idx="2358">
                  <c:v>0.88050952066352095</c:v>
                </c:pt>
                <c:pt idx="2359">
                  <c:v>0.88048169843484902</c:v>
                </c:pt>
                <c:pt idx="2360">
                  <c:v>0.88047050887423095</c:v>
                </c:pt>
                <c:pt idx="2361">
                  <c:v>0.88045529985426296</c:v>
                </c:pt>
                <c:pt idx="2362">
                  <c:v>0.88034274254001399</c:v>
                </c:pt>
                <c:pt idx="2363">
                  <c:v>0.88031918206437398</c:v>
                </c:pt>
                <c:pt idx="2364">
                  <c:v>0.88024156780371898</c:v>
                </c:pt>
                <c:pt idx="2365">
                  <c:v>0.88017297806358197</c:v>
                </c:pt>
                <c:pt idx="2366">
                  <c:v>0.88015061458090305</c:v>
                </c:pt>
                <c:pt idx="2367">
                  <c:v>0.88013370505134103</c:v>
                </c:pt>
                <c:pt idx="2368">
                  <c:v>0.88011132585351304</c:v>
                </c:pt>
                <c:pt idx="2369">
                  <c:v>0.88008518032294003</c:v>
                </c:pt>
                <c:pt idx="2370">
                  <c:v>0.88000322069988302</c:v>
                </c:pt>
                <c:pt idx="2371">
                  <c:v>0.879967780059</c:v>
                </c:pt>
                <c:pt idx="2372">
                  <c:v>0.87995630999507901</c:v>
                </c:pt>
                <c:pt idx="2373">
                  <c:v>0.87994285742147405</c:v>
                </c:pt>
                <c:pt idx="2374">
                  <c:v>0.87992575108796101</c:v>
                </c:pt>
                <c:pt idx="2375">
                  <c:v>0.87991485270213299</c:v>
                </c:pt>
                <c:pt idx="2376">
                  <c:v>0.87989262000000001</c:v>
                </c:pt>
                <c:pt idx="2377">
                  <c:v>0.87986922414850099</c:v>
                </c:pt>
                <c:pt idx="2378">
                  <c:v>0.87981276283105203</c:v>
                </c:pt>
                <c:pt idx="2379">
                  <c:v>0.87979734677730703</c:v>
                </c:pt>
                <c:pt idx="2380">
                  <c:v>0.87978633358283997</c:v>
                </c:pt>
                <c:pt idx="2381">
                  <c:v>0.87976058416385905</c:v>
                </c:pt>
                <c:pt idx="2382">
                  <c:v>0.87971075317476599</c:v>
                </c:pt>
                <c:pt idx="2383">
                  <c:v>0.87969255699329096</c:v>
                </c:pt>
                <c:pt idx="2384">
                  <c:v>0.87967250500000005</c:v>
                </c:pt>
                <c:pt idx="2385">
                  <c:v>0.87962735766500799</c:v>
                </c:pt>
                <c:pt idx="2386">
                  <c:v>0.87957380301797505</c:v>
                </c:pt>
                <c:pt idx="2387">
                  <c:v>0.87953302436794001</c:v>
                </c:pt>
                <c:pt idx="2388">
                  <c:v>0.87945533593879299</c:v>
                </c:pt>
                <c:pt idx="2389">
                  <c:v>0.87943737069786398</c:v>
                </c:pt>
                <c:pt idx="2390">
                  <c:v>0.87940086045493604</c:v>
                </c:pt>
                <c:pt idx="2391">
                  <c:v>0.87938599417538998</c:v>
                </c:pt>
                <c:pt idx="2392">
                  <c:v>0.87936957674734095</c:v>
                </c:pt>
                <c:pt idx="2393">
                  <c:v>0.87926867362123395</c:v>
                </c:pt>
                <c:pt idx="2394">
                  <c:v>0.87920204745542696</c:v>
                </c:pt>
                <c:pt idx="2395">
                  <c:v>0.87917582481509304</c:v>
                </c:pt>
                <c:pt idx="2396">
                  <c:v>0.87916231020802205</c:v>
                </c:pt>
                <c:pt idx="2397">
                  <c:v>0.879148135</c:v>
                </c:pt>
                <c:pt idx="2398">
                  <c:v>0.87911342495950895</c:v>
                </c:pt>
                <c:pt idx="2399">
                  <c:v>0.87910223110192898</c:v>
                </c:pt>
                <c:pt idx="2400">
                  <c:v>0.879083285918003</c:v>
                </c:pt>
                <c:pt idx="2401">
                  <c:v>0.87905864300000003</c:v>
                </c:pt>
                <c:pt idx="2402">
                  <c:v>0.87904318299999995</c:v>
                </c:pt>
                <c:pt idx="2403">
                  <c:v>0.8790231214459</c:v>
                </c:pt>
                <c:pt idx="2404">
                  <c:v>0.87900587618806403</c:v>
                </c:pt>
                <c:pt idx="2405">
                  <c:v>0.87898703</c:v>
                </c:pt>
                <c:pt idx="2406">
                  <c:v>0.87896515278139797</c:v>
                </c:pt>
                <c:pt idx="2407">
                  <c:v>0.87894634800000004</c:v>
                </c:pt>
                <c:pt idx="2408">
                  <c:v>0.87892474615809302</c:v>
                </c:pt>
                <c:pt idx="2409">
                  <c:v>0.87890922318327602</c:v>
                </c:pt>
                <c:pt idx="2410">
                  <c:v>0.87888803608460098</c:v>
                </c:pt>
                <c:pt idx="2411">
                  <c:v>0.87887704026999502</c:v>
                </c:pt>
                <c:pt idx="2412">
                  <c:v>0.87885202737089996</c:v>
                </c:pt>
                <c:pt idx="2413">
                  <c:v>0.87884094780215005</c:v>
                </c:pt>
                <c:pt idx="2414">
                  <c:v>0.878790021855412</c:v>
                </c:pt>
                <c:pt idx="2415">
                  <c:v>0.87877267620145305</c:v>
                </c:pt>
                <c:pt idx="2416">
                  <c:v>0.87875222900000005</c:v>
                </c:pt>
                <c:pt idx="2417">
                  <c:v>0.87874122200000004</c:v>
                </c:pt>
                <c:pt idx="2418">
                  <c:v>0.87871697255660597</c:v>
                </c:pt>
                <c:pt idx="2419">
                  <c:v>0.87870053721094399</c:v>
                </c:pt>
                <c:pt idx="2420">
                  <c:v>0.87868776532654602</c:v>
                </c:pt>
                <c:pt idx="2421">
                  <c:v>0.87866633330927602</c:v>
                </c:pt>
                <c:pt idx="2422">
                  <c:v>0.87865033889173705</c:v>
                </c:pt>
                <c:pt idx="2423">
                  <c:v>0.87855826985408503</c:v>
                </c:pt>
                <c:pt idx="2424">
                  <c:v>0.878540879348232</c:v>
                </c:pt>
                <c:pt idx="2425">
                  <c:v>0.87852885372379796</c:v>
                </c:pt>
                <c:pt idx="2426">
                  <c:v>0.87841734465374</c:v>
                </c:pt>
                <c:pt idx="2427">
                  <c:v>0.87793585724175105</c:v>
                </c:pt>
                <c:pt idx="2428">
                  <c:v>0.87791305352997395</c:v>
                </c:pt>
                <c:pt idx="2429">
                  <c:v>0.87789988740242797</c:v>
                </c:pt>
                <c:pt idx="2430">
                  <c:v>0.87788115635962505</c:v>
                </c:pt>
                <c:pt idx="2431">
                  <c:v>0.87786418060085603</c:v>
                </c:pt>
                <c:pt idx="2432">
                  <c:v>0.87784760347459501</c:v>
                </c:pt>
                <c:pt idx="2433">
                  <c:v>0.87783524099999999</c:v>
                </c:pt>
                <c:pt idx="2434">
                  <c:v>0.87778174916642904</c:v>
                </c:pt>
                <c:pt idx="2435">
                  <c:v>0.87774492742089705</c:v>
                </c:pt>
                <c:pt idx="2436">
                  <c:v>0.87773113600146402</c:v>
                </c:pt>
                <c:pt idx="2437">
                  <c:v>0.87770252237380997</c:v>
                </c:pt>
                <c:pt idx="2438">
                  <c:v>0.87767831886946202</c:v>
                </c:pt>
                <c:pt idx="2439">
                  <c:v>0.87766019117921001</c:v>
                </c:pt>
                <c:pt idx="2440">
                  <c:v>0.87761315510254401</c:v>
                </c:pt>
                <c:pt idx="2441">
                  <c:v>0.87759995845786698</c:v>
                </c:pt>
                <c:pt idx="2442">
                  <c:v>0.87758248393153204</c:v>
                </c:pt>
                <c:pt idx="2443">
                  <c:v>0.87753475689535398</c:v>
                </c:pt>
                <c:pt idx="2444">
                  <c:v>0.87751740101544795</c:v>
                </c:pt>
                <c:pt idx="2445">
                  <c:v>0.87749519648979202</c:v>
                </c:pt>
                <c:pt idx="2446">
                  <c:v>0.87748417525980804</c:v>
                </c:pt>
                <c:pt idx="2447">
                  <c:v>0.87747135286070199</c:v>
                </c:pt>
                <c:pt idx="2448">
                  <c:v>0.87745130299999996</c:v>
                </c:pt>
                <c:pt idx="2449">
                  <c:v>0.87743831100000003</c:v>
                </c:pt>
                <c:pt idx="2450">
                  <c:v>0.87719268315138099</c:v>
                </c:pt>
                <c:pt idx="2451">
                  <c:v>0.87717553535328097</c:v>
                </c:pt>
                <c:pt idx="2452">
                  <c:v>0.87715879881522396</c:v>
                </c:pt>
                <c:pt idx="2453">
                  <c:v>0.87713286214632202</c:v>
                </c:pt>
                <c:pt idx="2454">
                  <c:v>0.87711397949862802</c:v>
                </c:pt>
                <c:pt idx="2455">
                  <c:v>0.87709180865997705</c:v>
                </c:pt>
                <c:pt idx="2456">
                  <c:v>0.87705001277218497</c:v>
                </c:pt>
                <c:pt idx="2457">
                  <c:v>0.87703856591324403</c:v>
                </c:pt>
                <c:pt idx="2458">
                  <c:v>0.87702297166585597</c:v>
                </c:pt>
                <c:pt idx="2459">
                  <c:v>0.877000873803367</c:v>
                </c:pt>
                <c:pt idx="2460">
                  <c:v>0.87697964317641397</c:v>
                </c:pt>
                <c:pt idx="2461">
                  <c:v>0.87696403662809597</c:v>
                </c:pt>
                <c:pt idx="2462">
                  <c:v>0.876948459006609</c:v>
                </c:pt>
                <c:pt idx="2463">
                  <c:v>0.87693484698509505</c:v>
                </c:pt>
                <c:pt idx="2464">
                  <c:v>0.87691547647509105</c:v>
                </c:pt>
                <c:pt idx="2465">
                  <c:v>0.87690010527245599</c:v>
                </c:pt>
                <c:pt idx="2466">
                  <c:v>0.87688730169810103</c:v>
                </c:pt>
                <c:pt idx="2467">
                  <c:v>0.87685319130450301</c:v>
                </c:pt>
                <c:pt idx="2468">
                  <c:v>0.87683989967507403</c:v>
                </c:pt>
                <c:pt idx="2469">
                  <c:v>0.87682413357960898</c:v>
                </c:pt>
                <c:pt idx="2470">
                  <c:v>0.87659622400000003</c:v>
                </c:pt>
                <c:pt idx="2471">
                  <c:v>0.876579117177258</c:v>
                </c:pt>
                <c:pt idx="2472">
                  <c:v>0.87646072533303299</c:v>
                </c:pt>
                <c:pt idx="2473">
                  <c:v>0.87642806430403997</c:v>
                </c:pt>
                <c:pt idx="2474">
                  <c:v>0.87641513514786695</c:v>
                </c:pt>
                <c:pt idx="2475">
                  <c:v>0.87639493144002401</c:v>
                </c:pt>
                <c:pt idx="2476">
                  <c:v>0.87637623677840604</c:v>
                </c:pt>
                <c:pt idx="2477">
                  <c:v>0.87636527821953902</c:v>
                </c:pt>
                <c:pt idx="2478">
                  <c:v>0.876336721816388</c:v>
                </c:pt>
                <c:pt idx="2479">
                  <c:v>0.876317448355733</c:v>
                </c:pt>
                <c:pt idx="2480">
                  <c:v>0.87628960785565502</c:v>
                </c:pt>
                <c:pt idx="2481">
                  <c:v>0.87627559152387902</c:v>
                </c:pt>
                <c:pt idx="2482">
                  <c:v>0.87625053307484502</c:v>
                </c:pt>
                <c:pt idx="2483">
                  <c:v>0.87623527833688797</c:v>
                </c:pt>
                <c:pt idx="2484">
                  <c:v>0.87622224097600498</c:v>
                </c:pt>
                <c:pt idx="2485">
                  <c:v>0.87621085366546803</c:v>
                </c:pt>
                <c:pt idx="2486">
                  <c:v>0.87619594669493395</c:v>
                </c:pt>
                <c:pt idx="2487">
                  <c:v>0.87617683899999999</c:v>
                </c:pt>
                <c:pt idx="2488">
                  <c:v>0.87616229777709997</c:v>
                </c:pt>
                <c:pt idx="2489">
                  <c:v>0.87614505399999998</c:v>
                </c:pt>
                <c:pt idx="2490">
                  <c:v>0.87613228178031499</c:v>
                </c:pt>
                <c:pt idx="2491">
                  <c:v>0.87610624273019</c:v>
                </c:pt>
                <c:pt idx="2492">
                  <c:v>0.87603747223884298</c:v>
                </c:pt>
                <c:pt idx="2493">
                  <c:v>0.87601753163876295</c:v>
                </c:pt>
                <c:pt idx="2494">
                  <c:v>0.87596630222247096</c:v>
                </c:pt>
                <c:pt idx="2495">
                  <c:v>0.87592386017858803</c:v>
                </c:pt>
                <c:pt idx="2496">
                  <c:v>0.87590877100681996</c:v>
                </c:pt>
                <c:pt idx="2497">
                  <c:v>0.87577341155455601</c:v>
                </c:pt>
                <c:pt idx="2498">
                  <c:v>0.87575774625953096</c:v>
                </c:pt>
                <c:pt idx="2499">
                  <c:v>0.87573337792949701</c:v>
                </c:pt>
                <c:pt idx="2500">
                  <c:v>0.87571888200000003</c:v>
                </c:pt>
                <c:pt idx="2501">
                  <c:v>0.87570500902363302</c:v>
                </c:pt>
                <c:pt idx="2502">
                  <c:v>0.87563743400000005</c:v>
                </c:pt>
                <c:pt idx="2503">
                  <c:v>0.87562180443397397</c:v>
                </c:pt>
                <c:pt idx="2504">
                  <c:v>0.87560751356226196</c:v>
                </c:pt>
                <c:pt idx="2505">
                  <c:v>0.87559665200000003</c:v>
                </c:pt>
                <c:pt idx="2506">
                  <c:v>0.87558588699999995</c:v>
                </c:pt>
                <c:pt idx="2507">
                  <c:v>0.87538760627573597</c:v>
                </c:pt>
                <c:pt idx="2508">
                  <c:v>0.87537160579052498</c:v>
                </c:pt>
                <c:pt idx="2509">
                  <c:v>0.87535376169371704</c:v>
                </c:pt>
                <c:pt idx="2510">
                  <c:v>0.87533869787345797</c:v>
                </c:pt>
                <c:pt idx="2511">
                  <c:v>0.87522452586924104</c:v>
                </c:pt>
                <c:pt idx="2512">
                  <c:v>0.875205258952368</c:v>
                </c:pt>
                <c:pt idx="2513">
                  <c:v>0.87519399265326103</c:v>
                </c:pt>
                <c:pt idx="2514">
                  <c:v>0.87516330283413801</c:v>
                </c:pt>
                <c:pt idx="2515">
                  <c:v>0.87513577882468996</c:v>
                </c:pt>
                <c:pt idx="2516">
                  <c:v>0.87510221908393804</c:v>
                </c:pt>
                <c:pt idx="2517">
                  <c:v>0.87490109171188302</c:v>
                </c:pt>
                <c:pt idx="2518">
                  <c:v>0.87488479936719499</c:v>
                </c:pt>
                <c:pt idx="2519">
                  <c:v>0.87486122093531704</c:v>
                </c:pt>
                <c:pt idx="2520">
                  <c:v>0.87481070764834001</c:v>
                </c:pt>
                <c:pt idx="2521">
                  <c:v>0.87478405175737495</c:v>
                </c:pt>
                <c:pt idx="2522">
                  <c:v>0.87475701162528596</c:v>
                </c:pt>
                <c:pt idx="2523">
                  <c:v>0.87472048311833595</c:v>
                </c:pt>
                <c:pt idx="2524">
                  <c:v>0.87470072164216395</c:v>
                </c:pt>
                <c:pt idx="2525">
                  <c:v>0.87468602947537999</c:v>
                </c:pt>
                <c:pt idx="2526">
                  <c:v>0.87464112539592398</c:v>
                </c:pt>
                <c:pt idx="2527">
                  <c:v>0.87461551072636501</c:v>
                </c:pt>
                <c:pt idx="2528">
                  <c:v>0.87460284176946901</c:v>
                </c:pt>
                <c:pt idx="2529">
                  <c:v>0.87459198505943603</c:v>
                </c:pt>
                <c:pt idx="2530">
                  <c:v>0.87455956428405701</c:v>
                </c:pt>
                <c:pt idx="2531">
                  <c:v>0.87454500700000004</c:v>
                </c:pt>
                <c:pt idx="2532">
                  <c:v>0.87453410706658696</c:v>
                </c:pt>
                <c:pt idx="2533">
                  <c:v>0.87452005748359596</c:v>
                </c:pt>
                <c:pt idx="2534">
                  <c:v>0.87450923391416002</c:v>
                </c:pt>
                <c:pt idx="2535">
                  <c:v>0.87449146000896205</c:v>
                </c:pt>
                <c:pt idx="2536">
                  <c:v>0.87448053222961097</c:v>
                </c:pt>
                <c:pt idx="2537">
                  <c:v>0.87444710558417305</c:v>
                </c:pt>
                <c:pt idx="2538">
                  <c:v>0.87442327344686699</c:v>
                </c:pt>
                <c:pt idx="2539">
                  <c:v>0.87439773458107894</c:v>
                </c:pt>
                <c:pt idx="2540">
                  <c:v>0.87437488100000005</c:v>
                </c:pt>
                <c:pt idx="2541">
                  <c:v>0.87436380939291303</c:v>
                </c:pt>
                <c:pt idx="2542">
                  <c:v>0.87433307691071005</c:v>
                </c:pt>
                <c:pt idx="2543">
                  <c:v>0.87429558119567397</c:v>
                </c:pt>
                <c:pt idx="2544">
                  <c:v>0.87424935699999995</c:v>
                </c:pt>
                <c:pt idx="2545">
                  <c:v>0.87420820918150899</c:v>
                </c:pt>
                <c:pt idx="2546">
                  <c:v>0.87399227647895605</c:v>
                </c:pt>
                <c:pt idx="2547">
                  <c:v>0.87395265237090303</c:v>
                </c:pt>
                <c:pt idx="2548">
                  <c:v>0.87394064959906603</c:v>
                </c:pt>
                <c:pt idx="2549">
                  <c:v>0.87391634913592398</c:v>
                </c:pt>
                <c:pt idx="2550">
                  <c:v>0.87389709581396602</c:v>
                </c:pt>
                <c:pt idx="2551">
                  <c:v>0.87385895745944897</c:v>
                </c:pt>
                <c:pt idx="2552">
                  <c:v>0.87384025648164199</c:v>
                </c:pt>
                <c:pt idx="2553">
                  <c:v>0.87376273347452804</c:v>
                </c:pt>
                <c:pt idx="2554">
                  <c:v>0.87369714977144297</c:v>
                </c:pt>
                <c:pt idx="2555">
                  <c:v>0.87362832112556399</c:v>
                </c:pt>
                <c:pt idx="2556">
                  <c:v>0.87360860699999998</c:v>
                </c:pt>
                <c:pt idx="2557">
                  <c:v>0.87358401399999996</c:v>
                </c:pt>
                <c:pt idx="2558">
                  <c:v>0.87356465239496806</c:v>
                </c:pt>
                <c:pt idx="2559">
                  <c:v>0.87354626537595603</c:v>
                </c:pt>
                <c:pt idx="2560">
                  <c:v>0.87352096683152902</c:v>
                </c:pt>
                <c:pt idx="2561">
                  <c:v>0.87350680983698203</c:v>
                </c:pt>
                <c:pt idx="2562">
                  <c:v>0.87340878147559098</c:v>
                </c:pt>
                <c:pt idx="2563">
                  <c:v>0.87339212732997795</c:v>
                </c:pt>
                <c:pt idx="2564">
                  <c:v>0.87335817878553901</c:v>
                </c:pt>
                <c:pt idx="2565">
                  <c:v>0.87320665501142003</c:v>
                </c:pt>
                <c:pt idx="2566">
                  <c:v>0.873189630555809</c:v>
                </c:pt>
                <c:pt idx="2567">
                  <c:v>0.87315889816752101</c:v>
                </c:pt>
                <c:pt idx="2568">
                  <c:v>0.87314189227354999</c:v>
                </c:pt>
                <c:pt idx="2569">
                  <c:v>0.873112208</c:v>
                </c:pt>
                <c:pt idx="2570">
                  <c:v>0.87309747094161005</c:v>
                </c:pt>
                <c:pt idx="2571">
                  <c:v>0.87286129999999995</c:v>
                </c:pt>
                <c:pt idx="2572">
                  <c:v>0.87283970799999999</c:v>
                </c:pt>
                <c:pt idx="2573">
                  <c:v>0.87275003324817002</c:v>
                </c:pt>
                <c:pt idx="2574">
                  <c:v>0.87272739015161205</c:v>
                </c:pt>
                <c:pt idx="2575">
                  <c:v>0.872711871142683</c:v>
                </c:pt>
                <c:pt idx="2576">
                  <c:v>0.87269233115498701</c:v>
                </c:pt>
                <c:pt idx="2577">
                  <c:v>0.87268136458877599</c:v>
                </c:pt>
                <c:pt idx="2578">
                  <c:v>0.87267058057131996</c:v>
                </c:pt>
                <c:pt idx="2579">
                  <c:v>0.872642240163785</c:v>
                </c:pt>
                <c:pt idx="2580">
                  <c:v>0.872625717321316</c:v>
                </c:pt>
                <c:pt idx="2581">
                  <c:v>0.87261347942314504</c:v>
                </c:pt>
                <c:pt idx="2582">
                  <c:v>0.87260024228321298</c:v>
                </c:pt>
                <c:pt idx="2583">
                  <c:v>0.87258843263525199</c:v>
                </c:pt>
                <c:pt idx="2584">
                  <c:v>0.872577649015711</c:v>
                </c:pt>
                <c:pt idx="2585">
                  <c:v>0.87256453456128402</c:v>
                </c:pt>
                <c:pt idx="2586">
                  <c:v>0.87255373915237</c:v>
                </c:pt>
                <c:pt idx="2587">
                  <c:v>0.87252843156714199</c:v>
                </c:pt>
                <c:pt idx="2588">
                  <c:v>0.872416754488052</c:v>
                </c:pt>
                <c:pt idx="2589">
                  <c:v>0.87232686669720005</c:v>
                </c:pt>
                <c:pt idx="2590">
                  <c:v>0.87230991088469201</c:v>
                </c:pt>
                <c:pt idx="2591">
                  <c:v>0.87213996732269805</c:v>
                </c:pt>
                <c:pt idx="2592">
                  <c:v>0.87212612239837195</c:v>
                </c:pt>
                <c:pt idx="2593">
                  <c:v>0.87211216315340401</c:v>
                </c:pt>
                <c:pt idx="2594">
                  <c:v>0.87209479476156604</c:v>
                </c:pt>
                <c:pt idx="2595">
                  <c:v>0.87208092814557103</c:v>
                </c:pt>
                <c:pt idx="2596">
                  <c:v>0.87206341902615503</c:v>
                </c:pt>
                <c:pt idx="2597">
                  <c:v>0.87204020500434998</c:v>
                </c:pt>
                <c:pt idx="2598">
                  <c:v>0.87202469924885595</c:v>
                </c:pt>
                <c:pt idx="2599">
                  <c:v>0.87201045417641099</c:v>
                </c:pt>
                <c:pt idx="2600">
                  <c:v>0.87196508236502601</c:v>
                </c:pt>
                <c:pt idx="2601">
                  <c:v>0.87194570862339504</c:v>
                </c:pt>
                <c:pt idx="2602">
                  <c:v>0.87191995515468002</c:v>
                </c:pt>
                <c:pt idx="2603">
                  <c:v>0.87190882058008901</c:v>
                </c:pt>
                <c:pt idx="2604">
                  <c:v>0.87189104285808705</c:v>
                </c:pt>
                <c:pt idx="2605">
                  <c:v>0.87186997354380402</c:v>
                </c:pt>
                <c:pt idx="2606">
                  <c:v>0.87185636411755196</c:v>
                </c:pt>
                <c:pt idx="2607">
                  <c:v>0.87184551941908095</c:v>
                </c:pt>
                <c:pt idx="2608">
                  <c:v>0.87182959279051997</c:v>
                </c:pt>
                <c:pt idx="2609">
                  <c:v>0.87181696139599696</c:v>
                </c:pt>
                <c:pt idx="2610">
                  <c:v>0.87180165499999995</c:v>
                </c:pt>
                <c:pt idx="2611">
                  <c:v>0.87155599139913797</c:v>
                </c:pt>
                <c:pt idx="2612">
                  <c:v>0.87153868386282496</c:v>
                </c:pt>
                <c:pt idx="2613">
                  <c:v>0.87152722514037595</c:v>
                </c:pt>
                <c:pt idx="2614">
                  <c:v>0.87150614186542497</c:v>
                </c:pt>
                <c:pt idx="2615">
                  <c:v>0.87148701285150998</c:v>
                </c:pt>
                <c:pt idx="2616">
                  <c:v>0.87145666822605805</c:v>
                </c:pt>
                <c:pt idx="2617">
                  <c:v>0.87143525559204804</c:v>
                </c:pt>
                <c:pt idx="2618">
                  <c:v>0.87112685893816899</c:v>
                </c:pt>
                <c:pt idx="2619">
                  <c:v>0.87110693800000005</c:v>
                </c:pt>
                <c:pt idx="2620">
                  <c:v>0.87108406500000002</c:v>
                </c:pt>
                <c:pt idx="2621">
                  <c:v>0.87106918163052505</c:v>
                </c:pt>
                <c:pt idx="2622">
                  <c:v>0.87105507481563105</c:v>
                </c:pt>
                <c:pt idx="2623">
                  <c:v>0.87104088769034904</c:v>
                </c:pt>
                <c:pt idx="2624">
                  <c:v>0.871006591960091</c:v>
                </c:pt>
                <c:pt idx="2625">
                  <c:v>0.87099199094060298</c:v>
                </c:pt>
                <c:pt idx="2626">
                  <c:v>0.87097835587518901</c:v>
                </c:pt>
                <c:pt idx="2627">
                  <c:v>0.87096196376218804</c:v>
                </c:pt>
                <c:pt idx="2628">
                  <c:v>0.870947810479476</c:v>
                </c:pt>
                <c:pt idx="2629">
                  <c:v>0.87093132292309205</c:v>
                </c:pt>
                <c:pt idx="2630">
                  <c:v>0.87090850160736899</c:v>
                </c:pt>
                <c:pt idx="2631">
                  <c:v>0.87089413258686899</c:v>
                </c:pt>
                <c:pt idx="2632">
                  <c:v>0.87087259707688702</c:v>
                </c:pt>
                <c:pt idx="2633">
                  <c:v>0.87085430639604799</c:v>
                </c:pt>
                <c:pt idx="2634">
                  <c:v>0.87083943045891699</c:v>
                </c:pt>
                <c:pt idx="2635">
                  <c:v>0.87080297467414403</c:v>
                </c:pt>
                <c:pt idx="2636">
                  <c:v>0.87078415487045302</c:v>
                </c:pt>
                <c:pt idx="2637">
                  <c:v>0.87077314890640001</c:v>
                </c:pt>
                <c:pt idx="2638">
                  <c:v>0.87075621052729701</c:v>
                </c:pt>
                <c:pt idx="2639">
                  <c:v>0.87074238837213003</c:v>
                </c:pt>
                <c:pt idx="2640">
                  <c:v>0.87071217041109605</c:v>
                </c:pt>
                <c:pt idx="2641">
                  <c:v>0.87068645723675697</c:v>
                </c:pt>
                <c:pt idx="2642">
                  <c:v>0.87066439399999995</c:v>
                </c:pt>
                <c:pt idx="2643">
                  <c:v>0.87064620263641501</c:v>
                </c:pt>
                <c:pt idx="2644">
                  <c:v>0.87062729456549803</c:v>
                </c:pt>
                <c:pt idx="2645">
                  <c:v>0.87061053257850296</c:v>
                </c:pt>
                <c:pt idx="2646">
                  <c:v>0.87058457300140801</c:v>
                </c:pt>
                <c:pt idx="2647">
                  <c:v>0.87057342455425701</c:v>
                </c:pt>
                <c:pt idx="2648">
                  <c:v>0.87055271658011701</c:v>
                </c:pt>
                <c:pt idx="2649">
                  <c:v>0.87052107219576302</c:v>
                </c:pt>
                <c:pt idx="2650">
                  <c:v>0.870509729642857</c:v>
                </c:pt>
                <c:pt idx="2651">
                  <c:v>0.87049887421831995</c:v>
                </c:pt>
                <c:pt idx="2652">
                  <c:v>0.87028268915013796</c:v>
                </c:pt>
                <c:pt idx="2653">
                  <c:v>0.87026147135599097</c:v>
                </c:pt>
                <c:pt idx="2654">
                  <c:v>0.87020302699999996</c:v>
                </c:pt>
                <c:pt idx="2655">
                  <c:v>0.87017308952993699</c:v>
                </c:pt>
                <c:pt idx="2656">
                  <c:v>0.87015422937659304</c:v>
                </c:pt>
                <c:pt idx="2657">
                  <c:v>0.87013807087032402</c:v>
                </c:pt>
                <c:pt idx="2658">
                  <c:v>0.87012371980154402</c:v>
                </c:pt>
                <c:pt idx="2659">
                  <c:v>0.87009198287163603</c:v>
                </c:pt>
                <c:pt idx="2660">
                  <c:v>0.87007700673523602</c:v>
                </c:pt>
                <c:pt idx="2661">
                  <c:v>0.87006312283604703</c:v>
                </c:pt>
                <c:pt idx="2662">
                  <c:v>0.87004246381464001</c:v>
                </c:pt>
                <c:pt idx="2663">
                  <c:v>0.87001507188261296</c:v>
                </c:pt>
                <c:pt idx="2664">
                  <c:v>0.86994196872113105</c:v>
                </c:pt>
                <c:pt idx="2665">
                  <c:v>0.86992090290350799</c:v>
                </c:pt>
                <c:pt idx="2666">
                  <c:v>0.86990271778394801</c:v>
                </c:pt>
                <c:pt idx="2667">
                  <c:v>0.86982437149208303</c:v>
                </c:pt>
                <c:pt idx="2668">
                  <c:v>0.86979894759682397</c:v>
                </c:pt>
                <c:pt idx="2669">
                  <c:v>0.86975864124326796</c:v>
                </c:pt>
                <c:pt idx="2670">
                  <c:v>0.86974355385691904</c:v>
                </c:pt>
                <c:pt idx="2671">
                  <c:v>0.869708138000995</c:v>
                </c:pt>
                <c:pt idx="2672">
                  <c:v>0.86969675345992903</c:v>
                </c:pt>
                <c:pt idx="2673">
                  <c:v>0.86968198433784105</c:v>
                </c:pt>
                <c:pt idx="2674">
                  <c:v>0.86966329330402303</c:v>
                </c:pt>
                <c:pt idx="2675">
                  <c:v>0.86962527724819505</c:v>
                </c:pt>
                <c:pt idx="2676">
                  <c:v>0.86960131527078</c:v>
                </c:pt>
                <c:pt idx="2677">
                  <c:v>0.86956457213601401</c:v>
                </c:pt>
                <c:pt idx="2678">
                  <c:v>0.86955102472491497</c:v>
                </c:pt>
                <c:pt idx="2679">
                  <c:v>0.869507911237137</c:v>
                </c:pt>
                <c:pt idx="2680">
                  <c:v>0.86948394408589602</c:v>
                </c:pt>
                <c:pt idx="2681">
                  <c:v>0.86946335293823196</c:v>
                </c:pt>
                <c:pt idx="2682">
                  <c:v>0.86944075348781802</c:v>
                </c:pt>
                <c:pt idx="2683">
                  <c:v>0.86942537216704896</c:v>
                </c:pt>
                <c:pt idx="2684">
                  <c:v>0.86940535234904504</c:v>
                </c:pt>
                <c:pt idx="2685">
                  <c:v>0.86938868080116605</c:v>
                </c:pt>
                <c:pt idx="2686">
                  <c:v>0.86936223244622501</c:v>
                </c:pt>
                <c:pt idx="2687">
                  <c:v>0.86932930898452399</c:v>
                </c:pt>
                <c:pt idx="2688">
                  <c:v>0.86923764800000003</c:v>
                </c:pt>
                <c:pt idx="2689">
                  <c:v>0.86920178938021098</c:v>
                </c:pt>
                <c:pt idx="2690">
                  <c:v>0.86908029141391596</c:v>
                </c:pt>
                <c:pt idx="2691">
                  <c:v>0.86904463738078996</c:v>
                </c:pt>
                <c:pt idx="2692">
                  <c:v>0.86902807537995896</c:v>
                </c:pt>
                <c:pt idx="2693">
                  <c:v>0.869012115858532</c:v>
                </c:pt>
                <c:pt idx="2694">
                  <c:v>0.86896679821807599</c:v>
                </c:pt>
                <c:pt idx="2695">
                  <c:v>0.86894882559836994</c:v>
                </c:pt>
                <c:pt idx="2696">
                  <c:v>0.86893087947529402</c:v>
                </c:pt>
                <c:pt idx="2697">
                  <c:v>0.86884042304405695</c:v>
                </c:pt>
                <c:pt idx="2698">
                  <c:v>0.86878791636507002</c:v>
                </c:pt>
                <c:pt idx="2699">
                  <c:v>0.86877197544759499</c:v>
                </c:pt>
                <c:pt idx="2700">
                  <c:v>0.868752687429593</c:v>
                </c:pt>
                <c:pt idx="2701">
                  <c:v>0.86873845187863497</c:v>
                </c:pt>
                <c:pt idx="2702">
                  <c:v>0.86871974924598205</c:v>
                </c:pt>
                <c:pt idx="2703">
                  <c:v>0.86870340099999999</c:v>
                </c:pt>
                <c:pt idx="2704">
                  <c:v>0.86868052439177801</c:v>
                </c:pt>
                <c:pt idx="2705">
                  <c:v>0.868661405</c:v>
                </c:pt>
                <c:pt idx="2706">
                  <c:v>0.86863850828189804</c:v>
                </c:pt>
                <c:pt idx="2707">
                  <c:v>0.86862139656948001</c:v>
                </c:pt>
                <c:pt idx="2708">
                  <c:v>0.86841296662328005</c:v>
                </c:pt>
                <c:pt idx="2709">
                  <c:v>0.86839798338618501</c:v>
                </c:pt>
                <c:pt idx="2710">
                  <c:v>0.86838297107652296</c:v>
                </c:pt>
                <c:pt idx="2711">
                  <c:v>0.86836695380291695</c:v>
                </c:pt>
                <c:pt idx="2712">
                  <c:v>0.86824930113895504</c:v>
                </c:pt>
                <c:pt idx="2713">
                  <c:v>0.86814015369384201</c:v>
                </c:pt>
                <c:pt idx="2714">
                  <c:v>0.86811864328795596</c:v>
                </c:pt>
                <c:pt idx="2715">
                  <c:v>0.86804131226033798</c:v>
                </c:pt>
                <c:pt idx="2716">
                  <c:v>0.86802642357951398</c:v>
                </c:pt>
                <c:pt idx="2717">
                  <c:v>0.868010181502339</c:v>
                </c:pt>
                <c:pt idx="2718">
                  <c:v>0.86799665149747396</c:v>
                </c:pt>
                <c:pt idx="2719">
                  <c:v>0.86798581948084297</c:v>
                </c:pt>
                <c:pt idx="2720">
                  <c:v>0.86791727270291597</c:v>
                </c:pt>
                <c:pt idx="2721">
                  <c:v>0.86789302400000001</c:v>
                </c:pt>
                <c:pt idx="2722">
                  <c:v>0.86788180770132906</c:v>
                </c:pt>
                <c:pt idx="2723">
                  <c:v>0.86786891171841396</c:v>
                </c:pt>
                <c:pt idx="2724">
                  <c:v>0.86785453711171301</c:v>
                </c:pt>
                <c:pt idx="2725">
                  <c:v>0.86783424499999995</c:v>
                </c:pt>
                <c:pt idx="2726">
                  <c:v>0.86778621099425501</c:v>
                </c:pt>
                <c:pt idx="2727">
                  <c:v>0.86777463914657704</c:v>
                </c:pt>
                <c:pt idx="2728">
                  <c:v>0.86774518299742698</c:v>
                </c:pt>
                <c:pt idx="2729">
                  <c:v>0.86773208567011095</c:v>
                </c:pt>
                <c:pt idx="2730">
                  <c:v>0.86763665906406695</c:v>
                </c:pt>
                <c:pt idx="2731">
                  <c:v>0.86759681103122599</c:v>
                </c:pt>
                <c:pt idx="2732">
                  <c:v>0.86757427416411603</c:v>
                </c:pt>
                <c:pt idx="2733">
                  <c:v>0.867529502351989</c:v>
                </c:pt>
                <c:pt idx="2734">
                  <c:v>0.86751305989646099</c:v>
                </c:pt>
                <c:pt idx="2735">
                  <c:v>0.867496587884522</c:v>
                </c:pt>
                <c:pt idx="2736">
                  <c:v>0.867484187248179</c:v>
                </c:pt>
                <c:pt idx="2737">
                  <c:v>0.867454123234352</c:v>
                </c:pt>
                <c:pt idx="2738">
                  <c:v>0.86742997509298003</c:v>
                </c:pt>
                <c:pt idx="2739">
                  <c:v>0.86741711799999999</c:v>
                </c:pt>
                <c:pt idx="2740">
                  <c:v>0.86740265667922301</c:v>
                </c:pt>
                <c:pt idx="2741">
                  <c:v>0.86738462376271597</c:v>
                </c:pt>
                <c:pt idx="2742">
                  <c:v>0.86726438381335702</c:v>
                </c:pt>
                <c:pt idx="2743">
                  <c:v>0.86723379725042504</c:v>
                </c:pt>
                <c:pt idx="2744">
                  <c:v>0.86721037345416596</c:v>
                </c:pt>
                <c:pt idx="2745">
                  <c:v>0.86717995858862595</c:v>
                </c:pt>
                <c:pt idx="2746">
                  <c:v>0.86715765899999997</c:v>
                </c:pt>
                <c:pt idx="2747">
                  <c:v>0.86713391885787605</c:v>
                </c:pt>
                <c:pt idx="2748">
                  <c:v>0.86711937107863502</c:v>
                </c:pt>
                <c:pt idx="2749">
                  <c:v>0.86708395921450598</c:v>
                </c:pt>
                <c:pt idx="2750">
                  <c:v>0.86705936199559397</c:v>
                </c:pt>
                <c:pt idx="2751">
                  <c:v>0.86704571888781201</c:v>
                </c:pt>
                <c:pt idx="2752">
                  <c:v>0.86702296000000001</c:v>
                </c:pt>
                <c:pt idx="2753">
                  <c:v>0.86700850233007698</c:v>
                </c:pt>
                <c:pt idx="2754">
                  <c:v>0.86698582552597603</c:v>
                </c:pt>
                <c:pt idx="2755">
                  <c:v>0.86695418702337701</c:v>
                </c:pt>
                <c:pt idx="2756">
                  <c:v>0.86694036573822197</c:v>
                </c:pt>
                <c:pt idx="2757">
                  <c:v>0.86692947094571704</c:v>
                </c:pt>
                <c:pt idx="2758">
                  <c:v>0.86691696722094502</c:v>
                </c:pt>
                <c:pt idx="2759">
                  <c:v>0.866803340514127</c:v>
                </c:pt>
                <c:pt idx="2760">
                  <c:v>0.86679056574422897</c:v>
                </c:pt>
                <c:pt idx="2761">
                  <c:v>0.86677798690265895</c:v>
                </c:pt>
                <c:pt idx="2762">
                  <c:v>0.86667770222755602</c:v>
                </c:pt>
                <c:pt idx="2763">
                  <c:v>0.86659545697306894</c:v>
                </c:pt>
                <c:pt idx="2764">
                  <c:v>0.866581491815131</c:v>
                </c:pt>
                <c:pt idx="2765">
                  <c:v>0.86655622445067704</c:v>
                </c:pt>
                <c:pt idx="2766">
                  <c:v>0.86654508173545697</c:v>
                </c:pt>
                <c:pt idx="2767">
                  <c:v>0.86653127794815299</c:v>
                </c:pt>
                <c:pt idx="2768">
                  <c:v>0.86651461323394297</c:v>
                </c:pt>
                <c:pt idx="2769">
                  <c:v>0.86649255599999997</c:v>
                </c:pt>
                <c:pt idx="2770">
                  <c:v>0.86647294099276695</c:v>
                </c:pt>
                <c:pt idx="2771">
                  <c:v>0.86646044570910996</c:v>
                </c:pt>
                <c:pt idx="2772">
                  <c:v>0.86633736703726505</c:v>
                </c:pt>
                <c:pt idx="2773">
                  <c:v>0.86632490120253403</c:v>
                </c:pt>
                <c:pt idx="2774">
                  <c:v>0.86630601061751999</c:v>
                </c:pt>
                <c:pt idx="2775">
                  <c:v>0.86628973792202202</c:v>
                </c:pt>
                <c:pt idx="2776">
                  <c:v>0.86627084290930001</c:v>
                </c:pt>
                <c:pt idx="2777">
                  <c:v>0.86621639202267997</c:v>
                </c:pt>
                <c:pt idx="2778">
                  <c:v>0.86618146395536899</c:v>
                </c:pt>
                <c:pt idx="2779">
                  <c:v>0.86615393207616298</c:v>
                </c:pt>
                <c:pt idx="2780">
                  <c:v>0.86613319367923503</c:v>
                </c:pt>
                <c:pt idx="2781">
                  <c:v>0.866100641672505</c:v>
                </c:pt>
                <c:pt idx="2782">
                  <c:v>0.86608941366019798</c:v>
                </c:pt>
                <c:pt idx="2783">
                  <c:v>0.86602022000000001</c:v>
                </c:pt>
                <c:pt idx="2784">
                  <c:v>0.86592684869763803</c:v>
                </c:pt>
                <c:pt idx="2785">
                  <c:v>0.86582236508684896</c:v>
                </c:pt>
                <c:pt idx="2786">
                  <c:v>0.86578686061854304</c:v>
                </c:pt>
                <c:pt idx="2787">
                  <c:v>0.86574978139643999</c:v>
                </c:pt>
                <c:pt idx="2788">
                  <c:v>0.86573417129219699</c:v>
                </c:pt>
                <c:pt idx="2789">
                  <c:v>0.86572040743392997</c:v>
                </c:pt>
                <c:pt idx="2790">
                  <c:v>0.86569771855491595</c:v>
                </c:pt>
                <c:pt idx="2791">
                  <c:v>0.86565575870679901</c:v>
                </c:pt>
                <c:pt idx="2792">
                  <c:v>0.86563201375148702</c:v>
                </c:pt>
                <c:pt idx="2793">
                  <c:v>0.86559431412922005</c:v>
                </c:pt>
                <c:pt idx="2794">
                  <c:v>0.865543867795175</c:v>
                </c:pt>
                <c:pt idx="2795">
                  <c:v>0.86553227113049802</c:v>
                </c:pt>
                <c:pt idx="2796">
                  <c:v>0.86551638800532504</c:v>
                </c:pt>
                <c:pt idx="2797">
                  <c:v>0.86550010469651595</c:v>
                </c:pt>
                <c:pt idx="2798">
                  <c:v>0.86548920904359705</c:v>
                </c:pt>
                <c:pt idx="2799">
                  <c:v>0.86545309908891399</c:v>
                </c:pt>
                <c:pt idx="2800">
                  <c:v>0.86543854446693502</c:v>
                </c:pt>
                <c:pt idx="2801">
                  <c:v>0.86542147749715603</c:v>
                </c:pt>
                <c:pt idx="2802">
                  <c:v>0.86539302038467703</c:v>
                </c:pt>
                <c:pt idx="2803">
                  <c:v>0.86537431172347901</c:v>
                </c:pt>
                <c:pt idx="2804">
                  <c:v>0.86536005890798495</c:v>
                </c:pt>
                <c:pt idx="2805">
                  <c:v>0.86526903063468696</c:v>
                </c:pt>
                <c:pt idx="2806">
                  <c:v>0.86521489674945695</c:v>
                </c:pt>
                <c:pt idx="2807">
                  <c:v>0.86519937445983397</c:v>
                </c:pt>
                <c:pt idx="2808">
                  <c:v>0.86518830147778203</c:v>
                </c:pt>
                <c:pt idx="2809">
                  <c:v>0.86512844518716803</c:v>
                </c:pt>
                <c:pt idx="2810">
                  <c:v>0.865084319910286</c:v>
                </c:pt>
                <c:pt idx="2811">
                  <c:v>0.86504946863391097</c:v>
                </c:pt>
                <c:pt idx="2812">
                  <c:v>0.86498301121469001</c:v>
                </c:pt>
                <c:pt idx="2813">
                  <c:v>0.86496132141663695</c:v>
                </c:pt>
                <c:pt idx="2814">
                  <c:v>0.86494539414328897</c:v>
                </c:pt>
                <c:pt idx="2815">
                  <c:v>0.86491546399999997</c:v>
                </c:pt>
                <c:pt idx="2816">
                  <c:v>0.86490420743681296</c:v>
                </c:pt>
                <c:pt idx="2817">
                  <c:v>0.864893370918418</c:v>
                </c:pt>
                <c:pt idx="2818">
                  <c:v>0.86476928515238205</c:v>
                </c:pt>
                <c:pt idx="2819">
                  <c:v>0.86469498085812402</c:v>
                </c:pt>
                <c:pt idx="2820">
                  <c:v>0.864610283365424</c:v>
                </c:pt>
                <c:pt idx="2821">
                  <c:v>0.86456764832070199</c:v>
                </c:pt>
                <c:pt idx="2822">
                  <c:v>0.86455190605523602</c:v>
                </c:pt>
                <c:pt idx="2823">
                  <c:v>0.86453074594397195</c:v>
                </c:pt>
                <c:pt idx="2824">
                  <c:v>0.86450869918776097</c:v>
                </c:pt>
                <c:pt idx="2825">
                  <c:v>0.864468389411855</c:v>
                </c:pt>
                <c:pt idx="2826">
                  <c:v>0.86443624303970801</c:v>
                </c:pt>
                <c:pt idx="2827">
                  <c:v>0.86442007099999996</c:v>
                </c:pt>
                <c:pt idx="2828">
                  <c:v>0.86439834437644902</c:v>
                </c:pt>
                <c:pt idx="2829">
                  <c:v>0.86435313046612705</c:v>
                </c:pt>
                <c:pt idx="2830">
                  <c:v>0.86433422698678797</c:v>
                </c:pt>
                <c:pt idx="2831">
                  <c:v>0.864298813</c:v>
                </c:pt>
                <c:pt idx="2832">
                  <c:v>0.86403713137445304</c:v>
                </c:pt>
                <c:pt idx="2833">
                  <c:v>0.86401517104271197</c:v>
                </c:pt>
                <c:pt idx="2834">
                  <c:v>0.863939429840763</c:v>
                </c:pt>
                <c:pt idx="2835">
                  <c:v>0.86392579670776803</c:v>
                </c:pt>
                <c:pt idx="2836">
                  <c:v>0.86390865057861399</c:v>
                </c:pt>
                <c:pt idx="2837">
                  <c:v>0.86389772273668697</c:v>
                </c:pt>
                <c:pt idx="2838">
                  <c:v>0.86388695012237504</c:v>
                </c:pt>
                <c:pt idx="2839">
                  <c:v>0.863857714</c:v>
                </c:pt>
                <c:pt idx="2840">
                  <c:v>0.86382148201033704</c:v>
                </c:pt>
                <c:pt idx="2841">
                  <c:v>0.86379790841461801</c:v>
                </c:pt>
                <c:pt idx="2842">
                  <c:v>0.86376392064875895</c:v>
                </c:pt>
                <c:pt idx="2843">
                  <c:v>0.86373076699999995</c:v>
                </c:pt>
                <c:pt idx="2844">
                  <c:v>0.86371546271267796</c:v>
                </c:pt>
                <c:pt idx="2845">
                  <c:v>0.86367831383704596</c:v>
                </c:pt>
                <c:pt idx="2846">
                  <c:v>0.86366702396163397</c:v>
                </c:pt>
                <c:pt idx="2847">
                  <c:v>0.86355737104893104</c:v>
                </c:pt>
                <c:pt idx="2848">
                  <c:v>0.86353913488608802</c:v>
                </c:pt>
                <c:pt idx="2849">
                  <c:v>0.863519623919488</c:v>
                </c:pt>
                <c:pt idx="2850">
                  <c:v>0.863508615195554</c:v>
                </c:pt>
                <c:pt idx="2851">
                  <c:v>0.86348745999999998</c:v>
                </c:pt>
                <c:pt idx="2852">
                  <c:v>0.86345168185896104</c:v>
                </c:pt>
                <c:pt idx="2853">
                  <c:v>0.86342602996278195</c:v>
                </c:pt>
                <c:pt idx="2854">
                  <c:v>0.86341031315635797</c:v>
                </c:pt>
                <c:pt idx="2855">
                  <c:v>0.86336962450885602</c:v>
                </c:pt>
                <c:pt idx="2856">
                  <c:v>0.86334886076539896</c:v>
                </c:pt>
                <c:pt idx="2857">
                  <c:v>0.86332232450622404</c:v>
                </c:pt>
                <c:pt idx="2858">
                  <c:v>0.86327734759322405</c:v>
                </c:pt>
                <c:pt idx="2859">
                  <c:v>0.86322989963563301</c:v>
                </c:pt>
                <c:pt idx="2860">
                  <c:v>0.86321238199999994</c:v>
                </c:pt>
                <c:pt idx="2861">
                  <c:v>0.86318295076100204</c:v>
                </c:pt>
                <c:pt idx="2862">
                  <c:v>0.86317170065097004</c:v>
                </c:pt>
                <c:pt idx="2863">
                  <c:v>0.86315520966483295</c:v>
                </c:pt>
                <c:pt idx="2864">
                  <c:v>0.86313505286049996</c:v>
                </c:pt>
                <c:pt idx="2865">
                  <c:v>0.86310371847052203</c:v>
                </c:pt>
                <c:pt idx="2866">
                  <c:v>0.863085654723032</c:v>
                </c:pt>
                <c:pt idx="2867">
                  <c:v>0.86307370385896498</c:v>
                </c:pt>
                <c:pt idx="2868">
                  <c:v>0.86306289385651902</c:v>
                </c:pt>
                <c:pt idx="2869">
                  <c:v>0.86304111800000005</c:v>
                </c:pt>
                <c:pt idx="2870">
                  <c:v>0.86303013802364004</c:v>
                </c:pt>
                <c:pt idx="2871">
                  <c:v>0.86301730127501097</c:v>
                </c:pt>
                <c:pt idx="2872">
                  <c:v>0.86299931886516801</c:v>
                </c:pt>
                <c:pt idx="2873">
                  <c:v>0.86296856664959398</c:v>
                </c:pt>
                <c:pt idx="2874">
                  <c:v>0.86290309904790696</c:v>
                </c:pt>
                <c:pt idx="2875">
                  <c:v>0.86289115623044998</c:v>
                </c:pt>
                <c:pt idx="2876">
                  <c:v>0.86278190412365097</c:v>
                </c:pt>
                <c:pt idx="2877">
                  <c:v>0.86276135028439205</c:v>
                </c:pt>
                <c:pt idx="2878">
                  <c:v>0.86275010001750596</c:v>
                </c:pt>
                <c:pt idx="2879">
                  <c:v>0.86273770356840696</c:v>
                </c:pt>
                <c:pt idx="2880">
                  <c:v>0.86271502032505698</c:v>
                </c:pt>
                <c:pt idx="2881">
                  <c:v>0.86267774100000005</c:v>
                </c:pt>
                <c:pt idx="2882">
                  <c:v>0.86262508954295303</c:v>
                </c:pt>
                <c:pt idx="2883">
                  <c:v>0.86245628234251104</c:v>
                </c:pt>
                <c:pt idx="2884">
                  <c:v>0.86244060973827896</c:v>
                </c:pt>
                <c:pt idx="2885">
                  <c:v>0.86242724406353499</c:v>
                </c:pt>
                <c:pt idx="2886">
                  <c:v>0.86240459932403601</c:v>
                </c:pt>
                <c:pt idx="2887">
                  <c:v>0.86238932647855504</c:v>
                </c:pt>
                <c:pt idx="2888">
                  <c:v>0.86233032249566699</c:v>
                </c:pt>
                <c:pt idx="2889">
                  <c:v>0.86230098170395197</c:v>
                </c:pt>
                <c:pt idx="2890">
                  <c:v>0.86227670215893004</c:v>
                </c:pt>
                <c:pt idx="2891">
                  <c:v>0.86223788673356405</c:v>
                </c:pt>
                <c:pt idx="2892">
                  <c:v>0.86222439822519403</c:v>
                </c:pt>
                <c:pt idx="2893">
                  <c:v>0.86220398267299503</c:v>
                </c:pt>
                <c:pt idx="2894">
                  <c:v>0.86218850135319003</c:v>
                </c:pt>
                <c:pt idx="2895">
                  <c:v>0.86217407838801696</c:v>
                </c:pt>
                <c:pt idx="2896">
                  <c:v>0.86216322700000003</c:v>
                </c:pt>
                <c:pt idx="2897">
                  <c:v>0.86214938699999999</c:v>
                </c:pt>
                <c:pt idx="2898">
                  <c:v>0.86213856522865695</c:v>
                </c:pt>
                <c:pt idx="2899">
                  <c:v>0.86212465929683002</c:v>
                </c:pt>
                <c:pt idx="2900">
                  <c:v>0.86210961611847503</c:v>
                </c:pt>
                <c:pt idx="2901">
                  <c:v>0.86209877499999998</c:v>
                </c:pt>
                <c:pt idx="2902">
                  <c:v>0.86208548243334704</c:v>
                </c:pt>
                <c:pt idx="2903">
                  <c:v>0.86206205346031695</c:v>
                </c:pt>
                <c:pt idx="2904">
                  <c:v>0.86204600490974703</c:v>
                </c:pt>
                <c:pt idx="2905">
                  <c:v>0.86202338579619098</c:v>
                </c:pt>
                <c:pt idx="2906">
                  <c:v>0.86196973899999996</c:v>
                </c:pt>
                <c:pt idx="2907">
                  <c:v>0.86183220900000002</c:v>
                </c:pt>
                <c:pt idx="2908">
                  <c:v>0.86181552310538401</c:v>
                </c:pt>
                <c:pt idx="2909">
                  <c:v>0.86179853570986598</c:v>
                </c:pt>
                <c:pt idx="2910">
                  <c:v>0.86177698737868802</c:v>
                </c:pt>
                <c:pt idx="2911">
                  <c:v>0.86176303204792803</c:v>
                </c:pt>
                <c:pt idx="2912">
                  <c:v>0.86174411632243197</c:v>
                </c:pt>
                <c:pt idx="2913">
                  <c:v>0.86172573918621997</c:v>
                </c:pt>
                <c:pt idx="2914">
                  <c:v>0.86170658969902603</c:v>
                </c:pt>
                <c:pt idx="2915">
                  <c:v>0.86169575456746195</c:v>
                </c:pt>
                <c:pt idx="2916">
                  <c:v>0.86167466510678403</c:v>
                </c:pt>
                <c:pt idx="2917">
                  <c:v>0.86165619051100295</c:v>
                </c:pt>
                <c:pt idx="2918">
                  <c:v>0.861634921447331</c:v>
                </c:pt>
                <c:pt idx="2919">
                  <c:v>0.86162077631659495</c:v>
                </c:pt>
                <c:pt idx="2920">
                  <c:v>0.86160655949630205</c:v>
                </c:pt>
                <c:pt idx="2921">
                  <c:v>0.86156677000000004</c:v>
                </c:pt>
                <c:pt idx="2922">
                  <c:v>0.86155523009527002</c:v>
                </c:pt>
                <c:pt idx="2923">
                  <c:v>0.86153974569748704</c:v>
                </c:pt>
                <c:pt idx="2924">
                  <c:v>0.86151868464453596</c:v>
                </c:pt>
                <c:pt idx="2925">
                  <c:v>0.86150277631764005</c:v>
                </c:pt>
                <c:pt idx="2926">
                  <c:v>0.86148955075230205</c:v>
                </c:pt>
                <c:pt idx="2927">
                  <c:v>0.86147291088636202</c:v>
                </c:pt>
                <c:pt idx="2928">
                  <c:v>0.86145844865377497</c:v>
                </c:pt>
                <c:pt idx="2929">
                  <c:v>0.861443086641422</c:v>
                </c:pt>
                <c:pt idx="2930">
                  <c:v>0.86142107081381303</c:v>
                </c:pt>
                <c:pt idx="2931">
                  <c:v>0.86140376121783402</c:v>
                </c:pt>
                <c:pt idx="2932">
                  <c:v>0.86139120241321299</c:v>
                </c:pt>
                <c:pt idx="2933">
                  <c:v>0.86137223820263897</c:v>
                </c:pt>
                <c:pt idx="2934">
                  <c:v>0.86135817028589301</c:v>
                </c:pt>
                <c:pt idx="2935">
                  <c:v>0.86134605262270603</c:v>
                </c:pt>
                <c:pt idx="2936">
                  <c:v>0.86132328949575898</c:v>
                </c:pt>
                <c:pt idx="2937">
                  <c:v>0.86129276399999999</c:v>
                </c:pt>
                <c:pt idx="2938">
                  <c:v>0.86126644492994797</c:v>
                </c:pt>
                <c:pt idx="2939">
                  <c:v>0.86125019555596405</c:v>
                </c:pt>
                <c:pt idx="2940">
                  <c:v>0.86123737123983501</c:v>
                </c:pt>
                <c:pt idx="2941">
                  <c:v>0.86122655967268602</c:v>
                </c:pt>
                <c:pt idx="2942">
                  <c:v>0.86121012519522699</c:v>
                </c:pt>
                <c:pt idx="2943">
                  <c:v>0.86112295080757495</c:v>
                </c:pt>
                <c:pt idx="2944">
                  <c:v>0.86110389878534499</c:v>
                </c:pt>
                <c:pt idx="2945">
                  <c:v>0.861059209217932</c:v>
                </c:pt>
                <c:pt idx="2946">
                  <c:v>0.86104777499999996</c:v>
                </c:pt>
                <c:pt idx="2947">
                  <c:v>0.86103657265672195</c:v>
                </c:pt>
                <c:pt idx="2948">
                  <c:v>0.86101667127936399</c:v>
                </c:pt>
                <c:pt idx="2949">
                  <c:v>0.86100568648563303</c:v>
                </c:pt>
                <c:pt idx="2950">
                  <c:v>0.86098879967777497</c:v>
                </c:pt>
                <c:pt idx="2951">
                  <c:v>0.86088990798203302</c:v>
                </c:pt>
                <c:pt idx="2952">
                  <c:v>0.86085253396412698</c:v>
                </c:pt>
                <c:pt idx="2953">
                  <c:v>0.860831173090715</c:v>
                </c:pt>
                <c:pt idx="2954">
                  <c:v>0.86051618799999996</c:v>
                </c:pt>
                <c:pt idx="2955">
                  <c:v>0.86049663652665997</c:v>
                </c:pt>
                <c:pt idx="2956">
                  <c:v>0.86035857378485803</c:v>
                </c:pt>
                <c:pt idx="2957">
                  <c:v>0.86034262350468904</c:v>
                </c:pt>
                <c:pt idx="2958">
                  <c:v>0.86032963226985704</c:v>
                </c:pt>
                <c:pt idx="2959">
                  <c:v>0.86031876130359397</c:v>
                </c:pt>
                <c:pt idx="2960">
                  <c:v>0.860304661231034</c:v>
                </c:pt>
                <c:pt idx="2961">
                  <c:v>0.86028796070793301</c:v>
                </c:pt>
                <c:pt idx="2962">
                  <c:v>0.86026579177073204</c:v>
                </c:pt>
                <c:pt idx="2963">
                  <c:v>0.86025218458875596</c:v>
                </c:pt>
                <c:pt idx="2964">
                  <c:v>0.86019837823471501</c:v>
                </c:pt>
                <c:pt idx="2965">
                  <c:v>0.86018044082056599</c:v>
                </c:pt>
                <c:pt idx="2966">
                  <c:v>0.86016939068126097</c:v>
                </c:pt>
                <c:pt idx="2967">
                  <c:v>0.86014883419532795</c:v>
                </c:pt>
                <c:pt idx="2968">
                  <c:v>0.86013786151531901</c:v>
                </c:pt>
                <c:pt idx="2969">
                  <c:v>0.86010858546082802</c:v>
                </c:pt>
                <c:pt idx="2970">
                  <c:v>0.86005980810987803</c:v>
                </c:pt>
                <c:pt idx="2971">
                  <c:v>0.85998650169666202</c:v>
                </c:pt>
                <c:pt idx="2972">
                  <c:v>0.85996529286464396</c:v>
                </c:pt>
                <c:pt idx="2973">
                  <c:v>0.85995407741661301</c:v>
                </c:pt>
                <c:pt idx="2974">
                  <c:v>0.85978939495032103</c:v>
                </c:pt>
                <c:pt idx="2975">
                  <c:v>0.85976694236375995</c:v>
                </c:pt>
                <c:pt idx="2976">
                  <c:v>0.85973013063273696</c:v>
                </c:pt>
                <c:pt idx="2977">
                  <c:v>0.85971665849685996</c:v>
                </c:pt>
                <c:pt idx="2978">
                  <c:v>0.85970245180412896</c:v>
                </c:pt>
                <c:pt idx="2979">
                  <c:v>0.85959871631266405</c:v>
                </c:pt>
                <c:pt idx="2980">
                  <c:v>0.85957919640522895</c:v>
                </c:pt>
                <c:pt idx="2981">
                  <c:v>0.85955006646098198</c:v>
                </c:pt>
                <c:pt idx="2982">
                  <c:v>0.85953426678703804</c:v>
                </c:pt>
                <c:pt idx="2983">
                  <c:v>0.85946483906860505</c:v>
                </c:pt>
                <c:pt idx="2984">
                  <c:v>0.859411615467923</c:v>
                </c:pt>
                <c:pt idx="2985">
                  <c:v>0.85939663600000005</c:v>
                </c:pt>
                <c:pt idx="2986">
                  <c:v>0.85934909999999998</c:v>
                </c:pt>
                <c:pt idx="2987">
                  <c:v>0.85932920849406502</c:v>
                </c:pt>
                <c:pt idx="2988">
                  <c:v>0.85931812660973195</c:v>
                </c:pt>
                <c:pt idx="2989">
                  <c:v>0.85922586995370298</c:v>
                </c:pt>
                <c:pt idx="2990">
                  <c:v>0.85921277251776995</c:v>
                </c:pt>
                <c:pt idx="2991">
                  <c:v>0.85916365679530704</c:v>
                </c:pt>
                <c:pt idx="2992">
                  <c:v>0.85907313543001496</c:v>
                </c:pt>
                <c:pt idx="2993">
                  <c:v>0.85901044000000004</c:v>
                </c:pt>
                <c:pt idx="2994">
                  <c:v>0.85896265530386395</c:v>
                </c:pt>
                <c:pt idx="2995">
                  <c:v>0.85884600799999999</c:v>
                </c:pt>
                <c:pt idx="2996">
                  <c:v>0.85882820599999998</c:v>
                </c:pt>
                <c:pt idx="2997">
                  <c:v>0.85879988937337404</c:v>
                </c:pt>
                <c:pt idx="2998">
                  <c:v>0.85877120125440798</c:v>
                </c:pt>
                <c:pt idx="2999">
                  <c:v>0.85874831435604304</c:v>
                </c:pt>
                <c:pt idx="3000">
                  <c:v>0.85856452676665596</c:v>
                </c:pt>
                <c:pt idx="3001">
                  <c:v>0.85853289770090302</c:v>
                </c:pt>
                <c:pt idx="3002">
                  <c:v>0.85851650716710104</c:v>
                </c:pt>
                <c:pt idx="3003">
                  <c:v>0.85849408923559001</c:v>
                </c:pt>
                <c:pt idx="3004">
                  <c:v>0.85847170204918499</c:v>
                </c:pt>
                <c:pt idx="3005">
                  <c:v>0.85845826862828301</c:v>
                </c:pt>
                <c:pt idx="3006">
                  <c:v>0.85834576127815698</c:v>
                </c:pt>
                <c:pt idx="3007">
                  <c:v>0.85832772934833901</c:v>
                </c:pt>
                <c:pt idx="3008">
                  <c:v>0.85831126877941699</c:v>
                </c:pt>
                <c:pt idx="3009">
                  <c:v>0.858300324</c:v>
                </c:pt>
                <c:pt idx="3010">
                  <c:v>0.85825800964063703</c:v>
                </c:pt>
                <c:pt idx="3011">
                  <c:v>0.85824053760507502</c:v>
                </c:pt>
                <c:pt idx="3012">
                  <c:v>0.858218060164885</c:v>
                </c:pt>
                <c:pt idx="3013">
                  <c:v>0.85819788561309296</c:v>
                </c:pt>
                <c:pt idx="3014">
                  <c:v>0.85817510562688903</c:v>
                </c:pt>
                <c:pt idx="3015">
                  <c:v>0.85815208390117004</c:v>
                </c:pt>
                <c:pt idx="3016">
                  <c:v>0.85813523940446301</c:v>
                </c:pt>
                <c:pt idx="3017">
                  <c:v>0.85811821904159202</c:v>
                </c:pt>
                <c:pt idx="3018">
                  <c:v>0.85808074225906095</c:v>
                </c:pt>
                <c:pt idx="3019">
                  <c:v>0.85805454522392899</c:v>
                </c:pt>
                <c:pt idx="3020">
                  <c:v>0.85803578226593402</c:v>
                </c:pt>
                <c:pt idx="3021">
                  <c:v>0.85800897800332199</c:v>
                </c:pt>
                <c:pt idx="3022">
                  <c:v>0.85797931000522898</c:v>
                </c:pt>
                <c:pt idx="3023">
                  <c:v>0.85795581818645195</c:v>
                </c:pt>
                <c:pt idx="3024">
                  <c:v>0.85793170037952304</c:v>
                </c:pt>
                <c:pt idx="3025">
                  <c:v>0.85788525916634495</c:v>
                </c:pt>
                <c:pt idx="3026">
                  <c:v>0.857848261</c:v>
                </c:pt>
                <c:pt idx="3027">
                  <c:v>0.85775390151612196</c:v>
                </c:pt>
                <c:pt idx="3028">
                  <c:v>0.85765559700000005</c:v>
                </c:pt>
                <c:pt idx="3029">
                  <c:v>0.85763853344835095</c:v>
                </c:pt>
                <c:pt idx="3030">
                  <c:v>0.85762536611498896</c:v>
                </c:pt>
                <c:pt idx="3031">
                  <c:v>0.85758637346465905</c:v>
                </c:pt>
                <c:pt idx="3032">
                  <c:v>0.85754102869607896</c:v>
                </c:pt>
                <c:pt idx="3033">
                  <c:v>0.85752538011448998</c:v>
                </c:pt>
                <c:pt idx="3034">
                  <c:v>0.857504131</c:v>
                </c:pt>
                <c:pt idx="3035">
                  <c:v>0.85742467321399296</c:v>
                </c:pt>
                <c:pt idx="3036">
                  <c:v>0.857405560954837</c:v>
                </c:pt>
                <c:pt idx="3037">
                  <c:v>0.85731715144315601</c:v>
                </c:pt>
                <c:pt idx="3038">
                  <c:v>0.85728366271279999</c:v>
                </c:pt>
                <c:pt idx="3039">
                  <c:v>0.85726033528475798</c:v>
                </c:pt>
                <c:pt idx="3040">
                  <c:v>0.85724350691561502</c:v>
                </c:pt>
                <c:pt idx="3041">
                  <c:v>0.85722590286496403</c:v>
                </c:pt>
                <c:pt idx="3042">
                  <c:v>0.85719503176920697</c:v>
                </c:pt>
                <c:pt idx="3043">
                  <c:v>0.85716726329050597</c:v>
                </c:pt>
                <c:pt idx="3044">
                  <c:v>0.85715128208396196</c:v>
                </c:pt>
                <c:pt idx="3045">
                  <c:v>0.85712173824539595</c:v>
                </c:pt>
                <c:pt idx="3046">
                  <c:v>0.85710930082556902</c:v>
                </c:pt>
                <c:pt idx="3047">
                  <c:v>0.85708918515339205</c:v>
                </c:pt>
                <c:pt idx="3048">
                  <c:v>0.85707822364264197</c:v>
                </c:pt>
                <c:pt idx="3049">
                  <c:v>0.85705177672761401</c:v>
                </c:pt>
                <c:pt idx="3050">
                  <c:v>0.85702047642630996</c:v>
                </c:pt>
                <c:pt idx="3051">
                  <c:v>0.85697862829545901</c:v>
                </c:pt>
                <c:pt idx="3052">
                  <c:v>0.85695291772738802</c:v>
                </c:pt>
                <c:pt idx="3053">
                  <c:v>0.85693695183073704</c:v>
                </c:pt>
                <c:pt idx="3054">
                  <c:v>0.85692601739419505</c:v>
                </c:pt>
                <c:pt idx="3055">
                  <c:v>0.85689451046781995</c:v>
                </c:pt>
                <c:pt idx="3056">
                  <c:v>0.85688146823530598</c:v>
                </c:pt>
                <c:pt idx="3057">
                  <c:v>0.85687060127723103</c:v>
                </c:pt>
                <c:pt idx="3058">
                  <c:v>0.85685791746379203</c:v>
                </c:pt>
                <c:pt idx="3059">
                  <c:v>0.85684076598342895</c:v>
                </c:pt>
                <c:pt idx="3060">
                  <c:v>0.85681609852436402</c:v>
                </c:pt>
                <c:pt idx="3061">
                  <c:v>0.85680503252641205</c:v>
                </c:pt>
                <c:pt idx="3062">
                  <c:v>0.85672053521395497</c:v>
                </c:pt>
                <c:pt idx="3063">
                  <c:v>0.85669980663788103</c:v>
                </c:pt>
                <c:pt idx="3064">
                  <c:v>0.85659807408285504</c:v>
                </c:pt>
                <c:pt idx="3065">
                  <c:v>0.85656703399102996</c:v>
                </c:pt>
                <c:pt idx="3066">
                  <c:v>0.85655382766809296</c:v>
                </c:pt>
                <c:pt idx="3067">
                  <c:v>0.85654181141546204</c:v>
                </c:pt>
                <c:pt idx="3068">
                  <c:v>0.85650079282116098</c:v>
                </c:pt>
                <c:pt idx="3069">
                  <c:v>0.85646703596955798</c:v>
                </c:pt>
                <c:pt idx="3070">
                  <c:v>0.85636741215529399</c:v>
                </c:pt>
                <c:pt idx="3071">
                  <c:v>0.85620041904674504</c:v>
                </c:pt>
                <c:pt idx="3072">
                  <c:v>0.85618314274046503</c:v>
                </c:pt>
                <c:pt idx="3073">
                  <c:v>0.85615782699999998</c:v>
                </c:pt>
                <c:pt idx="3074">
                  <c:v>0.85609180492918302</c:v>
                </c:pt>
                <c:pt idx="3075">
                  <c:v>0.85606655046388802</c:v>
                </c:pt>
                <c:pt idx="3076">
                  <c:v>0.85604825317500299</c:v>
                </c:pt>
                <c:pt idx="3077">
                  <c:v>0.85601603184564901</c:v>
                </c:pt>
                <c:pt idx="3078">
                  <c:v>0.85599546161606799</c:v>
                </c:pt>
                <c:pt idx="3079">
                  <c:v>0.855980123551906</c:v>
                </c:pt>
                <c:pt idx="3080">
                  <c:v>0.85595963500000005</c:v>
                </c:pt>
                <c:pt idx="3081">
                  <c:v>0.85594656895168897</c:v>
                </c:pt>
                <c:pt idx="3082">
                  <c:v>0.85592862279525705</c:v>
                </c:pt>
                <c:pt idx="3083">
                  <c:v>0.85591225518568004</c:v>
                </c:pt>
                <c:pt idx="3084">
                  <c:v>0.85589943268175595</c:v>
                </c:pt>
                <c:pt idx="3085">
                  <c:v>0.85588272099999996</c:v>
                </c:pt>
                <c:pt idx="3086">
                  <c:v>0.85587179776662003</c:v>
                </c:pt>
                <c:pt idx="3087">
                  <c:v>0.85584985170669103</c:v>
                </c:pt>
                <c:pt idx="3088">
                  <c:v>0.85582857990346906</c:v>
                </c:pt>
                <c:pt idx="3089">
                  <c:v>0.855803594378584</c:v>
                </c:pt>
                <c:pt idx="3090">
                  <c:v>0.85557893938740404</c:v>
                </c:pt>
                <c:pt idx="3091">
                  <c:v>0.85556352980874795</c:v>
                </c:pt>
                <c:pt idx="3092">
                  <c:v>0.85553939504316001</c:v>
                </c:pt>
                <c:pt idx="3093">
                  <c:v>0.85546657713518703</c:v>
                </c:pt>
                <c:pt idx="3094">
                  <c:v>0.85544733384129901</c:v>
                </c:pt>
                <c:pt idx="3095">
                  <c:v>0.85540232787965298</c:v>
                </c:pt>
                <c:pt idx="3096">
                  <c:v>0.85536051085763298</c:v>
                </c:pt>
                <c:pt idx="3097">
                  <c:v>0.85534173248057099</c:v>
                </c:pt>
                <c:pt idx="3098">
                  <c:v>0.85531703451475605</c:v>
                </c:pt>
                <c:pt idx="3099">
                  <c:v>0.85523136089470597</c:v>
                </c:pt>
                <c:pt idx="3100">
                  <c:v>0.85521051329780695</c:v>
                </c:pt>
                <c:pt idx="3101">
                  <c:v>0.85518002599999998</c:v>
                </c:pt>
                <c:pt idx="3102">
                  <c:v>0.85516873813947802</c:v>
                </c:pt>
                <c:pt idx="3103">
                  <c:v>0.85515652799999997</c:v>
                </c:pt>
                <c:pt idx="3104">
                  <c:v>0.855129661327239</c:v>
                </c:pt>
                <c:pt idx="3105">
                  <c:v>0.85510336899999995</c:v>
                </c:pt>
                <c:pt idx="3106">
                  <c:v>0.85507837363324002</c:v>
                </c:pt>
                <c:pt idx="3107">
                  <c:v>0.85504618588180803</c:v>
                </c:pt>
                <c:pt idx="3108">
                  <c:v>0.85499793061150198</c:v>
                </c:pt>
                <c:pt idx="3109">
                  <c:v>0.85497126804003298</c:v>
                </c:pt>
                <c:pt idx="3110">
                  <c:v>0.854950192240851</c:v>
                </c:pt>
                <c:pt idx="3111">
                  <c:v>0.85493911922319299</c:v>
                </c:pt>
                <c:pt idx="3112">
                  <c:v>0.85489817031116699</c:v>
                </c:pt>
                <c:pt idx="3113">
                  <c:v>0.85485868182899205</c:v>
                </c:pt>
                <c:pt idx="3114">
                  <c:v>0.854798639072606</c:v>
                </c:pt>
                <c:pt idx="3115">
                  <c:v>0.854783548</c:v>
                </c:pt>
                <c:pt idx="3116">
                  <c:v>0.85475359319159105</c:v>
                </c:pt>
                <c:pt idx="3117">
                  <c:v>0.85474007579927203</c:v>
                </c:pt>
                <c:pt idx="3118">
                  <c:v>0.85471664761532096</c:v>
                </c:pt>
                <c:pt idx="3119">
                  <c:v>0.85439800917005004</c:v>
                </c:pt>
                <c:pt idx="3120">
                  <c:v>0.85437743155685497</c:v>
                </c:pt>
                <c:pt idx="3121">
                  <c:v>0.85435069516891704</c:v>
                </c:pt>
                <c:pt idx="3122">
                  <c:v>0.85428388587253601</c:v>
                </c:pt>
                <c:pt idx="3123">
                  <c:v>0.85426821110310902</c:v>
                </c:pt>
                <c:pt idx="3124">
                  <c:v>0.85425309308798003</c:v>
                </c:pt>
                <c:pt idx="3125">
                  <c:v>0.854232072824334</c:v>
                </c:pt>
                <c:pt idx="3126">
                  <c:v>0.85421151399999995</c:v>
                </c:pt>
                <c:pt idx="3127">
                  <c:v>0.85419398709618799</c:v>
                </c:pt>
                <c:pt idx="3128">
                  <c:v>0.85407282859424405</c:v>
                </c:pt>
                <c:pt idx="3129">
                  <c:v>0.85405018914127995</c:v>
                </c:pt>
                <c:pt idx="3130">
                  <c:v>0.85402215699999995</c:v>
                </c:pt>
                <c:pt idx="3131">
                  <c:v>0.85398557731913505</c:v>
                </c:pt>
                <c:pt idx="3132">
                  <c:v>0.85395510540635999</c:v>
                </c:pt>
                <c:pt idx="3133">
                  <c:v>0.85388249023916996</c:v>
                </c:pt>
                <c:pt idx="3134">
                  <c:v>0.85386320285343398</c:v>
                </c:pt>
                <c:pt idx="3135">
                  <c:v>0.85384199324225896</c:v>
                </c:pt>
                <c:pt idx="3136">
                  <c:v>0.85380898532918004</c:v>
                </c:pt>
                <c:pt idx="3137">
                  <c:v>0.85377721429270603</c:v>
                </c:pt>
                <c:pt idx="3138">
                  <c:v>0.85375251174219502</c:v>
                </c:pt>
                <c:pt idx="3139">
                  <c:v>0.85373852447748599</c:v>
                </c:pt>
                <c:pt idx="3140">
                  <c:v>0.85371998125413695</c:v>
                </c:pt>
                <c:pt idx="3141">
                  <c:v>0.85369990469202295</c:v>
                </c:pt>
                <c:pt idx="3142">
                  <c:v>0.85368472462276102</c:v>
                </c:pt>
                <c:pt idx="3143">
                  <c:v>0.85363939980265702</c:v>
                </c:pt>
                <c:pt idx="3144">
                  <c:v>0.85360791000000003</c:v>
                </c:pt>
                <c:pt idx="3145">
                  <c:v>0.85357310799999997</c:v>
                </c:pt>
                <c:pt idx="3146">
                  <c:v>0.85354731140240203</c:v>
                </c:pt>
                <c:pt idx="3147">
                  <c:v>0.85351680752532399</c:v>
                </c:pt>
                <c:pt idx="3148">
                  <c:v>0.85349571300000004</c:v>
                </c:pt>
                <c:pt idx="3149">
                  <c:v>0.85348073291786897</c:v>
                </c:pt>
                <c:pt idx="3150">
                  <c:v>0.85346614147741295</c:v>
                </c:pt>
                <c:pt idx="3151">
                  <c:v>0.85344938706446205</c:v>
                </c:pt>
                <c:pt idx="3152">
                  <c:v>0.85342546395741803</c:v>
                </c:pt>
                <c:pt idx="3153">
                  <c:v>0.85341002494181895</c:v>
                </c:pt>
                <c:pt idx="3154">
                  <c:v>0.85337013887325397</c:v>
                </c:pt>
                <c:pt idx="3155">
                  <c:v>0.853357981785833</c:v>
                </c:pt>
                <c:pt idx="3156">
                  <c:v>0.853291890146467</c:v>
                </c:pt>
                <c:pt idx="3157">
                  <c:v>0.853194868394063</c:v>
                </c:pt>
                <c:pt idx="3158">
                  <c:v>0.85297228123992896</c:v>
                </c:pt>
                <c:pt idx="3159">
                  <c:v>0.85295813741603599</c:v>
                </c:pt>
                <c:pt idx="3160">
                  <c:v>0.85293146913520801</c:v>
                </c:pt>
                <c:pt idx="3161">
                  <c:v>0.85292024720421999</c:v>
                </c:pt>
                <c:pt idx="3162">
                  <c:v>0.85289282033904001</c:v>
                </c:pt>
                <c:pt idx="3163">
                  <c:v>0.85285961154567103</c:v>
                </c:pt>
                <c:pt idx="3164">
                  <c:v>0.85283966557344104</c:v>
                </c:pt>
                <c:pt idx="3165">
                  <c:v>0.85281900656966303</c:v>
                </c:pt>
                <c:pt idx="3166">
                  <c:v>0.85280157826346004</c:v>
                </c:pt>
                <c:pt idx="3167">
                  <c:v>0.85279062225078806</c:v>
                </c:pt>
                <c:pt idx="3168">
                  <c:v>0.85275875999999995</c:v>
                </c:pt>
                <c:pt idx="3169">
                  <c:v>0.85273022214823702</c:v>
                </c:pt>
                <c:pt idx="3170">
                  <c:v>0.85270880541049099</c:v>
                </c:pt>
                <c:pt idx="3171">
                  <c:v>0.85269464562393904</c:v>
                </c:pt>
                <c:pt idx="3172">
                  <c:v>0.85267649094362197</c:v>
                </c:pt>
                <c:pt idx="3173">
                  <c:v>0.85266368889576905</c:v>
                </c:pt>
                <c:pt idx="3174">
                  <c:v>0.85263079835217404</c:v>
                </c:pt>
                <c:pt idx="3175">
                  <c:v>0.85261150100000005</c:v>
                </c:pt>
                <c:pt idx="3176">
                  <c:v>0.85260046</c:v>
                </c:pt>
                <c:pt idx="3177">
                  <c:v>0.85256761972226303</c:v>
                </c:pt>
                <c:pt idx="3178">
                  <c:v>0.85255607772023401</c:v>
                </c:pt>
                <c:pt idx="3179">
                  <c:v>0.85254287779395399</c:v>
                </c:pt>
                <c:pt idx="3180">
                  <c:v>0.85253206091193301</c:v>
                </c:pt>
                <c:pt idx="3181">
                  <c:v>0.85250892026700698</c:v>
                </c:pt>
                <c:pt idx="3182">
                  <c:v>0.85246292810792301</c:v>
                </c:pt>
                <c:pt idx="3183">
                  <c:v>0.85244189468790399</c:v>
                </c:pt>
                <c:pt idx="3184">
                  <c:v>0.85242351805480099</c:v>
                </c:pt>
                <c:pt idx="3185">
                  <c:v>0.85215068158956297</c:v>
                </c:pt>
                <c:pt idx="3186">
                  <c:v>0.85212802509048502</c:v>
                </c:pt>
                <c:pt idx="3187">
                  <c:v>0.85211633200000003</c:v>
                </c:pt>
                <c:pt idx="3188">
                  <c:v>0.85209850916400998</c:v>
                </c:pt>
                <c:pt idx="3189">
                  <c:v>0.85201358755275403</c:v>
                </c:pt>
                <c:pt idx="3190">
                  <c:v>0.85199883121687603</c:v>
                </c:pt>
                <c:pt idx="3191">
                  <c:v>0.85198099299999996</c:v>
                </c:pt>
                <c:pt idx="3192">
                  <c:v>0.851961244240934</c:v>
                </c:pt>
                <c:pt idx="3193">
                  <c:v>0.85194817691988101</c:v>
                </c:pt>
                <c:pt idx="3194">
                  <c:v>0.85193398982097801</c:v>
                </c:pt>
                <c:pt idx="3195">
                  <c:v>0.85191812263137301</c:v>
                </c:pt>
                <c:pt idx="3196">
                  <c:v>0.851895447946175</c:v>
                </c:pt>
                <c:pt idx="3197">
                  <c:v>0.85187779094410299</c:v>
                </c:pt>
                <c:pt idx="3198">
                  <c:v>0.85185891188356999</c:v>
                </c:pt>
                <c:pt idx="3199">
                  <c:v>0.85184081499999997</c:v>
                </c:pt>
                <c:pt idx="3200">
                  <c:v>0.85178385562996595</c:v>
                </c:pt>
                <c:pt idx="3201">
                  <c:v>0.85176943075716705</c:v>
                </c:pt>
                <c:pt idx="3202">
                  <c:v>0.85175038218677102</c:v>
                </c:pt>
                <c:pt idx="3203">
                  <c:v>0.85173713982621102</c:v>
                </c:pt>
                <c:pt idx="3204">
                  <c:v>0.85170602166951903</c:v>
                </c:pt>
                <c:pt idx="3205">
                  <c:v>0.85166784569184495</c:v>
                </c:pt>
                <c:pt idx="3206">
                  <c:v>0.85164489434767299</c:v>
                </c:pt>
                <c:pt idx="3207">
                  <c:v>0.85160722522032695</c:v>
                </c:pt>
                <c:pt idx="3208">
                  <c:v>0.85158444808429301</c:v>
                </c:pt>
                <c:pt idx="3209">
                  <c:v>0.85155205939688305</c:v>
                </c:pt>
                <c:pt idx="3210">
                  <c:v>0.85152112883599196</c:v>
                </c:pt>
                <c:pt idx="3211">
                  <c:v>0.85150980144796795</c:v>
                </c:pt>
                <c:pt idx="3212">
                  <c:v>0.85149556299999996</c:v>
                </c:pt>
                <c:pt idx="3213">
                  <c:v>0.85147688235802299</c:v>
                </c:pt>
                <c:pt idx="3214">
                  <c:v>0.85144775605998602</c:v>
                </c:pt>
                <c:pt idx="3215">
                  <c:v>0.85141688680271099</c:v>
                </c:pt>
                <c:pt idx="3216">
                  <c:v>0.85139698205719505</c:v>
                </c:pt>
                <c:pt idx="3217">
                  <c:v>0.85138174356169405</c:v>
                </c:pt>
                <c:pt idx="3218">
                  <c:v>0.85126880193554899</c:v>
                </c:pt>
                <c:pt idx="3219">
                  <c:v>0.85125344999999997</c:v>
                </c:pt>
                <c:pt idx="3220">
                  <c:v>0.85118146194742605</c:v>
                </c:pt>
                <c:pt idx="3221">
                  <c:v>0.85116871071281197</c:v>
                </c:pt>
                <c:pt idx="3222">
                  <c:v>0.851153350784704</c:v>
                </c:pt>
                <c:pt idx="3223">
                  <c:v>0.85113161117476499</c:v>
                </c:pt>
                <c:pt idx="3224">
                  <c:v>0.85111234608852304</c:v>
                </c:pt>
                <c:pt idx="3225">
                  <c:v>0.85108580666559197</c:v>
                </c:pt>
                <c:pt idx="3226">
                  <c:v>0.85106373099999999</c:v>
                </c:pt>
                <c:pt idx="3227">
                  <c:v>0.85104566306700202</c:v>
                </c:pt>
                <c:pt idx="3228">
                  <c:v>0.85103301075526905</c:v>
                </c:pt>
                <c:pt idx="3229">
                  <c:v>0.851020090776058</c:v>
                </c:pt>
                <c:pt idx="3230">
                  <c:v>0.85098914829389805</c:v>
                </c:pt>
                <c:pt idx="3231">
                  <c:v>0.85097299933539206</c:v>
                </c:pt>
                <c:pt idx="3232">
                  <c:v>0.85095755091177905</c:v>
                </c:pt>
                <c:pt idx="3233">
                  <c:v>0.85090283409800604</c:v>
                </c:pt>
                <c:pt idx="3234">
                  <c:v>0.85085329618750705</c:v>
                </c:pt>
                <c:pt idx="3235">
                  <c:v>0.85083298807006602</c:v>
                </c:pt>
                <c:pt idx="3236">
                  <c:v>0.85081630211266701</c:v>
                </c:pt>
                <c:pt idx="3237">
                  <c:v>0.85076940915183896</c:v>
                </c:pt>
                <c:pt idx="3238">
                  <c:v>0.85075148424715696</c:v>
                </c:pt>
                <c:pt idx="3239">
                  <c:v>0.85070288518134496</c:v>
                </c:pt>
                <c:pt idx="3240">
                  <c:v>0.85068268021742</c:v>
                </c:pt>
                <c:pt idx="3241">
                  <c:v>0.85066648823692304</c:v>
                </c:pt>
                <c:pt idx="3242">
                  <c:v>0.850650793004328</c:v>
                </c:pt>
                <c:pt idx="3243">
                  <c:v>0.85062416059678703</c:v>
                </c:pt>
                <c:pt idx="3244">
                  <c:v>0.85060967081974104</c:v>
                </c:pt>
                <c:pt idx="3245">
                  <c:v>0.85058995291241402</c:v>
                </c:pt>
                <c:pt idx="3246">
                  <c:v>0.85057392009771704</c:v>
                </c:pt>
                <c:pt idx="3247">
                  <c:v>0.85055783167316901</c:v>
                </c:pt>
                <c:pt idx="3248">
                  <c:v>0.85054311062032295</c:v>
                </c:pt>
                <c:pt idx="3249">
                  <c:v>0.85053017536105402</c:v>
                </c:pt>
                <c:pt idx="3250">
                  <c:v>0.85051937012794498</c:v>
                </c:pt>
                <c:pt idx="3251">
                  <c:v>0.85048691410482702</c:v>
                </c:pt>
                <c:pt idx="3252">
                  <c:v>0.85047565736458597</c:v>
                </c:pt>
                <c:pt idx="3253">
                  <c:v>0.85046278579739298</c:v>
                </c:pt>
                <c:pt idx="3254">
                  <c:v>0.85044749047921597</c:v>
                </c:pt>
                <c:pt idx="3255">
                  <c:v>0.85042165253908797</c:v>
                </c:pt>
                <c:pt idx="3256">
                  <c:v>0.85040328849533797</c:v>
                </c:pt>
                <c:pt idx="3257">
                  <c:v>0.85025122536837905</c:v>
                </c:pt>
                <c:pt idx="3258">
                  <c:v>0.85022840451966897</c:v>
                </c:pt>
                <c:pt idx="3259">
                  <c:v>0.85018870574778005</c:v>
                </c:pt>
                <c:pt idx="3260">
                  <c:v>0.85017350243376399</c:v>
                </c:pt>
                <c:pt idx="3261">
                  <c:v>0.85016255405529795</c:v>
                </c:pt>
                <c:pt idx="3262">
                  <c:v>0.85014630192139395</c:v>
                </c:pt>
                <c:pt idx="3263">
                  <c:v>0.85012582950402504</c:v>
                </c:pt>
                <c:pt idx="3264">
                  <c:v>0.850106478578596</c:v>
                </c:pt>
                <c:pt idx="3265">
                  <c:v>0.849828621596592</c:v>
                </c:pt>
                <c:pt idx="3266">
                  <c:v>0.84980759664135097</c:v>
                </c:pt>
                <c:pt idx="3267">
                  <c:v>0.84979562617167104</c:v>
                </c:pt>
                <c:pt idx="3268">
                  <c:v>0.84977950498648802</c:v>
                </c:pt>
                <c:pt idx="3269">
                  <c:v>0.84976405580752401</c:v>
                </c:pt>
                <c:pt idx="3270">
                  <c:v>0.84975322543186005</c:v>
                </c:pt>
                <c:pt idx="3271">
                  <c:v>0.84973565242044002</c:v>
                </c:pt>
                <c:pt idx="3272">
                  <c:v>0.84972221437065398</c:v>
                </c:pt>
                <c:pt idx="3273">
                  <c:v>0.84970536483173698</c:v>
                </c:pt>
                <c:pt idx="3274">
                  <c:v>0.84967863012526701</c:v>
                </c:pt>
                <c:pt idx="3275">
                  <c:v>0.84965564778065905</c:v>
                </c:pt>
                <c:pt idx="3276">
                  <c:v>0.84964041524648304</c:v>
                </c:pt>
                <c:pt idx="3277">
                  <c:v>0.84962216732293006</c:v>
                </c:pt>
                <c:pt idx="3278">
                  <c:v>0.84961122200000005</c:v>
                </c:pt>
                <c:pt idx="3279">
                  <c:v>0.849588966</c:v>
                </c:pt>
                <c:pt idx="3280">
                  <c:v>0.849538072501696</c:v>
                </c:pt>
                <c:pt idx="3281">
                  <c:v>0.84952452052886596</c:v>
                </c:pt>
                <c:pt idx="3282">
                  <c:v>0.84950476667514396</c:v>
                </c:pt>
                <c:pt idx="3283">
                  <c:v>0.84948700099999996</c:v>
                </c:pt>
                <c:pt idx="3284">
                  <c:v>0.84947258609079102</c:v>
                </c:pt>
                <c:pt idx="3285">
                  <c:v>0.849453104149412</c:v>
                </c:pt>
                <c:pt idx="3286">
                  <c:v>0.84943539266157697</c:v>
                </c:pt>
                <c:pt idx="3287">
                  <c:v>0.849417608807438</c:v>
                </c:pt>
                <c:pt idx="3288">
                  <c:v>0.84940667902897904</c:v>
                </c:pt>
                <c:pt idx="3289">
                  <c:v>0.84933305382721003</c:v>
                </c:pt>
                <c:pt idx="3290">
                  <c:v>0.84920954937394499</c:v>
                </c:pt>
                <c:pt idx="3291">
                  <c:v>0.84919390450237997</c:v>
                </c:pt>
                <c:pt idx="3292">
                  <c:v>0.84916072901294604</c:v>
                </c:pt>
                <c:pt idx="3293">
                  <c:v>0.84912285778084395</c:v>
                </c:pt>
                <c:pt idx="3294">
                  <c:v>0.84909297538867501</c:v>
                </c:pt>
                <c:pt idx="3295">
                  <c:v>0.84906023900000005</c:v>
                </c:pt>
                <c:pt idx="3296">
                  <c:v>0.84904401305847099</c:v>
                </c:pt>
                <c:pt idx="3297">
                  <c:v>0.84900571999999996</c:v>
                </c:pt>
                <c:pt idx="3298">
                  <c:v>0.84895575768794296</c:v>
                </c:pt>
                <c:pt idx="3299">
                  <c:v>0.84892902200241005</c:v>
                </c:pt>
                <c:pt idx="3300">
                  <c:v>0.84888655793378898</c:v>
                </c:pt>
                <c:pt idx="3301">
                  <c:v>0.848873030275617</c:v>
                </c:pt>
                <c:pt idx="3302">
                  <c:v>0.84886207879043796</c:v>
                </c:pt>
                <c:pt idx="3303">
                  <c:v>0.84885048633784299</c:v>
                </c:pt>
                <c:pt idx="3304">
                  <c:v>0.84883973246230804</c:v>
                </c:pt>
                <c:pt idx="3305">
                  <c:v>0.84877665399401003</c:v>
                </c:pt>
                <c:pt idx="3306">
                  <c:v>0.848758184540093</c:v>
                </c:pt>
                <c:pt idx="3307">
                  <c:v>0.848709862932856</c:v>
                </c:pt>
                <c:pt idx="3308">
                  <c:v>0.84868208278657997</c:v>
                </c:pt>
                <c:pt idx="3309">
                  <c:v>0.84866849717078197</c:v>
                </c:pt>
                <c:pt idx="3310">
                  <c:v>0.84865636356140906</c:v>
                </c:pt>
                <c:pt idx="3311">
                  <c:v>0.84864558067511597</c:v>
                </c:pt>
                <c:pt idx="3312">
                  <c:v>0.84862688057562496</c:v>
                </c:pt>
                <c:pt idx="3313">
                  <c:v>0.84861443199999997</c:v>
                </c:pt>
                <c:pt idx="3314">
                  <c:v>0.84860077477185802</c:v>
                </c:pt>
                <c:pt idx="3315">
                  <c:v>0.84858996236022399</c:v>
                </c:pt>
                <c:pt idx="3316">
                  <c:v>0.84855401016326304</c:v>
                </c:pt>
                <c:pt idx="3317">
                  <c:v>0.84845042926050296</c:v>
                </c:pt>
                <c:pt idx="3318">
                  <c:v>0.84842409064005397</c:v>
                </c:pt>
                <c:pt idx="3319">
                  <c:v>0.84840621091294</c:v>
                </c:pt>
                <c:pt idx="3320">
                  <c:v>0.84837673599999996</c:v>
                </c:pt>
                <c:pt idx="3321">
                  <c:v>0.84834531199999996</c:v>
                </c:pt>
                <c:pt idx="3322">
                  <c:v>0.84833402499999999</c:v>
                </c:pt>
                <c:pt idx="3323">
                  <c:v>0.84828056720283995</c:v>
                </c:pt>
                <c:pt idx="3324">
                  <c:v>0.84826852864915703</c:v>
                </c:pt>
                <c:pt idx="3325">
                  <c:v>0.84820586174343204</c:v>
                </c:pt>
                <c:pt idx="3326">
                  <c:v>0.84819195959208604</c:v>
                </c:pt>
                <c:pt idx="3327">
                  <c:v>0.84817903299999997</c:v>
                </c:pt>
                <c:pt idx="3328">
                  <c:v>0.84816825900000004</c:v>
                </c:pt>
                <c:pt idx="3329">
                  <c:v>0.84811361883186098</c:v>
                </c:pt>
                <c:pt idx="3330">
                  <c:v>0.84810192286806196</c:v>
                </c:pt>
                <c:pt idx="3331">
                  <c:v>0.84805603606117597</c:v>
                </c:pt>
                <c:pt idx="3332">
                  <c:v>0.84802615151495897</c:v>
                </c:pt>
                <c:pt idx="3333">
                  <c:v>0.84801277148559695</c:v>
                </c:pt>
                <c:pt idx="3334">
                  <c:v>0.84799821360587302</c:v>
                </c:pt>
                <c:pt idx="3335">
                  <c:v>0.84797016677902803</c:v>
                </c:pt>
                <c:pt idx="3336">
                  <c:v>0.84793559500000004</c:v>
                </c:pt>
                <c:pt idx="3337">
                  <c:v>0.84791529785623099</c:v>
                </c:pt>
                <c:pt idx="3338">
                  <c:v>0.84790420944306799</c:v>
                </c:pt>
                <c:pt idx="3339">
                  <c:v>0.84788668726765504</c:v>
                </c:pt>
                <c:pt idx="3340">
                  <c:v>0.84772546331415899</c:v>
                </c:pt>
                <c:pt idx="3341">
                  <c:v>0.84770788600000002</c:v>
                </c:pt>
                <c:pt idx="3342">
                  <c:v>0.84769413815663697</c:v>
                </c:pt>
                <c:pt idx="3343">
                  <c:v>0.84761579698012801</c:v>
                </c:pt>
                <c:pt idx="3344">
                  <c:v>0.84759517860511802</c:v>
                </c:pt>
                <c:pt idx="3345">
                  <c:v>0.84755899450358196</c:v>
                </c:pt>
                <c:pt idx="3346">
                  <c:v>0.84750485525558705</c:v>
                </c:pt>
                <c:pt idx="3347">
                  <c:v>0.84749314135138998</c:v>
                </c:pt>
                <c:pt idx="3348">
                  <c:v>0.84748222776165705</c:v>
                </c:pt>
                <c:pt idx="3349">
                  <c:v>0.84744361117491795</c:v>
                </c:pt>
                <c:pt idx="3350">
                  <c:v>0.84743207099999995</c:v>
                </c:pt>
                <c:pt idx="3351">
                  <c:v>0.84736163869354197</c:v>
                </c:pt>
                <c:pt idx="3352">
                  <c:v>0.84732716799639096</c:v>
                </c:pt>
                <c:pt idx="3353">
                  <c:v>0.84731563171394098</c:v>
                </c:pt>
                <c:pt idx="3354">
                  <c:v>0.84729396151007697</c:v>
                </c:pt>
                <c:pt idx="3355">
                  <c:v>0.84726595308276798</c:v>
                </c:pt>
                <c:pt idx="3356">
                  <c:v>0.84724274549769896</c:v>
                </c:pt>
                <c:pt idx="3357">
                  <c:v>0.84722929489088405</c:v>
                </c:pt>
                <c:pt idx="3358">
                  <c:v>0.84721576600000004</c:v>
                </c:pt>
                <c:pt idx="3359">
                  <c:v>0.84719920821858397</c:v>
                </c:pt>
                <c:pt idx="3360">
                  <c:v>0.84718426317515805</c:v>
                </c:pt>
                <c:pt idx="3361">
                  <c:v>0.84717068698256304</c:v>
                </c:pt>
                <c:pt idx="3362">
                  <c:v>0.84714084152157998</c:v>
                </c:pt>
                <c:pt idx="3363">
                  <c:v>0.84711902463401501</c:v>
                </c:pt>
                <c:pt idx="3364">
                  <c:v>0.84710630766983097</c:v>
                </c:pt>
                <c:pt idx="3365">
                  <c:v>0.84709368821179098</c:v>
                </c:pt>
                <c:pt idx="3366">
                  <c:v>0.84708081502747901</c:v>
                </c:pt>
                <c:pt idx="3367">
                  <c:v>0.84706652435072205</c:v>
                </c:pt>
                <c:pt idx="3368">
                  <c:v>0.84703616767976697</c:v>
                </c:pt>
                <c:pt idx="3369">
                  <c:v>0.84702152130057395</c:v>
                </c:pt>
                <c:pt idx="3370">
                  <c:v>0.84699035235714204</c:v>
                </c:pt>
                <c:pt idx="3371">
                  <c:v>0.84697566415251402</c:v>
                </c:pt>
                <c:pt idx="3372">
                  <c:v>0.84694691386611198</c:v>
                </c:pt>
                <c:pt idx="3373">
                  <c:v>0.846915005760429</c:v>
                </c:pt>
                <c:pt idx="3374">
                  <c:v>0.84688606663635402</c:v>
                </c:pt>
                <c:pt idx="3375">
                  <c:v>0.84686878498641704</c:v>
                </c:pt>
                <c:pt idx="3376">
                  <c:v>0.84684838789887296</c:v>
                </c:pt>
                <c:pt idx="3377">
                  <c:v>0.84683475087514604</c:v>
                </c:pt>
                <c:pt idx="3378">
                  <c:v>0.84681506913822202</c:v>
                </c:pt>
                <c:pt idx="3379">
                  <c:v>0.84679795186525897</c:v>
                </c:pt>
                <c:pt idx="3380">
                  <c:v>0.84678325811189903</c:v>
                </c:pt>
                <c:pt idx="3381">
                  <c:v>0.84656126881788496</c:v>
                </c:pt>
                <c:pt idx="3382">
                  <c:v>0.84654093406783204</c:v>
                </c:pt>
                <c:pt idx="3383">
                  <c:v>0.84652803399999998</c:v>
                </c:pt>
                <c:pt idx="3384">
                  <c:v>0.84651259999999995</c:v>
                </c:pt>
                <c:pt idx="3385">
                  <c:v>0.84641682044169797</c:v>
                </c:pt>
                <c:pt idx="3386">
                  <c:v>0.84638706549876297</c:v>
                </c:pt>
                <c:pt idx="3387">
                  <c:v>0.84636163697768496</c:v>
                </c:pt>
                <c:pt idx="3388">
                  <c:v>0.84634671876701595</c:v>
                </c:pt>
                <c:pt idx="3389">
                  <c:v>0.846328843</c:v>
                </c:pt>
                <c:pt idx="3390">
                  <c:v>0.84631578710353705</c:v>
                </c:pt>
                <c:pt idx="3391">
                  <c:v>0.84630120141359699</c:v>
                </c:pt>
                <c:pt idx="3392">
                  <c:v>0.84629035519538798</c:v>
                </c:pt>
                <c:pt idx="3393">
                  <c:v>0.84626318004130996</c:v>
                </c:pt>
                <c:pt idx="3394">
                  <c:v>0.84624514932323402</c:v>
                </c:pt>
                <c:pt idx="3395">
                  <c:v>0.84623418493436497</c:v>
                </c:pt>
                <c:pt idx="3396">
                  <c:v>0.84620547830274095</c:v>
                </c:pt>
                <c:pt idx="3397">
                  <c:v>0.84616171632894599</c:v>
                </c:pt>
                <c:pt idx="3398">
                  <c:v>0.84615013996590305</c:v>
                </c:pt>
                <c:pt idx="3399">
                  <c:v>0.84609700922703801</c:v>
                </c:pt>
                <c:pt idx="3400">
                  <c:v>0.84607859727151602</c:v>
                </c:pt>
                <c:pt idx="3401">
                  <c:v>0.84606406422706504</c:v>
                </c:pt>
                <c:pt idx="3402">
                  <c:v>0.84604841912363304</c:v>
                </c:pt>
                <c:pt idx="3403">
                  <c:v>0.84603227078848997</c:v>
                </c:pt>
                <c:pt idx="3404">
                  <c:v>0.84601427644084004</c:v>
                </c:pt>
                <c:pt idx="3405">
                  <c:v>0.84599916069542402</c:v>
                </c:pt>
                <c:pt idx="3406">
                  <c:v>0.84598830367195998</c:v>
                </c:pt>
                <c:pt idx="3407">
                  <c:v>0.84597755405661301</c:v>
                </c:pt>
                <c:pt idx="3408">
                  <c:v>0.84596036600000002</c:v>
                </c:pt>
                <c:pt idx="3409">
                  <c:v>0.84593667163785702</c:v>
                </c:pt>
                <c:pt idx="3410">
                  <c:v>0.84592399719552902</c:v>
                </c:pt>
                <c:pt idx="3411">
                  <c:v>0.84591148680589601</c:v>
                </c:pt>
                <c:pt idx="3412">
                  <c:v>0.84589797805257305</c:v>
                </c:pt>
                <c:pt idx="3413">
                  <c:v>0.84588042297467003</c:v>
                </c:pt>
                <c:pt idx="3414">
                  <c:v>0.84586729398132599</c:v>
                </c:pt>
                <c:pt idx="3415">
                  <c:v>0.84585140239151302</c:v>
                </c:pt>
                <c:pt idx="3416">
                  <c:v>0.845834607901085</c:v>
                </c:pt>
                <c:pt idx="3417">
                  <c:v>0.84582367817980697</c:v>
                </c:pt>
                <c:pt idx="3418">
                  <c:v>0.84579479982241801</c:v>
                </c:pt>
                <c:pt idx="3419">
                  <c:v>0.84577524257916903</c:v>
                </c:pt>
                <c:pt idx="3420">
                  <c:v>0.84575730465551602</c:v>
                </c:pt>
                <c:pt idx="3421">
                  <c:v>0.84572948780943102</c:v>
                </c:pt>
                <c:pt idx="3422">
                  <c:v>0.84570251100000005</c:v>
                </c:pt>
                <c:pt idx="3423">
                  <c:v>0.84569130400000003</c:v>
                </c:pt>
                <c:pt idx="3424">
                  <c:v>0.84566715517145497</c:v>
                </c:pt>
                <c:pt idx="3425">
                  <c:v>0.84564558597624295</c:v>
                </c:pt>
                <c:pt idx="3426">
                  <c:v>0.84562524632257796</c:v>
                </c:pt>
                <c:pt idx="3427">
                  <c:v>0.84561424712789501</c:v>
                </c:pt>
                <c:pt idx="3428">
                  <c:v>0.84559882399999997</c:v>
                </c:pt>
                <c:pt idx="3429">
                  <c:v>0.84558260699999999</c:v>
                </c:pt>
                <c:pt idx="3430">
                  <c:v>0.84554968394417895</c:v>
                </c:pt>
                <c:pt idx="3431">
                  <c:v>0.84551991233869195</c:v>
                </c:pt>
                <c:pt idx="3432">
                  <c:v>0.84549869776772602</c:v>
                </c:pt>
                <c:pt idx="3433">
                  <c:v>0.84547046318291696</c:v>
                </c:pt>
                <c:pt idx="3434">
                  <c:v>0.84543247447592496</c:v>
                </c:pt>
                <c:pt idx="3435">
                  <c:v>0.84541109198698605</c:v>
                </c:pt>
                <c:pt idx="3436">
                  <c:v>0.84539741863662499</c:v>
                </c:pt>
                <c:pt idx="3437">
                  <c:v>0.84536384740970305</c:v>
                </c:pt>
                <c:pt idx="3438">
                  <c:v>0.84535091100000004</c:v>
                </c:pt>
                <c:pt idx="3439">
                  <c:v>0.84533019115442498</c:v>
                </c:pt>
                <c:pt idx="3440">
                  <c:v>0.84531919809809197</c:v>
                </c:pt>
                <c:pt idx="3441">
                  <c:v>0.84530340351168798</c:v>
                </c:pt>
                <c:pt idx="3442">
                  <c:v>0.84528604579289901</c:v>
                </c:pt>
                <c:pt idx="3443">
                  <c:v>0.84527101400000004</c:v>
                </c:pt>
                <c:pt idx="3444">
                  <c:v>0.84524442799999999</c:v>
                </c:pt>
                <c:pt idx="3445">
                  <c:v>0.84522303428128498</c:v>
                </c:pt>
                <c:pt idx="3446">
                  <c:v>0.84520861244295897</c:v>
                </c:pt>
                <c:pt idx="3447">
                  <c:v>0.84518985688209003</c:v>
                </c:pt>
                <c:pt idx="3448">
                  <c:v>0.84516262935106701</c:v>
                </c:pt>
                <c:pt idx="3449">
                  <c:v>0.84513718489159195</c:v>
                </c:pt>
                <c:pt idx="3450">
                  <c:v>0.84510580648443501</c:v>
                </c:pt>
                <c:pt idx="3451">
                  <c:v>0.84507113131220601</c:v>
                </c:pt>
                <c:pt idx="3452">
                  <c:v>0.84505401366898403</c:v>
                </c:pt>
                <c:pt idx="3453">
                  <c:v>0.84503314902500504</c:v>
                </c:pt>
                <c:pt idx="3454">
                  <c:v>0.84501117021122196</c:v>
                </c:pt>
                <c:pt idx="3455">
                  <c:v>0.84499754750415901</c:v>
                </c:pt>
                <c:pt idx="3456">
                  <c:v>0.84497767118336597</c:v>
                </c:pt>
                <c:pt idx="3457">
                  <c:v>0.84495310042289495</c:v>
                </c:pt>
                <c:pt idx="3458">
                  <c:v>0.84492645583248405</c:v>
                </c:pt>
                <c:pt idx="3459">
                  <c:v>0.84489131442931598</c:v>
                </c:pt>
                <c:pt idx="3460">
                  <c:v>0.84486513514508699</c:v>
                </c:pt>
                <c:pt idx="3461">
                  <c:v>0.84485048253957695</c:v>
                </c:pt>
                <c:pt idx="3462">
                  <c:v>0.84483180999999996</c:v>
                </c:pt>
                <c:pt idx="3463">
                  <c:v>0.84481008388579504</c:v>
                </c:pt>
                <c:pt idx="3464">
                  <c:v>0.84478854208829601</c:v>
                </c:pt>
                <c:pt idx="3465">
                  <c:v>0.84475721063990095</c:v>
                </c:pt>
                <c:pt idx="3466">
                  <c:v>0.84474399396308797</c:v>
                </c:pt>
                <c:pt idx="3467">
                  <c:v>0.84472506060984498</c:v>
                </c:pt>
                <c:pt idx="3468">
                  <c:v>0.84470854495626801</c:v>
                </c:pt>
                <c:pt idx="3469">
                  <c:v>0.844663921141806</c:v>
                </c:pt>
                <c:pt idx="3470">
                  <c:v>0.84464341286771605</c:v>
                </c:pt>
                <c:pt idx="3471">
                  <c:v>0.84461989845365504</c:v>
                </c:pt>
                <c:pt idx="3472">
                  <c:v>0.84458041399999995</c:v>
                </c:pt>
                <c:pt idx="3473">
                  <c:v>0.84456891385070099</c:v>
                </c:pt>
                <c:pt idx="3474">
                  <c:v>0.84453846063409699</c:v>
                </c:pt>
                <c:pt idx="3475">
                  <c:v>0.84451108447742496</c:v>
                </c:pt>
                <c:pt idx="3476">
                  <c:v>0.84449363364794505</c:v>
                </c:pt>
                <c:pt idx="3477">
                  <c:v>0.84447899073217503</c:v>
                </c:pt>
                <c:pt idx="3478">
                  <c:v>0.84446594260817998</c:v>
                </c:pt>
                <c:pt idx="3479">
                  <c:v>0.84445302934954702</c:v>
                </c:pt>
                <c:pt idx="3480">
                  <c:v>0.844408069887289</c:v>
                </c:pt>
                <c:pt idx="3481">
                  <c:v>0.84439451760198903</c:v>
                </c:pt>
                <c:pt idx="3482">
                  <c:v>0.84436148006090095</c:v>
                </c:pt>
                <c:pt idx="3483">
                  <c:v>0.84433501712528902</c:v>
                </c:pt>
                <c:pt idx="3484">
                  <c:v>0.84432382365815595</c:v>
                </c:pt>
                <c:pt idx="3485">
                  <c:v>0.84429957653783205</c:v>
                </c:pt>
                <c:pt idx="3486">
                  <c:v>0.84428361187331402</c:v>
                </c:pt>
                <c:pt idx="3487">
                  <c:v>0.84426516986641598</c:v>
                </c:pt>
                <c:pt idx="3488">
                  <c:v>0.844249208670378</c:v>
                </c:pt>
                <c:pt idx="3489">
                  <c:v>0.84415988799999997</c:v>
                </c:pt>
                <c:pt idx="3490">
                  <c:v>0.84414511254060898</c:v>
                </c:pt>
                <c:pt idx="3491">
                  <c:v>0.844101818819606</c:v>
                </c:pt>
                <c:pt idx="3492">
                  <c:v>0.84405636544223905</c:v>
                </c:pt>
                <c:pt idx="3493">
                  <c:v>0.84402880599999996</c:v>
                </c:pt>
                <c:pt idx="3494">
                  <c:v>0.84396920052365798</c:v>
                </c:pt>
                <c:pt idx="3495">
                  <c:v>0.84395730249582401</c:v>
                </c:pt>
                <c:pt idx="3496">
                  <c:v>0.84393714868583203</c:v>
                </c:pt>
                <c:pt idx="3497">
                  <c:v>0.84385674737183203</c:v>
                </c:pt>
                <c:pt idx="3498">
                  <c:v>0.84382707613576002</c:v>
                </c:pt>
                <c:pt idx="3499">
                  <c:v>0.84380202007628502</c:v>
                </c:pt>
                <c:pt idx="3500">
                  <c:v>0.843771502074664</c:v>
                </c:pt>
                <c:pt idx="3501">
                  <c:v>0.84375214799999998</c:v>
                </c:pt>
                <c:pt idx="3502">
                  <c:v>0.84373104666395204</c:v>
                </c:pt>
                <c:pt idx="3503">
                  <c:v>0.84371224207710005</c:v>
                </c:pt>
                <c:pt idx="3504">
                  <c:v>0.84366581173597299</c:v>
                </c:pt>
                <c:pt idx="3505">
                  <c:v>0.84355055762485398</c:v>
                </c:pt>
                <c:pt idx="3506">
                  <c:v>0.843502166709857</c:v>
                </c:pt>
                <c:pt idx="3507">
                  <c:v>0.84347326617534302</c:v>
                </c:pt>
                <c:pt idx="3508">
                  <c:v>0.84346188261199895</c:v>
                </c:pt>
                <c:pt idx="3509">
                  <c:v>0.84344352726423899</c:v>
                </c:pt>
                <c:pt idx="3510">
                  <c:v>0.84342459000000003</c:v>
                </c:pt>
                <c:pt idx="3511">
                  <c:v>0.84340054556689703</c:v>
                </c:pt>
                <c:pt idx="3512">
                  <c:v>0.84335381950562904</c:v>
                </c:pt>
                <c:pt idx="3513">
                  <c:v>0.84333132290146795</c:v>
                </c:pt>
                <c:pt idx="3514">
                  <c:v>0.84329453102706697</c:v>
                </c:pt>
                <c:pt idx="3515">
                  <c:v>0.84326528365929898</c:v>
                </c:pt>
                <c:pt idx="3516">
                  <c:v>0.84323926910546998</c:v>
                </c:pt>
                <c:pt idx="3517">
                  <c:v>0.84322807409437295</c:v>
                </c:pt>
                <c:pt idx="3518">
                  <c:v>0.84317733133581496</c:v>
                </c:pt>
                <c:pt idx="3519">
                  <c:v>0.84315821336868502</c:v>
                </c:pt>
                <c:pt idx="3520">
                  <c:v>0.84314478191147701</c:v>
                </c:pt>
                <c:pt idx="3521">
                  <c:v>0.843076743778435</c:v>
                </c:pt>
                <c:pt idx="3522">
                  <c:v>0.84305559045200296</c:v>
                </c:pt>
                <c:pt idx="3523">
                  <c:v>0.84303711211621801</c:v>
                </c:pt>
                <c:pt idx="3524">
                  <c:v>0.84302327180842995</c:v>
                </c:pt>
                <c:pt idx="3525">
                  <c:v>0.84300051499999995</c:v>
                </c:pt>
                <c:pt idx="3526">
                  <c:v>0.84298269000000003</c:v>
                </c:pt>
                <c:pt idx="3527">
                  <c:v>0.84285019699999997</c:v>
                </c:pt>
                <c:pt idx="3528">
                  <c:v>0.84282811005393699</c:v>
                </c:pt>
                <c:pt idx="3529">
                  <c:v>0.84280188218754204</c:v>
                </c:pt>
                <c:pt idx="3530">
                  <c:v>0.84277362080955598</c:v>
                </c:pt>
                <c:pt idx="3531">
                  <c:v>0.84265715200000002</c:v>
                </c:pt>
                <c:pt idx="3532">
                  <c:v>0.84264412305509695</c:v>
                </c:pt>
                <c:pt idx="3533">
                  <c:v>0.84263298633452</c:v>
                </c:pt>
                <c:pt idx="3534">
                  <c:v>0.84261849323335103</c:v>
                </c:pt>
                <c:pt idx="3535">
                  <c:v>0.84260293809106701</c:v>
                </c:pt>
                <c:pt idx="3536">
                  <c:v>0.84258740610446603</c:v>
                </c:pt>
                <c:pt idx="3537">
                  <c:v>0.84256010986924901</c:v>
                </c:pt>
                <c:pt idx="3538">
                  <c:v>0.84254030557661597</c:v>
                </c:pt>
                <c:pt idx="3539">
                  <c:v>0.84252041647864895</c:v>
                </c:pt>
                <c:pt idx="3540">
                  <c:v>0.84250567681362198</c:v>
                </c:pt>
                <c:pt idx="3541">
                  <c:v>0.84249276654310001</c:v>
                </c:pt>
                <c:pt idx="3542">
                  <c:v>0.84246712876758101</c:v>
                </c:pt>
                <c:pt idx="3543">
                  <c:v>0.84243314000000002</c:v>
                </c:pt>
                <c:pt idx="3544">
                  <c:v>0.84242037788752899</c:v>
                </c:pt>
                <c:pt idx="3545">
                  <c:v>0.84225112883967701</c:v>
                </c:pt>
                <c:pt idx="3546">
                  <c:v>0.84222754635726904</c:v>
                </c:pt>
                <c:pt idx="3547">
                  <c:v>0.84221240980624801</c:v>
                </c:pt>
                <c:pt idx="3548">
                  <c:v>0.84219113400000001</c:v>
                </c:pt>
                <c:pt idx="3549">
                  <c:v>0.84217205420997598</c:v>
                </c:pt>
                <c:pt idx="3550">
                  <c:v>0.84215150179282305</c:v>
                </c:pt>
                <c:pt idx="3551">
                  <c:v>0.84190344628940905</c:v>
                </c:pt>
                <c:pt idx="3552">
                  <c:v>0.84155373824373203</c:v>
                </c:pt>
                <c:pt idx="3553">
                  <c:v>0.84145382230437604</c:v>
                </c:pt>
                <c:pt idx="3554">
                  <c:v>0.841437789519622</c:v>
                </c:pt>
                <c:pt idx="3555">
                  <c:v>0.84140869949503905</c:v>
                </c:pt>
                <c:pt idx="3556">
                  <c:v>0.84138896053767498</c:v>
                </c:pt>
                <c:pt idx="3557">
                  <c:v>0.84135853000000005</c:v>
                </c:pt>
                <c:pt idx="3558">
                  <c:v>0.84134042757373095</c:v>
                </c:pt>
                <c:pt idx="3559">
                  <c:v>0.84132053951498398</c:v>
                </c:pt>
                <c:pt idx="3560">
                  <c:v>0.84130735448275096</c:v>
                </c:pt>
                <c:pt idx="3561">
                  <c:v>0.84129374773091703</c:v>
                </c:pt>
                <c:pt idx="3562">
                  <c:v>0.84113892176024296</c:v>
                </c:pt>
                <c:pt idx="3563">
                  <c:v>0.84111350303184096</c:v>
                </c:pt>
                <c:pt idx="3564">
                  <c:v>0.84107979251240295</c:v>
                </c:pt>
                <c:pt idx="3565">
                  <c:v>0.84106075951844494</c:v>
                </c:pt>
                <c:pt idx="3566">
                  <c:v>0.84103382800000004</c:v>
                </c:pt>
                <c:pt idx="3567">
                  <c:v>0.84100873288887501</c:v>
                </c:pt>
                <c:pt idx="3568">
                  <c:v>0.84095376993895599</c:v>
                </c:pt>
                <c:pt idx="3569">
                  <c:v>0.84092430869337997</c:v>
                </c:pt>
                <c:pt idx="3570">
                  <c:v>0.84090679015282399</c:v>
                </c:pt>
                <c:pt idx="3571">
                  <c:v>0.840879194</c:v>
                </c:pt>
                <c:pt idx="3572">
                  <c:v>0.84086045214129201</c:v>
                </c:pt>
                <c:pt idx="3573">
                  <c:v>0.84084711938510504</c:v>
                </c:pt>
                <c:pt idx="3574">
                  <c:v>0.84083282800000003</c:v>
                </c:pt>
                <c:pt idx="3575">
                  <c:v>0.84062528666750902</c:v>
                </c:pt>
                <c:pt idx="3576">
                  <c:v>0.840581864963451</c:v>
                </c:pt>
                <c:pt idx="3577">
                  <c:v>0.84056994097328097</c:v>
                </c:pt>
                <c:pt idx="3578">
                  <c:v>0.840553231496738</c:v>
                </c:pt>
                <c:pt idx="3579">
                  <c:v>0.84053761789065595</c:v>
                </c:pt>
                <c:pt idx="3580">
                  <c:v>0.84052117269429805</c:v>
                </c:pt>
                <c:pt idx="3581">
                  <c:v>0.84034663386341801</c:v>
                </c:pt>
                <c:pt idx="3582">
                  <c:v>0.84032663798025597</c:v>
                </c:pt>
                <c:pt idx="3583">
                  <c:v>0.84028409727874398</c:v>
                </c:pt>
                <c:pt idx="3584">
                  <c:v>0.84024775828206899</c:v>
                </c:pt>
                <c:pt idx="3585">
                  <c:v>0.84022026736052902</c:v>
                </c:pt>
                <c:pt idx="3586">
                  <c:v>0.84018912555457004</c:v>
                </c:pt>
                <c:pt idx="3587">
                  <c:v>0.84016443325291101</c:v>
                </c:pt>
                <c:pt idx="3588">
                  <c:v>0.84014987732692603</c:v>
                </c:pt>
                <c:pt idx="3589">
                  <c:v>0.84013438500000004</c:v>
                </c:pt>
                <c:pt idx="3590">
                  <c:v>0.84005939440119404</c:v>
                </c:pt>
                <c:pt idx="3591">
                  <c:v>0.84004388308428002</c:v>
                </c:pt>
                <c:pt idx="3592">
                  <c:v>0.84001328842342105</c:v>
                </c:pt>
                <c:pt idx="3593">
                  <c:v>0.83998330250123099</c:v>
                </c:pt>
                <c:pt idx="3594">
                  <c:v>0.83997116968834695</c:v>
                </c:pt>
                <c:pt idx="3595">
                  <c:v>0.83995720774293103</c:v>
                </c:pt>
                <c:pt idx="3596">
                  <c:v>0.83993937802805196</c:v>
                </c:pt>
                <c:pt idx="3597">
                  <c:v>0.83971710104750996</c:v>
                </c:pt>
                <c:pt idx="3598">
                  <c:v>0.83940562067348001</c:v>
                </c:pt>
                <c:pt idx="3599">
                  <c:v>0.839269005837881</c:v>
                </c:pt>
                <c:pt idx="3600">
                  <c:v>0.83925456604381699</c:v>
                </c:pt>
                <c:pt idx="3601">
                  <c:v>0.83923611536615705</c:v>
                </c:pt>
                <c:pt idx="3602">
                  <c:v>0.83920384027115902</c:v>
                </c:pt>
                <c:pt idx="3603">
                  <c:v>0.83915911967657797</c:v>
                </c:pt>
                <c:pt idx="3604">
                  <c:v>0.83914756470396501</c:v>
                </c:pt>
                <c:pt idx="3605">
                  <c:v>0.83912493160178503</c:v>
                </c:pt>
                <c:pt idx="3606">
                  <c:v>0.83910949313366301</c:v>
                </c:pt>
                <c:pt idx="3607">
                  <c:v>0.83908641275410001</c:v>
                </c:pt>
                <c:pt idx="3608">
                  <c:v>0.83907010199999998</c:v>
                </c:pt>
                <c:pt idx="3609">
                  <c:v>0.83905390019300197</c:v>
                </c:pt>
                <c:pt idx="3610">
                  <c:v>0.83903159814787198</c:v>
                </c:pt>
                <c:pt idx="3611">
                  <c:v>0.83901553676329599</c:v>
                </c:pt>
                <c:pt idx="3612">
                  <c:v>0.83898680389175595</c:v>
                </c:pt>
                <c:pt idx="3613">
                  <c:v>0.83897298451311797</c:v>
                </c:pt>
                <c:pt idx="3614">
                  <c:v>0.83894358372196798</c:v>
                </c:pt>
                <c:pt idx="3615">
                  <c:v>0.83886542656651797</c:v>
                </c:pt>
                <c:pt idx="3616">
                  <c:v>0.83884480235927406</c:v>
                </c:pt>
                <c:pt idx="3617">
                  <c:v>0.83881637099999995</c:v>
                </c:pt>
                <c:pt idx="3618">
                  <c:v>0.83879955752569901</c:v>
                </c:pt>
                <c:pt idx="3619">
                  <c:v>0.83877944125549797</c:v>
                </c:pt>
                <c:pt idx="3620">
                  <c:v>0.83875331500000005</c:v>
                </c:pt>
                <c:pt idx="3621">
                  <c:v>0.83873754852193105</c:v>
                </c:pt>
                <c:pt idx="3622">
                  <c:v>0.83867683500000001</c:v>
                </c:pt>
                <c:pt idx="3623">
                  <c:v>0.83849137586183697</c:v>
                </c:pt>
                <c:pt idx="3624">
                  <c:v>0.838455550477755</c:v>
                </c:pt>
                <c:pt idx="3625">
                  <c:v>0.83840279125597805</c:v>
                </c:pt>
                <c:pt idx="3626">
                  <c:v>0.83832534555025895</c:v>
                </c:pt>
                <c:pt idx="3627">
                  <c:v>0.83829009641697305</c:v>
                </c:pt>
                <c:pt idx="3628">
                  <c:v>0.83827850599837495</c:v>
                </c:pt>
                <c:pt idx="3629">
                  <c:v>0.83826553100000001</c:v>
                </c:pt>
                <c:pt idx="3630">
                  <c:v>0.83825233655992804</c:v>
                </c:pt>
                <c:pt idx="3631">
                  <c:v>0.83823027487862301</c:v>
                </c:pt>
                <c:pt idx="3632">
                  <c:v>0.83821586418501404</c:v>
                </c:pt>
                <c:pt idx="3633">
                  <c:v>0.83819279238102196</c:v>
                </c:pt>
                <c:pt idx="3634">
                  <c:v>0.83809954798193198</c:v>
                </c:pt>
                <c:pt idx="3635">
                  <c:v>0.83806880600895906</c:v>
                </c:pt>
                <c:pt idx="3636">
                  <c:v>0.83802093998986005</c:v>
                </c:pt>
                <c:pt idx="3637">
                  <c:v>0.83800492181925901</c:v>
                </c:pt>
                <c:pt idx="3638">
                  <c:v>0.837943196</c:v>
                </c:pt>
                <c:pt idx="3639">
                  <c:v>0.83792072057619205</c:v>
                </c:pt>
                <c:pt idx="3640">
                  <c:v>0.83790763689321601</c:v>
                </c:pt>
                <c:pt idx="3641">
                  <c:v>0.83789677399999996</c:v>
                </c:pt>
                <c:pt idx="3642">
                  <c:v>0.83788602748364305</c:v>
                </c:pt>
                <c:pt idx="3643">
                  <c:v>0.837845239335968</c:v>
                </c:pt>
                <c:pt idx="3644">
                  <c:v>0.83783008999999997</c:v>
                </c:pt>
                <c:pt idx="3645">
                  <c:v>0.83781915799999995</c:v>
                </c:pt>
                <c:pt idx="3646">
                  <c:v>0.83779513567704</c:v>
                </c:pt>
                <c:pt idx="3647">
                  <c:v>0.83762968483168398</c:v>
                </c:pt>
                <c:pt idx="3648">
                  <c:v>0.83761191664685997</c:v>
                </c:pt>
                <c:pt idx="3649">
                  <c:v>0.83759286273936995</c:v>
                </c:pt>
                <c:pt idx="3650">
                  <c:v>0.83753031872736605</c:v>
                </c:pt>
                <c:pt idx="3651">
                  <c:v>0.83751625064409896</c:v>
                </c:pt>
                <c:pt idx="3652">
                  <c:v>0.83745394981261401</c:v>
                </c:pt>
                <c:pt idx="3653">
                  <c:v>0.83744026980721997</c:v>
                </c:pt>
                <c:pt idx="3654">
                  <c:v>0.83741937171181402</c:v>
                </c:pt>
                <c:pt idx="3655">
                  <c:v>0.83739931542310397</c:v>
                </c:pt>
                <c:pt idx="3656">
                  <c:v>0.83738090364656703</c:v>
                </c:pt>
                <c:pt idx="3657">
                  <c:v>0.837311605187403</c:v>
                </c:pt>
                <c:pt idx="3658">
                  <c:v>0.83726402448628501</c:v>
                </c:pt>
                <c:pt idx="3659">
                  <c:v>0.83721713394592201</c:v>
                </c:pt>
                <c:pt idx="3660">
                  <c:v>0.83715696978242404</c:v>
                </c:pt>
                <c:pt idx="3661">
                  <c:v>0.837144822435821</c:v>
                </c:pt>
                <c:pt idx="3662">
                  <c:v>0.83713383625664395</c:v>
                </c:pt>
                <c:pt idx="3663">
                  <c:v>0.83709377503000604</c:v>
                </c:pt>
                <c:pt idx="3664">
                  <c:v>0.837082258957074</c:v>
                </c:pt>
                <c:pt idx="3665">
                  <c:v>0.83706040861409003</c:v>
                </c:pt>
                <c:pt idx="3666">
                  <c:v>0.83704939841527504</c:v>
                </c:pt>
                <c:pt idx="3667">
                  <c:v>0.837038623780895</c:v>
                </c:pt>
                <c:pt idx="3668">
                  <c:v>0.837014520512116</c:v>
                </c:pt>
                <c:pt idx="3669">
                  <c:v>0.83697407751928399</c:v>
                </c:pt>
                <c:pt idx="3670">
                  <c:v>0.83696031692744399</c:v>
                </c:pt>
                <c:pt idx="3671">
                  <c:v>0.83694725399998104</c:v>
                </c:pt>
                <c:pt idx="3672">
                  <c:v>0.83693453097533599</c:v>
                </c:pt>
                <c:pt idx="3673">
                  <c:v>0.83692025541460502</c:v>
                </c:pt>
                <c:pt idx="3674">
                  <c:v>0.83683056382705501</c:v>
                </c:pt>
                <c:pt idx="3675">
                  <c:v>0.836803892368989</c:v>
                </c:pt>
                <c:pt idx="3676">
                  <c:v>0.83678892688941398</c:v>
                </c:pt>
                <c:pt idx="3677">
                  <c:v>0.83677562693107299</c:v>
                </c:pt>
                <c:pt idx="3678">
                  <c:v>0.83675318088495299</c:v>
                </c:pt>
                <c:pt idx="3679">
                  <c:v>0.83673728304520201</c:v>
                </c:pt>
                <c:pt idx="3680">
                  <c:v>0.83671215208443195</c:v>
                </c:pt>
                <c:pt idx="3681">
                  <c:v>0.83668954494927505</c:v>
                </c:pt>
                <c:pt idx="3682">
                  <c:v>0.83662736600949195</c:v>
                </c:pt>
                <c:pt idx="3683">
                  <c:v>0.83661536539048897</c:v>
                </c:pt>
                <c:pt idx="3684">
                  <c:v>0.83658280891591197</c:v>
                </c:pt>
                <c:pt idx="3685">
                  <c:v>0.83657147937599796</c:v>
                </c:pt>
                <c:pt idx="3686">
                  <c:v>0.83648760949667</c:v>
                </c:pt>
                <c:pt idx="3687">
                  <c:v>0.83645611339372605</c:v>
                </c:pt>
                <c:pt idx="3688">
                  <c:v>0.83640898263347596</c:v>
                </c:pt>
                <c:pt idx="3689">
                  <c:v>0.83637047484567595</c:v>
                </c:pt>
                <c:pt idx="3690">
                  <c:v>0.83635895299999996</c:v>
                </c:pt>
                <c:pt idx="3691">
                  <c:v>0.83634808673851901</c:v>
                </c:pt>
                <c:pt idx="3692">
                  <c:v>0.83633673061303904</c:v>
                </c:pt>
                <c:pt idx="3693">
                  <c:v>0.83626541869496596</c:v>
                </c:pt>
                <c:pt idx="3694">
                  <c:v>0.83625005768014904</c:v>
                </c:pt>
                <c:pt idx="3695">
                  <c:v>0.83623900918458904</c:v>
                </c:pt>
                <c:pt idx="3696">
                  <c:v>0.83620196009025805</c:v>
                </c:pt>
                <c:pt idx="3697">
                  <c:v>0.83618057198676699</c:v>
                </c:pt>
                <c:pt idx="3698">
                  <c:v>0.83615718598708699</c:v>
                </c:pt>
                <c:pt idx="3699">
                  <c:v>0.83613904694258201</c:v>
                </c:pt>
                <c:pt idx="3700">
                  <c:v>0.83612003744949703</c:v>
                </c:pt>
                <c:pt idx="3701">
                  <c:v>0.83610769799999995</c:v>
                </c:pt>
                <c:pt idx="3702">
                  <c:v>0.83609219551378799</c:v>
                </c:pt>
                <c:pt idx="3703">
                  <c:v>0.83606645823413805</c:v>
                </c:pt>
                <c:pt idx="3704">
                  <c:v>0.83604689448954705</c:v>
                </c:pt>
                <c:pt idx="3705">
                  <c:v>0.83600999217737904</c:v>
                </c:pt>
                <c:pt idx="3706">
                  <c:v>0.83594173848449005</c:v>
                </c:pt>
                <c:pt idx="3707">
                  <c:v>0.83590281397718802</c:v>
                </c:pt>
                <c:pt idx="3708">
                  <c:v>0.83588728032264104</c:v>
                </c:pt>
                <c:pt idx="3709">
                  <c:v>0.835840669374461</c:v>
                </c:pt>
                <c:pt idx="3710">
                  <c:v>0.835773549</c:v>
                </c:pt>
                <c:pt idx="3711">
                  <c:v>0.83570921577746704</c:v>
                </c:pt>
                <c:pt idx="3712">
                  <c:v>0.83566627129045301</c:v>
                </c:pt>
                <c:pt idx="3713">
                  <c:v>0.83563470459097</c:v>
                </c:pt>
                <c:pt idx="3714">
                  <c:v>0.83561296377045002</c:v>
                </c:pt>
                <c:pt idx="3715">
                  <c:v>0.83559036200000003</c:v>
                </c:pt>
                <c:pt idx="3716">
                  <c:v>0.835572592</c:v>
                </c:pt>
                <c:pt idx="3717">
                  <c:v>0.83555505427180099</c:v>
                </c:pt>
                <c:pt idx="3718">
                  <c:v>0.83554412367905995</c:v>
                </c:pt>
                <c:pt idx="3719">
                  <c:v>0.83539069799999999</c:v>
                </c:pt>
                <c:pt idx="3720">
                  <c:v>0.83536238600000001</c:v>
                </c:pt>
                <c:pt idx="3721">
                  <c:v>0.83534815217249703</c:v>
                </c:pt>
                <c:pt idx="3722">
                  <c:v>0.835323176657497</c:v>
                </c:pt>
                <c:pt idx="3723">
                  <c:v>0.83523895388257197</c:v>
                </c:pt>
                <c:pt idx="3724">
                  <c:v>0.83522310131240296</c:v>
                </c:pt>
                <c:pt idx="3725">
                  <c:v>0.83518846723518902</c:v>
                </c:pt>
                <c:pt idx="3726">
                  <c:v>0.83516695419177001</c:v>
                </c:pt>
                <c:pt idx="3727">
                  <c:v>0.83515335099999999</c:v>
                </c:pt>
                <c:pt idx="3728">
                  <c:v>0.83514065996034503</c:v>
                </c:pt>
                <c:pt idx="3729">
                  <c:v>0.835093541703674</c:v>
                </c:pt>
                <c:pt idx="3730">
                  <c:v>0.83500451644344498</c:v>
                </c:pt>
                <c:pt idx="3731">
                  <c:v>0.83498747991241695</c:v>
                </c:pt>
                <c:pt idx="3732">
                  <c:v>0.83497633604405797</c:v>
                </c:pt>
                <c:pt idx="3733">
                  <c:v>0.83492379438261899</c:v>
                </c:pt>
                <c:pt idx="3734">
                  <c:v>0.83488017377423296</c:v>
                </c:pt>
                <c:pt idx="3735">
                  <c:v>0.83483250555075905</c:v>
                </c:pt>
                <c:pt idx="3736">
                  <c:v>0.83480171309992901</c:v>
                </c:pt>
                <c:pt idx="3737">
                  <c:v>0.83476885927673306</c:v>
                </c:pt>
                <c:pt idx="3738">
                  <c:v>0.83474616311323302</c:v>
                </c:pt>
                <c:pt idx="3739">
                  <c:v>0.834718055657652</c:v>
                </c:pt>
                <c:pt idx="3740">
                  <c:v>0.83470208251642897</c:v>
                </c:pt>
                <c:pt idx="3741">
                  <c:v>0.834691152991901</c:v>
                </c:pt>
                <c:pt idx="3742">
                  <c:v>0.83467218394446296</c:v>
                </c:pt>
                <c:pt idx="3743">
                  <c:v>0.83465248716910301</c:v>
                </c:pt>
                <c:pt idx="3744">
                  <c:v>0.83463730975709505</c:v>
                </c:pt>
                <c:pt idx="3745">
                  <c:v>0.83457358862040498</c:v>
                </c:pt>
                <c:pt idx="3746">
                  <c:v>0.83455636190521498</c:v>
                </c:pt>
                <c:pt idx="3747">
                  <c:v>0.83453764331622005</c:v>
                </c:pt>
                <c:pt idx="3748">
                  <c:v>0.83452291499999998</c:v>
                </c:pt>
                <c:pt idx="3749">
                  <c:v>0.83450772712224697</c:v>
                </c:pt>
                <c:pt idx="3750">
                  <c:v>0.834494377998238</c:v>
                </c:pt>
                <c:pt idx="3751">
                  <c:v>0.83447451668247796</c:v>
                </c:pt>
                <c:pt idx="3752">
                  <c:v>0.83445243217374099</c:v>
                </c:pt>
                <c:pt idx="3753">
                  <c:v>0.83443316267707002</c:v>
                </c:pt>
                <c:pt idx="3754">
                  <c:v>0.83440770200000003</c:v>
                </c:pt>
                <c:pt idx="3755">
                  <c:v>0.83438343684508898</c:v>
                </c:pt>
                <c:pt idx="3756">
                  <c:v>0.83432350616779805</c:v>
                </c:pt>
                <c:pt idx="3757">
                  <c:v>0.83426374105380097</c:v>
                </c:pt>
                <c:pt idx="3758">
                  <c:v>0.83420816719715596</c:v>
                </c:pt>
                <c:pt idx="3759">
                  <c:v>0.83419614029766098</c:v>
                </c:pt>
                <c:pt idx="3760">
                  <c:v>0.83417553049702797</c:v>
                </c:pt>
                <c:pt idx="3761">
                  <c:v>0.83416449441028295</c:v>
                </c:pt>
                <c:pt idx="3762">
                  <c:v>0.83414372149889504</c:v>
                </c:pt>
                <c:pt idx="3763">
                  <c:v>0.83412814085335196</c:v>
                </c:pt>
                <c:pt idx="3764">
                  <c:v>0.83411458842582598</c:v>
                </c:pt>
                <c:pt idx="3765">
                  <c:v>0.83409919816058398</c:v>
                </c:pt>
                <c:pt idx="3766">
                  <c:v>0.83408415179243101</c:v>
                </c:pt>
                <c:pt idx="3767">
                  <c:v>0.83407122833917002</c:v>
                </c:pt>
                <c:pt idx="3768">
                  <c:v>0.83405621799906604</c:v>
                </c:pt>
                <c:pt idx="3769">
                  <c:v>0.83393474599999995</c:v>
                </c:pt>
                <c:pt idx="3770">
                  <c:v>0.83389561844511395</c:v>
                </c:pt>
                <c:pt idx="3771">
                  <c:v>0.83387325132254997</c:v>
                </c:pt>
                <c:pt idx="3772">
                  <c:v>0.83385771994701197</c:v>
                </c:pt>
                <c:pt idx="3773">
                  <c:v>0.83383727553428599</c:v>
                </c:pt>
                <c:pt idx="3774">
                  <c:v>0.83381273388216404</c:v>
                </c:pt>
                <c:pt idx="3775">
                  <c:v>0.833785445589041</c:v>
                </c:pt>
                <c:pt idx="3776">
                  <c:v>0.83377098199999999</c:v>
                </c:pt>
                <c:pt idx="3777">
                  <c:v>0.83374646576752898</c:v>
                </c:pt>
                <c:pt idx="3778">
                  <c:v>0.83373136669149694</c:v>
                </c:pt>
                <c:pt idx="3779">
                  <c:v>0.83371289000000004</c:v>
                </c:pt>
                <c:pt idx="3780">
                  <c:v>0.83369802117657998</c:v>
                </c:pt>
                <c:pt idx="3781">
                  <c:v>0.83367704075941096</c:v>
                </c:pt>
                <c:pt idx="3782">
                  <c:v>0.83366604159604296</c:v>
                </c:pt>
                <c:pt idx="3783">
                  <c:v>0.83364308684306299</c:v>
                </c:pt>
                <c:pt idx="3784">
                  <c:v>0.83363200889028599</c:v>
                </c:pt>
                <c:pt idx="3785">
                  <c:v>0.83361850800000004</c:v>
                </c:pt>
                <c:pt idx="3786">
                  <c:v>0.83358904956487201</c:v>
                </c:pt>
                <c:pt idx="3787">
                  <c:v>0.83356660800000004</c:v>
                </c:pt>
                <c:pt idx="3788">
                  <c:v>0.83355329039217096</c:v>
                </c:pt>
                <c:pt idx="3789">
                  <c:v>0.83352635994707402</c:v>
                </c:pt>
                <c:pt idx="3790">
                  <c:v>0.83351323784727804</c:v>
                </c:pt>
                <c:pt idx="3791">
                  <c:v>0.83349349303209297</c:v>
                </c:pt>
                <c:pt idx="3792">
                  <c:v>0.83326555792224899</c:v>
                </c:pt>
                <c:pt idx="3793">
                  <c:v>0.83323611116101604</c:v>
                </c:pt>
                <c:pt idx="3794">
                  <c:v>0.83318282094632701</c:v>
                </c:pt>
                <c:pt idx="3795">
                  <c:v>0.83314859808308395</c:v>
                </c:pt>
                <c:pt idx="3796">
                  <c:v>0.83313057183902095</c:v>
                </c:pt>
                <c:pt idx="3797">
                  <c:v>0.83310877699999997</c:v>
                </c:pt>
                <c:pt idx="3798">
                  <c:v>0.83309514372519999</c:v>
                </c:pt>
                <c:pt idx="3799">
                  <c:v>0.83308188633830704</c:v>
                </c:pt>
                <c:pt idx="3800">
                  <c:v>0.83298653833967895</c:v>
                </c:pt>
                <c:pt idx="3801">
                  <c:v>0.83296876903055195</c:v>
                </c:pt>
                <c:pt idx="3802">
                  <c:v>0.83291707554040295</c:v>
                </c:pt>
                <c:pt idx="3803">
                  <c:v>0.83289371326195905</c:v>
                </c:pt>
                <c:pt idx="3804">
                  <c:v>0.832841581219817</c:v>
                </c:pt>
                <c:pt idx="3805">
                  <c:v>0.83282974213484795</c:v>
                </c:pt>
                <c:pt idx="3806">
                  <c:v>0.83278453935255503</c:v>
                </c:pt>
                <c:pt idx="3807">
                  <c:v>0.83274567586742698</c:v>
                </c:pt>
                <c:pt idx="3808">
                  <c:v>0.83271030275938696</c:v>
                </c:pt>
                <c:pt idx="3809">
                  <c:v>0.83269781275903398</c:v>
                </c:pt>
                <c:pt idx="3810">
                  <c:v>0.83268086200898095</c:v>
                </c:pt>
                <c:pt idx="3811">
                  <c:v>0.83266764667923399</c:v>
                </c:pt>
                <c:pt idx="3812">
                  <c:v>0.83265084008283596</c:v>
                </c:pt>
                <c:pt idx="3813">
                  <c:v>0.83246711015724495</c:v>
                </c:pt>
                <c:pt idx="3814">
                  <c:v>0.83245074354009796</c:v>
                </c:pt>
                <c:pt idx="3815">
                  <c:v>0.83242793779694202</c:v>
                </c:pt>
                <c:pt idx="3816">
                  <c:v>0.83241398029837499</c:v>
                </c:pt>
                <c:pt idx="3817">
                  <c:v>0.83239078357497298</c:v>
                </c:pt>
                <c:pt idx="3818">
                  <c:v>0.832271134585719</c:v>
                </c:pt>
                <c:pt idx="3819">
                  <c:v>0.83222752424583601</c:v>
                </c:pt>
                <c:pt idx="3820">
                  <c:v>0.832035210045175</c:v>
                </c:pt>
                <c:pt idx="3821">
                  <c:v>0.83200908950923602</c:v>
                </c:pt>
                <c:pt idx="3822">
                  <c:v>0.831986402251366</c:v>
                </c:pt>
                <c:pt idx="3823">
                  <c:v>0.83197179600000004</c:v>
                </c:pt>
                <c:pt idx="3824">
                  <c:v>0.83195224486808705</c:v>
                </c:pt>
                <c:pt idx="3825">
                  <c:v>0.83191212419489502</c:v>
                </c:pt>
                <c:pt idx="3826">
                  <c:v>0.83188113118379503</c:v>
                </c:pt>
                <c:pt idx="3827">
                  <c:v>0.831869860467641</c:v>
                </c:pt>
                <c:pt idx="3828">
                  <c:v>0.83183836415758505</c:v>
                </c:pt>
                <c:pt idx="3829">
                  <c:v>0.83181327901610502</c:v>
                </c:pt>
                <c:pt idx="3830">
                  <c:v>0.83172247045159198</c:v>
                </c:pt>
                <c:pt idx="3831">
                  <c:v>0.83167079558100898</c:v>
                </c:pt>
                <c:pt idx="3832">
                  <c:v>0.83165179</c:v>
                </c:pt>
                <c:pt idx="3833">
                  <c:v>0.83163030377004699</c:v>
                </c:pt>
                <c:pt idx="3834">
                  <c:v>0.83158397664529904</c:v>
                </c:pt>
                <c:pt idx="3835">
                  <c:v>0.83152492419617896</c:v>
                </c:pt>
                <c:pt idx="3836">
                  <c:v>0.83150762099999997</c:v>
                </c:pt>
                <c:pt idx="3837">
                  <c:v>0.83149296183098298</c:v>
                </c:pt>
                <c:pt idx="3838">
                  <c:v>0.83147882971761999</c:v>
                </c:pt>
                <c:pt idx="3839">
                  <c:v>0.831446270919036</c:v>
                </c:pt>
                <c:pt idx="3840">
                  <c:v>0.83143503832971399</c:v>
                </c:pt>
                <c:pt idx="3841">
                  <c:v>0.83141940499857603</c:v>
                </c:pt>
                <c:pt idx="3842">
                  <c:v>0.83140649600449301</c:v>
                </c:pt>
                <c:pt idx="3843">
                  <c:v>0.831391198725281</c:v>
                </c:pt>
                <c:pt idx="3844">
                  <c:v>0.83137721721680902</c:v>
                </c:pt>
                <c:pt idx="3845">
                  <c:v>0.83135457683643099</c:v>
                </c:pt>
                <c:pt idx="3846">
                  <c:v>0.83134088463459299</c:v>
                </c:pt>
                <c:pt idx="3847">
                  <c:v>0.83132536049244299</c:v>
                </c:pt>
                <c:pt idx="3848">
                  <c:v>0.83128431132625102</c:v>
                </c:pt>
                <c:pt idx="3849">
                  <c:v>0.83124326868386</c:v>
                </c:pt>
                <c:pt idx="3850">
                  <c:v>0.83119298409464504</c:v>
                </c:pt>
                <c:pt idx="3851">
                  <c:v>0.83112229791171499</c:v>
                </c:pt>
                <c:pt idx="3852">
                  <c:v>0.83103185107031896</c:v>
                </c:pt>
                <c:pt idx="3853">
                  <c:v>0.83101905098336903</c:v>
                </c:pt>
                <c:pt idx="3854">
                  <c:v>0.83100538107388799</c:v>
                </c:pt>
                <c:pt idx="3855">
                  <c:v>0.83069303922637105</c:v>
                </c:pt>
                <c:pt idx="3856">
                  <c:v>0.83067395376182696</c:v>
                </c:pt>
                <c:pt idx="3857">
                  <c:v>0.83064031251874804</c:v>
                </c:pt>
                <c:pt idx="3858">
                  <c:v>0.83060760047068805</c:v>
                </c:pt>
                <c:pt idx="3859">
                  <c:v>0.83057406624152597</c:v>
                </c:pt>
                <c:pt idx="3860">
                  <c:v>0.83055827323488596</c:v>
                </c:pt>
                <c:pt idx="3861">
                  <c:v>0.83054017195569096</c:v>
                </c:pt>
                <c:pt idx="3862">
                  <c:v>0.83052005418129504</c:v>
                </c:pt>
                <c:pt idx="3863">
                  <c:v>0.83050144000956605</c:v>
                </c:pt>
                <c:pt idx="3864">
                  <c:v>0.83042208498380199</c:v>
                </c:pt>
                <c:pt idx="3865">
                  <c:v>0.83040773899999998</c:v>
                </c:pt>
                <c:pt idx="3866">
                  <c:v>0.83037676819239203</c:v>
                </c:pt>
                <c:pt idx="3867">
                  <c:v>0.830347349457908</c:v>
                </c:pt>
                <c:pt idx="3868">
                  <c:v>0.83033122150921501</c:v>
                </c:pt>
                <c:pt idx="3869">
                  <c:v>0.83025729113005498</c:v>
                </c:pt>
                <c:pt idx="3870">
                  <c:v>0.83024360799999997</c:v>
                </c:pt>
                <c:pt idx="3871">
                  <c:v>0.83012062202816295</c:v>
                </c:pt>
                <c:pt idx="3872">
                  <c:v>0.82995126573968003</c:v>
                </c:pt>
                <c:pt idx="3873">
                  <c:v>0.82993352078290805</c:v>
                </c:pt>
                <c:pt idx="3874">
                  <c:v>0.82987625850976698</c:v>
                </c:pt>
                <c:pt idx="3875">
                  <c:v>0.82984373921906596</c:v>
                </c:pt>
                <c:pt idx="3876">
                  <c:v>0.82982185100000005</c:v>
                </c:pt>
                <c:pt idx="3877">
                  <c:v>0.82980439884657897</c:v>
                </c:pt>
                <c:pt idx="3878">
                  <c:v>0.82978988893723404</c:v>
                </c:pt>
                <c:pt idx="3879">
                  <c:v>0.82977614558956003</c:v>
                </c:pt>
                <c:pt idx="3880">
                  <c:v>0.82976532770553002</c:v>
                </c:pt>
                <c:pt idx="3881">
                  <c:v>0.82974757339246896</c:v>
                </c:pt>
                <c:pt idx="3882">
                  <c:v>0.82973456330034501</c:v>
                </c:pt>
                <c:pt idx="3883">
                  <c:v>0.82971830044875605</c:v>
                </c:pt>
                <c:pt idx="3884">
                  <c:v>0.82970340823043998</c:v>
                </c:pt>
                <c:pt idx="3885">
                  <c:v>0.82967984433397601</c:v>
                </c:pt>
                <c:pt idx="3886">
                  <c:v>0.82966529827684898</c:v>
                </c:pt>
                <c:pt idx="3887">
                  <c:v>0.82964674426362295</c:v>
                </c:pt>
                <c:pt idx="3888">
                  <c:v>0.82951551098912402</c:v>
                </c:pt>
                <c:pt idx="3889">
                  <c:v>0.829484883090577</c:v>
                </c:pt>
                <c:pt idx="3890">
                  <c:v>0.82938441241989902</c:v>
                </c:pt>
                <c:pt idx="3891">
                  <c:v>0.82936551400000003</c:v>
                </c:pt>
                <c:pt idx="3892">
                  <c:v>0.82935428121083499</c:v>
                </c:pt>
                <c:pt idx="3893">
                  <c:v>0.82933007736615705</c:v>
                </c:pt>
                <c:pt idx="3894">
                  <c:v>0.82931515673054601</c:v>
                </c:pt>
                <c:pt idx="3895">
                  <c:v>0.82929700869380696</c:v>
                </c:pt>
                <c:pt idx="3896">
                  <c:v>0.829273398271545</c:v>
                </c:pt>
                <c:pt idx="3897">
                  <c:v>0.82925572201501596</c:v>
                </c:pt>
                <c:pt idx="3898">
                  <c:v>0.82923342172741699</c:v>
                </c:pt>
                <c:pt idx="3899">
                  <c:v>0.829205832892566</c:v>
                </c:pt>
                <c:pt idx="3900">
                  <c:v>0.82917335487005706</c:v>
                </c:pt>
                <c:pt idx="3901">
                  <c:v>0.82915734550957199</c:v>
                </c:pt>
                <c:pt idx="3902">
                  <c:v>0.82914640815323504</c:v>
                </c:pt>
                <c:pt idx="3903">
                  <c:v>0.82910782861737997</c:v>
                </c:pt>
                <c:pt idx="3904">
                  <c:v>0.829083490366196</c:v>
                </c:pt>
                <c:pt idx="3905">
                  <c:v>0.82902301274358403</c:v>
                </c:pt>
                <c:pt idx="3906">
                  <c:v>0.82899800819219804</c:v>
                </c:pt>
                <c:pt idx="3907">
                  <c:v>0.82898071867757295</c:v>
                </c:pt>
                <c:pt idx="3908">
                  <c:v>0.82896880203499201</c:v>
                </c:pt>
                <c:pt idx="3909">
                  <c:v>0.828818973546534</c:v>
                </c:pt>
                <c:pt idx="3910">
                  <c:v>0.82880336683315703</c:v>
                </c:pt>
                <c:pt idx="3911">
                  <c:v>0.82878601741545799</c:v>
                </c:pt>
                <c:pt idx="3912">
                  <c:v>0.82877504484839803</c:v>
                </c:pt>
                <c:pt idx="3913">
                  <c:v>0.82875105311587804</c:v>
                </c:pt>
                <c:pt idx="3914">
                  <c:v>0.82868214525038797</c:v>
                </c:pt>
                <c:pt idx="3915">
                  <c:v>0.82865823246111003</c:v>
                </c:pt>
                <c:pt idx="3916">
                  <c:v>0.82863734232313402</c:v>
                </c:pt>
                <c:pt idx="3917">
                  <c:v>0.82861697300661996</c:v>
                </c:pt>
                <c:pt idx="3918">
                  <c:v>0.82859221999999999</c:v>
                </c:pt>
                <c:pt idx="3919">
                  <c:v>0.82856246802324196</c:v>
                </c:pt>
                <c:pt idx="3920">
                  <c:v>0.82854786026469796</c:v>
                </c:pt>
                <c:pt idx="3921">
                  <c:v>0.82850946735180797</c:v>
                </c:pt>
                <c:pt idx="3922">
                  <c:v>0.82849726619839703</c:v>
                </c:pt>
                <c:pt idx="3923">
                  <c:v>0.82848639009610803</c:v>
                </c:pt>
                <c:pt idx="3924">
                  <c:v>0.82844727189839695</c:v>
                </c:pt>
                <c:pt idx="3925">
                  <c:v>0.82843586882280096</c:v>
                </c:pt>
                <c:pt idx="3926">
                  <c:v>0.82839211145949099</c:v>
                </c:pt>
                <c:pt idx="3927">
                  <c:v>0.82837754905377803</c:v>
                </c:pt>
                <c:pt idx="3928">
                  <c:v>0.82836662216869505</c:v>
                </c:pt>
                <c:pt idx="3929">
                  <c:v>0.82829804190201906</c:v>
                </c:pt>
                <c:pt idx="3930">
                  <c:v>0.82828057594061699</c:v>
                </c:pt>
                <c:pt idx="3931">
                  <c:v>0.82826231572575804</c:v>
                </c:pt>
                <c:pt idx="3932">
                  <c:v>0.82822831754567094</c:v>
                </c:pt>
                <c:pt idx="3933">
                  <c:v>0.82821089193836495</c:v>
                </c:pt>
                <c:pt idx="3934">
                  <c:v>0.82818445668755203</c:v>
                </c:pt>
                <c:pt idx="3935">
                  <c:v>0.82817333225336098</c:v>
                </c:pt>
                <c:pt idx="3936">
                  <c:v>0.82814882934613199</c:v>
                </c:pt>
                <c:pt idx="3937">
                  <c:v>0.82812239686101496</c:v>
                </c:pt>
                <c:pt idx="3938">
                  <c:v>0.82804596597334401</c:v>
                </c:pt>
                <c:pt idx="3939">
                  <c:v>0.82802941200000002</c:v>
                </c:pt>
                <c:pt idx="3940">
                  <c:v>0.82800721588895299</c:v>
                </c:pt>
                <c:pt idx="3941">
                  <c:v>0.82797801768508394</c:v>
                </c:pt>
                <c:pt idx="3942">
                  <c:v>0.82796359200000003</c:v>
                </c:pt>
                <c:pt idx="3943">
                  <c:v>0.827938295349395</c:v>
                </c:pt>
                <c:pt idx="3944">
                  <c:v>0.82791022106001699</c:v>
                </c:pt>
                <c:pt idx="3945">
                  <c:v>0.82789013522563604</c:v>
                </c:pt>
                <c:pt idx="3946">
                  <c:v>0.82786435328062402</c:v>
                </c:pt>
                <c:pt idx="3947">
                  <c:v>0.82784309121043398</c:v>
                </c:pt>
                <c:pt idx="3948">
                  <c:v>0.82782622932059202</c:v>
                </c:pt>
                <c:pt idx="3949">
                  <c:v>0.82779555759854195</c:v>
                </c:pt>
                <c:pt idx="3950">
                  <c:v>0.82777167507000304</c:v>
                </c:pt>
                <c:pt idx="3951">
                  <c:v>0.82774654519653201</c:v>
                </c:pt>
                <c:pt idx="3952">
                  <c:v>0.82773001889744602</c:v>
                </c:pt>
                <c:pt idx="3953">
                  <c:v>0.82767783458517497</c:v>
                </c:pt>
                <c:pt idx="3954">
                  <c:v>0.82766259255814401</c:v>
                </c:pt>
                <c:pt idx="3955">
                  <c:v>0.827640445248367</c:v>
                </c:pt>
                <c:pt idx="3956">
                  <c:v>0.82762682193093295</c:v>
                </c:pt>
                <c:pt idx="3957">
                  <c:v>0.82761598070720899</c:v>
                </c:pt>
                <c:pt idx="3958">
                  <c:v>0.82759773781586599</c:v>
                </c:pt>
                <c:pt idx="3959">
                  <c:v>0.82756903041060004</c:v>
                </c:pt>
                <c:pt idx="3960">
                  <c:v>0.827557874600791</c:v>
                </c:pt>
                <c:pt idx="3961">
                  <c:v>0.82746678985970801</c:v>
                </c:pt>
                <c:pt idx="3962">
                  <c:v>0.82745377607856896</c:v>
                </c:pt>
                <c:pt idx="3963">
                  <c:v>0.82739752200000005</c:v>
                </c:pt>
                <c:pt idx="3964">
                  <c:v>0.82738185218836502</c:v>
                </c:pt>
                <c:pt idx="3965">
                  <c:v>0.82735638700000003</c:v>
                </c:pt>
                <c:pt idx="3966">
                  <c:v>0.82733997800000003</c:v>
                </c:pt>
                <c:pt idx="3967">
                  <c:v>0.827302356346726</c:v>
                </c:pt>
                <c:pt idx="3968">
                  <c:v>0.82728340644029896</c:v>
                </c:pt>
                <c:pt idx="3969">
                  <c:v>0.82725902999989498</c:v>
                </c:pt>
                <c:pt idx="3970">
                  <c:v>0.82719681923879396</c:v>
                </c:pt>
                <c:pt idx="3971">
                  <c:v>0.82713644850499801</c:v>
                </c:pt>
                <c:pt idx="3972">
                  <c:v>0.827118598867294</c:v>
                </c:pt>
                <c:pt idx="3973">
                  <c:v>0.82710744654574297</c:v>
                </c:pt>
                <c:pt idx="3974">
                  <c:v>0.827050061141959</c:v>
                </c:pt>
                <c:pt idx="3975">
                  <c:v>0.82702095838924805</c:v>
                </c:pt>
                <c:pt idx="3976">
                  <c:v>0.82698564582357603</c:v>
                </c:pt>
                <c:pt idx="3977">
                  <c:v>0.82695419518612101</c:v>
                </c:pt>
                <c:pt idx="3978">
                  <c:v>0.82694057098372598</c:v>
                </c:pt>
                <c:pt idx="3979">
                  <c:v>0.82691800928313097</c:v>
                </c:pt>
                <c:pt idx="3980">
                  <c:v>0.82689162247788395</c:v>
                </c:pt>
                <c:pt idx="3981">
                  <c:v>0.82688046616937905</c:v>
                </c:pt>
                <c:pt idx="3982">
                  <c:v>0.82686134817297297</c:v>
                </c:pt>
                <c:pt idx="3983">
                  <c:v>0.82670300720289203</c:v>
                </c:pt>
                <c:pt idx="3984">
                  <c:v>0.82664639414593699</c:v>
                </c:pt>
                <c:pt idx="3985">
                  <c:v>0.82658863449863496</c:v>
                </c:pt>
                <c:pt idx="3986">
                  <c:v>0.82633214899999996</c:v>
                </c:pt>
                <c:pt idx="3987">
                  <c:v>0.82620995179040901</c:v>
                </c:pt>
                <c:pt idx="3988">
                  <c:v>0.82619462282962497</c:v>
                </c:pt>
                <c:pt idx="3989">
                  <c:v>0.82615304450728</c:v>
                </c:pt>
                <c:pt idx="3990">
                  <c:v>0.82613101417819002</c:v>
                </c:pt>
                <c:pt idx="3991">
                  <c:v>0.826107496875359</c:v>
                </c:pt>
                <c:pt idx="3992">
                  <c:v>0.82609448172439803</c:v>
                </c:pt>
                <c:pt idx="3993">
                  <c:v>0.82606783297960595</c:v>
                </c:pt>
                <c:pt idx="3994">
                  <c:v>0.826003753263436</c:v>
                </c:pt>
                <c:pt idx="3995">
                  <c:v>0.82596997699999997</c:v>
                </c:pt>
                <c:pt idx="3996">
                  <c:v>0.82594456577601305</c:v>
                </c:pt>
                <c:pt idx="3997">
                  <c:v>0.825923191</c:v>
                </c:pt>
                <c:pt idx="3998">
                  <c:v>0.82588596354891997</c:v>
                </c:pt>
                <c:pt idx="3999">
                  <c:v>0.82587462769157205</c:v>
                </c:pt>
                <c:pt idx="4000">
                  <c:v>0.82585775912602</c:v>
                </c:pt>
                <c:pt idx="4001">
                  <c:v>0.825832893807392</c:v>
                </c:pt>
                <c:pt idx="4002">
                  <c:v>0.82580604908916699</c:v>
                </c:pt>
                <c:pt idx="4003">
                  <c:v>0.82577932110160002</c:v>
                </c:pt>
                <c:pt idx="4004">
                  <c:v>0.82576184367875605</c:v>
                </c:pt>
                <c:pt idx="4005">
                  <c:v>0.82574525958084799</c:v>
                </c:pt>
                <c:pt idx="4006">
                  <c:v>0.82573141622130697</c:v>
                </c:pt>
                <c:pt idx="4007">
                  <c:v>0.82571276309280695</c:v>
                </c:pt>
                <c:pt idx="4008">
                  <c:v>0.82569371199999997</c:v>
                </c:pt>
                <c:pt idx="4009">
                  <c:v>0.82566925179931805</c:v>
                </c:pt>
                <c:pt idx="4010">
                  <c:v>0.82564473000000005</c:v>
                </c:pt>
                <c:pt idx="4011">
                  <c:v>0.82562711710438696</c:v>
                </c:pt>
                <c:pt idx="4012">
                  <c:v>0.82560812388294003</c:v>
                </c:pt>
                <c:pt idx="4013">
                  <c:v>0.82557828127608102</c:v>
                </c:pt>
                <c:pt idx="4014">
                  <c:v>0.82556556786850799</c:v>
                </c:pt>
                <c:pt idx="4015">
                  <c:v>0.82552027425168195</c:v>
                </c:pt>
                <c:pt idx="4016">
                  <c:v>0.82549883272590796</c:v>
                </c:pt>
                <c:pt idx="4017">
                  <c:v>0.82542749140647997</c:v>
                </c:pt>
                <c:pt idx="4018">
                  <c:v>0.82539199898431104</c:v>
                </c:pt>
                <c:pt idx="4019">
                  <c:v>0.82532386910668198</c:v>
                </c:pt>
                <c:pt idx="4020">
                  <c:v>0.82529103108621504</c:v>
                </c:pt>
                <c:pt idx="4021">
                  <c:v>0.82523598618280003</c:v>
                </c:pt>
                <c:pt idx="4022">
                  <c:v>0.82522405561531897</c:v>
                </c:pt>
                <c:pt idx="4023">
                  <c:v>0.82511654499999998</c:v>
                </c:pt>
                <c:pt idx="4024">
                  <c:v>0.82508229467010197</c:v>
                </c:pt>
                <c:pt idx="4025">
                  <c:v>0.82504987323532597</c:v>
                </c:pt>
                <c:pt idx="4026">
                  <c:v>0.82501970436402094</c:v>
                </c:pt>
                <c:pt idx="4027">
                  <c:v>0.824754875522551</c:v>
                </c:pt>
                <c:pt idx="4028">
                  <c:v>0.82473536248692803</c:v>
                </c:pt>
                <c:pt idx="4029">
                  <c:v>0.82470673983087495</c:v>
                </c:pt>
                <c:pt idx="4030">
                  <c:v>0.82468567000000004</c:v>
                </c:pt>
                <c:pt idx="4031">
                  <c:v>0.82467462038091399</c:v>
                </c:pt>
                <c:pt idx="4032">
                  <c:v>0.824645480907789</c:v>
                </c:pt>
                <c:pt idx="4033">
                  <c:v>0.82460587249721495</c:v>
                </c:pt>
                <c:pt idx="4034">
                  <c:v>0.82457947007632304</c:v>
                </c:pt>
                <c:pt idx="4035">
                  <c:v>0.824522361457664</c:v>
                </c:pt>
                <c:pt idx="4036">
                  <c:v>0.82443432500000002</c:v>
                </c:pt>
                <c:pt idx="4037">
                  <c:v>0.82440590400000002</c:v>
                </c:pt>
                <c:pt idx="4038">
                  <c:v>0.82438864679155499</c:v>
                </c:pt>
                <c:pt idx="4039">
                  <c:v>0.82437340713609697</c:v>
                </c:pt>
                <c:pt idx="4040">
                  <c:v>0.824350422235687</c:v>
                </c:pt>
                <c:pt idx="4041">
                  <c:v>0.82432009537919704</c:v>
                </c:pt>
                <c:pt idx="4042">
                  <c:v>0.82429362946229201</c:v>
                </c:pt>
                <c:pt idx="4043">
                  <c:v>0.82426631642077297</c:v>
                </c:pt>
                <c:pt idx="4044">
                  <c:v>0.82423301394154802</c:v>
                </c:pt>
                <c:pt idx="4045">
                  <c:v>0.82421578262019002</c:v>
                </c:pt>
                <c:pt idx="4046">
                  <c:v>0.82420318884851695</c:v>
                </c:pt>
                <c:pt idx="4047">
                  <c:v>0.82417385564052004</c:v>
                </c:pt>
                <c:pt idx="4048">
                  <c:v>0.82416267750808203</c:v>
                </c:pt>
                <c:pt idx="4049">
                  <c:v>0.82415187672860102</c:v>
                </c:pt>
                <c:pt idx="4050">
                  <c:v>0.82413926311390595</c:v>
                </c:pt>
                <c:pt idx="4051">
                  <c:v>0.824113035413791</c:v>
                </c:pt>
                <c:pt idx="4052">
                  <c:v>0.82409868173245304</c:v>
                </c:pt>
                <c:pt idx="4053">
                  <c:v>0.82408780376415902</c:v>
                </c:pt>
                <c:pt idx="4054">
                  <c:v>0.82405769675674501</c:v>
                </c:pt>
                <c:pt idx="4055">
                  <c:v>0.82403045195428504</c:v>
                </c:pt>
                <c:pt idx="4056">
                  <c:v>0.82399215335721698</c:v>
                </c:pt>
                <c:pt idx="4057">
                  <c:v>0.82397846416166998</c:v>
                </c:pt>
                <c:pt idx="4058">
                  <c:v>0.82388312667914998</c:v>
                </c:pt>
                <c:pt idx="4059">
                  <c:v>0.823859959069417</c:v>
                </c:pt>
                <c:pt idx="4060">
                  <c:v>0.823842146981838</c:v>
                </c:pt>
                <c:pt idx="4061">
                  <c:v>0.82382918498969304</c:v>
                </c:pt>
                <c:pt idx="4062">
                  <c:v>0.82381353964796999</c:v>
                </c:pt>
                <c:pt idx="4063">
                  <c:v>0.823774907177932</c:v>
                </c:pt>
                <c:pt idx="4064">
                  <c:v>0.82375254360342598</c:v>
                </c:pt>
                <c:pt idx="4065">
                  <c:v>0.82374143059018501</c:v>
                </c:pt>
                <c:pt idx="4066">
                  <c:v>0.82366290651762597</c:v>
                </c:pt>
                <c:pt idx="4067">
                  <c:v>0.82360997777133105</c:v>
                </c:pt>
                <c:pt idx="4068">
                  <c:v>0.82357216784874399</c:v>
                </c:pt>
                <c:pt idx="4069">
                  <c:v>0.82355351606591198</c:v>
                </c:pt>
                <c:pt idx="4070">
                  <c:v>0.82351099177594</c:v>
                </c:pt>
                <c:pt idx="4071">
                  <c:v>0.82349939878079903</c:v>
                </c:pt>
                <c:pt idx="4072">
                  <c:v>0.82343029906184495</c:v>
                </c:pt>
                <c:pt idx="4073">
                  <c:v>0.82341478389807699</c:v>
                </c:pt>
                <c:pt idx="4074">
                  <c:v>0.82338017500000005</c:v>
                </c:pt>
                <c:pt idx="4075">
                  <c:v>0.823364527956572</c:v>
                </c:pt>
                <c:pt idx="4076">
                  <c:v>0.82334939321869605</c:v>
                </c:pt>
                <c:pt idx="4077">
                  <c:v>0.82333102221764298</c:v>
                </c:pt>
                <c:pt idx="4078">
                  <c:v>0.823314749974004</c:v>
                </c:pt>
                <c:pt idx="4079">
                  <c:v>0.82329497902336901</c:v>
                </c:pt>
                <c:pt idx="4080">
                  <c:v>0.82327653992739203</c:v>
                </c:pt>
                <c:pt idx="4081">
                  <c:v>0.82324664042084705</c:v>
                </c:pt>
                <c:pt idx="4082">
                  <c:v>0.82322736365715599</c:v>
                </c:pt>
                <c:pt idx="4083">
                  <c:v>0.82320069286835695</c:v>
                </c:pt>
                <c:pt idx="4084">
                  <c:v>0.82318244732546397</c:v>
                </c:pt>
                <c:pt idx="4085">
                  <c:v>0.82316138436099695</c:v>
                </c:pt>
                <c:pt idx="4086">
                  <c:v>0.82314264363188905</c:v>
                </c:pt>
                <c:pt idx="4087">
                  <c:v>0.82312960477561303</c:v>
                </c:pt>
                <c:pt idx="4088">
                  <c:v>0.82308699259273799</c:v>
                </c:pt>
                <c:pt idx="4089">
                  <c:v>0.82306253767959203</c:v>
                </c:pt>
                <c:pt idx="4090">
                  <c:v>0.82299106443601</c:v>
                </c:pt>
                <c:pt idx="4091">
                  <c:v>0.82297886843544898</c:v>
                </c:pt>
                <c:pt idx="4092">
                  <c:v>0.82294191486224499</c:v>
                </c:pt>
                <c:pt idx="4093">
                  <c:v>0.82288844271856798</c:v>
                </c:pt>
                <c:pt idx="4094">
                  <c:v>0.82287660775950899</c:v>
                </c:pt>
                <c:pt idx="4095">
                  <c:v>0.82280695811789795</c:v>
                </c:pt>
                <c:pt idx="4096">
                  <c:v>0.82276753365168398</c:v>
                </c:pt>
                <c:pt idx="4097">
                  <c:v>0.82269256391799594</c:v>
                </c:pt>
                <c:pt idx="4098">
                  <c:v>0.82267016629791001</c:v>
                </c:pt>
                <c:pt idx="4099">
                  <c:v>0.82248110315455203</c:v>
                </c:pt>
                <c:pt idx="4100">
                  <c:v>0.82246403700000004</c:v>
                </c:pt>
                <c:pt idx="4101">
                  <c:v>0.822442495111259</c:v>
                </c:pt>
                <c:pt idx="4102">
                  <c:v>0.82240328483057901</c:v>
                </c:pt>
                <c:pt idx="4103">
                  <c:v>0.82220213998050196</c:v>
                </c:pt>
                <c:pt idx="4104">
                  <c:v>0.82212809897188999</c:v>
                </c:pt>
                <c:pt idx="4105">
                  <c:v>0.82210699881861404</c:v>
                </c:pt>
                <c:pt idx="4106">
                  <c:v>0.82209573588931995</c:v>
                </c:pt>
                <c:pt idx="4107">
                  <c:v>0.82207971926258205</c:v>
                </c:pt>
                <c:pt idx="4108">
                  <c:v>0.82204000289587098</c:v>
                </c:pt>
                <c:pt idx="4109">
                  <c:v>0.82202109117049804</c:v>
                </c:pt>
                <c:pt idx="4110">
                  <c:v>0.82200760458700195</c:v>
                </c:pt>
                <c:pt idx="4111">
                  <c:v>0.82199131329294794</c:v>
                </c:pt>
                <c:pt idx="4112">
                  <c:v>0.82195980311309902</c:v>
                </c:pt>
                <c:pt idx="4113">
                  <c:v>0.82193629617616204</c:v>
                </c:pt>
                <c:pt idx="4114">
                  <c:v>0.82189894023446697</c:v>
                </c:pt>
                <c:pt idx="4115">
                  <c:v>0.821849929121515</c:v>
                </c:pt>
                <c:pt idx="4116">
                  <c:v>0.82180696751242399</c:v>
                </c:pt>
                <c:pt idx="4117">
                  <c:v>0.821787298541657</c:v>
                </c:pt>
                <c:pt idx="4118">
                  <c:v>0.82172505312695998</c:v>
                </c:pt>
                <c:pt idx="4119">
                  <c:v>0.82170507965392203</c:v>
                </c:pt>
                <c:pt idx="4120">
                  <c:v>0.82168973379338495</c:v>
                </c:pt>
                <c:pt idx="4121">
                  <c:v>0.82162872099999995</c:v>
                </c:pt>
                <c:pt idx="4122">
                  <c:v>0.82161077299999996</c:v>
                </c:pt>
                <c:pt idx="4123">
                  <c:v>0.82159738400000004</c:v>
                </c:pt>
                <c:pt idx="4124">
                  <c:v>0.82157670238241898</c:v>
                </c:pt>
                <c:pt idx="4125">
                  <c:v>0.82155532037606305</c:v>
                </c:pt>
                <c:pt idx="4126">
                  <c:v>0.82152762091346898</c:v>
                </c:pt>
                <c:pt idx="4127">
                  <c:v>0.82149481499999999</c:v>
                </c:pt>
                <c:pt idx="4128">
                  <c:v>0.82134061459343299</c:v>
                </c:pt>
                <c:pt idx="4129">
                  <c:v>0.82132619967171205</c:v>
                </c:pt>
                <c:pt idx="4130">
                  <c:v>0.82129986270816402</c:v>
                </c:pt>
                <c:pt idx="4131">
                  <c:v>0.82127217723779899</c:v>
                </c:pt>
                <c:pt idx="4132">
                  <c:v>0.82124784378156301</c:v>
                </c:pt>
                <c:pt idx="4133">
                  <c:v>0.82122054292783797</c:v>
                </c:pt>
                <c:pt idx="4134">
                  <c:v>0.821194597204572</c:v>
                </c:pt>
                <c:pt idx="4135">
                  <c:v>0.82117319313656101</c:v>
                </c:pt>
                <c:pt idx="4136">
                  <c:v>0.82115254999999998</c:v>
                </c:pt>
                <c:pt idx="4137">
                  <c:v>0.82111965756922201</c:v>
                </c:pt>
                <c:pt idx="4138">
                  <c:v>0.82107361603327</c:v>
                </c:pt>
                <c:pt idx="4139">
                  <c:v>0.82101554720307102</c:v>
                </c:pt>
                <c:pt idx="4140">
                  <c:v>0.82096787397525395</c:v>
                </c:pt>
                <c:pt idx="4141">
                  <c:v>0.82090195082649198</c:v>
                </c:pt>
                <c:pt idx="4142">
                  <c:v>0.82086091629427504</c:v>
                </c:pt>
                <c:pt idx="4143">
                  <c:v>0.82080526700000001</c:v>
                </c:pt>
                <c:pt idx="4144">
                  <c:v>0.82079103559200695</c:v>
                </c:pt>
                <c:pt idx="4145">
                  <c:v>0.82076605199999997</c:v>
                </c:pt>
                <c:pt idx="4146">
                  <c:v>0.82072836336657196</c:v>
                </c:pt>
                <c:pt idx="4147">
                  <c:v>0.82069375369060404</c:v>
                </c:pt>
                <c:pt idx="4148">
                  <c:v>0.82065924387596001</c:v>
                </c:pt>
                <c:pt idx="4149">
                  <c:v>0.82064783656082796</c:v>
                </c:pt>
                <c:pt idx="4150">
                  <c:v>0.82062551142290696</c:v>
                </c:pt>
                <c:pt idx="4151">
                  <c:v>0.82061452596536699</c:v>
                </c:pt>
                <c:pt idx="4152">
                  <c:v>0.82058020303119295</c:v>
                </c:pt>
                <c:pt idx="4153">
                  <c:v>0.82051462253069496</c:v>
                </c:pt>
                <c:pt idx="4154">
                  <c:v>0.82048455259953301</c:v>
                </c:pt>
                <c:pt idx="4155">
                  <c:v>0.82043876085735901</c:v>
                </c:pt>
                <c:pt idx="4156">
                  <c:v>0.820416241743676</c:v>
                </c:pt>
                <c:pt idx="4157">
                  <c:v>0.820386747262142</c:v>
                </c:pt>
                <c:pt idx="4158">
                  <c:v>0.82035729007193103</c:v>
                </c:pt>
                <c:pt idx="4159">
                  <c:v>0.82033992899999997</c:v>
                </c:pt>
                <c:pt idx="4160">
                  <c:v>0.82032639500000004</c:v>
                </c:pt>
                <c:pt idx="4161">
                  <c:v>0.82028788024588895</c:v>
                </c:pt>
                <c:pt idx="4162">
                  <c:v>0.82021307082620099</c:v>
                </c:pt>
                <c:pt idx="4163">
                  <c:v>0.82020073294982399</c:v>
                </c:pt>
                <c:pt idx="4164">
                  <c:v>0.82016588208410102</c:v>
                </c:pt>
                <c:pt idx="4165">
                  <c:v>0.82009031440979696</c:v>
                </c:pt>
                <c:pt idx="4166">
                  <c:v>0.82007442113807905</c:v>
                </c:pt>
                <c:pt idx="4167">
                  <c:v>0.82002798275607802</c:v>
                </c:pt>
                <c:pt idx="4168">
                  <c:v>0.82001635011767104</c:v>
                </c:pt>
                <c:pt idx="4169">
                  <c:v>0.81993929729499704</c:v>
                </c:pt>
                <c:pt idx="4170">
                  <c:v>0.81989760923803101</c:v>
                </c:pt>
                <c:pt idx="4171">
                  <c:v>0.81987160153178895</c:v>
                </c:pt>
                <c:pt idx="4172">
                  <c:v>0.81984761513533</c:v>
                </c:pt>
                <c:pt idx="4173">
                  <c:v>0.81982693767339498</c:v>
                </c:pt>
                <c:pt idx="4174">
                  <c:v>0.81970659550326297</c:v>
                </c:pt>
                <c:pt idx="4175">
                  <c:v>0.81967644118689797</c:v>
                </c:pt>
                <c:pt idx="4176">
                  <c:v>0.81958112357940005</c:v>
                </c:pt>
                <c:pt idx="4177">
                  <c:v>0.81954161169948303</c:v>
                </c:pt>
                <c:pt idx="4178">
                  <c:v>0.81952984513020899</c:v>
                </c:pt>
                <c:pt idx="4179">
                  <c:v>0.81950304772024896</c:v>
                </c:pt>
                <c:pt idx="4180">
                  <c:v>0.81947673678656996</c:v>
                </c:pt>
                <c:pt idx="4181">
                  <c:v>0.81942657088307103</c:v>
                </c:pt>
                <c:pt idx="4182">
                  <c:v>0.81940474496471905</c:v>
                </c:pt>
                <c:pt idx="4183">
                  <c:v>0.81938348600428701</c:v>
                </c:pt>
                <c:pt idx="4184">
                  <c:v>0.81935641850650598</c:v>
                </c:pt>
                <c:pt idx="4185">
                  <c:v>0.81931096858775998</c:v>
                </c:pt>
                <c:pt idx="4186">
                  <c:v>0.81926340155583899</c:v>
                </c:pt>
                <c:pt idx="4187">
                  <c:v>0.81921378499066999</c:v>
                </c:pt>
                <c:pt idx="4188">
                  <c:v>0.81912530480858603</c:v>
                </c:pt>
                <c:pt idx="4189">
                  <c:v>0.819074068484545</c:v>
                </c:pt>
                <c:pt idx="4190">
                  <c:v>0.81899439155005305</c:v>
                </c:pt>
                <c:pt idx="4191">
                  <c:v>0.81894471307015304</c:v>
                </c:pt>
                <c:pt idx="4192">
                  <c:v>0.81891321399999994</c:v>
                </c:pt>
                <c:pt idx="4193">
                  <c:v>0.81887463918945602</c:v>
                </c:pt>
                <c:pt idx="4194">
                  <c:v>0.81884489324561005</c:v>
                </c:pt>
                <c:pt idx="4195">
                  <c:v>0.81881816615065695</c:v>
                </c:pt>
                <c:pt idx="4196">
                  <c:v>0.81879681675732396</c:v>
                </c:pt>
                <c:pt idx="4197">
                  <c:v>0.81877386546502195</c:v>
                </c:pt>
                <c:pt idx="4198">
                  <c:v>0.81875324612091305</c:v>
                </c:pt>
                <c:pt idx="4199">
                  <c:v>0.81869560194324198</c:v>
                </c:pt>
                <c:pt idx="4200">
                  <c:v>0.81866195100000005</c:v>
                </c:pt>
                <c:pt idx="4201">
                  <c:v>0.81862678600104399</c:v>
                </c:pt>
                <c:pt idx="4202">
                  <c:v>0.81858479590101796</c:v>
                </c:pt>
                <c:pt idx="4203">
                  <c:v>0.81855173238921397</c:v>
                </c:pt>
                <c:pt idx="4204">
                  <c:v>0.81853298048357503</c:v>
                </c:pt>
                <c:pt idx="4205">
                  <c:v>0.81851066026420805</c:v>
                </c:pt>
                <c:pt idx="4206">
                  <c:v>0.81849421290368995</c:v>
                </c:pt>
                <c:pt idx="4207">
                  <c:v>0.81848009928107102</c:v>
                </c:pt>
                <c:pt idx="4208">
                  <c:v>0.81844927156881098</c:v>
                </c:pt>
                <c:pt idx="4209">
                  <c:v>0.81839399475817098</c:v>
                </c:pt>
                <c:pt idx="4210">
                  <c:v>0.81836048365212199</c:v>
                </c:pt>
                <c:pt idx="4211">
                  <c:v>0.81829226541315703</c:v>
                </c:pt>
                <c:pt idx="4212">
                  <c:v>0.81827127969438196</c:v>
                </c:pt>
                <c:pt idx="4213">
                  <c:v>0.81818334490341804</c:v>
                </c:pt>
                <c:pt idx="4214">
                  <c:v>0.81817082496831905</c:v>
                </c:pt>
                <c:pt idx="4215">
                  <c:v>0.81811136473461499</c:v>
                </c:pt>
                <c:pt idx="4216">
                  <c:v>0.818048144771234</c:v>
                </c:pt>
                <c:pt idx="4217">
                  <c:v>0.81800481880963405</c:v>
                </c:pt>
                <c:pt idx="4218">
                  <c:v>0.81797041537998905</c:v>
                </c:pt>
                <c:pt idx="4219">
                  <c:v>0.81775524798604704</c:v>
                </c:pt>
                <c:pt idx="4220">
                  <c:v>0.81773530807363004</c:v>
                </c:pt>
                <c:pt idx="4221">
                  <c:v>0.817723642163664</c:v>
                </c:pt>
                <c:pt idx="4222">
                  <c:v>0.81770833263630105</c:v>
                </c:pt>
                <c:pt idx="4223">
                  <c:v>0.81768801288486903</c:v>
                </c:pt>
                <c:pt idx="4224">
                  <c:v>0.81766662471556495</c:v>
                </c:pt>
                <c:pt idx="4225">
                  <c:v>0.81763993599999996</c:v>
                </c:pt>
                <c:pt idx="4226">
                  <c:v>0.817612267408794</c:v>
                </c:pt>
                <c:pt idx="4227">
                  <c:v>0.81758520871150198</c:v>
                </c:pt>
                <c:pt idx="4228">
                  <c:v>0.81755690297675898</c:v>
                </c:pt>
                <c:pt idx="4229">
                  <c:v>0.81750833773612197</c:v>
                </c:pt>
                <c:pt idx="4230">
                  <c:v>0.81748151718060702</c:v>
                </c:pt>
                <c:pt idx="4231">
                  <c:v>0.81747024046736005</c:v>
                </c:pt>
                <c:pt idx="4232">
                  <c:v>0.81745454484104496</c:v>
                </c:pt>
                <c:pt idx="4233">
                  <c:v>0.81741039922987002</c:v>
                </c:pt>
                <c:pt idx="4234">
                  <c:v>0.81735772854447997</c:v>
                </c:pt>
                <c:pt idx="4235">
                  <c:v>0.817301510286088</c:v>
                </c:pt>
                <c:pt idx="4236">
                  <c:v>0.81724476014561998</c:v>
                </c:pt>
                <c:pt idx="4237">
                  <c:v>0.81719341629147901</c:v>
                </c:pt>
                <c:pt idx="4238">
                  <c:v>0.81718165600000003</c:v>
                </c:pt>
                <c:pt idx="4239">
                  <c:v>0.81712285239003002</c:v>
                </c:pt>
                <c:pt idx="4240">
                  <c:v>0.81710136614641504</c:v>
                </c:pt>
                <c:pt idx="4241">
                  <c:v>0.81704352815935399</c:v>
                </c:pt>
                <c:pt idx="4242">
                  <c:v>0.81702335838967299</c:v>
                </c:pt>
                <c:pt idx="4243">
                  <c:v>0.81700221967631603</c:v>
                </c:pt>
                <c:pt idx="4244">
                  <c:v>0.81698367184254095</c:v>
                </c:pt>
                <c:pt idx="4245">
                  <c:v>0.81695107600000005</c:v>
                </c:pt>
                <c:pt idx="4246">
                  <c:v>0.81693464570335905</c:v>
                </c:pt>
                <c:pt idx="4247">
                  <c:v>0.81692247543114105</c:v>
                </c:pt>
                <c:pt idx="4248">
                  <c:v>0.81689602170592801</c:v>
                </c:pt>
                <c:pt idx="4249">
                  <c:v>0.81682837555763099</c:v>
                </c:pt>
                <c:pt idx="4250">
                  <c:v>0.81680821738550402</c:v>
                </c:pt>
                <c:pt idx="4251">
                  <c:v>0.81678980137998403</c:v>
                </c:pt>
                <c:pt idx="4252">
                  <c:v>0.81677176998479195</c:v>
                </c:pt>
                <c:pt idx="4253">
                  <c:v>0.81674623796649803</c:v>
                </c:pt>
                <c:pt idx="4254">
                  <c:v>0.81672840484384202</c:v>
                </c:pt>
                <c:pt idx="4255">
                  <c:v>0.81670698500000005</c:v>
                </c:pt>
                <c:pt idx="4256">
                  <c:v>0.81668323945850796</c:v>
                </c:pt>
                <c:pt idx="4257">
                  <c:v>0.81667217000000003</c:v>
                </c:pt>
                <c:pt idx="4258">
                  <c:v>0.81665935397079703</c:v>
                </c:pt>
                <c:pt idx="4259">
                  <c:v>0.81662798069356402</c:v>
                </c:pt>
                <c:pt idx="4260">
                  <c:v>0.81661538055660199</c:v>
                </c:pt>
                <c:pt idx="4261">
                  <c:v>0.816527702718858</c:v>
                </c:pt>
                <c:pt idx="4262">
                  <c:v>0.81651499599999999</c:v>
                </c:pt>
                <c:pt idx="4263">
                  <c:v>0.81646142082034801</c:v>
                </c:pt>
                <c:pt idx="4264">
                  <c:v>0.81642075400000003</c:v>
                </c:pt>
                <c:pt idx="4265">
                  <c:v>0.81639147091651498</c:v>
                </c:pt>
                <c:pt idx="4266">
                  <c:v>0.81635025624799995</c:v>
                </c:pt>
                <c:pt idx="4267">
                  <c:v>0.81632895090218405</c:v>
                </c:pt>
                <c:pt idx="4268">
                  <c:v>0.81630894189166503</c:v>
                </c:pt>
                <c:pt idx="4269">
                  <c:v>0.81626007331919803</c:v>
                </c:pt>
                <c:pt idx="4270">
                  <c:v>0.81624319713419702</c:v>
                </c:pt>
                <c:pt idx="4271">
                  <c:v>0.81622773000000004</c:v>
                </c:pt>
                <c:pt idx="4272">
                  <c:v>0.81607545505582901</c:v>
                </c:pt>
                <c:pt idx="4273">
                  <c:v>0.81606165448963397</c:v>
                </c:pt>
                <c:pt idx="4274">
                  <c:v>0.81603730073546898</c:v>
                </c:pt>
                <c:pt idx="4275">
                  <c:v>0.81599575769574595</c:v>
                </c:pt>
                <c:pt idx="4276">
                  <c:v>0.81597061696038298</c:v>
                </c:pt>
                <c:pt idx="4277">
                  <c:v>0.81594624699999996</c:v>
                </c:pt>
                <c:pt idx="4278">
                  <c:v>0.815928981883555</c:v>
                </c:pt>
                <c:pt idx="4279">
                  <c:v>0.81591565008057398</c:v>
                </c:pt>
                <c:pt idx="4280">
                  <c:v>0.81588746804135404</c:v>
                </c:pt>
                <c:pt idx="4281">
                  <c:v>0.81586757495349504</c:v>
                </c:pt>
                <c:pt idx="4282">
                  <c:v>0.81583888969580698</c:v>
                </c:pt>
                <c:pt idx="4283">
                  <c:v>0.815817923611458</c:v>
                </c:pt>
                <c:pt idx="4284">
                  <c:v>0.81579980663579599</c:v>
                </c:pt>
                <c:pt idx="4285">
                  <c:v>0.81573944851698599</c:v>
                </c:pt>
                <c:pt idx="4286">
                  <c:v>0.81566387097982596</c:v>
                </c:pt>
                <c:pt idx="4287">
                  <c:v>0.81562128924893196</c:v>
                </c:pt>
                <c:pt idx="4288">
                  <c:v>0.81556306995489403</c:v>
                </c:pt>
                <c:pt idx="4289">
                  <c:v>0.81552746974194401</c:v>
                </c:pt>
                <c:pt idx="4290">
                  <c:v>0.81549613555277101</c:v>
                </c:pt>
                <c:pt idx="4291">
                  <c:v>0.81545592537439604</c:v>
                </c:pt>
                <c:pt idx="4292">
                  <c:v>0.81543607270905205</c:v>
                </c:pt>
                <c:pt idx="4293">
                  <c:v>0.81540623064401196</c:v>
                </c:pt>
                <c:pt idx="4294">
                  <c:v>0.81534027532618003</c:v>
                </c:pt>
                <c:pt idx="4295">
                  <c:v>0.81532282</c:v>
                </c:pt>
                <c:pt idx="4296">
                  <c:v>0.81529147999999996</c:v>
                </c:pt>
                <c:pt idx="4297">
                  <c:v>0.81524803253711398</c:v>
                </c:pt>
                <c:pt idx="4298">
                  <c:v>0.81514296228324901</c:v>
                </c:pt>
                <c:pt idx="4299">
                  <c:v>0.81512708650460097</c:v>
                </c:pt>
                <c:pt idx="4300">
                  <c:v>0.81511195725394003</c:v>
                </c:pt>
                <c:pt idx="4301">
                  <c:v>0.81508932945442802</c:v>
                </c:pt>
                <c:pt idx="4302">
                  <c:v>0.81506072412401298</c:v>
                </c:pt>
                <c:pt idx="4303">
                  <c:v>0.81504314873367301</c:v>
                </c:pt>
                <c:pt idx="4304">
                  <c:v>0.81501676173514204</c:v>
                </c:pt>
                <c:pt idx="4305">
                  <c:v>0.81498765799999995</c:v>
                </c:pt>
                <c:pt idx="4306">
                  <c:v>0.81495267732492405</c:v>
                </c:pt>
                <c:pt idx="4307">
                  <c:v>0.81491497002198698</c:v>
                </c:pt>
                <c:pt idx="4308">
                  <c:v>0.81488573592675695</c:v>
                </c:pt>
                <c:pt idx="4309">
                  <c:v>0.81483542073724402</c:v>
                </c:pt>
                <c:pt idx="4310">
                  <c:v>0.81482376447659199</c:v>
                </c:pt>
                <c:pt idx="4311">
                  <c:v>0.814735718069453</c:v>
                </c:pt>
                <c:pt idx="4312">
                  <c:v>0.81469699788770999</c:v>
                </c:pt>
                <c:pt idx="4313">
                  <c:v>0.81465818073664498</c:v>
                </c:pt>
                <c:pt idx="4314">
                  <c:v>0.81464003147258202</c:v>
                </c:pt>
                <c:pt idx="4315">
                  <c:v>0.81461744618157905</c:v>
                </c:pt>
                <c:pt idx="4316">
                  <c:v>0.81459648890507697</c:v>
                </c:pt>
                <c:pt idx="4317">
                  <c:v>0.81456172946399896</c:v>
                </c:pt>
                <c:pt idx="4318">
                  <c:v>0.81452705513858703</c:v>
                </c:pt>
                <c:pt idx="4319">
                  <c:v>0.81449836860843805</c:v>
                </c:pt>
                <c:pt idx="4320">
                  <c:v>0.81448464272693599</c:v>
                </c:pt>
                <c:pt idx="4321">
                  <c:v>0.81445693374144401</c:v>
                </c:pt>
                <c:pt idx="4322">
                  <c:v>0.81443013520688201</c:v>
                </c:pt>
                <c:pt idx="4323">
                  <c:v>0.81440968832559202</c:v>
                </c:pt>
                <c:pt idx="4324">
                  <c:v>0.81438344788051098</c:v>
                </c:pt>
                <c:pt idx="4325">
                  <c:v>0.814368312364527</c:v>
                </c:pt>
                <c:pt idx="4326">
                  <c:v>0.81435316700000004</c:v>
                </c:pt>
                <c:pt idx="4327">
                  <c:v>0.81433958674722395</c:v>
                </c:pt>
                <c:pt idx="4328">
                  <c:v>0.81431008196837196</c:v>
                </c:pt>
                <c:pt idx="4329">
                  <c:v>0.81428700133530396</c:v>
                </c:pt>
                <c:pt idx="4330">
                  <c:v>0.81424418503153795</c:v>
                </c:pt>
                <c:pt idx="4331">
                  <c:v>0.81423019459964796</c:v>
                </c:pt>
                <c:pt idx="4332">
                  <c:v>0.81416632181233195</c:v>
                </c:pt>
                <c:pt idx="4333">
                  <c:v>0.81411842101222998</c:v>
                </c:pt>
                <c:pt idx="4334">
                  <c:v>0.81409546502167995</c:v>
                </c:pt>
                <c:pt idx="4335">
                  <c:v>0.81407745838633505</c:v>
                </c:pt>
                <c:pt idx="4336">
                  <c:v>0.81403871236354997</c:v>
                </c:pt>
                <c:pt idx="4337">
                  <c:v>0.81400002531997095</c:v>
                </c:pt>
                <c:pt idx="4338">
                  <c:v>0.81396488474390405</c:v>
                </c:pt>
                <c:pt idx="4339">
                  <c:v>0.81393846492922794</c:v>
                </c:pt>
                <c:pt idx="4340">
                  <c:v>0.81392390100000001</c:v>
                </c:pt>
                <c:pt idx="4341">
                  <c:v>0.81390165335573605</c:v>
                </c:pt>
                <c:pt idx="4342">
                  <c:v>0.81387471842704695</c:v>
                </c:pt>
                <c:pt idx="4343">
                  <c:v>0.81385666792745204</c:v>
                </c:pt>
                <c:pt idx="4344">
                  <c:v>0.81381595799999995</c:v>
                </c:pt>
                <c:pt idx="4345">
                  <c:v>0.81380098866304096</c:v>
                </c:pt>
                <c:pt idx="4346">
                  <c:v>0.813789987364405</c:v>
                </c:pt>
                <c:pt idx="4347">
                  <c:v>0.81375578800000004</c:v>
                </c:pt>
                <c:pt idx="4348">
                  <c:v>0.81372762096875595</c:v>
                </c:pt>
                <c:pt idx="4349">
                  <c:v>0.81361005518705198</c:v>
                </c:pt>
                <c:pt idx="4350">
                  <c:v>0.81359704338415595</c:v>
                </c:pt>
                <c:pt idx="4351">
                  <c:v>0.81358592689196696</c:v>
                </c:pt>
                <c:pt idx="4352">
                  <c:v>0.81354992110119395</c:v>
                </c:pt>
                <c:pt idx="4353">
                  <c:v>0.81353535898117002</c:v>
                </c:pt>
                <c:pt idx="4354">
                  <c:v>0.81352447100000003</c:v>
                </c:pt>
                <c:pt idx="4355">
                  <c:v>0.81351373258419302</c:v>
                </c:pt>
                <c:pt idx="4356">
                  <c:v>0.81348122992965299</c:v>
                </c:pt>
                <c:pt idx="4357">
                  <c:v>0.81346981965808995</c:v>
                </c:pt>
                <c:pt idx="4358">
                  <c:v>0.813458980661943</c:v>
                </c:pt>
                <c:pt idx="4359">
                  <c:v>0.81344825225000905</c:v>
                </c:pt>
                <c:pt idx="4360">
                  <c:v>0.813437545950771</c:v>
                </c:pt>
                <c:pt idx="4361">
                  <c:v>0.81341074143839098</c:v>
                </c:pt>
                <c:pt idx="4362">
                  <c:v>0.81339950936777095</c:v>
                </c:pt>
                <c:pt idx="4363">
                  <c:v>0.81338870425607901</c:v>
                </c:pt>
                <c:pt idx="4364">
                  <c:v>0.81330210737796504</c:v>
                </c:pt>
                <c:pt idx="4365">
                  <c:v>0.81328968200985796</c:v>
                </c:pt>
                <c:pt idx="4366">
                  <c:v>0.81327866144101502</c:v>
                </c:pt>
                <c:pt idx="4367">
                  <c:v>0.81326789732943505</c:v>
                </c:pt>
                <c:pt idx="4368">
                  <c:v>0.81325718397202695</c:v>
                </c:pt>
                <c:pt idx="4369">
                  <c:v>0.813205461746078</c:v>
                </c:pt>
                <c:pt idx="4370">
                  <c:v>0.81319346961999806</c:v>
                </c:pt>
                <c:pt idx="4371">
                  <c:v>0.81318252411483705</c:v>
                </c:pt>
                <c:pt idx="4372">
                  <c:v>0.81315606108275496</c:v>
                </c:pt>
                <c:pt idx="4373">
                  <c:v>0.813144746549752</c:v>
                </c:pt>
                <c:pt idx="4374">
                  <c:v>0.81313392600000001</c:v>
                </c:pt>
                <c:pt idx="4375">
                  <c:v>0.81311082046050498</c:v>
                </c:pt>
                <c:pt idx="4376">
                  <c:v>0.81309025607826801</c:v>
                </c:pt>
                <c:pt idx="4377">
                  <c:v>0.81307922457568504</c:v>
                </c:pt>
                <c:pt idx="4378">
                  <c:v>0.81303925284939405</c:v>
                </c:pt>
                <c:pt idx="4379">
                  <c:v>0.81299040929212896</c:v>
                </c:pt>
                <c:pt idx="4380">
                  <c:v>0.81297891275876399</c:v>
                </c:pt>
                <c:pt idx="4381">
                  <c:v>0.81296805786928605</c:v>
                </c:pt>
                <c:pt idx="4382">
                  <c:v>0.81295732658006004</c:v>
                </c:pt>
                <c:pt idx="4383">
                  <c:v>0.81294661998459505</c:v>
                </c:pt>
                <c:pt idx="4384">
                  <c:v>0.81293591836180401</c:v>
                </c:pt>
                <c:pt idx="4385">
                  <c:v>0.81292521774667403</c:v>
                </c:pt>
                <c:pt idx="4386">
                  <c:v>0.81291451699999995</c:v>
                </c:pt>
                <c:pt idx="4387">
                  <c:v>0.81290381698301695</c:v>
                </c:pt>
                <c:pt idx="4388">
                  <c:v>0.812893116641216</c:v>
                </c:pt>
                <c:pt idx="4389">
                  <c:v>0.81285998418471805</c:v>
                </c:pt>
                <c:pt idx="4390">
                  <c:v>0.81285484721564605</c:v>
                </c:pt>
                <c:pt idx="4391">
                  <c:v>0.81284560008210804</c:v>
                </c:pt>
                <c:pt idx="4392">
                  <c:v>0.812786809466989</c:v>
                </c:pt>
                <c:pt idx="4393">
                  <c:v>0.81277464072614802</c:v>
                </c:pt>
                <c:pt idx="4394">
                  <c:v>0.81273137461057099</c:v>
                </c:pt>
                <c:pt idx="4395">
                  <c:v>0.812719604002208</c:v>
                </c:pt>
                <c:pt idx="4396">
                  <c:v>0.81270138999999997</c:v>
                </c:pt>
                <c:pt idx="4397">
                  <c:v>0.81269046899999997</c:v>
                </c:pt>
                <c:pt idx="4398">
                  <c:v>0.81267972423331603</c:v>
                </c:pt>
                <c:pt idx="4399">
                  <c:v>0.81263976993515796</c:v>
                </c:pt>
                <c:pt idx="4400">
                  <c:v>0.812628208625085</c:v>
                </c:pt>
                <c:pt idx="4401">
                  <c:v>0.81255705105879095</c:v>
                </c:pt>
                <c:pt idx="4402">
                  <c:v>0.81254512999999995</c:v>
                </c:pt>
                <c:pt idx="4403">
                  <c:v>0.81253419705524799</c:v>
                </c:pt>
                <c:pt idx="4404">
                  <c:v>0.81251079114959901</c:v>
                </c:pt>
                <c:pt idx="4405">
                  <c:v>0.81249964537161101</c:v>
                </c:pt>
                <c:pt idx="4406">
                  <c:v>0.81248885699999995</c:v>
                </c:pt>
                <c:pt idx="4407">
                  <c:v>0.81247813968446703</c:v>
                </c:pt>
                <c:pt idx="4408">
                  <c:v>0.81246743609857197</c:v>
                </c:pt>
                <c:pt idx="4409">
                  <c:v>0.81245673500000004</c:v>
                </c:pt>
                <c:pt idx="4410">
                  <c:v>0.81244603500000001</c:v>
                </c:pt>
                <c:pt idx="4411">
                  <c:v>0.81243533515694399</c:v>
                </c:pt>
                <c:pt idx="4412">
                  <c:v>0.812424635148982</c:v>
                </c:pt>
                <c:pt idx="4413">
                  <c:v>0.81241393515341198</c:v>
                </c:pt>
                <c:pt idx="4414">
                  <c:v>0.81229614154715801</c:v>
                </c:pt>
                <c:pt idx="4415">
                  <c:v>0.81228122068086095</c:v>
                </c:pt>
                <c:pt idx="4416">
                  <c:v>0.81227004000000003</c:v>
                </c:pt>
                <c:pt idx="4417">
                  <c:v>0.81222328599330995</c:v>
                </c:pt>
                <c:pt idx="4418">
                  <c:v>0.81218367353904697</c:v>
                </c:pt>
                <c:pt idx="4419">
                  <c:v>0.81215932645601796</c:v>
                </c:pt>
                <c:pt idx="4420">
                  <c:v>0.81203961013106996</c:v>
                </c:pt>
                <c:pt idx="4421">
                  <c:v>0.81202580209967901</c:v>
                </c:pt>
                <c:pt idx="4422">
                  <c:v>0.81201456715349896</c:v>
                </c:pt>
                <c:pt idx="4423">
                  <c:v>0.81200376228184701</c:v>
                </c:pt>
                <c:pt idx="4424">
                  <c:v>0.81199304150260299</c:v>
                </c:pt>
                <c:pt idx="4425">
                  <c:v>0.81198233757454497</c:v>
                </c:pt>
                <c:pt idx="4426">
                  <c:v>0.81192934031138297</c:v>
                </c:pt>
                <c:pt idx="4427">
                  <c:v>0.81190864799999996</c:v>
                </c:pt>
                <c:pt idx="4428">
                  <c:v>0.811897549655201</c:v>
                </c:pt>
                <c:pt idx="4429">
                  <c:v>0.81188677126995601</c:v>
                </c:pt>
                <c:pt idx="4430">
                  <c:v>0.81186212993500695</c:v>
                </c:pt>
                <c:pt idx="4431">
                  <c:v>0.81185111673487498</c:v>
                </c:pt>
                <c:pt idx="4432">
                  <c:v>0.81184035488133</c:v>
                </c:pt>
                <c:pt idx="4433">
                  <c:v>0.81180853200000003</c:v>
                </c:pt>
                <c:pt idx="4434">
                  <c:v>0.81179716120958101</c:v>
                </c:pt>
                <c:pt idx="4435">
                  <c:v>0.81178633058117999</c:v>
                </c:pt>
                <c:pt idx="4436">
                  <c:v>0.81175598525824999</c:v>
                </c:pt>
                <c:pt idx="4437">
                  <c:v>0.81174485195896795</c:v>
                </c:pt>
                <c:pt idx="4438">
                  <c:v>0.81168209498159605</c:v>
                </c:pt>
                <c:pt idx="4439">
                  <c:v>0.81166976480796504</c:v>
                </c:pt>
                <c:pt idx="4440">
                  <c:v>0.811658761353372</c:v>
                </c:pt>
                <c:pt idx="4441">
                  <c:v>0.81164692166015995</c:v>
                </c:pt>
                <c:pt idx="4442">
                  <c:v>0.81163616065352795</c:v>
                </c:pt>
                <c:pt idx="4443">
                  <c:v>0.811625449</c:v>
                </c:pt>
                <c:pt idx="4444">
                  <c:v>0.81160908176765001</c:v>
                </c:pt>
                <c:pt idx="4445">
                  <c:v>0.81153408714019004</c:v>
                </c:pt>
                <c:pt idx="4446">
                  <c:v>0.81151803779176201</c:v>
                </c:pt>
                <c:pt idx="4447">
                  <c:v>0.81150689974217904</c:v>
                </c:pt>
                <c:pt idx="4448">
                  <c:v>0.81149611380574505</c:v>
                </c:pt>
                <c:pt idx="4449">
                  <c:v>0.81141092388384195</c:v>
                </c:pt>
                <c:pt idx="4450">
                  <c:v>0.81138045271123704</c:v>
                </c:pt>
                <c:pt idx="4451">
                  <c:v>0.81135606254422499</c:v>
                </c:pt>
                <c:pt idx="4452">
                  <c:v>0.81134352646970198</c:v>
                </c:pt>
                <c:pt idx="4453">
                  <c:v>0.81133269040665401</c:v>
                </c:pt>
                <c:pt idx="4454">
                  <c:v>0.81130483712116896</c:v>
                </c:pt>
                <c:pt idx="4455">
                  <c:v>0.81129358659663398</c:v>
                </c:pt>
                <c:pt idx="4456">
                  <c:v>0.81128277915675795</c:v>
                </c:pt>
                <c:pt idx="4457">
                  <c:v>0.81127205828035398</c:v>
                </c:pt>
                <c:pt idx="4458">
                  <c:v>0.81126135474876304</c:v>
                </c:pt>
                <c:pt idx="4459">
                  <c:v>0.81125065500000004</c:v>
                </c:pt>
                <c:pt idx="4460">
                  <c:v>0.81123995539081994</c:v>
                </c:pt>
                <c:pt idx="4461">
                  <c:v>0.81122925621664099</c:v>
                </c:pt>
                <c:pt idx="4462">
                  <c:v>0.81121855707875501</c:v>
                </c:pt>
                <c:pt idx="4463">
                  <c:v>0.81120785795436701</c:v>
                </c:pt>
                <c:pt idx="4464">
                  <c:v>0.81118727524845402</c:v>
                </c:pt>
                <c:pt idx="4465">
                  <c:v>0.81117635732136895</c:v>
                </c:pt>
                <c:pt idx="4466">
                  <c:v>0.81116060999999995</c:v>
                </c:pt>
                <c:pt idx="4467">
                  <c:v>0.81114975260171696</c:v>
                </c:pt>
                <c:pt idx="4468">
                  <c:v>0.811137714082249</c:v>
                </c:pt>
                <c:pt idx="4469">
                  <c:v>0.81110954480320796</c:v>
                </c:pt>
                <c:pt idx="4470">
                  <c:v>0.81109838370664</c:v>
                </c:pt>
                <c:pt idx="4471">
                  <c:v>0.81108759399999997</c:v>
                </c:pt>
                <c:pt idx="4472">
                  <c:v>0.81107687624181302</c:v>
                </c:pt>
                <c:pt idx="4473">
                  <c:v>0.81105677715645896</c:v>
                </c:pt>
                <c:pt idx="4474">
                  <c:v>0.81104517395842901</c:v>
                </c:pt>
                <c:pt idx="4475">
                  <c:v>0.81103440746941902</c:v>
                </c:pt>
                <c:pt idx="4476">
                  <c:v>0.81101219012021997</c:v>
                </c:pt>
                <c:pt idx="4477">
                  <c:v>0.81100126993658805</c:v>
                </c:pt>
                <c:pt idx="4478">
                  <c:v>0.81099052699999996</c:v>
                </c:pt>
                <c:pt idx="4479">
                  <c:v>0.81097981900000005</c:v>
                </c:pt>
                <c:pt idx="4480">
                  <c:v>0.81096911828149998</c:v>
                </c:pt>
                <c:pt idx="4481">
                  <c:v>0.81095167764035303</c:v>
                </c:pt>
                <c:pt idx="4482">
                  <c:v>0.81094079566097699</c:v>
                </c:pt>
                <c:pt idx="4483">
                  <c:v>0.81091288173535903</c:v>
                </c:pt>
                <c:pt idx="4484">
                  <c:v>0.81088326957404899</c:v>
                </c:pt>
                <c:pt idx="4485">
                  <c:v>0.81087210771884899</c:v>
                </c:pt>
                <c:pt idx="4486">
                  <c:v>0.81086131755000801</c:v>
                </c:pt>
                <c:pt idx="4487">
                  <c:v>0.81085060036499301</c:v>
                </c:pt>
                <c:pt idx="4488">
                  <c:v>0.81083989781952204</c:v>
                </c:pt>
                <c:pt idx="4489">
                  <c:v>0.81081982600000002</c:v>
                </c:pt>
                <c:pt idx="4490">
                  <c:v>0.81080889333178696</c:v>
                </c:pt>
                <c:pt idx="4491">
                  <c:v>0.81079814798455996</c:v>
                </c:pt>
                <c:pt idx="4492">
                  <c:v>0.81078743981101498</c:v>
                </c:pt>
                <c:pt idx="4493">
                  <c:v>0.81077633500000001</c:v>
                </c:pt>
                <c:pt idx="4494">
                  <c:v>0.81076562900000004</c:v>
                </c:pt>
                <c:pt idx="4495">
                  <c:v>0.81072868570288803</c:v>
                </c:pt>
                <c:pt idx="4496">
                  <c:v>0.81068729122824401</c:v>
                </c:pt>
                <c:pt idx="4497">
                  <c:v>0.81067536281979602</c:v>
                </c:pt>
                <c:pt idx="4498">
                  <c:v>0.81062687004168898</c:v>
                </c:pt>
                <c:pt idx="4499">
                  <c:v>0.81061231923122501</c:v>
                </c:pt>
                <c:pt idx="4500">
                  <c:v>0.810601386385711</c:v>
                </c:pt>
                <c:pt idx="4501">
                  <c:v>0.81054180427700195</c:v>
                </c:pt>
                <c:pt idx="4502">
                  <c:v>0.81053001199999997</c:v>
                </c:pt>
                <c:pt idx="4503">
                  <c:v>0.81050387232079601</c:v>
                </c:pt>
                <c:pt idx="4504">
                  <c:v>0.81049277545620801</c:v>
                </c:pt>
                <c:pt idx="4505">
                  <c:v>0.81045806467288095</c:v>
                </c:pt>
                <c:pt idx="4506">
                  <c:v>0.81044677802823395</c:v>
                </c:pt>
                <c:pt idx="4507">
                  <c:v>0.81043596417951502</c:v>
                </c:pt>
                <c:pt idx="4508">
                  <c:v>0.81042524251376502</c:v>
                </c:pt>
                <c:pt idx="4509">
                  <c:v>0.81041453931317498</c:v>
                </c:pt>
                <c:pt idx="4510">
                  <c:v>0.81040383983546005</c:v>
                </c:pt>
                <c:pt idx="4511">
                  <c:v>0.81039314111406302</c:v>
                </c:pt>
                <c:pt idx="4512">
                  <c:v>0.810382442551286</c:v>
                </c:pt>
                <c:pt idx="4513">
                  <c:v>0.810371744026676</c:v>
                </c:pt>
                <c:pt idx="4514">
                  <c:v>0.810361045515957</c:v>
                </c:pt>
                <c:pt idx="4515">
                  <c:v>0.81035034701423803</c:v>
                </c:pt>
                <c:pt idx="4516">
                  <c:v>0.81033964852053197</c:v>
                </c:pt>
                <c:pt idx="4517">
                  <c:v>0.810328950034641</c:v>
                </c:pt>
                <c:pt idx="4518">
                  <c:v>0.81031825155652504</c:v>
                </c:pt>
                <c:pt idx="4519">
                  <c:v>0.81030678493025898</c:v>
                </c:pt>
                <c:pt idx="4520">
                  <c:v>0.81027900645011597</c:v>
                </c:pt>
                <c:pt idx="4521">
                  <c:v>0.81026016575497795</c:v>
                </c:pt>
                <c:pt idx="4522">
                  <c:v>0.81023254499999997</c:v>
                </c:pt>
                <c:pt idx="4523">
                  <c:v>0.81020903051332205</c:v>
                </c:pt>
                <c:pt idx="4524">
                  <c:v>0.810191239277116</c:v>
                </c:pt>
                <c:pt idx="4525">
                  <c:v>0.810180304225812</c:v>
                </c:pt>
                <c:pt idx="4526">
                  <c:v>0.81016955899999998</c:v>
                </c:pt>
                <c:pt idx="4527">
                  <c:v>0.81015884598996701</c:v>
                </c:pt>
                <c:pt idx="4528">
                  <c:v>0.81012941914927805</c:v>
                </c:pt>
                <c:pt idx="4529">
                  <c:v>0.81011785692550597</c:v>
                </c:pt>
                <c:pt idx="4530">
                  <c:v>0.81010699145312104</c:v>
                </c:pt>
                <c:pt idx="4531">
                  <c:v>0.81009625970972299</c:v>
                </c:pt>
                <c:pt idx="4532">
                  <c:v>0.81008555467394505</c:v>
                </c:pt>
                <c:pt idx="4533">
                  <c:v>0.80994051020256796</c:v>
                </c:pt>
                <c:pt idx="4534">
                  <c:v>0.80986038602930299</c:v>
                </c:pt>
                <c:pt idx="4535">
                  <c:v>0.80984761988696596</c:v>
                </c:pt>
                <c:pt idx="4536">
                  <c:v>0.80982941990830504</c:v>
                </c:pt>
                <c:pt idx="4537">
                  <c:v>0.80981848553792601</c:v>
                </c:pt>
                <c:pt idx="4538">
                  <c:v>0.80980774033522696</c:v>
                </c:pt>
                <c:pt idx="4539">
                  <c:v>0.80979703276408799</c:v>
                </c:pt>
                <c:pt idx="4540">
                  <c:v>0.80978633276411005</c:v>
                </c:pt>
                <c:pt idx="4541">
                  <c:v>0.80977563429556298</c:v>
                </c:pt>
                <c:pt idx="4542">
                  <c:v>0.80976184088616399</c:v>
                </c:pt>
                <c:pt idx="4543">
                  <c:v>0.80974869394295601</c:v>
                </c:pt>
                <c:pt idx="4544">
                  <c:v>0.80972606637867095</c:v>
                </c:pt>
                <c:pt idx="4545">
                  <c:v>0.80971184574260802</c:v>
                </c:pt>
                <c:pt idx="4546">
                  <c:v>0.80969764583716797</c:v>
                </c:pt>
                <c:pt idx="4547">
                  <c:v>0.80968682487772903</c:v>
                </c:pt>
                <c:pt idx="4548">
                  <c:v>0.80967610222807995</c:v>
                </c:pt>
                <c:pt idx="4549">
                  <c:v>0.80966539926389103</c:v>
                </c:pt>
                <c:pt idx="4550">
                  <c:v>0.80965470026827202</c:v>
                </c:pt>
                <c:pt idx="4551">
                  <c:v>0.80961352967432199</c:v>
                </c:pt>
                <c:pt idx="4552">
                  <c:v>0.80959626569152399</c:v>
                </c:pt>
                <c:pt idx="4553">
                  <c:v>0.80956742835740703</c:v>
                </c:pt>
                <c:pt idx="4554">
                  <c:v>0.80955620899647196</c:v>
                </c:pt>
                <c:pt idx="4555">
                  <c:v>0.80954540852419299</c:v>
                </c:pt>
                <c:pt idx="4556">
                  <c:v>0.80953038047037396</c:v>
                </c:pt>
                <c:pt idx="4557">
                  <c:v>0.80951726492736498</c:v>
                </c:pt>
                <c:pt idx="4558">
                  <c:v>0.80950647600000003</c:v>
                </c:pt>
                <c:pt idx="4559">
                  <c:v>0.80949576023250602</c:v>
                </c:pt>
                <c:pt idx="4560">
                  <c:v>0.80948505869280096</c:v>
                </c:pt>
                <c:pt idx="4561">
                  <c:v>0.80947436008892504</c:v>
                </c:pt>
                <c:pt idx="4562">
                  <c:v>0.80946366208290899</c:v>
                </c:pt>
                <c:pt idx="4563">
                  <c:v>0.80943759800000004</c:v>
                </c:pt>
                <c:pt idx="4564">
                  <c:v>0.80935606411058403</c:v>
                </c:pt>
                <c:pt idx="4565">
                  <c:v>0.80929508642691905</c:v>
                </c:pt>
                <c:pt idx="4566">
                  <c:v>0.80928286380881398</c:v>
                </c:pt>
                <c:pt idx="4567">
                  <c:v>0.80925803900000004</c:v>
                </c:pt>
                <c:pt idx="4568">
                  <c:v>0.80922490093692601</c:v>
                </c:pt>
                <c:pt idx="4569">
                  <c:v>0.80920760100966305</c:v>
                </c:pt>
                <c:pt idx="4570">
                  <c:v>0.809187382495408</c:v>
                </c:pt>
                <c:pt idx="4571">
                  <c:v>0.80916662800000005</c:v>
                </c:pt>
                <c:pt idx="4572">
                  <c:v>0.80911451528202505</c:v>
                </c:pt>
                <c:pt idx="4573">
                  <c:v>0.80906568428952297</c:v>
                </c:pt>
                <c:pt idx="4574">
                  <c:v>0.80905405360177796</c:v>
                </c:pt>
                <c:pt idx="4575">
                  <c:v>0.80903990866862796</c:v>
                </c:pt>
                <c:pt idx="4576">
                  <c:v>0.80902909999999995</c:v>
                </c:pt>
                <c:pt idx="4577">
                  <c:v>0.80898488305507799</c:v>
                </c:pt>
                <c:pt idx="4578">
                  <c:v>0.80897297412328995</c:v>
                </c:pt>
                <c:pt idx="4579">
                  <c:v>0.80896204599999999</c:v>
                </c:pt>
                <c:pt idx="4580">
                  <c:v>0.80894003800000003</c:v>
                </c:pt>
                <c:pt idx="4581">
                  <c:v>0.80892907734075903</c:v>
                </c:pt>
                <c:pt idx="4582">
                  <c:v>0.80891832752675796</c:v>
                </c:pt>
                <c:pt idx="4583">
                  <c:v>0.80890151243701902</c:v>
                </c:pt>
                <c:pt idx="4584">
                  <c:v>0.80889064894761498</c:v>
                </c:pt>
                <c:pt idx="4585">
                  <c:v>0.80887991830193395</c:v>
                </c:pt>
                <c:pt idx="4586">
                  <c:v>0.80886921419284596</c:v>
                </c:pt>
                <c:pt idx="4587">
                  <c:v>0.80885851542936305</c:v>
                </c:pt>
                <c:pt idx="4588">
                  <c:v>0.80881317495462901</c:v>
                </c:pt>
                <c:pt idx="4589">
                  <c:v>0.80879164068458498</c:v>
                </c:pt>
                <c:pt idx="4590">
                  <c:v>0.80878053264069505</c:v>
                </c:pt>
                <c:pt idx="4591">
                  <c:v>0.80876975408360996</c:v>
                </c:pt>
                <c:pt idx="4592">
                  <c:v>0.80872814560630202</c:v>
                </c:pt>
                <c:pt idx="4593">
                  <c:v>0.808716601466273</c:v>
                </c:pt>
                <c:pt idx="4594">
                  <c:v>0.808705740160507</c:v>
                </c:pt>
                <c:pt idx="4595">
                  <c:v>0.80868163394524495</c:v>
                </c:pt>
                <c:pt idx="4596">
                  <c:v>0.80867059504515304</c:v>
                </c:pt>
                <c:pt idx="4597">
                  <c:v>0.80865983000244301</c:v>
                </c:pt>
                <c:pt idx="4598">
                  <c:v>0.80864911912002901</c:v>
                </c:pt>
                <c:pt idx="4599">
                  <c:v>0.80862600900000003</c:v>
                </c:pt>
                <c:pt idx="4600">
                  <c:v>0.80861505262435296</c:v>
                </c:pt>
                <c:pt idx="4601">
                  <c:v>0.80860430386322202</c:v>
                </c:pt>
                <c:pt idx="4602">
                  <c:v>0.80858169652856104</c:v>
                </c:pt>
                <c:pt idx="4603">
                  <c:v>0.80851015930466597</c:v>
                </c:pt>
                <c:pt idx="4604">
                  <c:v>0.80849019600000005</c:v>
                </c:pt>
                <c:pt idx="4605">
                  <c:v>0.80847903164430901</c:v>
                </c:pt>
                <c:pt idx="4606">
                  <c:v>0.80841094402038405</c:v>
                </c:pt>
                <c:pt idx="4607">
                  <c:v>0.80839898200000004</c:v>
                </c:pt>
                <c:pt idx="4608">
                  <c:v>0.80837675702011103</c:v>
                </c:pt>
                <c:pt idx="4609">
                  <c:v>0.80836330000000001</c:v>
                </c:pt>
                <c:pt idx="4610">
                  <c:v>0.80835246916349301</c:v>
                </c:pt>
                <c:pt idx="4611">
                  <c:v>0.80834174529360503</c:v>
                </c:pt>
                <c:pt idx="4612">
                  <c:v>0.80833104285987301</c:v>
                </c:pt>
                <c:pt idx="4613">
                  <c:v>0.80832034500000005</c:v>
                </c:pt>
                <c:pt idx="4614">
                  <c:v>0.80827184455260104</c:v>
                </c:pt>
                <c:pt idx="4615">
                  <c:v>0.80820415014734404</c:v>
                </c:pt>
                <c:pt idx="4616">
                  <c:v>0.80818234288152302</c:v>
                </c:pt>
                <c:pt idx="4617">
                  <c:v>0.80816742162143396</c:v>
                </c:pt>
                <c:pt idx="4618">
                  <c:v>0.80815580809361098</c:v>
                </c:pt>
                <c:pt idx="4619">
                  <c:v>0.80806391000580402</c:v>
                </c:pt>
                <c:pt idx="4620">
                  <c:v>0.80804233141450599</c:v>
                </c:pt>
                <c:pt idx="4621">
                  <c:v>0.80803096652713502</c:v>
                </c:pt>
                <c:pt idx="4622">
                  <c:v>0.80802013921958604</c:v>
                </c:pt>
                <c:pt idx="4623">
                  <c:v>0.80800941627286504</c:v>
                </c:pt>
                <c:pt idx="4624">
                  <c:v>0.80799871421847902</c:v>
                </c:pt>
                <c:pt idx="4625">
                  <c:v>0.80798801637619599</c:v>
                </c:pt>
                <c:pt idx="4626">
                  <c:v>0.80797731900000003</c:v>
                </c:pt>
                <c:pt idx="4627">
                  <c:v>0.80796662258063501</c:v>
                </c:pt>
                <c:pt idx="4628">
                  <c:v>0.807947561699082</c:v>
                </c:pt>
                <c:pt idx="4629">
                  <c:v>0.80792034659814305</c:v>
                </c:pt>
                <c:pt idx="4630">
                  <c:v>0.80790922298034895</c:v>
                </c:pt>
                <c:pt idx="4631">
                  <c:v>0.80789844191050197</c:v>
                </c:pt>
                <c:pt idx="4632">
                  <c:v>0.80788772799999997</c:v>
                </c:pt>
                <c:pt idx="4633">
                  <c:v>0.807855083950339</c:v>
                </c:pt>
                <c:pt idx="4634">
                  <c:v>0.80784386598617197</c:v>
                </c:pt>
                <c:pt idx="4635">
                  <c:v>0.80783306677185296</c:v>
                </c:pt>
                <c:pt idx="4636">
                  <c:v>0.80782234953632404</c:v>
                </c:pt>
                <c:pt idx="4637">
                  <c:v>0.80781164873997402</c:v>
                </c:pt>
                <c:pt idx="4638">
                  <c:v>0.80778105099999997</c:v>
                </c:pt>
                <c:pt idx="4639">
                  <c:v>0.80776349400000003</c:v>
                </c:pt>
                <c:pt idx="4640">
                  <c:v>0.80771649819468805</c:v>
                </c:pt>
                <c:pt idx="4641">
                  <c:v>0.80761407600000001</c:v>
                </c:pt>
                <c:pt idx="4642">
                  <c:v>0.80760062033577695</c:v>
                </c:pt>
                <c:pt idx="4643">
                  <c:v>0.80757393999174198</c:v>
                </c:pt>
                <c:pt idx="4644">
                  <c:v>0.80756273575471804</c:v>
                </c:pt>
                <c:pt idx="4645">
                  <c:v>0.80753841327425602</c:v>
                </c:pt>
                <c:pt idx="4646">
                  <c:v>0.80752732831822005</c:v>
                </c:pt>
                <c:pt idx="4647">
                  <c:v>0.80750409602641304</c:v>
                </c:pt>
                <c:pt idx="4648">
                  <c:v>0.80735916666237495</c:v>
                </c:pt>
                <c:pt idx="4649">
                  <c:v>0.80734498777828601</c:v>
                </c:pt>
                <c:pt idx="4650">
                  <c:v>0.80733336822073298</c:v>
                </c:pt>
                <c:pt idx="4651">
                  <c:v>0.80732255166848799</c:v>
                </c:pt>
                <c:pt idx="4652">
                  <c:v>0.80727291905318999</c:v>
                </c:pt>
                <c:pt idx="4653">
                  <c:v>0.80722149474981697</c:v>
                </c:pt>
                <c:pt idx="4654">
                  <c:v>0.80720667963670201</c:v>
                </c:pt>
                <c:pt idx="4655">
                  <c:v>0.80719568907633199</c:v>
                </c:pt>
                <c:pt idx="4656">
                  <c:v>0.80718493434665095</c:v>
                </c:pt>
                <c:pt idx="4657">
                  <c:v>0.80717369975221998</c:v>
                </c:pt>
                <c:pt idx="4658">
                  <c:v>0.80714267352539304</c:v>
                </c:pt>
                <c:pt idx="4659">
                  <c:v>0.80710838012131703</c:v>
                </c:pt>
                <c:pt idx="4660">
                  <c:v>0.80709700100000004</c:v>
                </c:pt>
                <c:pt idx="4661">
                  <c:v>0.80708617114636605</c:v>
                </c:pt>
                <c:pt idx="4662">
                  <c:v>0.80700634990098696</c:v>
                </c:pt>
                <c:pt idx="4663">
                  <c:v>0.806991404748582</c:v>
                </c:pt>
                <c:pt idx="4664">
                  <c:v>0.80698009310227103</c:v>
                </c:pt>
                <c:pt idx="4665">
                  <c:v>0.80693148013253502</c:v>
                </c:pt>
                <c:pt idx="4666">
                  <c:v>0.80689634532781995</c:v>
                </c:pt>
                <c:pt idx="4667">
                  <c:v>0.80687551196598595</c:v>
                </c:pt>
                <c:pt idx="4668">
                  <c:v>0.80686445200000001</c:v>
                </c:pt>
                <c:pt idx="4669">
                  <c:v>0.80685368319983997</c:v>
                </c:pt>
                <c:pt idx="4670">
                  <c:v>0.80684297266657201</c:v>
                </c:pt>
                <c:pt idx="4671">
                  <c:v>0.806829613671596</c:v>
                </c:pt>
                <c:pt idx="4672">
                  <c:v>0.806818854477656</c:v>
                </c:pt>
                <c:pt idx="4673">
                  <c:v>0.80679892200000003</c:v>
                </c:pt>
                <c:pt idx="4674">
                  <c:v>0.806787995092351</c:v>
                </c:pt>
                <c:pt idx="4675">
                  <c:v>0.80674834743707802</c:v>
                </c:pt>
                <c:pt idx="4676">
                  <c:v>0.80672191709073604</c:v>
                </c:pt>
                <c:pt idx="4677">
                  <c:v>0.80670338887003501</c:v>
                </c:pt>
                <c:pt idx="4678">
                  <c:v>0.80669241223909105</c:v>
                </c:pt>
                <c:pt idx="4679">
                  <c:v>0.80668166053578805</c:v>
                </c:pt>
                <c:pt idx="4680">
                  <c:v>0.80664967579675595</c:v>
                </c:pt>
                <c:pt idx="4681">
                  <c:v>0.80659370393644703</c:v>
                </c:pt>
                <c:pt idx="4682">
                  <c:v>0.80658142499999996</c:v>
                </c:pt>
                <c:pt idx="4683">
                  <c:v>0.80656232327557598</c:v>
                </c:pt>
                <c:pt idx="4684">
                  <c:v>0.80649282128199795</c:v>
                </c:pt>
                <c:pt idx="4685">
                  <c:v>0.80647982660645501</c:v>
                </c:pt>
                <c:pt idx="4686">
                  <c:v>0.806468717</c:v>
                </c:pt>
                <c:pt idx="4687">
                  <c:v>0.80644068705996297</c:v>
                </c:pt>
                <c:pt idx="4688">
                  <c:v>0.80642608950827299</c:v>
                </c:pt>
                <c:pt idx="4689">
                  <c:v>0.80641521878834099</c:v>
                </c:pt>
                <c:pt idx="4690">
                  <c:v>0.80639809038848598</c:v>
                </c:pt>
                <c:pt idx="4691">
                  <c:v>0.80635919148852597</c:v>
                </c:pt>
                <c:pt idx="4692">
                  <c:v>0.80634781676891598</c:v>
                </c:pt>
                <c:pt idx="4693">
                  <c:v>0.80633698858060698</c:v>
                </c:pt>
                <c:pt idx="4694">
                  <c:v>0.806310349400152</c:v>
                </c:pt>
                <c:pt idx="4695">
                  <c:v>0.806136014364084</c:v>
                </c:pt>
                <c:pt idx="4696">
                  <c:v>0.80612183700003803</c:v>
                </c:pt>
                <c:pt idx="4697">
                  <c:v>0.80609782728899404</c:v>
                </c:pt>
                <c:pt idx="4698">
                  <c:v>0.806038107937318</c:v>
                </c:pt>
                <c:pt idx="4699">
                  <c:v>0.80602547562779503</c:v>
                </c:pt>
                <c:pt idx="4700">
                  <c:v>0.80601442495050701</c:v>
                </c:pt>
                <c:pt idx="4701">
                  <c:v>0.80599723464966</c:v>
                </c:pt>
                <c:pt idx="4702">
                  <c:v>0.80598634470574904</c:v>
                </c:pt>
                <c:pt idx="4703">
                  <c:v>0.80597561050727096</c:v>
                </c:pt>
                <c:pt idx="4704">
                  <c:v>0.80596490738028903</c:v>
                </c:pt>
                <c:pt idx="4705">
                  <c:v>0.80581394490144997</c:v>
                </c:pt>
                <c:pt idx="4706">
                  <c:v>0.80578888260758397</c:v>
                </c:pt>
                <c:pt idx="4707">
                  <c:v>0.80577350622398003</c:v>
                </c:pt>
                <c:pt idx="4708">
                  <c:v>0.80575707994740198</c:v>
                </c:pt>
                <c:pt idx="4709">
                  <c:v>0.80574615094871704</c:v>
                </c:pt>
                <c:pt idx="4710">
                  <c:v>0.805735409172324</c:v>
                </c:pt>
                <c:pt idx="4711">
                  <c:v>0.80568478508324703</c:v>
                </c:pt>
                <c:pt idx="4712">
                  <c:v>0.80567316248631005</c:v>
                </c:pt>
                <c:pt idx="4713">
                  <c:v>0.80566228843210297</c:v>
                </c:pt>
                <c:pt idx="4714">
                  <c:v>0.80565155757168105</c:v>
                </c:pt>
                <c:pt idx="4715">
                  <c:v>0.80564085530562501</c:v>
                </c:pt>
                <c:pt idx="4716">
                  <c:v>0.80560162768398502</c:v>
                </c:pt>
                <c:pt idx="4717">
                  <c:v>0.80559030999361303</c:v>
                </c:pt>
                <c:pt idx="4718">
                  <c:v>0.80557949305112497</c:v>
                </c:pt>
                <c:pt idx="4719">
                  <c:v>0.80556877359502899</c:v>
                </c:pt>
                <c:pt idx="4720">
                  <c:v>0.80555807367102505</c:v>
                </c:pt>
                <c:pt idx="4721">
                  <c:v>0.80551468031676499</c:v>
                </c:pt>
                <c:pt idx="4722">
                  <c:v>0.80550324900000003</c:v>
                </c:pt>
                <c:pt idx="4723">
                  <c:v>0.80549241059320098</c:v>
                </c:pt>
                <c:pt idx="4724">
                  <c:v>0.80548168812204501</c:v>
                </c:pt>
                <c:pt idx="4725">
                  <c:v>0.80546253770801901</c:v>
                </c:pt>
                <c:pt idx="4726">
                  <c:v>0.805451627691119</c:v>
                </c:pt>
                <c:pt idx="4727">
                  <c:v>0.80544088983483997</c:v>
                </c:pt>
                <c:pt idx="4728">
                  <c:v>0.80531124099788398</c:v>
                </c:pt>
                <c:pt idx="4729">
                  <c:v>0.80529593490356999</c:v>
                </c:pt>
                <c:pt idx="4730">
                  <c:v>0.80524654425841402</c:v>
                </c:pt>
                <c:pt idx="4731">
                  <c:v>0.80523477853352798</c:v>
                </c:pt>
                <c:pt idx="4732">
                  <c:v>0.80521883900000002</c:v>
                </c:pt>
                <c:pt idx="4733">
                  <c:v>0.80518345301608696</c:v>
                </c:pt>
                <c:pt idx="4734">
                  <c:v>0.80513970711210303</c:v>
                </c:pt>
                <c:pt idx="4735">
                  <c:v>0.805128065</c:v>
                </c:pt>
                <c:pt idx="4736">
                  <c:v>0.80511211684553696</c:v>
                </c:pt>
                <c:pt idx="4737">
                  <c:v>0.805101248547335</c:v>
                </c:pt>
                <c:pt idx="4738">
                  <c:v>0.805090519157313</c:v>
                </c:pt>
                <c:pt idx="4739">
                  <c:v>0.80502264680634195</c:v>
                </c:pt>
                <c:pt idx="4740">
                  <c:v>0.80500169411814904</c:v>
                </c:pt>
                <c:pt idx="4741">
                  <c:v>0.804990494153627</c:v>
                </c:pt>
                <c:pt idx="4742">
                  <c:v>0.804979700056492</c:v>
                </c:pt>
                <c:pt idx="4743">
                  <c:v>0.804968985512035</c:v>
                </c:pt>
                <c:pt idx="4744">
                  <c:v>0.80495828692907201</c:v>
                </c:pt>
                <c:pt idx="4745">
                  <c:v>0.80494759156804696</c:v>
                </c:pt>
                <c:pt idx="4746">
                  <c:v>0.80493689686300096</c:v>
                </c:pt>
                <c:pt idx="4747">
                  <c:v>0.80492620199999998</c:v>
                </c:pt>
                <c:pt idx="4748">
                  <c:v>0.804892277266269</c:v>
                </c:pt>
                <c:pt idx="4749">
                  <c:v>0.80487887014247295</c:v>
                </c:pt>
                <c:pt idx="4750">
                  <c:v>0.80486803220608705</c:v>
                </c:pt>
                <c:pt idx="4751">
                  <c:v>0.80485730898572405</c:v>
                </c:pt>
                <c:pt idx="4752">
                  <c:v>0.80479179546389201</c:v>
                </c:pt>
                <c:pt idx="4753">
                  <c:v>0.80477992900483297</c:v>
                </c:pt>
                <c:pt idx="4754">
                  <c:v>0.80476901108155796</c:v>
                </c:pt>
                <c:pt idx="4755">
                  <c:v>0.80475827206330797</c:v>
                </c:pt>
                <c:pt idx="4756">
                  <c:v>0.80474756868305397</c:v>
                </c:pt>
                <c:pt idx="4757">
                  <c:v>0.80473687247907599</c:v>
                </c:pt>
                <c:pt idx="4758">
                  <c:v>0.80472617772808397</c:v>
                </c:pt>
                <c:pt idx="4759">
                  <c:v>0.80467684583152599</c:v>
                </c:pt>
                <c:pt idx="4760">
                  <c:v>0.80466515004616901</c:v>
                </c:pt>
                <c:pt idx="4761">
                  <c:v>0.80465426311575305</c:v>
                </c:pt>
                <c:pt idx="4762">
                  <c:v>0.804643530294328</c:v>
                </c:pt>
                <c:pt idx="4763">
                  <c:v>0.80463282822660698</c:v>
                </c:pt>
                <c:pt idx="4764">
                  <c:v>0.80462213235472002</c:v>
                </c:pt>
                <c:pt idx="4765">
                  <c:v>0.80461143773827803</c:v>
                </c:pt>
                <c:pt idx="4766">
                  <c:v>0.80460074338133503</c:v>
                </c:pt>
                <c:pt idx="4767">
                  <c:v>0.80457775063546</c:v>
                </c:pt>
                <c:pt idx="4768">
                  <c:v>0.80456667957672601</c:v>
                </c:pt>
                <c:pt idx="4769">
                  <c:v>0.80452114686957699</c:v>
                </c:pt>
                <c:pt idx="4770">
                  <c:v>0.80450953752210896</c:v>
                </c:pt>
                <c:pt idx="4771">
                  <c:v>0.80449866659367597</c:v>
                </c:pt>
                <c:pt idx="4772">
                  <c:v>0.80448793703544297</c:v>
                </c:pt>
                <c:pt idx="4773">
                  <c:v>0.80444097346391397</c:v>
                </c:pt>
                <c:pt idx="4774">
                  <c:v>0.80442934116346998</c:v>
                </c:pt>
                <c:pt idx="4775">
                  <c:v>0.80434824042936504</c:v>
                </c:pt>
                <c:pt idx="4776">
                  <c:v>0.80433573754416998</c:v>
                </c:pt>
                <c:pt idx="4777">
                  <c:v>0.80432470899999997</c:v>
                </c:pt>
                <c:pt idx="4778">
                  <c:v>0.80431394893366603</c:v>
                </c:pt>
                <c:pt idx="4779">
                  <c:v>0.80430324152075405</c:v>
                </c:pt>
                <c:pt idx="4780">
                  <c:v>0.80422511160091303</c:v>
                </c:pt>
                <c:pt idx="4781">
                  <c:v>0.80416858083836995</c:v>
                </c:pt>
                <c:pt idx="4782">
                  <c:v>0.80415638125808797</c:v>
                </c:pt>
                <c:pt idx="4783">
                  <c:v>0.804145404714107</c:v>
                </c:pt>
                <c:pt idx="4784">
                  <c:v>0.80413465451757604</c:v>
                </c:pt>
                <c:pt idx="4785">
                  <c:v>0.80412394926041697</c:v>
                </c:pt>
                <c:pt idx="4786">
                  <c:v>0.80411325304569004</c:v>
                </c:pt>
                <c:pt idx="4787">
                  <c:v>0.80410255900000005</c:v>
                </c:pt>
                <c:pt idx="4788">
                  <c:v>0.80409186464968296</c:v>
                </c:pt>
                <c:pt idx="4789">
                  <c:v>0.80408117099999998</c:v>
                </c:pt>
                <c:pt idx="4790">
                  <c:v>0.80407047681572397</c:v>
                </c:pt>
                <c:pt idx="4791">
                  <c:v>0.80391880670207905</c:v>
                </c:pt>
                <c:pt idx="4792">
                  <c:v>0.80389043687497796</c:v>
                </c:pt>
                <c:pt idx="4793">
                  <c:v>0.80387040925776898</c:v>
                </c:pt>
                <c:pt idx="4794">
                  <c:v>0.80385935515145202</c:v>
                </c:pt>
                <c:pt idx="4795">
                  <c:v>0.80384858994770103</c:v>
                </c:pt>
                <c:pt idx="4796">
                  <c:v>0.80383788185003802</c:v>
                </c:pt>
                <c:pt idx="4797">
                  <c:v>0.80381739121805795</c:v>
                </c:pt>
                <c:pt idx="4798">
                  <c:v>0.80379185900000005</c:v>
                </c:pt>
                <c:pt idx="4799">
                  <c:v>0.80374366597596703</c:v>
                </c:pt>
                <c:pt idx="4800">
                  <c:v>0.80369726602175295</c:v>
                </c:pt>
                <c:pt idx="4801">
                  <c:v>0.80363928133525697</c:v>
                </c:pt>
                <c:pt idx="4802">
                  <c:v>0.80362732517560698</c:v>
                </c:pt>
                <c:pt idx="4803">
                  <c:v>0.80361639170327104</c:v>
                </c:pt>
                <c:pt idx="4804">
                  <c:v>0.80360565029355302</c:v>
                </c:pt>
                <c:pt idx="4805">
                  <c:v>0.80359494711214796</c:v>
                </c:pt>
                <c:pt idx="4806">
                  <c:v>0.803584251627942</c:v>
                </c:pt>
                <c:pt idx="4807">
                  <c:v>0.80357266108333902</c:v>
                </c:pt>
                <c:pt idx="4808">
                  <c:v>0.80355869893807896</c:v>
                </c:pt>
                <c:pt idx="4809">
                  <c:v>0.80354790694979406</c:v>
                </c:pt>
                <c:pt idx="4810">
                  <c:v>0.80352682392827302</c:v>
                </c:pt>
                <c:pt idx="4811">
                  <c:v>0.80348267971535103</c:v>
                </c:pt>
                <c:pt idx="4812">
                  <c:v>0.80347131384931603</c:v>
                </c:pt>
                <c:pt idx="4813">
                  <c:v>0.803305147</c:v>
                </c:pt>
                <c:pt idx="4814">
                  <c:v>0.80329195677089305</c:v>
                </c:pt>
                <c:pt idx="4815">
                  <c:v>0.80321863394021098</c:v>
                </c:pt>
                <c:pt idx="4816">
                  <c:v>0.80320671797529497</c:v>
                </c:pt>
                <c:pt idx="4817">
                  <c:v>0.80312894607615304</c:v>
                </c:pt>
                <c:pt idx="4818">
                  <c:v>0.80307332681828603</c:v>
                </c:pt>
                <c:pt idx="4819">
                  <c:v>0.80299339360410305</c:v>
                </c:pt>
                <c:pt idx="4820">
                  <c:v>0.80298119091309395</c:v>
                </c:pt>
                <c:pt idx="4821">
                  <c:v>0.80297021453777195</c:v>
                </c:pt>
                <c:pt idx="4822">
                  <c:v>0.80295155075610403</c:v>
                </c:pt>
                <c:pt idx="4823">
                  <c:v>0.80294062005940503</c:v>
                </c:pt>
                <c:pt idx="4824">
                  <c:v>0.80292987959497697</c:v>
                </c:pt>
                <c:pt idx="4825">
                  <c:v>0.80291917700258997</c:v>
                </c:pt>
                <c:pt idx="4826">
                  <c:v>0.80290848203660203</c:v>
                </c:pt>
                <c:pt idx="4827">
                  <c:v>0.80289778861470096</c:v>
                </c:pt>
                <c:pt idx="4828">
                  <c:v>0.802887095510606</c:v>
                </c:pt>
                <c:pt idx="4829">
                  <c:v>0.80286153382383696</c:v>
                </c:pt>
                <c:pt idx="4830">
                  <c:v>0.80283381927362796</c:v>
                </c:pt>
                <c:pt idx="4831">
                  <c:v>0.80278159057761</c:v>
                </c:pt>
                <c:pt idx="4832">
                  <c:v>0.80272958546129203</c:v>
                </c:pt>
                <c:pt idx="4833">
                  <c:v>0.80267133363606902</c:v>
                </c:pt>
                <c:pt idx="4834">
                  <c:v>0.80265816199999995</c:v>
                </c:pt>
                <c:pt idx="4835">
                  <c:v>0.80264713816771105</c:v>
                </c:pt>
                <c:pt idx="4836">
                  <c:v>0.80262592799999999</c:v>
                </c:pt>
                <c:pt idx="4837">
                  <c:v>0.80260929235388101</c:v>
                </c:pt>
                <c:pt idx="4838">
                  <c:v>0.80259837448205196</c:v>
                </c:pt>
                <c:pt idx="4839">
                  <c:v>0.80258763700000002</c:v>
                </c:pt>
                <c:pt idx="4840">
                  <c:v>0.80257693490982396</c:v>
                </c:pt>
                <c:pt idx="4841">
                  <c:v>0.80254364870700101</c:v>
                </c:pt>
                <c:pt idx="4842">
                  <c:v>0.80253220744608</c:v>
                </c:pt>
                <c:pt idx="4843">
                  <c:v>0.80252136896343096</c:v>
                </c:pt>
                <c:pt idx="4844">
                  <c:v>0.80251064701636299</c:v>
                </c:pt>
                <c:pt idx="4845">
                  <c:v>0.80249867824278798</c:v>
                </c:pt>
                <c:pt idx="4846">
                  <c:v>0.80246567876957597</c:v>
                </c:pt>
                <c:pt idx="4847">
                  <c:v>0.80243258482701596</c:v>
                </c:pt>
                <c:pt idx="4848">
                  <c:v>0.80242126043922202</c:v>
                </c:pt>
                <c:pt idx="4849">
                  <c:v>0.802327398795876</c:v>
                </c:pt>
                <c:pt idx="4850">
                  <c:v>0.80227936916749398</c:v>
                </c:pt>
                <c:pt idx="4851">
                  <c:v>0.80226757299999996</c:v>
                </c:pt>
                <c:pt idx="4852">
                  <c:v>0.80225666913781202</c:v>
                </c:pt>
                <c:pt idx="4853">
                  <c:v>0.80224593436514902</c:v>
                </c:pt>
                <c:pt idx="4854">
                  <c:v>0.80223523332104096</c:v>
                </c:pt>
                <c:pt idx="4855">
                  <c:v>0.80220546440810403</c:v>
                </c:pt>
                <c:pt idx="4856">
                  <c:v>0.80219342937414695</c:v>
                </c:pt>
                <c:pt idx="4857">
                  <c:v>0.80217545743806995</c:v>
                </c:pt>
                <c:pt idx="4858">
                  <c:v>0.80214260746809896</c:v>
                </c:pt>
                <c:pt idx="4859">
                  <c:v>0.80211526349795104</c:v>
                </c:pt>
                <c:pt idx="4860">
                  <c:v>0.802090377766005</c:v>
                </c:pt>
                <c:pt idx="4861">
                  <c:v>0.80207925878657405</c:v>
                </c:pt>
                <c:pt idx="4862">
                  <c:v>0.802037336010894</c:v>
                </c:pt>
                <c:pt idx="4863">
                  <c:v>0.80202579230970905</c:v>
                </c:pt>
                <c:pt idx="4864">
                  <c:v>0.80201493499897902</c:v>
                </c:pt>
                <c:pt idx="4865">
                  <c:v>0.801984233963423</c:v>
                </c:pt>
                <c:pt idx="4866">
                  <c:v>0.80197292747388105</c:v>
                </c:pt>
                <c:pt idx="4867">
                  <c:v>0.80196211478257595</c:v>
                </c:pt>
                <c:pt idx="4868">
                  <c:v>0.80186620799999997</c:v>
                </c:pt>
                <c:pt idx="4869">
                  <c:v>0.80184219880913099</c:v>
                </c:pt>
                <c:pt idx="4870">
                  <c:v>0.80183079736709595</c:v>
                </c:pt>
                <c:pt idx="4871">
                  <c:v>0.80181996678551204</c:v>
                </c:pt>
                <c:pt idx="4872">
                  <c:v>0.80180924682619203</c:v>
                </c:pt>
                <c:pt idx="4873">
                  <c:v>0.80179854902002601</c:v>
                </c:pt>
                <c:pt idx="4874">
                  <c:v>0.80166866068736498</c:v>
                </c:pt>
                <c:pt idx="4875">
                  <c:v>0.80165552048190203</c:v>
                </c:pt>
                <c:pt idx="4876">
                  <c:v>0.80164439157190404</c:v>
                </c:pt>
                <c:pt idx="4877">
                  <c:v>0.80163361314346804</c:v>
                </c:pt>
                <c:pt idx="4878">
                  <c:v>0.80162290370690903</c:v>
                </c:pt>
                <c:pt idx="4879">
                  <c:v>0.80157541324873005</c:v>
                </c:pt>
                <c:pt idx="4880">
                  <c:v>0.80156275688242395</c:v>
                </c:pt>
                <c:pt idx="4881">
                  <c:v>0.80155148499999995</c:v>
                </c:pt>
                <c:pt idx="4882">
                  <c:v>0.801527522950786</c:v>
                </c:pt>
                <c:pt idx="4883">
                  <c:v>0.80151637764363204</c:v>
                </c:pt>
                <c:pt idx="4884">
                  <c:v>0.801505598783398</c:v>
                </c:pt>
                <c:pt idx="4885">
                  <c:v>0.80149488933632795</c:v>
                </c:pt>
                <c:pt idx="4886">
                  <c:v>0.801473519492375</c:v>
                </c:pt>
                <c:pt idx="4887">
                  <c:v>0.80145204574684603</c:v>
                </c:pt>
                <c:pt idx="4888">
                  <c:v>0.80141274632409898</c:v>
                </c:pt>
                <c:pt idx="4889">
                  <c:v>0.801401270450388</c:v>
                </c:pt>
                <c:pt idx="4890">
                  <c:v>0.80139042615087097</c:v>
                </c:pt>
                <c:pt idx="4891">
                  <c:v>0.80137970371572398</c:v>
                </c:pt>
                <c:pt idx="4892">
                  <c:v>0.80136900566632996</c:v>
                </c:pt>
                <c:pt idx="4893">
                  <c:v>0.80135831300000004</c:v>
                </c:pt>
                <c:pt idx="4894">
                  <c:v>0.80134762040322705</c:v>
                </c:pt>
                <c:pt idx="4895">
                  <c:v>0.80133692847875904</c:v>
                </c:pt>
                <c:pt idx="4896">
                  <c:v>0.80132623700000005</c:v>
                </c:pt>
                <c:pt idx="4897">
                  <c:v>0.80131554474250599</c:v>
                </c:pt>
                <c:pt idx="4898">
                  <c:v>0.80130485289203301</c:v>
                </c:pt>
                <c:pt idx="4899">
                  <c:v>0.80129416104985296</c:v>
                </c:pt>
                <c:pt idx="4900">
                  <c:v>0.80128346921570304</c:v>
                </c:pt>
                <c:pt idx="4901">
                  <c:v>0.80127277738952896</c:v>
                </c:pt>
                <c:pt idx="4902">
                  <c:v>0.80123917604497896</c:v>
                </c:pt>
                <c:pt idx="4903">
                  <c:v>0.80122269249411404</c:v>
                </c:pt>
                <c:pt idx="4904">
                  <c:v>0.80117105922991905</c:v>
                </c:pt>
                <c:pt idx="4905">
                  <c:v>0.80111721631691701</c:v>
                </c:pt>
                <c:pt idx="4906">
                  <c:v>0.80110525382152098</c:v>
                </c:pt>
                <c:pt idx="4907">
                  <c:v>0.80104891183071003</c:v>
                </c:pt>
                <c:pt idx="4908">
                  <c:v>0.80102979108868999</c:v>
                </c:pt>
                <c:pt idx="4909">
                  <c:v>0.80101871705181504</c:v>
                </c:pt>
                <c:pt idx="4910">
                  <c:v>0.80096268000000004</c:v>
                </c:pt>
                <c:pt idx="4911">
                  <c:v>0.80095093615003798</c:v>
                </c:pt>
                <c:pt idx="4912">
                  <c:v>0.80094004252334094</c:v>
                </c:pt>
                <c:pt idx="4913">
                  <c:v>0.80087583660527495</c:v>
                </c:pt>
                <c:pt idx="4914">
                  <c:v>0.80086346718010204</c:v>
                </c:pt>
                <c:pt idx="4915">
                  <c:v>0.80085246355940698</c:v>
                </c:pt>
                <c:pt idx="4916">
                  <c:v>0.80084170999372795</c:v>
                </c:pt>
                <c:pt idx="4917">
                  <c:v>0.80083100600937696</c:v>
                </c:pt>
                <c:pt idx="4918">
                  <c:v>0.80082031200189696</c:v>
                </c:pt>
                <c:pt idx="4919">
                  <c:v>0.80080962001270095</c:v>
                </c:pt>
                <c:pt idx="4920">
                  <c:v>0.80078027399999996</c:v>
                </c:pt>
                <c:pt idx="4921">
                  <c:v>0.80076910896060305</c:v>
                </c:pt>
                <c:pt idx="4922">
                  <c:v>0.80075832407124803</c:v>
                </c:pt>
                <c:pt idx="4923">
                  <c:v>0.80074761386145299</c:v>
                </c:pt>
                <c:pt idx="4924">
                  <c:v>0.80073691864913399</c:v>
                </c:pt>
                <c:pt idx="4925">
                  <c:v>0.80072622646650904</c:v>
                </c:pt>
                <c:pt idx="4926">
                  <c:v>0.80071553490152103</c:v>
                </c:pt>
                <c:pt idx="4927">
                  <c:v>0.80070484346753401</c:v>
                </c:pt>
                <c:pt idx="4928">
                  <c:v>0.80065688544217595</c:v>
                </c:pt>
                <c:pt idx="4929">
                  <c:v>0.80062991690838903</c:v>
                </c:pt>
                <c:pt idx="4930">
                  <c:v>0.80058126969995902</c:v>
                </c:pt>
                <c:pt idx="4931">
                  <c:v>0.80056024691124195</c:v>
                </c:pt>
                <c:pt idx="4932">
                  <c:v>0.80054914998913196</c:v>
                </c:pt>
                <c:pt idx="4933">
                  <c:v>0.800494797710811</c:v>
                </c:pt>
                <c:pt idx="4934">
                  <c:v>0.800482952078167</c:v>
                </c:pt>
                <c:pt idx="4935">
                  <c:v>0.80047204226845803</c:v>
                </c:pt>
                <c:pt idx="4936">
                  <c:v>0.80046131499999995</c:v>
                </c:pt>
                <c:pt idx="4937">
                  <c:v>0.80045061684201901</c:v>
                </c:pt>
                <c:pt idx="4938">
                  <c:v>0.80042618738760396</c:v>
                </c:pt>
                <c:pt idx="4939">
                  <c:v>0.80041515890696602</c:v>
                </c:pt>
                <c:pt idx="4940">
                  <c:v>0.80038901007834395</c:v>
                </c:pt>
                <c:pt idx="4941">
                  <c:v>0.80037776878571798</c:v>
                </c:pt>
                <c:pt idx="4942">
                  <c:v>0.80036696947644204</c:v>
                </c:pt>
                <c:pt idx="4943">
                  <c:v>0.800356256616782</c:v>
                </c:pt>
                <c:pt idx="4944">
                  <c:v>0.80034556110371802</c:v>
                </c:pt>
                <c:pt idx="4945">
                  <c:v>0.80033486909351104</c:v>
                </c:pt>
                <c:pt idx="4946">
                  <c:v>0.80032417779642495</c:v>
                </c:pt>
                <c:pt idx="4947">
                  <c:v>0.80028584256618795</c:v>
                </c:pt>
                <c:pt idx="4948">
                  <c:v>0.80027459423222003</c:v>
                </c:pt>
                <c:pt idx="4949">
                  <c:v>0.80026379363675804</c:v>
                </c:pt>
                <c:pt idx="4950">
                  <c:v>0.80025240773671902</c:v>
                </c:pt>
                <c:pt idx="4951">
                  <c:v>0.80022323190711098</c:v>
                </c:pt>
                <c:pt idx="4952">
                  <c:v>0.80019621354364601</c:v>
                </c:pt>
                <c:pt idx="4953">
                  <c:v>0.80014808037969798</c:v>
                </c:pt>
                <c:pt idx="4954">
                  <c:v>0.80011888793046504</c:v>
                </c:pt>
                <c:pt idx="4955">
                  <c:v>0.80008870541117205</c:v>
                </c:pt>
                <c:pt idx="4956">
                  <c:v>0.80007519977178398</c:v>
                </c:pt>
                <c:pt idx="4957">
                  <c:v>0.80005389502800695</c:v>
                </c:pt>
                <c:pt idx="4958">
                  <c:v>0.80004285554429</c:v>
                </c:pt>
                <c:pt idx="4959">
                  <c:v>0.80003209544536802</c:v>
                </c:pt>
                <c:pt idx="4960">
                  <c:v>0.80002139063239597</c:v>
                </c:pt>
                <c:pt idx="4961">
                  <c:v>0.80001069694014804</c:v>
                </c:pt>
                <c:pt idx="4962">
                  <c:v>0.80000000549692496</c:v>
                </c:pt>
                <c:pt idx="4963">
                  <c:v>0.79998931451391098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29-4106-BC77-251CF2837ED0}"/>
            </c:ext>
          </c:extLst>
        </c:ser>
        <c:ser>
          <c:idx val="2"/>
          <c:order val="2"/>
          <c:tx>
            <c:strRef>
              <c:f>Capacity_fade!$D$1</c:f>
              <c:strCache>
                <c:ptCount val="1"/>
                <c:pt idx="0">
                  <c:v>RL-DA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Capacity_fade!$A$2:$A$6710</c:f>
              <c:numCache>
                <c:formatCode>General</c:formatCode>
                <c:ptCount val="670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  <c:pt idx="6708">
                  <c:v>6709</c:v>
                </c:pt>
              </c:numCache>
            </c:numRef>
          </c:xVal>
          <c:yVal>
            <c:numRef>
              <c:f>Capacity_fade!$D$2:$D$6710</c:f>
              <c:numCache>
                <c:formatCode>General</c:formatCode>
                <c:ptCount val="6709"/>
                <c:pt idx="0">
                  <c:v>0.98639084899999996</c:v>
                </c:pt>
                <c:pt idx="1">
                  <c:v>0.98636276000000001</c:v>
                </c:pt>
                <c:pt idx="2">
                  <c:v>0.986292057</c:v>
                </c:pt>
                <c:pt idx="3">
                  <c:v>0.98620785099999997</c:v>
                </c:pt>
                <c:pt idx="4">
                  <c:v>0.98615530100000004</c:v>
                </c:pt>
                <c:pt idx="5">
                  <c:v>0.98608744100000001</c:v>
                </c:pt>
                <c:pt idx="6">
                  <c:v>0.98596719499999996</c:v>
                </c:pt>
                <c:pt idx="7">
                  <c:v>0.98586635499999997</c:v>
                </c:pt>
                <c:pt idx="8">
                  <c:v>0.98581285399999996</c:v>
                </c:pt>
                <c:pt idx="9">
                  <c:v>0.985701461</c:v>
                </c:pt>
                <c:pt idx="10">
                  <c:v>0.98560868300000004</c:v>
                </c:pt>
                <c:pt idx="11">
                  <c:v>0.98551442199999995</c:v>
                </c:pt>
                <c:pt idx="12">
                  <c:v>0.98543775</c:v>
                </c:pt>
                <c:pt idx="13">
                  <c:v>0.98537529499999998</c:v>
                </c:pt>
                <c:pt idx="14">
                  <c:v>0.985297812</c:v>
                </c:pt>
                <c:pt idx="15">
                  <c:v>0.98521920200000002</c:v>
                </c:pt>
                <c:pt idx="16">
                  <c:v>0.98510344400000005</c:v>
                </c:pt>
                <c:pt idx="17">
                  <c:v>0.98500171299999995</c:v>
                </c:pt>
                <c:pt idx="18">
                  <c:v>0.98493016300000003</c:v>
                </c:pt>
                <c:pt idx="19">
                  <c:v>0.984846204</c:v>
                </c:pt>
                <c:pt idx="20">
                  <c:v>0.98478171199999998</c:v>
                </c:pt>
                <c:pt idx="21">
                  <c:v>0.98473045100000001</c:v>
                </c:pt>
                <c:pt idx="22">
                  <c:v>0.98464375400000004</c:v>
                </c:pt>
                <c:pt idx="23">
                  <c:v>0.98458064700000003</c:v>
                </c:pt>
                <c:pt idx="24">
                  <c:v>0.98448080599999999</c:v>
                </c:pt>
                <c:pt idx="25">
                  <c:v>0.98436760300000004</c:v>
                </c:pt>
                <c:pt idx="26">
                  <c:v>0.98428039899999997</c:v>
                </c:pt>
                <c:pt idx="27">
                  <c:v>0.98422157499999996</c:v>
                </c:pt>
                <c:pt idx="28">
                  <c:v>0.98410625100000004</c:v>
                </c:pt>
                <c:pt idx="29">
                  <c:v>0.984037304</c:v>
                </c:pt>
                <c:pt idx="30">
                  <c:v>0.98395819600000001</c:v>
                </c:pt>
                <c:pt idx="31">
                  <c:v>0.98387439499999996</c:v>
                </c:pt>
                <c:pt idx="32">
                  <c:v>0.98376952500000003</c:v>
                </c:pt>
                <c:pt idx="33">
                  <c:v>0.98371635000000002</c:v>
                </c:pt>
                <c:pt idx="34">
                  <c:v>0.98361136299999996</c:v>
                </c:pt>
                <c:pt idx="35">
                  <c:v>0.98354123999999998</c:v>
                </c:pt>
                <c:pt idx="36">
                  <c:v>0.98345734600000001</c:v>
                </c:pt>
                <c:pt idx="37">
                  <c:v>0.98340046800000003</c:v>
                </c:pt>
                <c:pt idx="38">
                  <c:v>0.98333702999999995</c:v>
                </c:pt>
                <c:pt idx="39">
                  <c:v>0.98326141099999997</c:v>
                </c:pt>
                <c:pt idx="40">
                  <c:v>0.98325118899999997</c:v>
                </c:pt>
                <c:pt idx="41">
                  <c:v>0.98324197300000005</c:v>
                </c:pt>
                <c:pt idx="42">
                  <c:v>0.983211575</c:v>
                </c:pt>
                <c:pt idx="43">
                  <c:v>0.98316809100000002</c:v>
                </c:pt>
                <c:pt idx="44">
                  <c:v>0.98306849100000004</c:v>
                </c:pt>
                <c:pt idx="45">
                  <c:v>0.98299783399999996</c:v>
                </c:pt>
                <c:pt idx="46">
                  <c:v>0.98292882699999995</c:v>
                </c:pt>
                <c:pt idx="47">
                  <c:v>0.982863296</c:v>
                </c:pt>
                <c:pt idx="48">
                  <c:v>0.98275286100000003</c:v>
                </c:pt>
                <c:pt idx="49">
                  <c:v>0.98259660000000004</c:v>
                </c:pt>
                <c:pt idx="50">
                  <c:v>0.98252290600000003</c:v>
                </c:pt>
                <c:pt idx="51">
                  <c:v>0.98241935800000002</c:v>
                </c:pt>
                <c:pt idx="52">
                  <c:v>0.98236704100000005</c:v>
                </c:pt>
                <c:pt idx="53">
                  <c:v>0.98226589799999997</c:v>
                </c:pt>
                <c:pt idx="54">
                  <c:v>0.98213826999999998</c:v>
                </c:pt>
                <c:pt idx="55">
                  <c:v>0.98211505499999996</c:v>
                </c:pt>
                <c:pt idx="56">
                  <c:v>0.98199625199999996</c:v>
                </c:pt>
                <c:pt idx="57">
                  <c:v>0.98194315799999998</c:v>
                </c:pt>
                <c:pt idx="58">
                  <c:v>0.98190087400000003</c:v>
                </c:pt>
                <c:pt idx="59">
                  <c:v>0.98179064000000005</c:v>
                </c:pt>
                <c:pt idx="60">
                  <c:v>0.98171061400000004</c:v>
                </c:pt>
                <c:pt idx="61">
                  <c:v>0.981613293</c:v>
                </c:pt>
                <c:pt idx="62">
                  <c:v>0.98160295799999997</c:v>
                </c:pt>
                <c:pt idx="63">
                  <c:v>0.98159105599999996</c:v>
                </c:pt>
                <c:pt idx="64">
                  <c:v>0.98157803700000001</c:v>
                </c:pt>
                <c:pt idx="65">
                  <c:v>0.98156896500000002</c:v>
                </c:pt>
                <c:pt idx="66">
                  <c:v>0.98155996099999998</c:v>
                </c:pt>
                <c:pt idx="67">
                  <c:v>0.98155097000000002</c:v>
                </c:pt>
                <c:pt idx="68">
                  <c:v>0.981525906</c:v>
                </c:pt>
                <c:pt idx="69">
                  <c:v>0.98149873899999995</c:v>
                </c:pt>
                <c:pt idx="70">
                  <c:v>0.98137583399999995</c:v>
                </c:pt>
                <c:pt idx="71">
                  <c:v>0.98131437300000002</c:v>
                </c:pt>
                <c:pt idx="72">
                  <c:v>0.98127348000000003</c:v>
                </c:pt>
                <c:pt idx="73">
                  <c:v>0.98116478699999998</c:v>
                </c:pt>
                <c:pt idx="74">
                  <c:v>0.98100994799999996</c:v>
                </c:pt>
                <c:pt idx="75">
                  <c:v>0.98092422899999998</c:v>
                </c:pt>
                <c:pt idx="76">
                  <c:v>0.98081602000000001</c:v>
                </c:pt>
                <c:pt idx="77">
                  <c:v>0.98069636199999999</c:v>
                </c:pt>
                <c:pt idx="78">
                  <c:v>0.98064451900000005</c:v>
                </c:pt>
                <c:pt idx="79">
                  <c:v>0.98061424699999999</c:v>
                </c:pt>
                <c:pt idx="80">
                  <c:v>0.98052490199999998</c:v>
                </c:pt>
                <c:pt idx="81">
                  <c:v>0.98036635699999997</c:v>
                </c:pt>
                <c:pt idx="82">
                  <c:v>0.98029277500000001</c:v>
                </c:pt>
                <c:pt idx="83">
                  <c:v>0.98021990000000003</c:v>
                </c:pt>
                <c:pt idx="84">
                  <c:v>0.98016532999999995</c:v>
                </c:pt>
                <c:pt idx="85">
                  <c:v>0.98010031799999997</c:v>
                </c:pt>
                <c:pt idx="86">
                  <c:v>0.979989267</c:v>
                </c:pt>
                <c:pt idx="87">
                  <c:v>0.97988695599999998</c:v>
                </c:pt>
                <c:pt idx="88">
                  <c:v>0.97987380000000002</c:v>
                </c:pt>
                <c:pt idx="89">
                  <c:v>0.97980021500000003</c:v>
                </c:pt>
                <c:pt idx="90">
                  <c:v>0.97979005699999999</c:v>
                </c:pt>
                <c:pt idx="91">
                  <c:v>0.97977909600000002</c:v>
                </c:pt>
                <c:pt idx="92">
                  <c:v>0.97975032500000003</c:v>
                </c:pt>
                <c:pt idx="93">
                  <c:v>0.97959207100000001</c:v>
                </c:pt>
                <c:pt idx="94">
                  <c:v>0.97947157200000001</c:v>
                </c:pt>
                <c:pt idx="95">
                  <c:v>0.97935410199999995</c:v>
                </c:pt>
                <c:pt idx="96">
                  <c:v>0.979235101</c:v>
                </c:pt>
                <c:pt idx="97">
                  <c:v>0.97909276700000003</c:v>
                </c:pt>
                <c:pt idx="98">
                  <c:v>0.97902776599999997</c:v>
                </c:pt>
                <c:pt idx="99">
                  <c:v>0.97894094300000001</c:v>
                </c:pt>
                <c:pt idx="100">
                  <c:v>0.97892053400000001</c:v>
                </c:pt>
                <c:pt idx="101">
                  <c:v>0.97890180900000001</c:v>
                </c:pt>
                <c:pt idx="102">
                  <c:v>0.9787766</c:v>
                </c:pt>
                <c:pt idx="103">
                  <c:v>0.97866396899999997</c:v>
                </c:pt>
                <c:pt idx="104">
                  <c:v>0.97858308400000005</c:v>
                </c:pt>
                <c:pt idx="105">
                  <c:v>0.97849047600000005</c:v>
                </c:pt>
                <c:pt idx="106">
                  <c:v>0.97839882199999995</c:v>
                </c:pt>
                <c:pt idx="107">
                  <c:v>0.97838449900000002</c:v>
                </c:pt>
                <c:pt idx="108">
                  <c:v>0.97831606199999999</c:v>
                </c:pt>
                <c:pt idx="109">
                  <c:v>0.97822088699999998</c:v>
                </c:pt>
                <c:pt idx="110">
                  <c:v>0.97814384700000001</c:v>
                </c:pt>
                <c:pt idx="111">
                  <c:v>0.97804854799999996</c:v>
                </c:pt>
                <c:pt idx="112">
                  <c:v>0.97803805399999999</c:v>
                </c:pt>
                <c:pt idx="113">
                  <c:v>0.97802879099999995</c:v>
                </c:pt>
                <c:pt idx="114">
                  <c:v>0.97796754299999999</c:v>
                </c:pt>
                <c:pt idx="115">
                  <c:v>0.97795756300000003</c:v>
                </c:pt>
                <c:pt idx="116">
                  <c:v>0.97794839</c:v>
                </c:pt>
                <c:pt idx="117">
                  <c:v>0.97792193599999999</c:v>
                </c:pt>
                <c:pt idx="118">
                  <c:v>0.97777621299999995</c:v>
                </c:pt>
                <c:pt idx="119">
                  <c:v>0.97762279500000004</c:v>
                </c:pt>
                <c:pt idx="120">
                  <c:v>0.97750604799999996</c:v>
                </c:pt>
                <c:pt idx="121">
                  <c:v>0.97746454000000005</c:v>
                </c:pt>
                <c:pt idx="122">
                  <c:v>0.97739141600000001</c:v>
                </c:pt>
                <c:pt idx="123">
                  <c:v>0.97724147100000003</c:v>
                </c:pt>
                <c:pt idx="124">
                  <c:v>0.97708763099999996</c:v>
                </c:pt>
                <c:pt idx="125">
                  <c:v>0.976972866</c:v>
                </c:pt>
                <c:pt idx="126">
                  <c:v>0.97692600699999999</c:v>
                </c:pt>
                <c:pt idx="127">
                  <c:v>0.97681485099999998</c:v>
                </c:pt>
                <c:pt idx="128">
                  <c:v>0.97668212200000004</c:v>
                </c:pt>
                <c:pt idx="129">
                  <c:v>0.97667109399999996</c:v>
                </c:pt>
                <c:pt idx="130">
                  <c:v>0.97661024500000004</c:v>
                </c:pt>
                <c:pt idx="131">
                  <c:v>0.97649756899999995</c:v>
                </c:pt>
                <c:pt idx="132">
                  <c:v>0.97638293300000001</c:v>
                </c:pt>
                <c:pt idx="133">
                  <c:v>0.97626713200000004</c:v>
                </c:pt>
                <c:pt idx="134">
                  <c:v>0.97614867000000005</c:v>
                </c:pt>
                <c:pt idx="135">
                  <c:v>0.97603369100000004</c:v>
                </c:pt>
                <c:pt idx="136">
                  <c:v>0.97598753699999996</c:v>
                </c:pt>
                <c:pt idx="137">
                  <c:v>0.97589981999999997</c:v>
                </c:pt>
                <c:pt idx="138">
                  <c:v>0.97582177599999997</c:v>
                </c:pt>
                <c:pt idx="139">
                  <c:v>0.97567610599999999</c:v>
                </c:pt>
                <c:pt idx="140">
                  <c:v>0.97548186800000003</c:v>
                </c:pt>
                <c:pt idx="141">
                  <c:v>0.97535962399999998</c:v>
                </c:pt>
                <c:pt idx="142">
                  <c:v>0.97527731900000003</c:v>
                </c:pt>
                <c:pt idx="143">
                  <c:v>0.975093192</c:v>
                </c:pt>
                <c:pt idx="144">
                  <c:v>0.97495991999999998</c:v>
                </c:pt>
                <c:pt idx="145">
                  <c:v>0.97477210999999997</c:v>
                </c:pt>
                <c:pt idx="146">
                  <c:v>0.97470383400000005</c:v>
                </c:pt>
                <c:pt idx="147">
                  <c:v>0.97463053899999996</c:v>
                </c:pt>
                <c:pt idx="148">
                  <c:v>0.97455730699999998</c:v>
                </c:pt>
                <c:pt idx="149">
                  <c:v>0.97446071400000001</c:v>
                </c:pt>
                <c:pt idx="150">
                  <c:v>0.97434840700000003</c:v>
                </c:pt>
                <c:pt idx="151">
                  <c:v>0.97426737399999996</c:v>
                </c:pt>
                <c:pt idx="152">
                  <c:v>0.97417363300000004</c:v>
                </c:pt>
                <c:pt idx="153">
                  <c:v>0.97407612499999996</c:v>
                </c:pt>
                <c:pt idx="154">
                  <c:v>0.97398432599999996</c:v>
                </c:pt>
                <c:pt idx="155">
                  <c:v>0.97389033300000005</c:v>
                </c:pt>
                <c:pt idx="156">
                  <c:v>0.97373455600000003</c:v>
                </c:pt>
                <c:pt idx="157">
                  <c:v>0.97365369599999996</c:v>
                </c:pt>
                <c:pt idx="158">
                  <c:v>0.97361787099999997</c:v>
                </c:pt>
                <c:pt idx="159">
                  <c:v>0.973543041</c:v>
                </c:pt>
                <c:pt idx="160">
                  <c:v>0.97338976399999999</c:v>
                </c:pt>
                <c:pt idx="161">
                  <c:v>0.97333446899999998</c:v>
                </c:pt>
                <c:pt idx="162">
                  <c:v>0.97322811399999998</c:v>
                </c:pt>
                <c:pt idx="163">
                  <c:v>0.97300090400000006</c:v>
                </c:pt>
                <c:pt idx="164">
                  <c:v>0.97293578300000005</c:v>
                </c:pt>
                <c:pt idx="165">
                  <c:v>0.97284951900000005</c:v>
                </c:pt>
                <c:pt idx="166">
                  <c:v>0.97277239500000001</c:v>
                </c:pt>
                <c:pt idx="167">
                  <c:v>0.97264705900000004</c:v>
                </c:pt>
                <c:pt idx="168">
                  <c:v>0.97257981800000004</c:v>
                </c:pt>
                <c:pt idx="169">
                  <c:v>0.972480381</c:v>
                </c:pt>
                <c:pt idx="170">
                  <c:v>0.97243337100000005</c:v>
                </c:pt>
                <c:pt idx="171">
                  <c:v>0.97233717399999997</c:v>
                </c:pt>
                <c:pt idx="172">
                  <c:v>0.97221004200000005</c:v>
                </c:pt>
                <c:pt idx="173">
                  <c:v>0.97211679299999998</c:v>
                </c:pt>
                <c:pt idx="174">
                  <c:v>0.97201894</c:v>
                </c:pt>
                <c:pt idx="175">
                  <c:v>0.97190321499999999</c:v>
                </c:pt>
                <c:pt idx="176">
                  <c:v>0.97183308999999996</c:v>
                </c:pt>
                <c:pt idx="177">
                  <c:v>0.97172834100000005</c:v>
                </c:pt>
                <c:pt idx="178">
                  <c:v>0.971654672</c:v>
                </c:pt>
                <c:pt idx="179">
                  <c:v>0.971439634</c:v>
                </c:pt>
                <c:pt idx="180">
                  <c:v>0.971311221</c:v>
                </c:pt>
                <c:pt idx="181">
                  <c:v>0.97117083500000001</c:v>
                </c:pt>
                <c:pt idx="182">
                  <c:v>0.97105699599999995</c:v>
                </c:pt>
                <c:pt idx="183">
                  <c:v>0.97094572199999996</c:v>
                </c:pt>
                <c:pt idx="184">
                  <c:v>0.97078550699999999</c:v>
                </c:pt>
                <c:pt idx="185">
                  <c:v>0.97067446499999999</c:v>
                </c:pt>
                <c:pt idx="186">
                  <c:v>0.97066103800000003</c:v>
                </c:pt>
                <c:pt idx="187">
                  <c:v>0.97055267300000003</c:v>
                </c:pt>
                <c:pt idx="188">
                  <c:v>0.97043925399999997</c:v>
                </c:pt>
                <c:pt idx="189">
                  <c:v>0.97038597199999999</c:v>
                </c:pt>
                <c:pt idx="190">
                  <c:v>0.97030553399999997</c:v>
                </c:pt>
                <c:pt idx="191">
                  <c:v>0.97022352700000003</c:v>
                </c:pt>
                <c:pt idx="192">
                  <c:v>0.97013763600000003</c:v>
                </c:pt>
                <c:pt idx="193">
                  <c:v>0.96999152899999996</c:v>
                </c:pt>
                <c:pt idx="194">
                  <c:v>0.96991126500000002</c:v>
                </c:pt>
                <c:pt idx="195">
                  <c:v>0.96977597699999996</c:v>
                </c:pt>
                <c:pt idx="196">
                  <c:v>0.96965080000000003</c:v>
                </c:pt>
                <c:pt idx="197">
                  <c:v>0.96956430299999996</c:v>
                </c:pt>
                <c:pt idx="198">
                  <c:v>0.969547292</c:v>
                </c:pt>
                <c:pt idx="199">
                  <c:v>0.96943236700000002</c:v>
                </c:pt>
                <c:pt idx="200">
                  <c:v>0.96942192699999996</c:v>
                </c:pt>
                <c:pt idx="201">
                  <c:v>0.96941268300000005</c:v>
                </c:pt>
                <c:pt idx="202">
                  <c:v>0.96938936600000003</c:v>
                </c:pt>
                <c:pt idx="203">
                  <c:v>0.96938009199999997</c:v>
                </c:pt>
                <c:pt idx="204">
                  <c:v>0.96937105199999996</c:v>
                </c:pt>
                <c:pt idx="205">
                  <c:v>0.96936205600000003</c:v>
                </c:pt>
                <c:pt idx="206">
                  <c:v>0.96934547299999996</c:v>
                </c:pt>
                <c:pt idx="207">
                  <c:v>0.96932213300000003</c:v>
                </c:pt>
                <c:pt idx="208">
                  <c:v>0.96930312699999999</c:v>
                </c:pt>
                <c:pt idx="209">
                  <c:v>0.969279644</c:v>
                </c:pt>
                <c:pt idx="210">
                  <c:v>0.96927024399999995</c:v>
                </c:pt>
                <c:pt idx="211">
                  <c:v>0.96924562999999997</c:v>
                </c:pt>
                <c:pt idx="212">
                  <c:v>0.96919362899999995</c:v>
                </c:pt>
                <c:pt idx="213">
                  <c:v>0.96917917499999995</c:v>
                </c:pt>
                <c:pt idx="214">
                  <c:v>0.96916997999999999</c:v>
                </c:pt>
                <c:pt idx="215">
                  <c:v>0.969125299</c:v>
                </c:pt>
                <c:pt idx="216">
                  <c:v>0.96910652900000005</c:v>
                </c:pt>
                <c:pt idx="217">
                  <c:v>0.96908579900000003</c:v>
                </c:pt>
                <c:pt idx="218">
                  <c:v>0.96907259400000001</c:v>
                </c:pt>
                <c:pt idx="219">
                  <c:v>0.96906177400000004</c:v>
                </c:pt>
                <c:pt idx="220">
                  <c:v>0.96904400000000002</c:v>
                </c:pt>
                <c:pt idx="221">
                  <c:v>0.96903482299999999</c:v>
                </c:pt>
                <c:pt idx="222">
                  <c:v>0.96902580199999999</c:v>
                </c:pt>
                <c:pt idx="223">
                  <c:v>0.96901680999999995</c:v>
                </c:pt>
                <c:pt idx="224">
                  <c:v>0.96898991000000001</c:v>
                </c:pt>
                <c:pt idx="225">
                  <c:v>0.96897480899999999</c:v>
                </c:pt>
                <c:pt idx="226">
                  <c:v>0.96896563700000005</c:v>
                </c:pt>
                <c:pt idx="227">
                  <c:v>0.96894488000000001</c:v>
                </c:pt>
                <c:pt idx="228">
                  <c:v>0.968935671</c:v>
                </c:pt>
                <c:pt idx="229">
                  <c:v>0.96892260799999996</c:v>
                </c:pt>
                <c:pt idx="230">
                  <c:v>0.96891353199999997</c:v>
                </c:pt>
                <c:pt idx="231">
                  <c:v>0.96890452999999999</c:v>
                </c:pt>
                <c:pt idx="232">
                  <c:v>0.96889408799999999</c:v>
                </c:pt>
                <c:pt idx="233">
                  <c:v>0.96887885399999996</c:v>
                </c:pt>
                <c:pt idx="234">
                  <c:v>0.96886611</c:v>
                </c:pt>
                <c:pt idx="235">
                  <c:v>0.96884701500000003</c:v>
                </c:pt>
                <c:pt idx="236">
                  <c:v>0.96882051700000005</c:v>
                </c:pt>
                <c:pt idx="237">
                  <c:v>0.968811164</c:v>
                </c:pt>
                <c:pt idx="238">
                  <c:v>0.96880210899999997</c:v>
                </c:pt>
                <c:pt idx="239">
                  <c:v>0.96877206800000004</c:v>
                </c:pt>
                <c:pt idx="240">
                  <c:v>0.968743452</c:v>
                </c:pt>
                <c:pt idx="241">
                  <c:v>0.96870849400000003</c:v>
                </c:pt>
                <c:pt idx="242">
                  <c:v>0.96869455699999996</c:v>
                </c:pt>
                <c:pt idx="243">
                  <c:v>0.96861357599999998</c:v>
                </c:pt>
                <c:pt idx="244">
                  <c:v>0.96859291599999997</c:v>
                </c:pt>
                <c:pt idx="245">
                  <c:v>0.96858051199999995</c:v>
                </c:pt>
                <c:pt idx="246">
                  <c:v>0.968561542</c:v>
                </c:pt>
                <c:pt idx="247">
                  <c:v>0.96855141099999997</c:v>
                </c:pt>
                <c:pt idx="248">
                  <c:v>0.96854236900000001</c:v>
                </c:pt>
                <c:pt idx="249">
                  <c:v>0.96852458100000005</c:v>
                </c:pt>
                <c:pt idx="250">
                  <c:v>0.96850189099999995</c:v>
                </c:pt>
                <c:pt idx="251">
                  <c:v>0.96849106699999998</c:v>
                </c:pt>
                <c:pt idx="252">
                  <c:v>0.96847867099999996</c:v>
                </c:pt>
                <c:pt idx="253">
                  <c:v>0.968459458</c:v>
                </c:pt>
                <c:pt idx="254">
                  <c:v>0.96844555099999996</c:v>
                </c:pt>
                <c:pt idx="255">
                  <c:v>0.96841628400000002</c:v>
                </c:pt>
                <c:pt idx="256">
                  <c:v>0.96840686499999995</c:v>
                </c:pt>
                <c:pt idx="257">
                  <c:v>0.96839779800000003</c:v>
                </c:pt>
                <c:pt idx="258">
                  <c:v>0.968383412</c:v>
                </c:pt>
                <c:pt idx="259">
                  <c:v>0.96837431100000004</c:v>
                </c:pt>
                <c:pt idx="260">
                  <c:v>0.96835445499999995</c:v>
                </c:pt>
                <c:pt idx="261">
                  <c:v>0.96833175000000005</c:v>
                </c:pt>
                <c:pt idx="262">
                  <c:v>0.96831465100000003</c:v>
                </c:pt>
                <c:pt idx="263">
                  <c:v>0.96828310699999998</c:v>
                </c:pt>
                <c:pt idx="264">
                  <c:v>0.96827304199999997</c:v>
                </c:pt>
                <c:pt idx="265">
                  <c:v>0.96824469099999999</c:v>
                </c:pt>
                <c:pt idx="266">
                  <c:v>0.96820578800000001</c:v>
                </c:pt>
                <c:pt idx="267">
                  <c:v>0.96816741100000003</c:v>
                </c:pt>
                <c:pt idx="268">
                  <c:v>0.96813659299999999</c:v>
                </c:pt>
                <c:pt idx="269">
                  <c:v>0.96810917200000002</c:v>
                </c:pt>
                <c:pt idx="270">
                  <c:v>0.96807287799999997</c:v>
                </c:pt>
                <c:pt idx="271">
                  <c:v>0.96805828800000004</c:v>
                </c:pt>
                <c:pt idx="272">
                  <c:v>0.96803094199999995</c:v>
                </c:pt>
                <c:pt idx="273">
                  <c:v>0.96802179600000005</c:v>
                </c:pt>
                <c:pt idx="274">
                  <c:v>0.96800362900000003</c:v>
                </c:pt>
                <c:pt idx="275">
                  <c:v>0.967994248</c:v>
                </c:pt>
                <c:pt idx="276">
                  <c:v>0.96795787200000005</c:v>
                </c:pt>
                <c:pt idx="277">
                  <c:v>0.96793601399999996</c:v>
                </c:pt>
                <c:pt idx="278">
                  <c:v>0.96792670000000003</c:v>
                </c:pt>
                <c:pt idx="279">
                  <c:v>0.96791765200000002</c:v>
                </c:pt>
                <c:pt idx="280">
                  <c:v>0.96788407200000004</c:v>
                </c:pt>
                <c:pt idx="281">
                  <c:v>0.96787202000000006</c:v>
                </c:pt>
                <c:pt idx="282">
                  <c:v>0.967856198</c:v>
                </c:pt>
                <c:pt idx="283">
                  <c:v>0.967842062</c:v>
                </c:pt>
                <c:pt idx="284">
                  <c:v>0.96778869199999995</c:v>
                </c:pt>
                <c:pt idx="285">
                  <c:v>0.96777827000000005</c:v>
                </c:pt>
                <c:pt idx="286">
                  <c:v>0.96776911899999996</c:v>
                </c:pt>
                <c:pt idx="287">
                  <c:v>0.96771770599999996</c:v>
                </c:pt>
                <c:pt idx="288">
                  <c:v>0.96770497799999999</c:v>
                </c:pt>
                <c:pt idx="289">
                  <c:v>0.96768558299999996</c:v>
                </c:pt>
                <c:pt idx="290">
                  <c:v>0.96765255400000005</c:v>
                </c:pt>
                <c:pt idx="291">
                  <c:v>0.96762378500000001</c:v>
                </c:pt>
                <c:pt idx="292">
                  <c:v>0.967609681</c:v>
                </c:pt>
                <c:pt idx="293">
                  <c:v>0.96758672099999998</c:v>
                </c:pt>
                <c:pt idx="294">
                  <c:v>0.96755579800000002</c:v>
                </c:pt>
                <c:pt idx="295">
                  <c:v>0.96752040800000005</c:v>
                </c:pt>
                <c:pt idx="296">
                  <c:v>0.96751072699999996</c:v>
                </c:pt>
                <c:pt idx="297">
                  <c:v>0.967488711</c:v>
                </c:pt>
                <c:pt idx="298">
                  <c:v>0.96744299199999995</c:v>
                </c:pt>
                <c:pt idx="299">
                  <c:v>0.96741987100000004</c:v>
                </c:pt>
                <c:pt idx="300">
                  <c:v>0.96740465399999997</c:v>
                </c:pt>
                <c:pt idx="301">
                  <c:v>0.96739549599999997</c:v>
                </c:pt>
                <c:pt idx="302">
                  <c:v>0.96736514600000001</c:v>
                </c:pt>
                <c:pt idx="303">
                  <c:v>0.96732501400000004</c:v>
                </c:pt>
                <c:pt idx="304">
                  <c:v>0.96728188299999995</c:v>
                </c:pt>
                <c:pt idx="305">
                  <c:v>0.96723608100000003</c:v>
                </c:pt>
                <c:pt idx="306">
                  <c:v>0.96719237300000005</c:v>
                </c:pt>
                <c:pt idx="307">
                  <c:v>0.96717868200000001</c:v>
                </c:pt>
                <c:pt idx="308">
                  <c:v>0.96716949600000002</c:v>
                </c:pt>
                <c:pt idx="309">
                  <c:v>0.96715069799999998</c:v>
                </c:pt>
                <c:pt idx="310">
                  <c:v>0.96712839900000003</c:v>
                </c:pt>
                <c:pt idx="311">
                  <c:v>0.96710310600000005</c:v>
                </c:pt>
                <c:pt idx="312">
                  <c:v>0.96709214200000004</c:v>
                </c:pt>
                <c:pt idx="313">
                  <c:v>0.96707980100000002</c:v>
                </c:pt>
                <c:pt idx="314">
                  <c:v>0.96705389100000005</c:v>
                </c:pt>
                <c:pt idx="315">
                  <c:v>0.96702487599999998</c:v>
                </c:pt>
                <c:pt idx="316">
                  <c:v>0.96700267799999995</c:v>
                </c:pt>
                <c:pt idx="317">
                  <c:v>0.96697865400000005</c:v>
                </c:pt>
                <c:pt idx="318">
                  <c:v>0.96669674900000002</c:v>
                </c:pt>
                <c:pt idx="319">
                  <c:v>0.96665692700000005</c:v>
                </c:pt>
                <c:pt idx="320">
                  <c:v>0.96663680100000005</c:v>
                </c:pt>
                <c:pt idx="321">
                  <c:v>0.96660668199999999</c:v>
                </c:pt>
                <c:pt idx="322">
                  <c:v>0.96637616999999998</c:v>
                </c:pt>
                <c:pt idx="323">
                  <c:v>0.96630432300000002</c:v>
                </c:pt>
                <c:pt idx="324">
                  <c:v>0.96628044000000002</c:v>
                </c:pt>
                <c:pt idx="325">
                  <c:v>0.96627098300000003</c:v>
                </c:pt>
                <c:pt idx="326">
                  <c:v>0.966261908</c:v>
                </c:pt>
                <c:pt idx="327">
                  <c:v>0.96625290699999999</c:v>
                </c:pt>
                <c:pt idx="328">
                  <c:v>0.96620227199999997</c:v>
                </c:pt>
                <c:pt idx="329">
                  <c:v>0.96619260100000004</c:v>
                </c:pt>
                <c:pt idx="330">
                  <c:v>0.96617857399999996</c:v>
                </c:pt>
                <c:pt idx="331">
                  <c:v>0.96615099100000001</c:v>
                </c:pt>
                <c:pt idx="332">
                  <c:v>0.96613649300000004</c:v>
                </c:pt>
                <c:pt idx="333">
                  <c:v>0.96600893899999996</c:v>
                </c:pt>
                <c:pt idx="334">
                  <c:v>0.96598281500000005</c:v>
                </c:pt>
                <c:pt idx="335">
                  <c:v>0.96596178799999999</c:v>
                </c:pt>
                <c:pt idx="336">
                  <c:v>0.96595248</c:v>
                </c:pt>
                <c:pt idx="337">
                  <c:v>0.96594343400000005</c:v>
                </c:pt>
                <c:pt idx="338">
                  <c:v>0.96591082100000003</c:v>
                </c:pt>
                <c:pt idx="339">
                  <c:v>0.96589408600000004</c:v>
                </c:pt>
                <c:pt idx="340">
                  <c:v>0.96587696300000003</c:v>
                </c:pt>
                <c:pt idx="341">
                  <c:v>0.96584804400000002</c:v>
                </c:pt>
                <c:pt idx="342">
                  <c:v>0.96582894399999997</c:v>
                </c:pt>
                <c:pt idx="343">
                  <c:v>0.96580403400000003</c:v>
                </c:pt>
                <c:pt idx="344">
                  <c:v>0.96579001099999995</c:v>
                </c:pt>
                <c:pt idx="345">
                  <c:v>0.96577654099999999</c:v>
                </c:pt>
                <c:pt idx="346">
                  <c:v>0.96575728999999999</c:v>
                </c:pt>
                <c:pt idx="347">
                  <c:v>0.96573978400000005</c:v>
                </c:pt>
                <c:pt idx="348">
                  <c:v>0.96572698099999998</c:v>
                </c:pt>
                <c:pt idx="349">
                  <c:v>0.96571283799999996</c:v>
                </c:pt>
                <c:pt idx="350">
                  <c:v>0.965698579</c:v>
                </c:pt>
                <c:pt idx="351">
                  <c:v>0.96568946600000005</c:v>
                </c:pt>
                <c:pt idx="352">
                  <c:v>0.96568045700000005</c:v>
                </c:pt>
                <c:pt idx="353">
                  <c:v>0.96566866100000004</c:v>
                </c:pt>
                <c:pt idx="354">
                  <c:v>0.96565893599999997</c:v>
                </c:pt>
                <c:pt idx="355">
                  <c:v>0.96564557600000001</c:v>
                </c:pt>
                <c:pt idx="356">
                  <c:v>0.96561731500000003</c:v>
                </c:pt>
                <c:pt idx="357">
                  <c:v>0.965599663</c:v>
                </c:pt>
                <c:pt idx="358">
                  <c:v>0.96557842800000004</c:v>
                </c:pt>
                <c:pt idx="359">
                  <c:v>0.96556617600000005</c:v>
                </c:pt>
                <c:pt idx="360">
                  <c:v>0.96553502499999999</c:v>
                </c:pt>
                <c:pt idx="361">
                  <c:v>0.96552539199999998</c:v>
                </c:pt>
                <c:pt idx="362">
                  <c:v>0.96550091599999999</c:v>
                </c:pt>
                <c:pt idx="363">
                  <c:v>0.96547519999999998</c:v>
                </c:pt>
                <c:pt idx="364">
                  <c:v>0.96546581799999998</c:v>
                </c:pt>
                <c:pt idx="365">
                  <c:v>0.96543992000000001</c:v>
                </c:pt>
                <c:pt idx="366">
                  <c:v>0.96541991299999996</c:v>
                </c:pt>
                <c:pt idx="367">
                  <c:v>0.96537295899999997</c:v>
                </c:pt>
                <c:pt idx="368">
                  <c:v>0.96536001000000005</c:v>
                </c:pt>
                <c:pt idx="369">
                  <c:v>0.965345915</c:v>
                </c:pt>
                <c:pt idx="370">
                  <c:v>0.96533679500000003</c:v>
                </c:pt>
                <c:pt idx="371">
                  <c:v>0.96532723099999995</c:v>
                </c:pt>
                <c:pt idx="372">
                  <c:v>0.96530551899999995</c:v>
                </c:pt>
                <c:pt idx="373">
                  <c:v>0.96529629500000003</c:v>
                </c:pt>
                <c:pt idx="374">
                  <c:v>0.96528726499999995</c:v>
                </c:pt>
                <c:pt idx="375">
                  <c:v>0.96526520699999996</c:v>
                </c:pt>
                <c:pt idx="376">
                  <c:v>0.965246991</c:v>
                </c:pt>
                <c:pt idx="377">
                  <c:v>0.96523778199999999</c:v>
                </c:pt>
                <c:pt idx="378">
                  <c:v>0.96521936600000002</c:v>
                </c:pt>
                <c:pt idx="379">
                  <c:v>0.96521019399999997</c:v>
                </c:pt>
                <c:pt idx="380">
                  <c:v>0.96519394800000002</c:v>
                </c:pt>
                <c:pt idx="381">
                  <c:v>0.96517878899999998</c:v>
                </c:pt>
                <c:pt idx="382">
                  <c:v>0.96516965700000001</c:v>
                </c:pt>
                <c:pt idx="383">
                  <c:v>0.96516064400000001</c:v>
                </c:pt>
                <c:pt idx="384">
                  <c:v>0.96511568999999997</c:v>
                </c:pt>
                <c:pt idx="385">
                  <c:v>0.96506523</c:v>
                </c:pt>
                <c:pt idx="386">
                  <c:v>0.96502648000000002</c:v>
                </c:pt>
                <c:pt idx="387">
                  <c:v>0.96499891000000004</c:v>
                </c:pt>
                <c:pt idx="388">
                  <c:v>0.96495721800000001</c:v>
                </c:pt>
                <c:pt idx="389">
                  <c:v>0.96490930100000005</c:v>
                </c:pt>
                <c:pt idx="390">
                  <c:v>0.96486191700000001</c:v>
                </c:pt>
                <c:pt idx="391">
                  <c:v>0.96485209999999999</c:v>
                </c:pt>
                <c:pt idx="392">
                  <c:v>0.96483160999999995</c:v>
                </c:pt>
                <c:pt idx="393">
                  <c:v>0.96481291599999996</c:v>
                </c:pt>
                <c:pt idx="394">
                  <c:v>0.96480078899999999</c:v>
                </c:pt>
                <c:pt idx="395">
                  <c:v>0.96478011699999999</c:v>
                </c:pt>
                <c:pt idx="396">
                  <c:v>0.96477088</c:v>
                </c:pt>
                <c:pt idx="397">
                  <c:v>0.96474709700000005</c:v>
                </c:pt>
                <c:pt idx="398">
                  <c:v>0.96471512599999998</c:v>
                </c:pt>
                <c:pt idx="399">
                  <c:v>0.96469160499999995</c:v>
                </c:pt>
                <c:pt idx="400">
                  <c:v>0.96466824900000003</c:v>
                </c:pt>
                <c:pt idx="401">
                  <c:v>0.96465894100000005</c:v>
                </c:pt>
                <c:pt idx="402">
                  <c:v>0.96464989499999998</c:v>
                </c:pt>
                <c:pt idx="403">
                  <c:v>0.96462396699999997</c:v>
                </c:pt>
                <c:pt idx="404">
                  <c:v>0.96461467199999995</c:v>
                </c:pt>
                <c:pt idx="405">
                  <c:v>0.96459680800000003</c:v>
                </c:pt>
                <c:pt idx="406">
                  <c:v>0.96454888500000002</c:v>
                </c:pt>
                <c:pt idx="407">
                  <c:v>0.96451455500000005</c:v>
                </c:pt>
                <c:pt idx="408">
                  <c:v>0.96448318399999999</c:v>
                </c:pt>
                <c:pt idx="409">
                  <c:v>0.96446045300000005</c:v>
                </c:pt>
                <c:pt idx="410">
                  <c:v>0.96443340399999999</c:v>
                </c:pt>
                <c:pt idx="411">
                  <c:v>0.96441100400000002</c:v>
                </c:pt>
                <c:pt idx="412">
                  <c:v>0.96437403300000002</c:v>
                </c:pt>
                <c:pt idx="413">
                  <c:v>0.96436234399999998</c:v>
                </c:pt>
                <c:pt idx="414">
                  <c:v>0.96433621000000003</c:v>
                </c:pt>
                <c:pt idx="415">
                  <c:v>0.96431914600000002</c:v>
                </c:pt>
                <c:pt idx="416">
                  <c:v>0.96429957399999999</c:v>
                </c:pt>
                <c:pt idx="417">
                  <c:v>0.96429035100000005</c:v>
                </c:pt>
                <c:pt idx="418">
                  <c:v>0.96428132200000005</c:v>
                </c:pt>
                <c:pt idx="419">
                  <c:v>0.96427233000000001</c:v>
                </c:pt>
                <c:pt idx="420">
                  <c:v>0.96425671599999996</c:v>
                </c:pt>
                <c:pt idx="421">
                  <c:v>0.96422883100000001</c:v>
                </c:pt>
                <c:pt idx="422">
                  <c:v>0.96421949799999995</c:v>
                </c:pt>
                <c:pt idx="423">
                  <c:v>0.96417856700000004</c:v>
                </c:pt>
                <c:pt idx="424">
                  <c:v>0.96415365500000005</c:v>
                </c:pt>
                <c:pt idx="425">
                  <c:v>0.96411991399999997</c:v>
                </c:pt>
                <c:pt idx="426">
                  <c:v>0.96411061099999995</c:v>
                </c:pt>
                <c:pt idx="427">
                  <c:v>0.96409553699999995</c:v>
                </c:pt>
                <c:pt idx="428">
                  <c:v>0.96407925500000002</c:v>
                </c:pt>
                <c:pt idx="429">
                  <c:v>0.96405757700000005</c:v>
                </c:pt>
                <c:pt idx="430">
                  <c:v>0.96404833099999998</c:v>
                </c:pt>
                <c:pt idx="431">
                  <c:v>0.96399882999999997</c:v>
                </c:pt>
                <c:pt idx="432">
                  <c:v>0.96398911899999995</c:v>
                </c:pt>
                <c:pt idx="433">
                  <c:v>0.96396594499999999</c:v>
                </c:pt>
                <c:pt idx="434">
                  <c:v>0.96395291299999997</c:v>
                </c:pt>
                <c:pt idx="435">
                  <c:v>0.96394315699999999</c:v>
                </c:pt>
                <c:pt idx="436">
                  <c:v>0.96390301099999998</c:v>
                </c:pt>
                <c:pt idx="437">
                  <c:v>0.963893322</c:v>
                </c:pt>
                <c:pt idx="438">
                  <c:v>0.96387816800000004</c:v>
                </c:pt>
                <c:pt idx="439">
                  <c:v>0.96385320699999999</c:v>
                </c:pt>
                <c:pt idx="440">
                  <c:v>0.96383742100000003</c:v>
                </c:pt>
                <c:pt idx="441">
                  <c:v>0.96382824499999997</c:v>
                </c:pt>
                <c:pt idx="442">
                  <c:v>0.96381256900000001</c:v>
                </c:pt>
                <c:pt idx="443">
                  <c:v>0.96380076999999997</c:v>
                </c:pt>
                <c:pt idx="444">
                  <c:v>0.96379170999999997</c:v>
                </c:pt>
                <c:pt idx="445">
                  <c:v>0.96377888099999998</c:v>
                </c:pt>
                <c:pt idx="446">
                  <c:v>0.96376298199999999</c:v>
                </c:pt>
                <c:pt idx="447">
                  <c:v>0.96375193100000001</c:v>
                </c:pt>
                <c:pt idx="448">
                  <c:v>0.96372227700000002</c:v>
                </c:pt>
                <c:pt idx="449">
                  <c:v>0.96368699499999999</c:v>
                </c:pt>
                <c:pt idx="450">
                  <c:v>0.96367728600000002</c:v>
                </c:pt>
                <c:pt idx="451">
                  <c:v>0.96366033900000003</c:v>
                </c:pt>
                <c:pt idx="452">
                  <c:v>0.96364765299999999</c:v>
                </c:pt>
                <c:pt idx="453">
                  <c:v>0.96362991499999995</c:v>
                </c:pt>
                <c:pt idx="454">
                  <c:v>0.96360588800000002</c:v>
                </c:pt>
                <c:pt idx="455">
                  <c:v>0.96358436800000002</c:v>
                </c:pt>
                <c:pt idx="456">
                  <c:v>0.96356835399999996</c:v>
                </c:pt>
                <c:pt idx="457">
                  <c:v>0.96355897599999996</c:v>
                </c:pt>
                <c:pt idx="458">
                  <c:v>0.96353409599999995</c:v>
                </c:pt>
                <c:pt idx="459">
                  <c:v>0.96352479400000002</c:v>
                </c:pt>
                <c:pt idx="460">
                  <c:v>0.96346329799999997</c:v>
                </c:pt>
                <c:pt idx="461">
                  <c:v>0.963453487</c:v>
                </c:pt>
                <c:pt idx="462">
                  <c:v>0.96339868799999995</c:v>
                </c:pt>
                <c:pt idx="463">
                  <c:v>0.96322404699999997</c:v>
                </c:pt>
                <c:pt idx="464">
                  <c:v>0.96320589400000001</c:v>
                </c:pt>
                <c:pt idx="465">
                  <c:v>0.96318796299999998</c:v>
                </c:pt>
                <c:pt idx="466">
                  <c:v>0.96317870500000002</c:v>
                </c:pt>
                <c:pt idx="467">
                  <c:v>0.96315332300000001</c:v>
                </c:pt>
                <c:pt idx="468">
                  <c:v>0.963127697</c:v>
                </c:pt>
                <c:pt idx="469">
                  <c:v>0.96311781900000004</c:v>
                </c:pt>
                <c:pt idx="470">
                  <c:v>0.96310284999999995</c:v>
                </c:pt>
                <c:pt idx="471">
                  <c:v>0.96308266799999998</c:v>
                </c:pt>
                <c:pt idx="472">
                  <c:v>0.96306370600000002</c:v>
                </c:pt>
                <c:pt idx="473">
                  <c:v>0.96304513700000005</c:v>
                </c:pt>
                <c:pt idx="474">
                  <c:v>0.96303148100000002</c:v>
                </c:pt>
                <c:pt idx="475">
                  <c:v>0.96301863899999995</c:v>
                </c:pt>
                <c:pt idx="476">
                  <c:v>0.963004851</c:v>
                </c:pt>
                <c:pt idx="477">
                  <c:v>0.96298678400000004</c:v>
                </c:pt>
                <c:pt idx="478">
                  <c:v>0.96295982999999996</c:v>
                </c:pt>
                <c:pt idx="479">
                  <c:v>0.96293536499999999</c:v>
                </c:pt>
                <c:pt idx="480">
                  <c:v>0.96291666399999998</c:v>
                </c:pt>
                <c:pt idx="481">
                  <c:v>0.96290596100000003</c:v>
                </c:pt>
                <c:pt idx="482">
                  <c:v>0.96289690400000005</c:v>
                </c:pt>
                <c:pt idx="483">
                  <c:v>0.96287538100000003</c:v>
                </c:pt>
                <c:pt idx="484">
                  <c:v>0.96286081300000004</c:v>
                </c:pt>
                <c:pt idx="485">
                  <c:v>0.96283981600000001</c:v>
                </c:pt>
                <c:pt idx="486">
                  <c:v>0.96282747400000002</c:v>
                </c:pt>
                <c:pt idx="487">
                  <c:v>0.96281837599999998</c:v>
                </c:pt>
                <c:pt idx="488">
                  <c:v>0.96280541500000005</c:v>
                </c:pt>
                <c:pt idx="489">
                  <c:v>0.96279258899999998</c:v>
                </c:pt>
                <c:pt idx="490">
                  <c:v>0.96277751099999997</c:v>
                </c:pt>
                <c:pt idx="491">
                  <c:v>0.96276431299999998</c:v>
                </c:pt>
                <c:pt idx="492">
                  <c:v>0.96275467299999995</c:v>
                </c:pt>
                <c:pt idx="493">
                  <c:v>0.96273553999999995</c:v>
                </c:pt>
                <c:pt idx="494">
                  <c:v>0.96272313700000001</c:v>
                </c:pt>
                <c:pt idx="495">
                  <c:v>0.96270726299999998</c:v>
                </c:pt>
                <c:pt idx="496">
                  <c:v>0.96268775299999998</c:v>
                </c:pt>
                <c:pt idx="497">
                  <c:v>0.962669</c:v>
                </c:pt>
                <c:pt idx="498">
                  <c:v>0.96265980399999995</c:v>
                </c:pt>
                <c:pt idx="499">
                  <c:v>0.96264766700000004</c:v>
                </c:pt>
                <c:pt idx="500">
                  <c:v>0.96261980000000003</c:v>
                </c:pt>
                <c:pt idx="501">
                  <c:v>0.96260519099999997</c:v>
                </c:pt>
                <c:pt idx="502">
                  <c:v>0.96258333299999999</c:v>
                </c:pt>
                <c:pt idx="503">
                  <c:v>0.96255280799999998</c:v>
                </c:pt>
                <c:pt idx="504">
                  <c:v>0.96252609899999997</c:v>
                </c:pt>
                <c:pt idx="505">
                  <c:v>0.96251266400000002</c:v>
                </c:pt>
                <c:pt idx="506">
                  <c:v>0.962500888</c:v>
                </c:pt>
                <c:pt idx="507">
                  <c:v>0.96248882999999996</c:v>
                </c:pt>
                <c:pt idx="508">
                  <c:v>0.96245674699999995</c:v>
                </c:pt>
                <c:pt idx="509">
                  <c:v>0.962436654</c:v>
                </c:pt>
                <c:pt idx="510">
                  <c:v>0.96242284300000003</c:v>
                </c:pt>
                <c:pt idx="511">
                  <c:v>0.96237016500000006</c:v>
                </c:pt>
                <c:pt idx="512">
                  <c:v>0.96235210100000002</c:v>
                </c:pt>
                <c:pt idx="513">
                  <c:v>0.96233572599999995</c:v>
                </c:pt>
                <c:pt idx="514">
                  <c:v>0.96231804200000004</c:v>
                </c:pt>
                <c:pt idx="515">
                  <c:v>0.96230884900000002</c:v>
                </c:pt>
                <c:pt idx="516">
                  <c:v>0.96229390599999998</c:v>
                </c:pt>
                <c:pt idx="517">
                  <c:v>0.96227992299999998</c:v>
                </c:pt>
                <c:pt idx="518">
                  <c:v>0.96227082100000005</c:v>
                </c:pt>
                <c:pt idx="519">
                  <c:v>0.96225561800000003</c:v>
                </c:pt>
                <c:pt idx="520">
                  <c:v>0.96223867299999999</c:v>
                </c:pt>
                <c:pt idx="521">
                  <c:v>0.962202</c:v>
                </c:pt>
                <c:pt idx="522">
                  <c:v>0.96219248800000001</c:v>
                </c:pt>
                <c:pt idx="523">
                  <c:v>0.96217376799999998</c:v>
                </c:pt>
                <c:pt idx="524">
                  <c:v>0.96215455299999997</c:v>
                </c:pt>
                <c:pt idx="525">
                  <c:v>0.96213746</c:v>
                </c:pt>
                <c:pt idx="526">
                  <c:v>0.96211992599999996</c:v>
                </c:pt>
                <c:pt idx="527">
                  <c:v>0.96209655599999999</c:v>
                </c:pt>
                <c:pt idx="528">
                  <c:v>0.96206856200000002</c:v>
                </c:pt>
                <c:pt idx="529">
                  <c:v>0.96205942899999997</c:v>
                </c:pt>
                <c:pt idx="530">
                  <c:v>0.96203659799999997</c:v>
                </c:pt>
                <c:pt idx="531">
                  <c:v>0.96201078600000001</c:v>
                </c:pt>
                <c:pt idx="532">
                  <c:v>0.96199193299999997</c:v>
                </c:pt>
                <c:pt idx="533">
                  <c:v>0.96198271499999999</c:v>
                </c:pt>
                <c:pt idx="534">
                  <c:v>0.96192825100000001</c:v>
                </c:pt>
                <c:pt idx="535">
                  <c:v>0.96191252699999996</c:v>
                </c:pt>
                <c:pt idx="536">
                  <c:v>0.96189877899999998</c:v>
                </c:pt>
                <c:pt idx="537">
                  <c:v>0.96188965800000004</c:v>
                </c:pt>
                <c:pt idx="538">
                  <c:v>0.96186968900000003</c:v>
                </c:pt>
                <c:pt idx="539">
                  <c:v>0.96185706500000001</c:v>
                </c:pt>
                <c:pt idx="540">
                  <c:v>0.96184796500000003</c:v>
                </c:pt>
                <c:pt idx="541">
                  <c:v>0.96183335999999997</c:v>
                </c:pt>
                <c:pt idx="542">
                  <c:v>0.96182004099999996</c:v>
                </c:pt>
                <c:pt idx="543">
                  <c:v>0.96180224599999997</c:v>
                </c:pt>
                <c:pt idx="544">
                  <c:v>0.96178990399999997</c:v>
                </c:pt>
                <c:pt idx="545">
                  <c:v>0.96177145200000003</c:v>
                </c:pt>
                <c:pt idx="546">
                  <c:v>0.96175703199999996</c:v>
                </c:pt>
                <c:pt idx="547">
                  <c:v>0.96173953899999998</c:v>
                </c:pt>
                <c:pt idx="548">
                  <c:v>0.96172920699999997</c:v>
                </c:pt>
                <c:pt idx="549">
                  <c:v>0.96171619799999997</c:v>
                </c:pt>
                <c:pt idx="550">
                  <c:v>0.96167631200000003</c:v>
                </c:pt>
                <c:pt idx="551">
                  <c:v>0.96166528200000001</c:v>
                </c:pt>
                <c:pt idx="552">
                  <c:v>0.96161422900000004</c:v>
                </c:pt>
                <c:pt idx="553">
                  <c:v>0.96160015899999995</c:v>
                </c:pt>
                <c:pt idx="554">
                  <c:v>0.96158545299999998</c:v>
                </c:pt>
                <c:pt idx="555">
                  <c:v>0.96154634000000005</c:v>
                </c:pt>
                <c:pt idx="556">
                  <c:v>0.96153188199999995</c:v>
                </c:pt>
                <c:pt idx="557">
                  <c:v>0.96152269800000001</c:v>
                </c:pt>
                <c:pt idx="558">
                  <c:v>0.96150051000000003</c:v>
                </c:pt>
                <c:pt idx="559">
                  <c:v>0.96148592300000002</c:v>
                </c:pt>
                <c:pt idx="560">
                  <c:v>0.96145222900000005</c:v>
                </c:pt>
                <c:pt idx="561">
                  <c:v>0.96140843799999998</c:v>
                </c:pt>
                <c:pt idx="562">
                  <c:v>0.96137662000000002</c:v>
                </c:pt>
                <c:pt idx="563">
                  <c:v>0.96135140500000005</c:v>
                </c:pt>
                <c:pt idx="564">
                  <c:v>0.961339265</c:v>
                </c:pt>
                <c:pt idx="565">
                  <c:v>0.96133016100000002</c:v>
                </c:pt>
                <c:pt idx="566">
                  <c:v>0.96131796899999999</c:v>
                </c:pt>
                <c:pt idx="567">
                  <c:v>0.96130669099999999</c:v>
                </c:pt>
                <c:pt idx="568">
                  <c:v>0.961297658</c:v>
                </c:pt>
                <c:pt idx="569">
                  <c:v>0.96127828699999995</c:v>
                </c:pt>
                <c:pt idx="570">
                  <c:v>0.96126859799999997</c:v>
                </c:pt>
                <c:pt idx="571">
                  <c:v>0.96125957200000001</c:v>
                </c:pt>
                <c:pt idx="572">
                  <c:v>0.96122961600000001</c:v>
                </c:pt>
                <c:pt idx="573">
                  <c:v>0.96120940399999999</c:v>
                </c:pt>
                <c:pt idx="574">
                  <c:v>0.96117807200000005</c:v>
                </c:pt>
                <c:pt idx="575">
                  <c:v>0.96116396299999995</c:v>
                </c:pt>
                <c:pt idx="576">
                  <c:v>0.96115481000000003</c:v>
                </c:pt>
                <c:pt idx="577">
                  <c:v>0.96112862899999996</c:v>
                </c:pt>
                <c:pt idx="578">
                  <c:v>0.96109838800000003</c:v>
                </c:pt>
                <c:pt idx="579">
                  <c:v>0.96108867899999995</c:v>
                </c:pt>
                <c:pt idx="580">
                  <c:v>0.961079605</c:v>
                </c:pt>
                <c:pt idx="581">
                  <c:v>0.96103702400000002</c:v>
                </c:pt>
                <c:pt idx="582">
                  <c:v>0.96100849700000002</c:v>
                </c:pt>
                <c:pt idx="583">
                  <c:v>0.96099905200000002</c:v>
                </c:pt>
                <c:pt idx="584">
                  <c:v>0.96097546499999997</c:v>
                </c:pt>
                <c:pt idx="585">
                  <c:v>0.960949685</c:v>
                </c:pt>
                <c:pt idx="586">
                  <c:v>0.96093783099999996</c:v>
                </c:pt>
                <c:pt idx="587">
                  <c:v>0.96092066399999998</c:v>
                </c:pt>
                <c:pt idx="588">
                  <c:v>0.96090308999999996</c:v>
                </c:pt>
                <c:pt idx="589">
                  <c:v>0.96088675999999995</c:v>
                </c:pt>
                <c:pt idx="590">
                  <c:v>0.9608776</c:v>
                </c:pt>
                <c:pt idx="591">
                  <c:v>0.96086740199999998</c:v>
                </c:pt>
                <c:pt idx="592">
                  <c:v>0.96085839100000003</c:v>
                </c:pt>
                <c:pt idx="593">
                  <c:v>0.96082387000000002</c:v>
                </c:pt>
                <c:pt idx="594">
                  <c:v>0.96080792900000001</c:v>
                </c:pt>
                <c:pt idx="595">
                  <c:v>0.96078405300000003</c:v>
                </c:pt>
                <c:pt idx="596">
                  <c:v>0.96077104599999996</c:v>
                </c:pt>
                <c:pt idx="597">
                  <c:v>0.96076193099999996</c:v>
                </c:pt>
                <c:pt idx="598">
                  <c:v>0.96071514099999999</c:v>
                </c:pt>
                <c:pt idx="599">
                  <c:v>0.96070509599999998</c:v>
                </c:pt>
                <c:pt idx="600">
                  <c:v>0.96068936199999999</c:v>
                </c:pt>
                <c:pt idx="601">
                  <c:v>0.96066275000000001</c:v>
                </c:pt>
                <c:pt idx="602">
                  <c:v>0.96064845200000004</c:v>
                </c:pt>
                <c:pt idx="603">
                  <c:v>0.96061832599999997</c:v>
                </c:pt>
                <c:pt idx="604">
                  <c:v>0.96059185899999999</c:v>
                </c:pt>
                <c:pt idx="605">
                  <c:v>0.96054693099999999</c:v>
                </c:pt>
                <c:pt idx="606">
                  <c:v>0.960537215</c:v>
                </c:pt>
                <c:pt idx="607">
                  <c:v>0.96052809400000005</c:v>
                </c:pt>
                <c:pt idx="608">
                  <c:v>0.96049568600000002</c:v>
                </c:pt>
                <c:pt idx="609">
                  <c:v>0.96045772600000001</c:v>
                </c:pt>
                <c:pt idx="610">
                  <c:v>0.96041337699999996</c:v>
                </c:pt>
                <c:pt idx="611">
                  <c:v>0.96040371400000002</c:v>
                </c:pt>
                <c:pt idx="612">
                  <c:v>0.96034988200000004</c:v>
                </c:pt>
                <c:pt idx="613">
                  <c:v>0.96030763799999996</c:v>
                </c:pt>
                <c:pt idx="614">
                  <c:v>0.96028829000000004</c:v>
                </c:pt>
                <c:pt idx="615">
                  <c:v>0.96025722099999999</c:v>
                </c:pt>
                <c:pt idx="616">
                  <c:v>0.96024075399999997</c:v>
                </c:pt>
                <c:pt idx="617">
                  <c:v>0.960188233</c:v>
                </c:pt>
                <c:pt idx="618">
                  <c:v>0.96017833699999999</c:v>
                </c:pt>
                <c:pt idx="619">
                  <c:v>0.96015398500000004</c:v>
                </c:pt>
                <c:pt idx="620">
                  <c:v>0.96013279600000001</c:v>
                </c:pt>
                <c:pt idx="621">
                  <c:v>0.96009249200000002</c:v>
                </c:pt>
                <c:pt idx="622">
                  <c:v>0.96004932600000004</c:v>
                </c:pt>
                <c:pt idx="623">
                  <c:v>0.96003085700000002</c:v>
                </c:pt>
                <c:pt idx="624">
                  <c:v>0.95997280200000001</c:v>
                </c:pt>
                <c:pt idx="625">
                  <c:v>0.95995829499999996</c:v>
                </c:pt>
                <c:pt idx="626">
                  <c:v>0.95994906199999996</c:v>
                </c:pt>
                <c:pt idx="627">
                  <c:v>0.95992483399999995</c:v>
                </c:pt>
                <c:pt idx="628">
                  <c:v>0.95991553600000001</c:v>
                </c:pt>
                <c:pt idx="629">
                  <c:v>0.959906492</c:v>
                </c:pt>
                <c:pt idx="630">
                  <c:v>0.95989051299999995</c:v>
                </c:pt>
                <c:pt idx="631">
                  <c:v>0.95987976100000005</c:v>
                </c:pt>
                <c:pt idx="632">
                  <c:v>0.95986970199999999</c:v>
                </c:pt>
                <c:pt idx="633">
                  <c:v>0.95985337400000004</c:v>
                </c:pt>
                <c:pt idx="634">
                  <c:v>0.95984424800000001</c:v>
                </c:pt>
                <c:pt idx="635">
                  <c:v>0.95983272500000005</c:v>
                </c:pt>
                <c:pt idx="636">
                  <c:v>0.959820389</c:v>
                </c:pt>
                <c:pt idx="637">
                  <c:v>0.95980826299999999</c:v>
                </c:pt>
                <c:pt idx="638">
                  <c:v>0.95979920600000002</c:v>
                </c:pt>
                <c:pt idx="639">
                  <c:v>0.95979020900000001</c:v>
                </c:pt>
                <c:pt idx="640">
                  <c:v>0.95978122399999999</c:v>
                </c:pt>
                <c:pt idx="641">
                  <c:v>0.95973967599999999</c:v>
                </c:pt>
                <c:pt idx="642">
                  <c:v>0.95973009399999998</c:v>
                </c:pt>
                <c:pt idx="643">
                  <c:v>0.95972099700000002</c:v>
                </c:pt>
                <c:pt idx="644">
                  <c:v>0.95969272299999997</c:v>
                </c:pt>
                <c:pt idx="645">
                  <c:v>0.95967536600000003</c:v>
                </c:pt>
                <c:pt idx="646">
                  <c:v>0.95965562199999999</c:v>
                </c:pt>
                <c:pt idx="647">
                  <c:v>0.95962970599999997</c:v>
                </c:pt>
                <c:pt idx="648">
                  <c:v>0.95962033099999999</c:v>
                </c:pt>
                <c:pt idx="649">
                  <c:v>0.959596844</c:v>
                </c:pt>
                <c:pt idx="650">
                  <c:v>0.95958456599999997</c:v>
                </c:pt>
                <c:pt idx="651">
                  <c:v>0.95955274700000004</c:v>
                </c:pt>
                <c:pt idx="652">
                  <c:v>0.95953419299999998</c:v>
                </c:pt>
                <c:pt idx="653">
                  <c:v>0.95951969100000001</c:v>
                </c:pt>
                <c:pt idx="654">
                  <c:v>0.95947080399999995</c:v>
                </c:pt>
                <c:pt idx="655">
                  <c:v>0.95941011899999995</c:v>
                </c:pt>
                <c:pt idx="656">
                  <c:v>0.95939658500000002</c:v>
                </c:pt>
                <c:pt idx="657">
                  <c:v>0.95938732999999998</c:v>
                </c:pt>
                <c:pt idx="658">
                  <c:v>0.95937829500000005</c:v>
                </c:pt>
                <c:pt idx="659">
                  <c:v>0.95936476699999995</c:v>
                </c:pt>
                <c:pt idx="660">
                  <c:v>0.95934116300000005</c:v>
                </c:pt>
                <c:pt idx="661">
                  <c:v>0.95933190700000004</c:v>
                </c:pt>
                <c:pt idx="662">
                  <c:v>0.95932287199999999</c:v>
                </c:pt>
                <c:pt idx="663">
                  <c:v>0.95931387999999995</c:v>
                </c:pt>
                <c:pt idx="664">
                  <c:v>0.95930000599999998</c:v>
                </c:pt>
                <c:pt idx="665">
                  <c:v>0.95926486899999996</c:v>
                </c:pt>
                <c:pt idx="666">
                  <c:v>0.95925539699999995</c:v>
                </c:pt>
                <c:pt idx="667">
                  <c:v>0.95923629799999999</c:v>
                </c:pt>
                <c:pt idx="668">
                  <c:v>0.959225408</c:v>
                </c:pt>
                <c:pt idx="669">
                  <c:v>0.95920493699999998</c:v>
                </c:pt>
                <c:pt idx="670">
                  <c:v>0.95918270699999997</c:v>
                </c:pt>
                <c:pt idx="671">
                  <c:v>0.95916696400000001</c:v>
                </c:pt>
                <c:pt idx="672">
                  <c:v>0.959132502</c:v>
                </c:pt>
                <c:pt idx="673">
                  <c:v>0.95911679599999999</c:v>
                </c:pt>
                <c:pt idx="674">
                  <c:v>0.95910615899999996</c:v>
                </c:pt>
                <c:pt idx="675">
                  <c:v>0.95907675299999995</c:v>
                </c:pt>
                <c:pt idx="676">
                  <c:v>0.95906164900000002</c:v>
                </c:pt>
                <c:pt idx="677">
                  <c:v>0.95905094800000001</c:v>
                </c:pt>
                <c:pt idx="678">
                  <c:v>0.95892831999999995</c:v>
                </c:pt>
                <c:pt idx="679">
                  <c:v>0.95889245999999995</c:v>
                </c:pt>
                <c:pt idx="680">
                  <c:v>0.95887184999999997</c:v>
                </c:pt>
                <c:pt idx="681">
                  <c:v>0.958858286</c:v>
                </c:pt>
                <c:pt idx="682">
                  <c:v>0.95884835800000001</c:v>
                </c:pt>
                <c:pt idx="683">
                  <c:v>0.95881950400000004</c:v>
                </c:pt>
                <c:pt idx="684">
                  <c:v>0.958804883</c:v>
                </c:pt>
                <c:pt idx="685">
                  <c:v>0.95879128499999999</c:v>
                </c:pt>
                <c:pt idx="686">
                  <c:v>0.95876881300000005</c:v>
                </c:pt>
                <c:pt idx="687">
                  <c:v>0.95875641</c:v>
                </c:pt>
                <c:pt idx="688">
                  <c:v>0.95874578499999996</c:v>
                </c:pt>
                <c:pt idx="689">
                  <c:v>0.95870705199999995</c:v>
                </c:pt>
                <c:pt idx="690">
                  <c:v>0.95868638699999997</c:v>
                </c:pt>
                <c:pt idx="691">
                  <c:v>0.95867352699999997</c:v>
                </c:pt>
                <c:pt idx="692">
                  <c:v>0.95866116099999998</c:v>
                </c:pt>
                <c:pt idx="693">
                  <c:v>0.95864444800000004</c:v>
                </c:pt>
                <c:pt idx="694">
                  <c:v>0.95862136600000003</c:v>
                </c:pt>
                <c:pt idx="695">
                  <c:v>0.95857260399999999</c:v>
                </c:pt>
                <c:pt idx="696">
                  <c:v>0.958540795</c:v>
                </c:pt>
                <c:pt idx="697">
                  <c:v>0.95852017599999995</c:v>
                </c:pt>
                <c:pt idx="698">
                  <c:v>0.95848527100000003</c:v>
                </c:pt>
                <c:pt idx="699">
                  <c:v>0.95847457199999997</c:v>
                </c:pt>
                <c:pt idx="700">
                  <c:v>0.95846080600000005</c:v>
                </c:pt>
                <c:pt idx="701">
                  <c:v>0.95845170999999996</c:v>
                </c:pt>
                <c:pt idx="702">
                  <c:v>0.95843042499999997</c:v>
                </c:pt>
                <c:pt idx="703">
                  <c:v>0.95842119100000001</c:v>
                </c:pt>
                <c:pt idx="704">
                  <c:v>0.95840447399999995</c:v>
                </c:pt>
                <c:pt idx="705">
                  <c:v>0.95839533300000002</c:v>
                </c:pt>
                <c:pt idx="706">
                  <c:v>0.95836001999999998</c:v>
                </c:pt>
                <c:pt idx="707">
                  <c:v>0.95833382700000003</c:v>
                </c:pt>
                <c:pt idx="708">
                  <c:v>0.95831853499999997</c:v>
                </c:pt>
                <c:pt idx="709">
                  <c:v>0.95830937599999999</c:v>
                </c:pt>
                <c:pt idx="710">
                  <c:v>0.95830033000000003</c:v>
                </c:pt>
                <c:pt idx="711">
                  <c:v>0.95829133600000005</c:v>
                </c:pt>
                <c:pt idx="712">
                  <c:v>0.958282352</c:v>
                </c:pt>
                <c:pt idx="713">
                  <c:v>0.95825687800000003</c:v>
                </c:pt>
                <c:pt idx="714">
                  <c:v>0.95823547499999995</c:v>
                </c:pt>
                <c:pt idx="715">
                  <c:v>0.95813565300000003</c:v>
                </c:pt>
                <c:pt idx="716">
                  <c:v>0.95809033899999996</c:v>
                </c:pt>
                <c:pt idx="717">
                  <c:v>0.95805695899999999</c:v>
                </c:pt>
                <c:pt idx="718">
                  <c:v>0.95799733200000003</c:v>
                </c:pt>
                <c:pt idx="719">
                  <c:v>0.95796815300000004</c:v>
                </c:pt>
                <c:pt idx="720">
                  <c:v>0.95794879200000005</c:v>
                </c:pt>
                <c:pt idx="721">
                  <c:v>0.95791777099999997</c:v>
                </c:pt>
                <c:pt idx="722">
                  <c:v>0.95790390299999995</c:v>
                </c:pt>
                <c:pt idx="723">
                  <c:v>0.95786716999999999</c:v>
                </c:pt>
                <c:pt idx="724">
                  <c:v>0.95784180900000004</c:v>
                </c:pt>
                <c:pt idx="725">
                  <c:v>0.95783245699999997</c:v>
                </c:pt>
                <c:pt idx="726">
                  <c:v>0.95775700500000005</c:v>
                </c:pt>
                <c:pt idx="727">
                  <c:v>0.95770302699999998</c:v>
                </c:pt>
                <c:pt idx="728">
                  <c:v>0.95767560600000001</c:v>
                </c:pt>
                <c:pt idx="729">
                  <c:v>0.95762207399999999</c:v>
                </c:pt>
                <c:pt idx="730">
                  <c:v>0.95760948700000004</c:v>
                </c:pt>
                <c:pt idx="731">
                  <c:v>0.957583077</c:v>
                </c:pt>
                <c:pt idx="732">
                  <c:v>0.957535735</c:v>
                </c:pt>
                <c:pt idx="733">
                  <c:v>0.95752598600000005</c:v>
                </c:pt>
                <c:pt idx="734">
                  <c:v>0.95751686000000003</c:v>
                </c:pt>
                <c:pt idx="735">
                  <c:v>0.95750625899999997</c:v>
                </c:pt>
                <c:pt idx="736">
                  <c:v>0.95749273700000004</c:v>
                </c:pt>
                <c:pt idx="737">
                  <c:v>0.95745516100000005</c:v>
                </c:pt>
                <c:pt idx="738">
                  <c:v>0.95744130800000005</c:v>
                </c:pt>
                <c:pt idx="739">
                  <c:v>0.95742870300000005</c:v>
                </c:pt>
                <c:pt idx="740">
                  <c:v>0.95740166900000001</c:v>
                </c:pt>
                <c:pt idx="741">
                  <c:v>0.95738564199999998</c:v>
                </c:pt>
                <c:pt idx="742">
                  <c:v>0.95735915900000002</c:v>
                </c:pt>
                <c:pt idx="743">
                  <c:v>0.957333612</c:v>
                </c:pt>
                <c:pt idx="744">
                  <c:v>0.95728625199999995</c:v>
                </c:pt>
                <c:pt idx="745">
                  <c:v>0.95726625099999996</c:v>
                </c:pt>
                <c:pt idx="746">
                  <c:v>0.95723798299999996</c:v>
                </c:pt>
                <c:pt idx="747">
                  <c:v>0.95721813099999997</c:v>
                </c:pt>
                <c:pt idx="748">
                  <c:v>0.95718447699999998</c:v>
                </c:pt>
                <c:pt idx="749">
                  <c:v>0.95716908099999998</c:v>
                </c:pt>
                <c:pt idx="750">
                  <c:v>0.95711879200000005</c:v>
                </c:pt>
                <c:pt idx="751">
                  <c:v>0.95707030299999996</c:v>
                </c:pt>
                <c:pt idx="752">
                  <c:v>0.95700318699999998</c:v>
                </c:pt>
                <c:pt idx="753">
                  <c:v>0.95699002799999999</c:v>
                </c:pt>
                <c:pt idx="754">
                  <c:v>0.95690329799999996</c:v>
                </c:pt>
                <c:pt idx="755">
                  <c:v>0.95689306399999996</c:v>
                </c:pt>
                <c:pt idx="756">
                  <c:v>0.95688384999999998</c:v>
                </c:pt>
                <c:pt idx="757">
                  <c:v>0.95686585000000002</c:v>
                </c:pt>
                <c:pt idx="758">
                  <c:v>0.95682765800000003</c:v>
                </c:pt>
                <c:pt idx="759">
                  <c:v>0.95680906399999999</c:v>
                </c:pt>
                <c:pt idx="760">
                  <c:v>0.956776183</c:v>
                </c:pt>
                <c:pt idx="761">
                  <c:v>0.95673395000000006</c:v>
                </c:pt>
                <c:pt idx="762">
                  <c:v>0.95672428600000003</c:v>
                </c:pt>
                <c:pt idx="763">
                  <c:v>0.95668429499999996</c:v>
                </c:pt>
                <c:pt idx="764">
                  <c:v>0.956663292</c:v>
                </c:pt>
                <c:pt idx="765">
                  <c:v>0.95663849700000003</c:v>
                </c:pt>
                <c:pt idx="766">
                  <c:v>0.95662263199999997</c:v>
                </c:pt>
                <c:pt idx="767">
                  <c:v>0.95658389600000004</c:v>
                </c:pt>
                <c:pt idx="768">
                  <c:v>0.95656026599999999</c:v>
                </c:pt>
                <c:pt idx="769">
                  <c:v>0.95653249100000004</c:v>
                </c:pt>
                <c:pt idx="770">
                  <c:v>0.95650686399999996</c:v>
                </c:pt>
                <c:pt idx="771">
                  <c:v>0.95646594299999999</c:v>
                </c:pt>
                <c:pt idx="772">
                  <c:v>0.95645574300000002</c:v>
                </c:pt>
                <c:pt idx="773">
                  <c:v>0.95644661799999997</c:v>
                </c:pt>
                <c:pt idx="774">
                  <c:v>0.956427523</c:v>
                </c:pt>
                <c:pt idx="775">
                  <c:v>0.95639700500000002</c:v>
                </c:pt>
                <c:pt idx="776">
                  <c:v>0.95638131699999995</c:v>
                </c:pt>
                <c:pt idx="777">
                  <c:v>0.95637212100000002</c:v>
                </c:pt>
                <c:pt idx="778">
                  <c:v>0.95635695399999998</c:v>
                </c:pt>
                <c:pt idx="779">
                  <c:v>0.95634784900000003</c:v>
                </c:pt>
                <c:pt idx="780">
                  <c:v>0.95632285800000005</c:v>
                </c:pt>
                <c:pt idx="781">
                  <c:v>0.95630116399999998</c:v>
                </c:pt>
                <c:pt idx="782">
                  <c:v>0.95626427999999997</c:v>
                </c:pt>
                <c:pt idx="783">
                  <c:v>0.95624505699999995</c:v>
                </c:pt>
                <c:pt idx="784">
                  <c:v>0.95623577699999995</c:v>
                </c:pt>
                <c:pt idx="785">
                  <c:v>0.95611228999999998</c:v>
                </c:pt>
                <c:pt idx="786">
                  <c:v>0.95600608200000003</c:v>
                </c:pt>
                <c:pt idx="787">
                  <c:v>0.95597671900000003</c:v>
                </c:pt>
                <c:pt idx="788">
                  <c:v>0.95589819700000001</c:v>
                </c:pt>
                <c:pt idx="789">
                  <c:v>0.95585572600000002</c:v>
                </c:pt>
                <c:pt idx="790">
                  <c:v>0.95580890299999999</c:v>
                </c:pt>
                <c:pt idx="791">
                  <c:v>0.95577410799999996</c:v>
                </c:pt>
                <c:pt idx="792">
                  <c:v>0.95575768299999997</c:v>
                </c:pt>
                <c:pt idx="793">
                  <c:v>0.95574079199999995</c:v>
                </c:pt>
                <c:pt idx="794">
                  <c:v>0.95572214700000002</c:v>
                </c:pt>
                <c:pt idx="795">
                  <c:v>0.95568375900000002</c:v>
                </c:pt>
                <c:pt idx="796">
                  <c:v>0.95567282099999995</c:v>
                </c:pt>
                <c:pt idx="797">
                  <c:v>0.9556637</c:v>
                </c:pt>
                <c:pt idx="798">
                  <c:v>0.95565362200000004</c:v>
                </c:pt>
                <c:pt idx="799">
                  <c:v>0.95562566500000001</c:v>
                </c:pt>
                <c:pt idx="800">
                  <c:v>0.95560991699999998</c:v>
                </c:pt>
                <c:pt idx="801">
                  <c:v>0.95559664899999996</c:v>
                </c:pt>
                <c:pt idx="802">
                  <c:v>0.95558754099999998</c:v>
                </c:pt>
                <c:pt idx="803">
                  <c:v>0.95557853599999998</c:v>
                </c:pt>
                <c:pt idx="804">
                  <c:v>0.95555669499999996</c:v>
                </c:pt>
                <c:pt idx="805">
                  <c:v>0.95554095800000005</c:v>
                </c:pt>
                <c:pt idx="806">
                  <c:v>0.95553080899999998</c:v>
                </c:pt>
                <c:pt idx="807">
                  <c:v>0.95552177299999996</c:v>
                </c:pt>
                <c:pt idx="808">
                  <c:v>0.95550004600000005</c:v>
                </c:pt>
                <c:pt idx="809">
                  <c:v>0.955485837</c:v>
                </c:pt>
                <c:pt idx="810">
                  <c:v>0.95545986699999996</c:v>
                </c:pt>
                <c:pt idx="811">
                  <c:v>0.95544183699999996</c:v>
                </c:pt>
                <c:pt idx="812">
                  <c:v>0.95539409200000003</c:v>
                </c:pt>
                <c:pt idx="813">
                  <c:v>0.95536529100000001</c:v>
                </c:pt>
                <c:pt idx="814">
                  <c:v>0.95532067600000004</c:v>
                </c:pt>
                <c:pt idx="815">
                  <c:v>0.955306926</c:v>
                </c:pt>
                <c:pt idx="816">
                  <c:v>0.95526270199999996</c:v>
                </c:pt>
                <c:pt idx="817">
                  <c:v>0.95525251799999999</c:v>
                </c:pt>
                <c:pt idx="818">
                  <c:v>0.95524214900000004</c:v>
                </c:pt>
                <c:pt idx="819">
                  <c:v>0.95521862599999996</c:v>
                </c:pt>
                <c:pt idx="820">
                  <c:v>0.95520478900000005</c:v>
                </c:pt>
                <c:pt idx="821">
                  <c:v>0.95517728899999998</c:v>
                </c:pt>
                <c:pt idx="822">
                  <c:v>0.95516632700000004</c:v>
                </c:pt>
                <c:pt idx="823">
                  <c:v>0.95515601400000005</c:v>
                </c:pt>
                <c:pt idx="824">
                  <c:v>0.95514007999999995</c:v>
                </c:pt>
                <c:pt idx="825">
                  <c:v>0.955121416</c:v>
                </c:pt>
                <c:pt idx="826">
                  <c:v>0.95511222399999995</c:v>
                </c:pt>
                <c:pt idx="827">
                  <c:v>0.95507917200000003</c:v>
                </c:pt>
                <c:pt idx="828">
                  <c:v>0.95502300200000001</c:v>
                </c:pt>
                <c:pt idx="829">
                  <c:v>0.95499965499999995</c:v>
                </c:pt>
                <c:pt idx="830">
                  <c:v>0.95498079599999997</c:v>
                </c:pt>
                <c:pt idx="831">
                  <c:v>0.95496202299999999</c:v>
                </c:pt>
                <c:pt idx="832">
                  <c:v>0.95493675099999997</c:v>
                </c:pt>
                <c:pt idx="833">
                  <c:v>0.95490405</c:v>
                </c:pt>
                <c:pt idx="834">
                  <c:v>0.95489447100000002</c:v>
                </c:pt>
                <c:pt idx="835">
                  <c:v>0.95486867399999997</c:v>
                </c:pt>
                <c:pt idx="836">
                  <c:v>0.95483537200000002</c:v>
                </c:pt>
                <c:pt idx="837">
                  <c:v>0.95482120400000003</c:v>
                </c:pt>
                <c:pt idx="838">
                  <c:v>0.954780293</c:v>
                </c:pt>
                <c:pt idx="839">
                  <c:v>0.95475864799999999</c:v>
                </c:pt>
                <c:pt idx="840">
                  <c:v>0.95469588299999997</c:v>
                </c:pt>
                <c:pt idx="841">
                  <c:v>0.95460303000000002</c:v>
                </c:pt>
                <c:pt idx="842">
                  <c:v>0.95451393699999998</c:v>
                </c:pt>
                <c:pt idx="843">
                  <c:v>0.95450325499999999</c:v>
                </c:pt>
                <c:pt idx="844">
                  <c:v>0.95444813399999995</c:v>
                </c:pt>
                <c:pt idx="845">
                  <c:v>0.95442171099999995</c:v>
                </c:pt>
                <c:pt idx="846">
                  <c:v>0.95440254800000002</c:v>
                </c:pt>
                <c:pt idx="847">
                  <c:v>0.95438721900000001</c:v>
                </c:pt>
                <c:pt idx="848">
                  <c:v>0.95437222300000002</c:v>
                </c:pt>
                <c:pt idx="849">
                  <c:v>0.95436310000000002</c:v>
                </c:pt>
                <c:pt idx="850">
                  <c:v>0.95435409199999999</c:v>
                </c:pt>
                <c:pt idx="851">
                  <c:v>0.95434005799999999</c:v>
                </c:pt>
                <c:pt idx="852">
                  <c:v>0.95431941399999998</c:v>
                </c:pt>
                <c:pt idx="853">
                  <c:v>0.95428246400000005</c:v>
                </c:pt>
                <c:pt idx="854">
                  <c:v>0.95426862899999998</c:v>
                </c:pt>
                <c:pt idx="855">
                  <c:v>0.95423561800000001</c:v>
                </c:pt>
                <c:pt idx="856">
                  <c:v>0.95420770300000002</c:v>
                </c:pt>
                <c:pt idx="857">
                  <c:v>0.95408201800000003</c:v>
                </c:pt>
                <c:pt idx="858">
                  <c:v>0.95406641400000003</c:v>
                </c:pt>
                <c:pt idx="859">
                  <c:v>0.95399149299999997</c:v>
                </c:pt>
                <c:pt idx="860">
                  <c:v>0.95395596400000005</c:v>
                </c:pt>
                <c:pt idx="861">
                  <c:v>0.95391487699999999</c:v>
                </c:pt>
                <c:pt idx="862">
                  <c:v>0.95385357400000004</c:v>
                </c:pt>
                <c:pt idx="863">
                  <c:v>0.95384369599999996</c:v>
                </c:pt>
                <c:pt idx="864">
                  <c:v>0.95380224700000005</c:v>
                </c:pt>
                <c:pt idx="865">
                  <c:v>0.95379113900000001</c:v>
                </c:pt>
                <c:pt idx="866">
                  <c:v>0.95377899600000005</c:v>
                </c:pt>
                <c:pt idx="867">
                  <c:v>0.95375638799999995</c:v>
                </c:pt>
                <c:pt idx="868">
                  <c:v>0.95372637999999998</c:v>
                </c:pt>
                <c:pt idx="869">
                  <c:v>0.95370455399999998</c:v>
                </c:pt>
                <c:pt idx="870">
                  <c:v>0.95363724800000005</c:v>
                </c:pt>
                <c:pt idx="871">
                  <c:v>0.95351564499999997</c:v>
                </c:pt>
                <c:pt idx="872">
                  <c:v>0.95347562600000002</c:v>
                </c:pt>
                <c:pt idx="873">
                  <c:v>0.95346587699999996</c:v>
                </c:pt>
                <c:pt idx="874">
                  <c:v>0.95345675100000005</c:v>
                </c:pt>
                <c:pt idx="875">
                  <c:v>0.95344732300000001</c:v>
                </c:pt>
                <c:pt idx="876">
                  <c:v>0.95342385699999999</c:v>
                </c:pt>
                <c:pt idx="877">
                  <c:v>0.95341456700000005</c:v>
                </c:pt>
                <c:pt idx="878">
                  <c:v>0.95338221000000001</c:v>
                </c:pt>
                <c:pt idx="879">
                  <c:v>0.95336738300000001</c:v>
                </c:pt>
                <c:pt idx="880">
                  <c:v>0.95334737300000005</c:v>
                </c:pt>
                <c:pt idx="881">
                  <c:v>0.95332957200000001</c:v>
                </c:pt>
                <c:pt idx="882">
                  <c:v>0.95332035999999998</c:v>
                </c:pt>
                <c:pt idx="883">
                  <c:v>0.95328247600000005</c:v>
                </c:pt>
                <c:pt idx="884">
                  <c:v>0.95327117800000005</c:v>
                </c:pt>
                <c:pt idx="885">
                  <c:v>0.95325425600000002</c:v>
                </c:pt>
                <c:pt idx="886">
                  <c:v>0.95321751700000001</c:v>
                </c:pt>
                <c:pt idx="887">
                  <c:v>0.95319314799999999</c:v>
                </c:pt>
                <c:pt idx="888">
                  <c:v>0.95315564100000005</c:v>
                </c:pt>
                <c:pt idx="889">
                  <c:v>0.953146037</c:v>
                </c:pt>
                <c:pt idx="890">
                  <c:v>0.95312131200000005</c:v>
                </c:pt>
                <c:pt idx="891">
                  <c:v>0.95310078899999995</c:v>
                </c:pt>
                <c:pt idx="892">
                  <c:v>0.95308021499999995</c:v>
                </c:pt>
                <c:pt idx="893">
                  <c:v>0.95307095900000005</c:v>
                </c:pt>
                <c:pt idx="894">
                  <c:v>0.953004148</c:v>
                </c:pt>
                <c:pt idx="895">
                  <c:v>0.95299408799999996</c:v>
                </c:pt>
                <c:pt idx="896">
                  <c:v>0.95297615099999999</c:v>
                </c:pt>
                <c:pt idx="897">
                  <c:v>0.95264697899999995</c:v>
                </c:pt>
                <c:pt idx="898">
                  <c:v>0.95234501299999996</c:v>
                </c:pt>
                <c:pt idx="899">
                  <c:v>0.95233104300000004</c:v>
                </c:pt>
                <c:pt idx="900">
                  <c:v>0.95229677099999999</c:v>
                </c:pt>
                <c:pt idx="901">
                  <c:v>0.95227720000000005</c:v>
                </c:pt>
                <c:pt idx="902">
                  <c:v>0.95219602999999997</c:v>
                </c:pt>
                <c:pt idx="903">
                  <c:v>0.95216462400000001</c:v>
                </c:pt>
                <c:pt idx="904">
                  <c:v>0.95215506000000005</c:v>
                </c:pt>
                <c:pt idx="905">
                  <c:v>0.952128325</c:v>
                </c:pt>
                <c:pt idx="906">
                  <c:v>0.95210773999999998</c:v>
                </c:pt>
                <c:pt idx="907">
                  <c:v>0.95209846600000003</c:v>
                </c:pt>
                <c:pt idx="908">
                  <c:v>0.95207232399999997</c:v>
                </c:pt>
                <c:pt idx="909">
                  <c:v>0.952061241</c:v>
                </c:pt>
                <c:pt idx="910">
                  <c:v>0.952038147</c:v>
                </c:pt>
                <c:pt idx="911">
                  <c:v>0.95198351800000003</c:v>
                </c:pt>
                <c:pt idx="912">
                  <c:v>0.95194059600000003</c:v>
                </c:pt>
                <c:pt idx="913">
                  <c:v>0.95190090999999999</c:v>
                </c:pt>
                <c:pt idx="914">
                  <c:v>0.95187615000000003</c:v>
                </c:pt>
                <c:pt idx="915">
                  <c:v>0.95185417000000005</c:v>
                </c:pt>
                <c:pt idx="916">
                  <c:v>0.95184420000000003</c:v>
                </c:pt>
                <c:pt idx="917">
                  <c:v>0.95183514400000002</c:v>
                </c:pt>
                <c:pt idx="918">
                  <c:v>0.95180401299999995</c:v>
                </c:pt>
                <c:pt idx="919">
                  <c:v>0.95179455300000004</c:v>
                </c:pt>
                <c:pt idx="920">
                  <c:v>0.95177665199999995</c:v>
                </c:pt>
                <c:pt idx="921">
                  <c:v>0.95174557500000001</c:v>
                </c:pt>
                <c:pt idx="922">
                  <c:v>0.95173421599999997</c:v>
                </c:pt>
                <c:pt idx="923">
                  <c:v>0.95170910200000003</c:v>
                </c:pt>
                <c:pt idx="924">
                  <c:v>0.95169087100000005</c:v>
                </c:pt>
                <c:pt idx="925">
                  <c:v>0.95167606400000004</c:v>
                </c:pt>
                <c:pt idx="926">
                  <c:v>0.95165310400000003</c:v>
                </c:pt>
                <c:pt idx="927">
                  <c:v>0.95163189000000004</c:v>
                </c:pt>
                <c:pt idx="928">
                  <c:v>0.95155445299999997</c:v>
                </c:pt>
                <c:pt idx="929">
                  <c:v>0.95154123899999998</c:v>
                </c:pt>
                <c:pt idx="930">
                  <c:v>0.951520009</c:v>
                </c:pt>
                <c:pt idx="931">
                  <c:v>0.95150042999999995</c:v>
                </c:pt>
                <c:pt idx="932">
                  <c:v>0.95148822</c:v>
                </c:pt>
                <c:pt idx="933">
                  <c:v>0.95145469199999999</c:v>
                </c:pt>
                <c:pt idx="934">
                  <c:v>0.95143464099999997</c:v>
                </c:pt>
                <c:pt idx="935">
                  <c:v>0.95141863599999998</c:v>
                </c:pt>
                <c:pt idx="936">
                  <c:v>0.951404994</c:v>
                </c:pt>
                <c:pt idx="937">
                  <c:v>0.95139449899999995</c:v>
                </c:pt>
                <c:pt idx="938">
                  <c:v>0.951372404</c:v>
                </c:pt>
                <c:pt idx="939">
                  <c:v>0.95135835999999996</c:v>
                </c:pt>
                <c:pt idx="940">
                  <c:v>0.95133663400000001</c:v>
                </c:pt>
                <c:pt idx="941">
                  <c:v>0.95132575100000005</c:v>
                </c:pt>
                <c:pt idx="942">
                  <c:v>0.95128335200000003</c:v>
                </c:pt>
                <c:pt idx="943">
                  <c:v>0.951226444</c:v>
                </c:pt>
                <c:pt idx="944">
                  <c:v>0.95120035000000003</c:v>
                </c:pt>
                <c:pt idx="945">
                  <c:v>0.95117682800000003</c:v>
                </c:pt>
                <c:pt idx="946">
                  <c:v>0.95105262999999995</c:v>
                </c:pt>
                <c:pt idx="947">
                  <c:v>0.95098631199999994</c:v>
                </c:pt>
                <c:pt idx="948">
                  <c:v>0.95095264899999998</c:v>
                </c:pt>
                <c:pt idx="949">
                  <c:v>0.95094308000000005</c:v>
                </c:pt>
                <c:pt idx="950">
                  <c:v>0.95091703800000005</c:v>
                </c:pt>
                <c:pt idx="951">
                  <c:v>0.95089045000000005</c:v>
                </c:pt>
                <c:pt idx="952">
                  <c:v>0.95084052600000002</c:v>
                </c:pt>
                <c:pt idx="953">
                  <c:v>0.95078006999999998</c:v>
                </c:pt>
                <c:pt idx="954">
                  <c:v>0.95074961599999996</c:v>
                </c:pt>
                <c:pt idx="955">
                  <c:v>0.95072859300000001</c:v>
                </c:pt>
                <c:pt idx="956">
                  <c:v>0.95061731100000002</c:v>
                </c:pt>
                <c:pt idx="957">
                  <c:v>0.95058310700000004</c:v>
                </c:pt>
                <c:pt idx="958">
                  <c:v>0.95057030399999998</c:v>
                </c:pt>
                <c:pt idx="959">
                  <c:v>0.95054762299999995</c:v>
                </c:pt>
                <c:pt idx="960">
                  <c:v>0.95053383999999996</c:v>
                </c:pt>
                <c:pt idx="961">
                  <c:v>0.95052471299999997</c:v>
                </c:pt>
                <c:pt idx="962">
                  <c:v>0.95046374199999994</c:v>
                </c:pt>
                <c:pt idx="963">
                  <c:v>0.95045301299999996</c:v>
                </c:pt>
                <c:pt idx="964">
                  <c:v>0.95044331500000001</c:v>
                </c:pt>
                <c:pt idx="965">
                  <c:v>0.95043428600000002</c:v>
                </c:pt>
                <c:pt idx="966">
                  <c:v>0.95035657299999998</c:v>
                </c:pt>
                <c:pt idx="967">
                  <c:v>0.95034411600000002</c:v>
                </c:pt>
                <c:pt idx="968">
                  <c:v>0.95030978200000005</c:v>
                </c:pt>
                <c:pt idx="969">
                  <c:v>0.950264102</c:v>
                </c:pt>
                <c:pt idx="970">
                  <c:v>0.950244757</c:v>
                </c:pt>
                <c:pt idx="971">
                  <c:v>0.95020577500000003</c:v>
                </c:pt>
                <c:pt idx="972">
                  <c:v>0.95016515099999999</c:v>
                </c:pt>
                <c:pt idx="973">
                  <c:v>0.95010748599999995</c:v>
                </c:pt>
                <c:pt idx="974">
                  <c:v>0.95009096000000004</c:v>
                </c:pt>
                <c:pt idx="975">
                  <c:v>0.95004062</c:v>
                </c:pt>
                <c:pt idx="976">
                  <c:v>0.95002989000000004</c:v>
                </c:pt>
                <c:pt idx="977">
                  <c:v>0.95001110099999997</c:v>
                </c:pt>
                <c:pt idx="978">
                  <c:v>0.94999623300000002</c:v>
                </c:pt>
                <c:pt idx="979">
                  <c:v>0.94996123200000004</c:v>
                </c:pt>
                <c:pt idx="980">
                  <c:v>0.94993338900000002</c:v>
                </c:pt>
                <c:pt idx="981">
                  <c:v>0.94989159899999998</c:v>
                </c:pt>
                <c:pt idx="982">
                  <c:v>0.94981990999999999</c:v>
                </c:pt>
                <c:pt idx="983">
                  <c:v>0.94979479499999997</c:v>
                </c:pt>
                <c:pt idx="984">
                  <c:v>0.94976692399999996</c:v>
                </c:pt>
                <c:pt idx="985">
                  <c:v>0.949757517</c:v>
                </c:pt>
                <c:pt idx="986">
                  <c:v>0.94974565099999997</c:v>
                </c:pt>
                <c:pt idx="987">
                  <c:v>0.94971321399999997</c:v>
                </c:pt>
                <c:pt idx="988">
                  <c:v>0.94969666500000005</c:v>
                </c:pt>
                <c:pt idx="989">
                  <c:v>0.94967764899999996</c:v>
                </c:pt>
                <c:pt idx="990">
                  <c:v>0.94958364799999995</c:v>
                </c:pt>
                <c:pt idx="991">
                  <c:v>0.94955453300000003</c:v>
                </c:pt>
                <c:pt idx="992">
                  <c:v>0.94953194200000002</c:v>
                </c:pt>
                <c:pt idx="993">
                  <c:v>0.94949415400000003</c:v>
                </c:pt>
                <c:pt idx="994">
                  <c:v>0.94948101600000001</c:v>
                </c:pt>
                <c:pt idx="995">
                  <c:v>0.94946908200000002</c:v>
                </c:pt>
                <c:pt idx="996">
                  <c:v>0.94944707399999995</c:v>
                </c:pt>
                <c:pt idx="997">
                  <c:v>0.94941825199999996</c:v>
                </c:pt>
                <c:pt idx="998">
                  <c:v>0.94940561400000001</c:v>
                </c:pt>
                <c:pt idx="999">
                  <c:v>0.94938021699999997</c:v>
                </c:pt>
                <c:pt idx="1000">
                  <c:v>0.94936149299999995</c:v>
                </c:pt>
                <c:pt idx="1001">
                  <c:v>0.94934241399999997</c:v>
                </c:pt>
                <c:pt idx="1002">
                  <c:v>0.94931859600000001</c:v>
                </c:pt>
                <c:pt idx="1003">
                  <c:v>0.94929408599999998</c:v>
                </c:pt>
                <c:pt idx="1004">
                  <c:v>0.94927985999999998</c:v>
                </c:pt>
                <c:pt idx="1005">
                  <c:v>0.94924185500000002</c:v>
                </c:pt>
                <c:pt idx="1006">
                  <c:v>0.94922602199999995</c:v>
                </c:pt>
                <c:pt idx="1007">
                  <c:v>0.94921441799999995</c:v>
                </c:pt>
                <c:pt idx="1008">
                  <c:v>0.94915341499999994</c:v>
                </c:pt>
                <c:pt idx="1009">
                  <c:v>0.94913827799999995</c:v>
                </c:pt>
                <c:pt idx="1010">
                  <c:v>0.94912611599999996</c:v>
                </c:pt>
                <c:pt idx="1011">
                  <c:v>0.949116658</c:v>
                </c:pt>
                <c:pt idx="1012">
                  <c:v>0.94908952400000002</c:v>
                </c:pt>
                <c:pt idx="1013">
                  <c:v>0.94904841200000001</c:v>
                </c:pt>
                <c:pt idx="1014">
                  <c:v>0.94903878900000005</c:v>
                </c:pt>
                <c:pt idx="1015">
                  <c:v>0.94902587199999999</c:v>
                </c:pt>
                <c:pt idx="1016">
                  <c:v>0.94900842200000002</c:v>
                </c:pt>
                <c:pt idx="1017">
                  <c:v>0.94897493600000005</c:v>
                </c:pt>
                <c:pt idx="1018">
                  <c:v>0.94896547600000003</c:v>
                </c:pt>
                <c:pt idx="1019">
                  <c:v>0.94895640400000003</c:v>
                </c:pt>
                <c:pt idx="1020">
                  <c:v>0.94894084000000001</c:v>
                </c:pt>
                <c:pt idx="1021">
                  <c:v>0.94893099000000003</c:v>
                </c:pt>
                <c:pt idx="1022">
                  <c:v>0.94891881</c:v>
                </c:pt>
                <c:pt idx="1023">
                  <c:v>0.94890976999999999</c:v>
                </c:pt>
                <c:pt idx="1024">
                  <c:v>0.94887607799999996</c:v>
                </c:pt>
                <c:pt idx="1025">
                  <c:v>0.94883466800000005</c:v>
                </c:pt>
                <c:pt idx="1026">
                  <c:v>0.94878282800000002</c:v>
                </c:pt>
                <c:pt idx="1027">
                  <c:v>0.94876893399999995</c:v>
                </c:pt>
                <c:pt idx="1028">
                  <c:v>0.94875754300000004</c:v>
                </c:pt>
                <c:pt idx="1029">
                  <c:v>0.94873493799999997</c:v>
                </c:pt>
                <c:pt idx="1030">
                  <c:v>0.94869419399999999</c:v>
                </c:pt>
                <c:pt idx="1031">
                  <c:v>0.94866884500000004</c:v>
                </c:pt>
                <c:pt idx="1032">
                  <c:v>0.94864392799999997</c:v>
                </c:pt>
                <c:pt idx="1033">
                  <c:v>0.94859099700000005</c:v>
                </c:pt>
                <c:pt idx="1034">
                  <c:v>0.94856504500000005</c:v>
                </c:pt>
                <c:pt idx="1035">
                  <c:v>0.94847493199999999</c:v>
                </c:pt>
                <c:pt idx="1036">
                  <c:v>0.94845917000000002</c:v>
                </c:pt>
                <c:pt idx="1037">
                  <c:v>0.94838969100000003</c:v>
                </c:pt>
                <c:pt idx="1038">
                  <c:v>0.94819606700000003</c:v>
                </c:pt>
                <c:pt idx="1039">
                  <c:v>0.94790422900000004</c:v>
                </c:pt>
                <c:pt idx="1040">
                  <c:v>0.94785494100000001</c:v>
                </c:pt>
                <c:pt idx="1041">
                  <c:v>0.94781392499999995</c:v>
                </c:pt>
                <c:pt idx="1042">
                  <c:v>0.94778178199999996</c:v>
                </c:pt>
                <c:pt idx="1043">
                  <c:v>0.94776708899999995</c:v>
                </c:pt>
                <c:pt idx="1044">
                  <c:v>0.94773226099999996</c:v>
                </c:pt>
                <c:pt idx="1045">
                  <c:v>0.94770365199999995</c:v>
                </c:pt>
                <c:pt idx="1046">
                  <c:v>0.94769429999999999</c:v>
                </c:pt>
                <c:pt idx="1047">
                  <c:v>0.94766622199999995</c:v>
                </c:pt>
                <c:pt idx="1048">
                  <c:v>0.94765686900000001</c:v>
                </c:pt>
                <c:pt idx="1049">
                  <c:v>0.94761221799999995</c:v>
                </c:pt>
                <c:pt idx="1050">
                  <c:v>0.94756285399999995</c:v>
                </c:pt>
                <c:pt idx="1051">
                  <c:v>0.94755146599999995</c:v>
                </c:pt>
                <c:pt idx="1052">
                  <c:v>0.94750432600000001</c:v>
                </c:pt>
                <c:pt idx="1053">
                  <c:v>0.94748568</c:v>
                </c:pt>
                <c:pt idx="1054">
                  <c:v>0.947432512</c:v>
                </c:pt>
                <c:pt idx="1055">
                  <c:v>0.94739730899999997</c:v>
                </c:pt>
                <c:pt idx="1056">
                  <c:v>0.94735498500000004</c:v>
                </c:pt>
                <c:pt idx="1057">
                  <c:v>0.94732821199999995</c:v>
                </c:pt>
                <c:pt idx="1058">
                  <c:v>0.947311291</c:v>
                </c:pt>
                <c:pt idx="1059">
                  <c:v>0.94728460999999997</c:v>
                </c:pt>
                <c:pt idx="1060">
                  <c:v>0.947273586</c:v>
                </c:pt>
                <c:pt idx="1061">
                  <c:v>0.9472642</c:v>
                </c:pt>
                <c:pt idx="1062">
                  <c:v>0.94724777699999996</c:v>
                </c:pt>
                <c:pt idx="1063">
                  <c:v>0.94723860299999996</c:v>
                </c:pt>
                <c:pt idx="1064">
                  <c:v>0.94718826300000003</c:v>
                </c:pt>
                <c:pt idx="1065">
                  <c:v>0.94711107900000002</c:v>
                </c:pt>
                <c:pt idx="1066">
                  <c:v>0.94704112500000004</c:v>
                </c:pt>
                <c:pt idx="1067">
                  <c:v>0.94702440200000004</c:v>
                </c:pt>
                <c:pt idx="1068">
                  <c:v>0.94699583600000004</c:v>
                </c:pt>
                <c:pt idx="1069">
                  <c:v>0.94698642499999997</c:v>
                </c:pt>
                <c:pt idx="1070">
                  <c:v>0.94696492899999996</c:v>
                </c:pt>
                <c:pt idx="1071">
                  <c:v>0.94695284099999999</c:v>
                </c:pt>
                <c:pt idx="1072">
                  <c:v>0.94694319800000004</c:v>
                </c:pt>
                <c:pt idx="1073">
                  <c:v>0.94689836999999999</c:v>
                </c:pt>
                <c:pt idx="1074">
                  <c:v>0.94688863899999998</c:v>
                </c:pt>
                <c:pt idx="1075">
                  <c:v>0.94686863499999996</c:v>
                </c:pt>
                <c:pt idx="1076">
                  <c:v>0.94685831600000003</c:v>
                </c:pt>
                <c:pt idx="1077">
                  <c:v>0.94682898000000004</c:v>
                </c:pt>
                <c:pt idx="1078">
                  <c:v>0.94679765199999999</c:v>
                </c:pt>
                <c:pt idx="1079">
                  <c:v>0.94676022100000001</c:v>
                </c:pt>
                <c:pt idx="1080">
                  <c:v>0.94673972200000001</c:v>
                </c:pt>
                <c:pt idx="1081">
                  <c:v>0.94673043499999998</c:v>
                </c:pt>
                <c:pt idx="1082">
                  <c:v>0.94669576300000002</c:v>
                </c:pt>
                <c:pt idx="1083">
                  <c:v>0.94662154099999996</c:v>
                </c:pt>
                <c:pt idx="1084">
                  <c:v>0.94651844200000002</c:v>
                </c:pt>
                <c:pt idx="1085">
                  <c:v>0.946454821</c:v>
                </c:pt>
                <c:pt idx="1086">
                  <c:v>0.94620163599999996</c:v>
                </c:pt>
                <c:pt idx="1087">
                  <c:v>0.94615704300000003</c:v>
                </c:pt>
                <c:pt idx="1088">
                  <c:v>0.94612217799999998</c:v>
                </c:pt>
                <c:pt idx="1089">
                  <c:v>0.94602144600000004</c:v>
                </c:pt>
                <c:pt idx="1090">
                  <c:v>0.94596368399999997</c:v>
                </c:pt>
                <c:pt idx="1091">
                  <c:v>0.94587874100000002</c:v>
                </c:pt>
                <c:pt idx="1092">
                  <c:v>0.94580894900000001</c:v>
                </c:pt>
                <c:pt idx="1093">
                  <c:v>0.945662114</c:v>
                </c:pt>
                <c:pt idx="1094">
                  <c:v>0.94561490199999998</c:v>
                </c:pt>
                <c:pt idx="1095">
                  <c:v>0.94550722300000001</c:v>
                </c:pt>
                <c:pt idx="1096">
                  <c:v>0.94547925499999996</c:v>
                </c:pt>
                <c:pt idx="1097">
                  <c:v>0.945447967</c:v>
                </c:pt>
                <c:pt idx="1098">
                  <c:v>0.94532946600000001</c:v>
                </c:pt>
                <c:pt idx="1099">
                  <c:v>0.94526102199999995</c:v>
                </c:pt>
                <c:pt idx="1100">
                  <c:v>0.94520868000000002</c:v>
                </c:pt>
                <c:pt idx="1101">
                  <c:v>0.94501459600000004</c:v>
                </c:pt>
                <c:pt idx="1102">
                  <c:v>0.94493690500000005</c:v>
                </c:pt>
                <c:pt idx="1103">
                  <c:v>0.94484614099999997</c:v>
                </c:pt>
                <c:pt idx="1104">
                  <c:v>0.94463450000000004</c:v>
                </c:pt>
                <c:pt idx="1105">
                  <c:v>0.94456084900000004</c:v>
                </c:pt>
                <c:pt idx="1106">
                  <c:v>0.94434624499999997</c:v>
                </c:pt>
                <c:pt idx="1107">
                  <c:v>0.94432039300000004</c:v>
                </c:pt>
                <c:pt idx="1108">
                  <c:v>0.94419592600000002</c:v>
                </c:pt>
                <c:pt idx="1109">
                  <c:v>0.94386029699999996</c:v>
                </c:pt>
                <c:pt idx="1110">
                  <c:v>0.94377580000000005</c:v>
                </c:pt>
                <c:pt idx="1111">
                  <c:v>0.94361852400000001</c:v>
                </c:pt>
                <c:pt idx="1112">
                  <c:v>0.94357438800000004</c:v>
                </c:pt>
                <c:pt idx="1113">
                  <c:v>0.94340685599999996</c:v>
                </c:pt>
                <c:pt idx="1114">
                  <c:v>0.94313416699999997</c:v>
                </c:pt>
                <c:pt idx="1115">
                  <c:v>0.94300309800000004</c:v>
                </c:pt>
                <c:pt idx="1116">
                  <c:v>0.94260092200000001</c:v>
                </c:pt>
                <c:pt idx="1117">
                  <c:v>0.94248007700000003</c:v>
                </c:pt>
                <c:pt idx="1118">
                  <c:v>0.94224341199999995</c:v>
                </c:pt>
                <c:pt idx="1119">
                  <c:v>0.94218412299999998</c:v>
                </c:pt>
                <c:pt idx="1120">
                  <c:v>0.94212462900000005</c:v>
                </c:pt>
                <c:pt idx="1121">
                  <c:v>0.94206296199999995</c:v>
                </c:pt>
                <c:pt idx="1122">
                  <c:v>0.94194836900000001</c:v>
                </c:pt>
                <c:pt idx="1123">
                  <c:v>0.94181610100000002</c:v>
                </c:pt>
                <c:pt idx="1124">
                  <c:v>0.94177563099999995</c:v>
                </c:pt>
                <c:pt idx="1125">
                  <c:v>0.94154374399999996</c:v>
                </c:pt>
                <c:pt idx="1126">
                  <c:v>0.94142839099999998</c:v>
                </c:pt>
                <c:pt idx="1127">
                  <c:v>0.94138600100000003</c:v>
                </c:pt>
                <c:pt idx="1128">
                  <c:v>0.94132932800000002</c:v>
                </c:pt>
                <c:pt idx="1129">
                  <c:v>0.94113734400000004</c:v>
                </c:pt>
                <c:pt idx="1130">
                  <c:v>0.94110060500000003</c:v>
                </c:pt>
                <c:pt idx="1131">
                  <c:v>0.94107851399999998</c:v>
                </c:pt>
                <c:pt idx="1132">
                  <c:v>0.941036812</c:v>
                </c:pt>
                <c:pt idx="1133">
                  <c:v>0.94102126600000002</c:v>
                </c:pt>
                <c:pt idx="1134">
                  <c:v>0.94090442600000002</c:v>
                </c:pt>
                <c:pt idx="1135">
                  <c:v>0.94089321299999995</c:v>
                </c:pt>
                <c:pt idx="1136">
                  <c:v>0.94086294299999995</c:v>
                </c:pt>
                <c:pt idx="1137">
                  <c:v>0.94081357499999996</c:v>
                </c:pt>
                <c:pt idx="1138">
                  <c:v>0.94079609099999995</c:v>
                </c:pt>
                <c:pt idx="1139">
                  <c:v>0.94076614300000005</c:v>
                </c:pt>
                <c:pt idx="1140">
                  <c:v>0.94070893099999997</c:v>
                </c:pt>
                <c:pt idx="1141">
                  <c:v>0.94069899999999995</c:v>
                </c:pt>
                <c:pt idx="1142">
                  <c:v>0.94062728500000004</c:v>
                </c:pt>
                <c:pt idx="1143">
                  <c:v>0.940585381</c:v>
                </c:pt>
                <c:pt idx="1144">
                  <c:v>0.94057486099999998</c:v>
                </c:pt>
                <c:pt idx="1145">
                  <c:v>0.94051984799999999</c:v>
                </c:pt>
                <c:pt idx="1146">
                  <c:v>0.94044798299999999</c:v>
                </c:pt>
                <c:pt idx="1147">
                  <c:v>0.94034222199999995</c:v>
                </c:pt>
                <c:pt idx="1148">
                  <c:v>0.94030961700000004</c:v>
                </c:pt>
                <c:pt idx="1149">
                  <c:v>0.94027824400000004</c:v>
                </c:pt>
                <c:pt idx="1150">
                  <c:v>0.940263866</c:v>
                </c:pt>
                <c:pt idx="1151">
                  <c:v>0.94019338299999999</c:v>
                </c:pt>
                <c:pt idx="1152">
                  <c:v>0.94014001700000005</c:v>
                </c:pt>
                <c:pt idx="1153">
                  <c:v>0.94008221999999997</c:v>
                </c:pt>
                <c:pt idx="1154">
                  <c:v>0.94002038799999998</c:v>
                </c:pt>
                <c:pt idx="1155">
                  <c:v>0.94000724700000005</c:v>
                </c:pt>
                <c:pt idx="1156">
                  <c:v>0.93999771899999995</c:v>
                </c:pt>
                <c:pt idx="1157">
                  <c:v>0.93986870199999994</c:v>
                </c:pt>
                <c:pt idx="1158">
                  <c:v>0.93971758000000005</c:v>
                </c:pt>
                <c:pt idx="1159">
                  <c:v>0.93956688899999996</c:v>
                </c:pt>
                <c:pt idx="1160">
                  <c:v>0.93952936200000003</c:v>
                </c:pt>
                <c:pt idx="1161">
                  <c:v>0.93944285400000005</c:v>
                </c:pt>
                <c:pt idx="1162">
                  <c:v>0.93925810600000004</c:v>
                </c:pt>
                <c:pt idx="1163">
                  <c:v>0.93921216699999999</c:v>
                </c:pt>
                <c:pt idx="1164">
                  <c:v>0.93918566999999997</c:v>
                </c:pt>
                <c:pt idx="1165">
                  <c:v>0.93916642100000003</c:v>
                </c:pt>
                <c:pt idx="1166">
                  <c:v>0.93914171499999999</c:v>
                </c:pt>
                <c:pt idx="1167">
                  <c:v>0.93909979499999996</c:v>
                </c:pt>
                <c:pt idx="1168">
                  <c:v>0.93908521300000003</c:v>
                </c:pt>
                <c:pt idx="1169">
                  <c:v>0.93903066800000001</c:v>
                </c:pt>
                <c:pt idx="1170">
                  <c:v>0.938983609</c:v>
                </c:pt>
                <c:pt idx="1171">
                  <c:v>0.938973803</c:v>
                </c:pt>
                <c:pt idx="1172">
                  <c:v>0.93880208200000004</c:v>
                </c:pt>
                <c:pt idx="1173">
                  <c:v>0.93874440000000003</c:v>
                </c:pt>
                <c:pt idx="1174">
                  <c:v>0.93873041300000004</c:v>
                </c:pt>
                <c:pt idx="1175">
                  <c:v>0.93867809199999996</c:v>
                </c:pt>
                <c:pt idx="1176">
                  <c:v>0.93864459899999997</c:v>
                </c:pt>
                <c:pt idx="1177">
                  <c:v>0.93854283299999997</c:v>
                </c:pt>
                <c:pt idx="1178">
                  <c:v>0.93852640899999995</c:v>
                </c:pt>
                <c:pt idx="1179">
                  <c:v>0.93847273200000003</c:v>
                </c:pt>
                <c:pt idx="1180">
                  <c:v>0.938462774</c:v>
                </c:pt>
                <c:pt idx="1181">
                  <c:v>0.93832606500000004</c:v>
                </c:pt>
                <c:pt idx="1182">
                  <c:v>0.93820301399999995</c:v>
                </c:pt>
                <c:pt idx="1183">
                  <c:v>0.93790830000000003</c:v>
                </c:pt>
                <c:pt idx="1184">
                  <c:v>0.93789399699999998</c:v>
                </c:pt>
                <c:pt idx="1185">
                  <c:v>0.93772522300000005</c:v>
                </c:pt>
                <c:pt idx="1186">
                  <c:v>0.93738524599999995</c:v>
                </c:pt>
                <c:pt idx="1187">
                  <c:v>0.93718026499999996</c:v>
                </c:pt>
                <c:pt idx="1188">
                  <c:v>0.93710442000000005</c:v>
                </c:pt>
                <c:pt idx="1189">
                  <c:v>0.93701383900000002</c:v>
                </c:pt>
                <c:pt idx="1190">
                  <c:v>0.93692504799999998</c:v>
                </c:pt>
                <c:pt idx="1191">
                  <c:v>0.93688104699999997</c:v>
                </c:pt>
                <c:pt idx="1192">
                  <c:v>0.93684203200000005</c:v>
                </c:pt>
                <c:pt idx="1193">
                  <c:v>0.93682905000000005</c:v>
                </c:pt>
                <c:pt idx="1194">
                  <c:v>0.93677920800000003</c:v>
                </c:pt>
                <c:pt idx="1195">
                  <c:v>0.93674651200000003</c:v>
                </c:pt>
                <c:pt idx="1196">
                  <c:v>0.93656378500000004</c:v>
                </c:pt>
                <c:pt idx="1197">
                  <c:v>0.93635176099999995</c:v>
                </c:pt>
                <c:pt idx="1198">
                  <c:v>0.93625903899999996</c:v>
                </c:pt>
                <c:pt idx="1199">
                  <c:v>0.93607825700000002</c:v>
                </c:pt>
                <c:pt idx="1200">
                  <c:v>0.93603304899999995</c:v>
                </c:pt>
                <c:pt idx="1201">
                  <c:v>0.935888002</c:v>
                </c:pt>
                <c:pt idx="1202">
                  <c:v>0.93584074900000003</c:v>
                </c:pt>
                <c:pt idx="1203">
                  <c:v>0.93571104100000002</c:v>
                </c:pt>
                <c:pt idx="1204">
                  <c:v>0.93563090599999998</c:v>
                </c:pt>
                <c:pt idx="1205">
                  <c:v>0.93556144399999996</c:v>
                </c:pt>
                <c:pt idx="1206">
                  <c:v>0.93546666899999997</c:v>
                </c:pt>
                <c:pt idx="1207">
                  <c:v>0.93502141100000002</c:v>
                </c:pt>
                <c:pt idx="1208">
                  <c:v>0.93490642499999999</c:v>
                </c:pt>
                <c:pt idx="1209">
                  <c:v>0.93482719000000003</c:v>
                </c:pt>
                <c:pt idx="1210">
                  <c:v>0.93481650999999999</c:v>
                </c:pt>
                <c:pt idx="1211">
                  <c:v>0.93455489199999997</c:v>
                </c:pt>
                <c:pt idx="1212">
                  <c:v>0.93451742599999998</c:v>
                </c:pt>
                <c:pt idx="1213">
                  <c:v>0.93438601600000004</c:v>
                </c:pt>
                <c:pt idx="1214">
                  <c:v>0.934225474</c:v>
                </c:pt>
                <c:pt idx="1215">
                  <c:v>0.93412141400000004</c:v>
                </c:pt>
                <c:pt idx="1216">
                  <c:v>0.93405607899999998</c:v>
                </c:pt>
                <c:pt idx="1217">
                  <c:v>0.93401619599999997</c:v>
                </c:pt>
                <c:pt idx="1218">
                  <c:v>0.93393133800000006</c:v>
                </c:pt>
                <c:pt idx="1219">
                  <c:v>0.933838061</c:v>
                </c:pt>
                <c:pt idx="1220">
                  <c:v>0.93349178300000002</c:v>
                </c:pt>
                <c:pt idx="1221">
                  <c:v>0.93343877600000003</c:v>
                </c:pt>
                <c:pt idx="1222">
                  <c:v>0.93338932299999999</c:v>
                </c:pt>
                <c:pt idx="1223">
                  <c:v>0.93331643099999995</c:v>
                </c:pt>
                <c:pt idx="1224">
                  <c:v>0.93322197699999998</c:v>
                </c:pt>
                <c:pt idx="1225">
                  <c:v>0.93296317100000004</c:v>
                </c:pt>
                <c:pt idx="1226">
                  <c:v>0.93289685</c:v>
                </c:pt>
                <c:pt idx="1227">
                  <c:v>0.93281949799999997</c:v>
                </c:pt>
                <c:pt idx="1228">
                  <c:v>0.93256259799999996</c:v>
                </c:pt>
                <c:pt idx="1229">
                  <c:v>0.93248121299999998</c:v>
                </c:pt>
                <c:pt idx="1230">
                  <c:v>0.93236785499999997</c:v>
                </c:pt>
                <c:pt idx="1231">
                  <c:v>0.932170363</c:v>
                </c:pt>
                <c:pt idx="1232">
                  <c:v>0.93210224100000005</c:v>
                </c:pt>
                <c:pt idx="1233">
                  <c:v>0.93206482300000004</c:v>
                </c:pt>
                <c:pt idx="1234">
                  <c:v>0.932007586</c:v>
                </c:pt>
                <c:pt idx="1235">
                  <c:v>0.93195950000000005</c:v>
                </c:pt>
                <c:pt idx="1236">
                  <c:v>0.93164686600000002</c:v>
                </c:pt>
                <c:pt idx="1237">
                  <c:v>0.93156516599999994</c:v>
                </c:pt>
                <c:pt idx="1238">
                  <c:v>0.93152149500000003</c:v>
                </c:pt>
                <c:pt idx="1239">
                  <c:v>0.93124285399999995</c:v>
                </c:pt>
                <c:pt idx="1240">
                  <c:v>0.93081090200000005</c:v>
                </c:pt>
                <c:pt idx="1241">
                  <c:v>0.93078286099999996</c:v>
                </c:pt>
                <c:pt idx="1242">
                  <c:v>0.93074427900000001</c:v>
                </c:pt>
                <c:pt idx="1243">
                  <c:v>0.93069041600000002</c:v>
                </c:pt>
                <c:pt idx="1244">
                  <c:v>0.930521653</c:v>
                </c:pt>
                <c:pt idx="1245">
                  <c:v>0.93046147099999998</c:v>
                </c:pt>
                <c:pt idx="1246">
                  <c:v>0.93039421300000003</c:v>
                </c:pt>
                <c:pt idx="1247">
                  <c:v>0.93029039499999999</c:v>
                </c:pt>
                <c:pt idx="1248">
                  <c:v>0.93023995100000001</c:v>
                </c:pt>
                <c:pt idx="1249">
                  <c:v>0.930204111</c:v>
                </c:pt>
                <c:pt idx="1250">
                  <c:v>0.93019450199999998</c:v>
                </c:pt>
                <c:pt idx="1251">
                  <c:v>0.93017336500000003</c:v>
                </c:pt>
                <c:pt idx="1252">
                  <c:v>0.93016410999999999</c:v>
                </c:pt>
                <c:pt idx="1253">
                  <c:v>0.93015452099999996</c:v>
                </c:pt>
                <c:pt idx="1254">
                  <c:v>0.93013056100000002</c:v>
                </c:pt>
                <c:pt idx="1255">
                  <c:v>0.93012123400000002</c:v>
                </c:pt>
                <c:pt idx="1256">
                  <c:v>0.93007940700000002</c:v>
                </c:pt>
                <c:pt idx="1257">
                  <c:v>0.93003265400000001</c:v>
                </c:pt>
                <c:pt idx="1258">
                  <c:v>0.93002235799999999</c:v>
                </c:pt>
                <c:pt idx="1259">
                  <c:v>0.93001322600000003</c:v>
                </c:pt>
                <c:pt idx="1260">
                  <c:v>0.93000415199999997</c:v>
                </c:pt>
                <c:pt idx="1261">
                  <c:v>0.92998767900000001</c:v>
                </c:pt>
                <c:pt idx="1262">
                  <c:v>0.92997855600000001</c:v>
                </c:pt>
                <c:pt idx="1263">
                  <c:v>0.92996048200000003</c:v>
                </c:pt>
                <c:pt idx="1264">
                  <c:v>0.92992511</c:v>
                </c:pt>
                <c:pt idx="1265">
                  <c:v>0.92986879899999997</c:v>
                </c:pt>
                <c:pt idx="1266">
                  <c:v>0.92978748099999997</c:v>
                </c:pt>
                <c:pt idx="1267">
                  <c:v>0.92977694499999997</c:v>
                </c:pt>
                <c:pt idx="1268">
                  <c:v>0.92975967699999995</c:v>
                </c:pt>
                <c:pt idx="1269">
                  <c:v>0.92974482899999999</c:v>
                </c:pt>
                <c:pt idx="1270">
                  <c:v>0.929700152</c:v>
                </c:pt>
                <c:pt idx="1271">
                  <c:v>0.92967286800000004</c:v>
                </c:pt>
                <c:pt idx="1272">
                  <c:v>0.92962280600000002</c:v>
                </c:pt>
                <c:pt idx="1273">
                  <c:v>0.92961207000000001</c:v>
                </c:pt>
                <c:pt idx="1274">
                  <c:v>0.929589322</c:v>
                </c:pt>
                <c:pt idx="1275">
                  <c:v>0.92956506400000005</c:v>
                </c:pt>
                <c:pt idx="1276">
                  <c:v>0.92954192800000002</c:v>
                </c:pt>
                <c:pt idx="1277">
                  <c:v>0.92951623800000005</c:v>
                </c:pt>
                <c:pt idx="1278">
                  <c:v>0.92941809500000006</c:v>
                </c:pt>
                <c:pt idx="1279">
                  <c:v>0.92938695500000001</c:v>
                </c:pt>
                <c:pt idx="1280">
                  <c:v>0.92932435099999999</c:v>
                </c:pt>
                <c:pt idx="1281">
                  <c:v>0.92928508799999998</c:v>
                </c:pt>
                <c:pt idx="1282">
                  <c:v>0.92925392900000003</c:v>
                </c:pt>
                <c:pt idx="1283">
                  <c:v>0.92921745</c:v>
                </c:pt>
                <c:pt idx="1284">
                  <c:v>0.92912004699999995</c:v>
                </c:pt>
                <c:pt idx="1285">
                  <c:v>0.92905873900000002</c:v>
                </c:pt>
                <c:pt idx="1286">
                  <c:v>0.92903094100000005</c:v>
                </c:pt>
                <c:pt idx="1287">
                  <c:v>0.928999091</c:v>
                </c:pt>
                <c:pt idx="1288">
                  <c:v>0.92892018899999995</c:v>
                </c:pt>
                <c:pt idx="1289">
                  <c:v>0.92888212800000003</c:v>
                </c:pt>
                <c:pt idx="1290">
                  <c:v>0.92886226100000002</c:v>
                </c:pt>
                <c:pt idx="1291">
                  <c:v>0.92885243100000003</c:v>
                </c:pt>
                <c:pt idx="1292">
                  <c:v>0.92883152999999996</c:v>
                </c:pt>
                <c:pt idx="1293">
                  <c:v>0.92879382099999996</c:v>
                </c:pt>
                <c:pt idx="1294">
                  <c:v>0.92876155699999996</c:v>
                </c:pt>
                <c:pt idx="1295">
                  <c:v>0.928671205</c:v>
                </c:pt>
                <c:pt idx="1296">
                  <c:v>0.928596105</c:v>
                </c:pt>
                <c:pt idx="1297">
                  <c:v>0.92854569200000003</c:v>
                </c:pt>
                <c:pt idx="1298">
                  <c:v>0.92847682300000001</c:v>
                </c:pt>
                <c:pt idx="1299">
                  <c:v>0.92843219799999999</c:v>
                </c:pt>
                <c:pt idx="1300">
                  <c:v>0.92829728</c:v>
                </c:pt>
                <c:pt idx="1301">
                  <c:v>0.92813238300000001</c:v>
                </c:pt>
                <c:pt idx="1302">
                  <c:v>0.92799163399999995</c:v>
                </c:pt>
                <c:pt idx="1303">
                  <c:v>0.92791272300000005</c:v>
                </c:pt>
                <c:pt idx="1304">
                  <c:v>0.92789662299999998</c:v>
                </c:pt>
                <c:pt idx="1305">
                  <c:v>0.92784794900000001</c:v>
                </c:pt>
                <c:pt idx="1306">
                  <c:v>0.92776901700000003</c:v>
                </c:pt>
                <c:pt idx="1307">
                  <c:v>0.92768463599999995</c:v>
                </c:pt>
                <c:pt idx="1308">
                  <c:v>0.927634124</c:v>
                </c:pt>
                <c:pt idx="1309">
                  <c:v>0.92760893899999997</c:v>
                </c:pt>
                <c:pt idx="1310">
                  <c:v>0.927590515</c:v>
                </c:pt>
                <c:pt idx="1311">
                  <c:v>0.92753332399999999</c:v>
                </c:pt>
                <c:pt idx="1312">
                  <c:v>0.92719375599999998</c:v>
                </c:pt>
                <c:pt idx="1313">
                  <c:v>0.92717154800000001</c:v>
                </c:pt>
                <c:pt idx="1314">
                  <c:v>0.92711796000000002</c:v>
                </c:pt>
                <c:pt idx="1315">
                  <c:v>0.92706144899999998</c:v>
                </c:pt>
                <c:pt idx="1316">
                  <c:v>0.92698579299999995</c:v>
                </c:pt>
                <c:pt idx="1317">
                  <c:v>0.92692325900000005</c:v>
                </c:pt>
                <c:pt idx="1318">
                  <c:v>0.92691164599999998</c:v>
                </c:pt>
                <c:pt idx="1319">
                  <c:v>0.92683219400000005</c:v>
                </c:pt>
                <c:pt idx="1320">
                  <c:v>0.92679518100000002</c:v>
                </c:pt>
                <c:pt idx="1321">
                  <c:v>0.92669840699999995</c:v>
                </c:pt>
                <c:pt idx="1322">
                  <c:v>0.92668191200000005</c:v>
                </c:pt>
                <c:pt idx="1323">
                  <c:v>0.92657125200000001</c:v>
                </c:pt>
                <c:pt idx="1324">
                  <c:v>0.92653688099999998</c:v>
                </c:pt>
                <c:pt idx="1325">
                  <c:v>0.92635676899999997</c:v>
                </c:pt>
                <c:pt idx="1326">
                  <c:v>0.92632528400000003</c:v>
                </c:pt>
                <c:pt idx="1327">
                  <c:v>0.92623827700000005</c:v>
                </c:pt>
                <c:pt idx="1328">
                  <c:v>0.92619383399999999</c:v>
                </c:pt>
                <c:pt idx="1329">
                  <c:v>0.92615295500000006</c:v>
                </c:pt>
                <c:pt idx="1330">
                  <c:v>0.92611887699999995</c:v>
                </c:pt>
                <c:pt idx="1331">
                  <c:v>0.92607850899999999</c:v>
                </c:pt>
                <c:pt idx="1332">
                  <c:v>0.92600539800000004</c:v>
                </c:pt>
                <c:pt idx="1333">
                  <c:v>0.92598572999999995</c:v>
                </c:pt>
                <c:pt idx="1334">
                  <c:v>0.92596346799999996</c:v>
                </c:pt>
                <c:pt idx="1335">
                  <c:v>0.92591891699999995</c:v>
                </c:pt>
                <c:pt idx="1336">
                  <c:v>0.92590594500000001</c:v>
                </c:pt>
                <c:pt idx="1337">
                  <c:v>0.92584475700000002</c:v>
                </c:pt>
                <c:pt idx="1338">
                  <c:v>0.92573708499999996</c:v>
                </c:pt>
                <c:pt idx="1339">
                  <c:v>0.92571159400000003</c:v>
                </c:pt>
                <c:pt idx="1340">
                  <c:v>0.92569210400000002</c:v>
                </c:pt>
                <c:pt idx="1341">
                  <c:v>0.92565745700000002</c:v>
                </c:pt>
                <c:pt idx="1342">
                  <c:v>0.925605601</c:v>
                </c:pt>
                <c:pt idx="1343">
                  <c:v>0.92558939500000004</c:v>
                </c:pt>
                <c:pt idx="1344">
                  <c:v>0.92558014</c:v>
                </c:pt>
                <c:pt idx="1345">
                  <c:v>0.92556188800000005</c:v>
                </c:pt>
                <c:pt idx="1346">
                  <c:v>0.92554449100000002</c:v>
                </c:pt>
                <c:pt idx="1347">
                  <c:v>0.92553531200000005</c:v>
                </c:pt>
                <c:pt idx="1348">
                  <c:v>0.92550343800000001</c:v>
                </c:pt>
                <c:pt idx="1349">
                  <c:v>0.92549402199999997</c:v>
                </c:pt>
                <c:pt idx="1350">
                  <c:v>0.92543734600000005</c:v>
                </c:pt>
                <c:pt idx="1351">
                  <c:v>0.92541726999999996</c:v>
                </c:pt>
                <c:pt idx="1352">
                  <c:v>0.92540789499999998</c:v>
                </c:pt>
                <c:pt idx="1353">
                  <c:v>0.92539884500000003</c:v>
                </c:pt>
                <c:pt idx="1354">
                  <c:v>0.92534032300000002</c:v>
                </c:pt>
                <c:pt idx="1355">
                  <c:v>0.92529797700000005</c:v>
                </c:pt>
                <c:pt idx="1356">
                  <c:v>0.92525895700000005</c:v>
                </c:pt>
                <c:pt idx="1357">
                  <c:v>0.92522908000000004</c:v>
                </c:pt>
                <c:pt idx="1358">
                  <c:v>0.92520219000000004</c:v>
                </c:pt>
                <c:pt idx="1359">
                  <c:v>0.92515405699999997</c:v>
                </c:pt>
                <c:pt idx="1360">
                  <c:v>0.92511478899999999</c:v>
                </c:pt>
                <c:pt idx="1361">
                  <c:v>0.92498206599999999</c:v>
                </c:pt>
                <c:pt idx="1362">
                  <c:v>0.92493385100000003</c:v>
                </c:pt>
                <c:pt idx="1363">
                  <c:v>0.92489663099999997</c:v>
                </c:pt>
                <c:pt idx="1364">
                  <c:v>0.924866034</c:v>
                </c:pt>
                <c:pt idx="1365">
                  <c:v>0.92478132099999999</c:v>
                </c:pt>
                <c:pt idx="1366">
                  <c:v>0.92471639500000002</c:v>
                </c:pt>
                <c:pt idx="1367">
                  <c:v>0.92468163800000003</c:v>
                </c:pt>
                <c:pt idx="1368">
                  <c:v>0.92463428999999997</c:v>
                </c:pt>
                <c:pt idx="1369">
                  <c:v>0.92459607700000002</c:v>
                </c:pt>
                <c:pt idx="1370">
                  <c:v>0.92455325200000005</c:v>
                </c:pt>
                <c:pt idx="1371">
                  <c:v>0.92449253200000003</c:v>
                </c:pt>
                <c:pt idx="1372">
                  <c:v>0.92446046000000004</c:v>
                </c:pt>
                <c:pt idx="1373">
                  <c:v>0.92444012900000005</c:v>
                </c:pt>
                <c:pt idx="1374">
                  <c:v>0.92439865600000004</c:v>
                </c:pt>
                <c:pt idx="1375">
                  <c:v>0.92438873499999996</c:v>
                </c:pt>
                <c:pt idx="1376">
                  <c:v>0.92437676499999999</c:v>
                </c:pt>
                <c:pt idx="1377">
                  <c:v>0.92436770199999996</c:v>
                </c:pt>
                <c:pt idx="1378">
                  <c:v>0.92434338699999996</c:v>
                </c:pt>
                <c:pt idx="1379">
                  <c:v>0.92432284099999995</c:v>
                </c:pt>
                <c:pt idx="1380">
                  <c:v>0.92429372799999998</c:v>
                </c:pt>
                <c:pt idx="1381">
                  <c:v>0.92426869599999995</c:v>
                </c:pt>
                <c:pt idx="1382">
                  <c:v>0.92424477100000002</c:v>
                </c:pt>
                <c:pt idx="1383">
                  <c:v>0.92420424000000001</c:v>
                </c:pt>
                <c:pt idx="1384">
                  <c:v>0.92418468600000003</c:v>
                </c:pt>
                <c:pt idx="1385">
                  <c:v>0.92412286099999996</c:v>
                </c:pt>
                <c:pt idx="1386">
                  <c:v>0.924103075</c:v>
                </c:pt>
                <c:pt idx="1387">
                  <c:v>0.924090572</c:v>
                </c:pt>
                <c:pt idx="1388">
                  <c:v>0.92405024499999999</c:v>
                </c:pt>
                <c:pt idx="1389">
                  <c:v>0.92402401300000003</c:v>
                </c:pt>
                <c:pt idx="1390">
                  <c:v>0.92396405800000003</c:v>
                </c:pt>
                <c:pt idx="1391">
                  <c:v>0.92385317300000003</c:v>
                </c:pt>
                <c:pt idx="1392">
                  <c:v>0.92379777699999999</c:v>
                </c:pt>
                <c:pt idx="1393">
                  <c:v>0.923780979</c:v>
                </c:pt>
                <c:pt idx="1394">
                  <c:v>0.92377167100000002</c:v>
                </c:pt>
                <c:pt idx="1395">
                  <c:v>0.923762635</c:v>
                </c:pt>
                <c:pt idx="1396">
                  <c:v>0.92374804499999996</c:v>
                </c:pt>
                <c:pt idx="1397">
                  <c:v>0.92373897999999999</c:v>
                </c:pt>
                <c:pt idx="1398">
                  <c:v>0.92363968900000004</c:v>
                </c:pt>
                <c:pt idx="1399">
                  <c:v>0.92362891899999999</c:v>
                </c:pt>
                <c:pt idx="1400">
                  <c:v>0.92356930000000004</c:v>
                </c:pt>
                <c:pt idx="1401">
                  <c:v>0.92353524799999998</c:v>
                </c:pt>
                <c:pt idx="1402">
                  <c:v>0.92352562699999996</c:v>
                </c:pt>
                <c:pt idx="1403">
                  <c:v>0.92349908199999997</c:v>
                </c:pt>
                <c:pt idx="1404">
                  <c:v>0.923449254</c:v>
                </c:pt>
                <c:pt idx="1405">
                  <c:v>0.92342356699999995</c:v>
                </c:pt>
                <c:pt idx="1406">
                  <c:v>0.92341340100000002</c:v>
                </c:pt>
                <c:pt idx="1407">
                  <c:v>0.92339334699999998</c:v>
                </c:pt>
                <c:pt idx="1408">
                  <c:v>0.92338394099999999</c:v>
                </c:pt>
                <c:pt idx="1409">
                  <c:v>0.92336257300000002</c:v>
                </c:pt>
                <c:pt idx="1410">
                  <c:v>0.92335334700000005</c:v>
                </c:pt>
                <c:pt idx="1411">
                  <c:v>0.92333170399999998</c:v>
                </c:pt>
                <c:pt idx="1412">
                  <c:v>0.92331677000000001</c:v>
                </c:pt>
                <c:pt idx="1413">
                  <c:v>0.92327852399999999</c:v>
                </c:pt>
                <c:pt idx="1414">
                  <c:v>0.92326514299999995</c:v>
                </c:pt>
                <c:pt idx="1415">
                  <c:v>0.92313461299999999</c:v>
                </c:pt>
                <c:pt idx="1416">
                  <c:v>0.92309195600000005</c:v>
                </c:pt>
                <c:pt idx="1417">
                  <c:v>0.92307838600000003</c:v>
                </c:pt>
                <c:pt idx="1418">
                  <c:v>0.92300932499999999</c:v>
                </c:pt>
                <c:pt idx="1419">
                  <c:v>0.92296953699999995</c:v>
                </c:pt>
                <c:pt idx="1420">
                  <c:v>0.92289916699999996</c:v>
                </c:pt>
                <c:pt idx="1421">
                  <c:v>0.92288894600000004</c:v>
                </c:pt>
                <c:pt idx="1422">
                  <c:v>0.92281477899999997</c:v>
                </c:pt>
                <c:pt idx="1423">
                  <c:v>0.92276850399999999</c:v>
                </c:pt>
                <c:pt idx="1424">
                  <c:v>0.92272433600000003</c:v>
                </c:pt>
                <c:pt idx="1425">
                  <c:v>0.92265966600000004</c:v>
                </c:pt>
                <c:pt idx="1426">
                  <c:v>0.92256496099999996</c:v>
                </c:pt>
                <c:pt idx="1427">
                  <c:v>0.92244468099999999</c:v>
                </c:pt>
                <c:pt idx="1428">
                  <c:v>0.92236595499999996</c:v>
                </c:pt>
                <c:pt idx="1429">
                  <c:v>0.92234458900000005</c:v>
                </c:pt>
                <c:pt idx="1430">
                  <c:v>0.92229585700000005</c:v>
                </c:pt>
                <c:pt idx="1431">
                  <c:v>0.92220871699999996</c:v>
                </c:pt>
                <c:pt idx="1432">
                  <c:v>0.92215241299999995</c:v>
                </c:pt>
                <c:pt idx="1433">
                  <c:v>0.92209837400000005</c:v>
                </c:pt>
                <c:pt idx="1434">
                  <c:v>0.92204359899999999</c:v>
                </c:pt>
                <c:pt idx="1435">
                  <c:v>0.92198981800000002</c:v>
                </c:pt>
                <c:pt idx="1436">
                  <c:v>0.92196678499999996</c:v>
                </c:pt>
                <c:pt idx="1437">
                  <c:v>0.92191980600000001</c:v>
                </c:pt>
                <c:pt idx="1438">
                  <c:v>0.92186495300000004</c:v>
                </c:pt>
                <c:pt idx="1439">
                  <c:v>0.92183178899999996</c:v>
                </c:pt>
                <c:pt idx="1440">
                  <c:v>0.92180670300000001</c:v>
                </c:pt>
                <c:pt idx="1441">
                  <c:v>0.92178596599999996</c:v>
                </c:pt>
                <c:pt idx="1442">
                  <c:v>0.92175517399999995</c:v>
                </c:pt>
                <c:pt idx="1443">
                  <c:v>0.921722653</c:v>
                </c:pt>
                <c:pt idx="1444">
                  <c:v>0.92170157399999997</c:v>
                </c:pt>
                <c:pt idx="1445">
                  <c:v>0.92168892400000002</c:v>
                </c:pt>
                <c:pt idx="1446">
                  <c:v>0.921620526</c:v>
                </c:pt>
                <c:pt idx="1447">
                  <c:v>0.921610449</c:v>
                </c:pt>
                <c:pt idx="1448">
                  <c:v>0.92158357599999996</c:v>
                </c:pt>
                <c:pt idx="1449">
                  <c:v>0.921542109</c:v>
                </c:pt>
                <c:pt idx="1450">
                  <c:v>0.92153243600000001</c:v>
                </c:pt>
                <c:pt idx="1451">
                  <c:v>0.92151582099999996</c:v>
                </c:pt>
                <c:pt idx="1452">
                  <c:v>0.92147814699999997</c:v>
                </c:pt>
                <c:pt idx="1453">
                  <c:v>0.92146848100000001</c:v>
                </c:pt>
                <c:pt idx="1454">
                  <c:v>0.92144460699999997</c:v>
                </c:pt>
                <c:pt idx="1455">
                  <c:v>0.92137432799999996</c:v>
                </c:pt>
                <c:pt idx="1456">
                  <c:v>0.92132950800000002</c:v>
                </c:pt>
                <c:pt idx="1457">
                  <c:v>0.92130623</c:v>
                </c:pt>
                <c:pt idx="1458">
                  <c:v>0.92125039399999997</c:v>
                </c:pt>
                <c:pt idx="1459">
                  <c:v>0.92117749100000001</c:v>
                </c:pt>
                <c:pt idx="1460">
                  <c:v>0.92113466899999996</c:v>
                </c:pt>
                <c:pt idx="1461">
                  <c:v>0.92112460500000004</c:v>
                </c:pt>
                <c:pt idx="1462">
                  <c:v>0.92107169899999997</c:v>
                </c:pt>
                <c:pt idx="1463">
                  <c:v>0.92105151799999996</c:v>
                </c:pt>
                <c:pt idx="1464">
                  <c:v>0.92100641400000005</c:v>
                </c:pt>
                <c:pt idx="1465">
                  <c:v>0.92098292400000004</c:v>
                </c:pt>
                <c:pt idx="1466">
                  <c:v>0.92096411700000003</c:v>
                </c:pt>
                <c:pt idx="1467">
                  <c:v>0.92094620199999999</c:v>
                </c:pt>
                <c:pt idx="1468">
                  <c:v>0.92093699399999995</c:v>
                </c:pt>
                <c:pt idx="1469">
                  <c:v>0.92092391200000001</c:v>
                </c:pt>
                <c:pt idx="1470">
                  <c:v>0.920876052</c:v>
                </c:pt>
                <c:pt idx="1471">
                  <c:v>0.92083610000000005</c:v>
                </c:pt>
                <c:pt idx="1472">
                  <c:v>0.92082638699999997</c:v>
                </c:pt>
                <c:pt idx="1473">
                  <c:v>0.920788249</c:v>
                </c:pt>
                <c:pt idx="1474">
                  <c:v>0.92073537500000002</c:v>
                </c:pt>
                <c:pt idx="1475">
                  <c:v>0.92068529899999996</c:v>
                </c:pt>
                <c:pt idx="1476">
                  <c:v>0.92067527599999999</c:v>
                </c:pt>
                <c:pt idx="1477">
                  <c:v>0.920597887</c:v>
                </c:pt>
                <c:pt idx="1478">
                  <c:v>0.92050792400000003</c:v>
                </c:pt>
                <c:pt idx="1479">
                  <c:v>0.92047966199999998</c:v>
                </c:pt>
                <c:pt idx="1480">
                  <c:v>0.92042313899999995</c:v>
                </c:pt>
                <c:pt idx="1481">
                  <c:v>0.92035738600000006</c:v>
                </c:pt>
                <c:pt idx="1482">
                  <c:v>0.920300216</c:v>
                </c:pt>
                <c:pt idx="1483">
                  <c:v>0.92026474800000002</c:v>
                </c:pt>
                <c:pt idx="1484">
                  <c:v>0.92020016100000002</c:v>
                </c:pt>
                <c:pt idx="1485">
                  <c:v>0.92016341300000004</c:v>
                </c:pt>
                <c:pt idx="1486">
                  <c:v>0.92014727100000004</c:v>
                </c:pt>
                <c:pt idx="1487">
                  <c:v>0.92011943500000004</c:v>
                </c:pt>
                <c:pt idx="1488">
                  <c:v>0.92009371799999995</c:v>
                </c:pt>
                <c:pt idx="1489">
                  <c:v>0.920084342</c:v>
                </c:pt>
                <c:pt idx="1490">
                  <c:v>0.92007494000000001</c:v>
                </c:pt>
                <c:pt idx="1491">
                  <c:v>0.920065947</c:v>
                </c:pt>
                <c:pt idx="1492">
                  <c:v>0.92004048599999999</c:v>
                </c:pt>
                <c:pt idx="1493">
                  <c:v>0.92003119200000005</c:v>
                </c:pt>
                <c:pt idx="1494">
                  <c:v>0.92002216000000003</c:v>
                </c:pt>
                <c:pt idx="1495">
                  <c:v>0.92000204399999996</c:v>
                </c:pt>
                <c:pt idx="1496">
                  <c:v>0.91993957800000004</c:v>
                </c:pt>
                <c:pt idx="1497">
                  <c:v>0.91991157700000004</c:v>
                </c:pt>
                <c:pt idx="1498">
                  <c:v>0.91987681300000002</c:v>
                </c:pt>
                <c:pt idx="1499">
                  <c:v>0.91984185500000004</c:v>
                </c:pt>
                <c:pt idx="1500">
                  <c:v>0.91982829399999999</c:v>
                </c:pt>
                <c:pt idx="1501">
                  <c:v>0.91980479999999998</c:v>
                </c:pt>
                <c:pt idx="1502">
                  <c:v>0.91977768400000004</c:v>
                </c:pt>
                <c:pt idx="1503">
                  <c:v>0.91974107100000002</c:v>
                </c:pt>
                <c:pt idx="1504">
                  <c:v>0.91966333600000005</c:v>
                </c:pt>
                <c:pt idx="1505">
                  <c:v>0.91963645699999996</c:v>
                </c:pt>
                <c:pt idx="1506">
                  <c:v>0.91956779</c:v>
                </c:pt>
                <c:pt idx="1507">
                  <c:v>0.91952253399999995</c:v>
                </c:pt>
                <c:pt idx="1508">
                  <c:v>0.91950142499999998</c:v>
                </c:pt>
                <c:pt idx="1509">
                  <c:v>0.91948447300000002</c:v>
                </c:pt>
                <c:pt idx="1510">
                  <c:v>0.91943587199999999</c:v>
                </c:pt>
                <c:pt idx="1511">
                  <c:v>0.91941759899999997</c:v>
                </c:pt>
                <c:pt idx="1512">
                  <c:v>0.9193867</c:v>
                </c:pt>
                <c:pt idx="1513">
                  <c:v>0.91937375099999996</c:v>
                </c:pt>
                <c:pt idx="1514">
                  <c:v>0.919357015</c:v>
                </c:pt>
                <c:pt idx="1515">
                  <c:v>0.91934124900000003</c:v>
                </c:pt>
                <c:pt idx="1516">
                  <c:v>0.91932843099999995</c:v>
                </c:pt>
                <c:pt idx="1517">
                  <c:v>0.91931646300000003</c:v>
                </c:pt>
                <c:pt idx="1518">
                  <c:v>0.91930741699999996</c:v>
                </c:pt>
                <c:pt idx="1519">
                  <c:v>0.91929843300000003</c:v>
                </c:pt>
                <c:pt idx="1520">
                  <c:v>0.91925769099999999</c:v>
                </c:pt>
                <c:pt idx="1521">
                  <c:v>0.91920051400000002</c:v>
                </c:pt>
                <c:pt idx="1522">
                  <c:v>0.91918712899999999</c:v>
                </c:pt>
                <c:pt idx="1523">
                  <c:v>0.91915503899999995</c:v>
                </c:pt>
                <c:pt idx="1524">
                  <c:v>0.91899738499999994</c:v>
                </c:pt>
                <c:pt idx="1525">
                  <c:v>0.91887271699999995</c:v>
                </c:pt>
                <c:pt idx="1526">
                  <c:v>0.91883144299999997</c:v>
                </c:pt>
                <c:pt idx="1527">
                  <c:v>0.91862695100000002</c:v>
                </c:pt>
                <c:pt idx="1528">
                  <c:v>0.91856856399999998</c:v>
                </c:pt>
                <c:pt idx="1529">
                  <c:v>0.91855814300000005</c:v>
                </c:pt>
                <c:pt idx="1530">
                  <c:v>0.918449297</c:v>
                </c:pt>
                <c:pt idx="1531">
                  <c:v>0.91835216799999997</c:v>
                </c:pt>
                <c:pt idx="1532">
                  <c:v>0.91829453900000002</c:v>
                </c:pt>
                <c:pt idx="1533">
                  <c:v>0.91821861100000002</c:v>
                </c:pt>
                <c:pt idx="1534">
                  <c:v>0.91811739400000003</c:v>
                </c:pt>
                <c:pt idx="1535">
                  <c:v>0.91806663600000005</c:v>
                </c:pt>
                <c:pt idx="1536">
                  <c:v>0.918044945</c:v>
                </c:pt>
                <c:pt idx="1537">
                  <c:v>0.91794131899999998</c:v>
                </c:pt>
                <c:pt idx="1538">
                  <c:v>0.91787533499999996</c:v>
                </c:pt>
                <c:pt idx="1539">
                  <c:v>0.91774066099999996</c:v>
                </c:pt>
                <c:pt idx="1540">
                  <c:v>0.91772047000000001</c:v>
                </c:pt>
                <c:pt idx="1541">
                  <c:v>0.917664021</c:v>
                </c:pt>
                <c:pt idx="1542">
                  <c:v>0.91761062199999999</c:v>
                </c:pt>
                <c:pt idx="1543">
                  <c:v>0.91738090800000005</c:v>
                </c:pt>
                <c:pt idx="1544">
                  <c:v>0.91733204499999998</c:v>
                </c:pt>
                <c:pt idx="1545">
                  <c:v>0.91727954199999995</c:v>
                </c:pt>
                <c:pt idx="1546">
                  <c:v>0.917165601</c:v>
                </c:pt>
                <c:pt idx="1547">
                  <c:v>0.91710647199999995</c:v>
                </c:pt>
                <c:pt idx="1548">
                  <c:v>0.91704915499999995</c:v>
                </c:pt>
                <c:pt idx="1549">
                  <c:v>0.91701696600000004</c:v>
                </c:pt>
                <c:pt idx="1550">
                  <c:v>0.91686013700000002</c:v>
                </c:pt>
                <c:pt idx="1551">
                  <c:v>0.91680358500000003</c:v>
                </c:pt>
                <c:pt idx="1552">
                  <c:v>0.91677525100000001</c:v>
                </c:pt>
                <c:pt idx="1553">
                  <c:v>0.91675838300000001</c:v>
                </c:pt>
                <c:pt idx="1554">
                  <c:v>0.91667076700000005</c:v>
                </c:pt>
                <c:pt idx="1555">
                  <c:v>0.91660815299999998</c:v>
                </c:pt>
                <c:pt idx="1556">
                  <c:v>0.91654460500000001</c:v>
                </c:pt>
                <c:pt idx="1557">
                  <c:v>0.91647702499999995</c:v>
                </c:pt>
                <c:pt idx="1558">
                  <c:v>0.91638755900000002</c:v>
                </c:pt>
                <c:pt idx="1559">
                  <c:v>0.91630001000000005</c:v>
                </c:pt>
                <c:pt idx="1560">
                  <c:v>0.91626644800000001</c:v>
                </c:pt>
                <c:pt idx="1561">
                  <c:v>0.91610485600000002</c:v>
                </c:pt>
                <c:pt idx="1562">
                  <c:v>0.915936627</c:v>
                </c:pt>
                <c:pt idx="1563">
                  <c:v>0.91587887800000001</c:v>
                </c:pt>
                <c:pt idx="1564">
                  <c:v>0.91577679300000003</c:v>
                </c:pt>
                <c:pt idx="1565">
                  <c:v>0.91566008799999998</c:v>
                </c:pt>
                <c:pt idx="1566">
                  <c:v>0.91547555599999997</c:v>
                </c:pt>
                <c:pt idx="1567">
                  <c:v>0.91525399200000002</c:v>
                </c:pt>
                <c:pt idx="1568">
                  <c:v>0.91516768000000004</c:v>
                </c:pt>
                <c:pt idx="1569">
                  <c:v>0.91511656299999999</c:v>
                </c:pt>
                <c:pt idx="1570">
                  <c:v>0.91502768599999995</c:v>
                </c:pt>
                <c:pt idx="1571">
                  <c:v>0.91498135700000005</c:v>
                </c:pt>
                <c:pt idx="1572">
                  <c:v>0.91493535400000003</c:v>
                </c:pt>
                <c:pt idx="1573">
                  <c:v>0.91491463399999995</c:v>
                </c:pt>
                <c:pt idx="1574">
                  <c:v>0.91489281200000006</c:v>
                </c:pt>
                <c:pt idx="1575">
                  <c:v>0.91487848100000002</c:v>
                </c:pt>
                <c:pt idx="1576">
                  <c:v>0.91486934799999997</c:v>
                </c:pt>
                <c:pt idx="1577">
                  <c:v>0.91481542100000002</c:v>
                </c:pt>
                <c:pt idx="1578">
                  <c:v>0.91478256700000005</c:v>
                </c:pt>
                <c:pt idx="1579">
                  <c:v>0.91477300800000005</c:v>
                </c:pt>
                <c:pt idx="1580">
                  <c:v>0.91471649600000005</c:v>
                </c:pt>
                <c:pt idx="1581">
                  <c:v>0.91470515799999996</c:v>
                </c:pt>
                <c:pt idx="1582">
                  <c:v>0.91467303700000002</c:v>
                </c:pt>
                <c:pt idx="1583">
                  <c:v>0.91465496999999996</c:v>
                </c:pt>
                <c:pt idx="1584">
                  <c:v>0.91463349900000002</c:v>
                </c:pt>
                <c:pt idx="1585">
                  <c:v>0.91460065899999998</c:v>
                </c:pt>
                <c:pt idx="1586">
                  <c:v>0.91457281099999999</c:v>
                </c:pt>
                <c:pt idx="1587">
                  <c:v>0.91455987800000005</c:v>
                </c:pt>
                <c:pt idx="1588">
                  <c:v>0.91451253899999996</c:v>
                </c:pt>
                <c:pt idx="1589">
                  <c:v>0.91449584699999997</c:v>
                </c:pt>
                <c:pt idx="1590">
                  <c:v>0.91446956700000004</c:v>
                </c:pt>
                <c:pt idx="1591">
                  <c:v>0.91445499399999997</c:v>
                </c:pt>
                <c:pt idx="1592">
                  <c:v>0.91444584200000001</c:v>
                </c:pt>
                <c:pt idx="1593">
                  <c:v>0.91443066900000003</c:v>
                </c:pt>
                <c:pt idx="1594">
                  <c:v>0.91442156799999996</c:v>
                </c:pt>
                <c:pt idx="1595">
                  <c:v>0.91438103599999998</c:v>
                </c:pt>
                <c:pt idx="1596">
                  <c:v>0.91436299799999998</c:v>
                </c:pt>
                <c:pt idx="1597">
                  <c:v>0.91434184699999999</c:v>
                </c:pt>
                <c:pt idx="1598">
                  <c:v>0.914332586</c:v>
                </c:pt>
                <c:pt idx="1599">
                  <c:v>0.91429957399999995</c:v>
                </c:pt>
                <c:pt idx="1600">
                  <c:v>0.91428759000000004</c:v>
                </c:pt>
                <c:pt idx="1601">
                  <c:v>0.91426626099999997</c:v>
                </c:pt>
                <c:pt idx="1602">
                  <c:v>0.91418931199999998</c:v>
                </c:pt>
                <c:pt idx="1603">
                  <c:v>0.91414841499999999</c:v>
                </c:pt>
                <c:pt idx="1604">
                  <c:v>0.91413857399999998</c:v>
                </c:pt>
                <c:pt idx="1605">
                  <c:v>0.914126455</c:v>
                </c:pt>
                <c:pt idx="1606">
                  <c:v>0.91408840300000005</c:v>
                </c:pt>
                <c:pt idx="1607">
                  <c:v>0.91407678199999998</c:v>
                </c:pt>
                <c:pt idx="1608">
                  <c:v>0.91404403199999995</c:v>
                </c:pt>
                <c:pt idx="1609">
                  <c:v>0.914023374</c:v>
                </c:pt>
                <c:pt idx="1610">
                  <c:v>0.91400046800000001</c:v>
                </c:pt>
                <c:pt idx="1611">
                  <c:v>0.91397722400000003</c:v>
                </c:pt>
                <c:pt idx="1612">
                  <c:v>0.91396380399999999</c:v>
                </c:pt>
                <c:pt idx="1613">
                  <c:v>0.91390614199999998</c:v>
                </c:pt>
                <c:pt idx="1614">
                  <c:v>0.91379159700000001</c:v>
                </c:pt>
                <c:pt idx="1615">
                  <c:v>0.91378041700000001</c:v>
                </c:pt>
                <c:pt idx="1616">
                  <c:v>0.91376327000000002</c:v>
                </c:pt>
                <c:pt idx="1617">
                  <c:v>0.91374950799999999</c:v>
                </c:pt>
                <c:pt idx="1618">
                  <c:v>0.91373307699999995</c:v>
                </c:pt>
                <c:pt idx="1619">
                  <c:v>0.91372192299999999</c:v>
                </c:pt>
                <c:pt idx="1620">
                  <c:v>0.91370666599999995</c:v>
                </c:pt>
                <c:pt idx="1621">
                  <c:v>0.91366265000000002</c:v>
                </c:pt>
                <c:pt idx="1622">
                  <c:v>0.91364061799999996</c:v>
                </c:pt>
                <c:pt idx="1623">
                  <c:v>0.91362348100000002</c:v>
                </c:pt>
                <c:pt idx="1624">
                  <c:v>0.91360761400000001</c:v>
                </c:pt>
                <c:pt idx="1625">
                  <c:v>0.91359847199999999</c:v>
                </c:pt>
                <c:pt idx="1626">
                  <c:v>0.91358573899999995</c:v>
                </c:pt>
                <c:pt idx="1627">
                  <c:v>0.91357669900000005</c:v>
                </c:pt>
                <c:pt idx="1628">
                  <c:v>0.91355639899999996</c:v>
                </c:pt>
                <c:pt idx="1629">
                  <c:v>0.91354717600000002</c:v>
                </c:pt>
                <c:pt idx="1630">
                  <c:v>0.91350034599999996</c:v>
                </c:pt>
                <c:pt idx="1631">
                  <c:v>0.91348167800000002</c:v>
                </c:pt>
                <c:pt idx="1632">
                  <c:v>0.91347211800000006</c:v>
                </c:pt>
                <c:pt idx="1633">
                  <c:v>0.91344025600000001</c:v>
                </c:pt>
                <c:pt idx="1634">
                  <c:v>0.91342620699999999</c:v>
                </c:pt>
                <c:pt idx="1635">
                  <c:v>0.91338675400000002</c:v>
                </c:pt>
                <c:pt idx="1636">
                  <c:v>0.91335968999999995</c:v>
                </c:pt>
                <c:pt idx="1637">
                  <c:v>0.91330942500000001</c:v>
                </c:pt>
                <c:pt idx="1638">
                  <c:v>0.91329767100000003</c:v>
                </c:pt>
                <c:pt idx="1639">
                  <c:v>0.91327758000000003</c:v>
                </c:pt>
                <c:pt idx="1640">
                  <c:v>0.91326833500000004</c:v>
                </c:pt>
                <c:pt idx="1641">
                  <c:v>0.91324936999999995</c:v>
                </c:pt>
                <c:pt idx="1642">
                  <c:v>0.91324017000000002</c:v>
                </c:pt>
                <c:pt idx="1643">
                  <c:v>0.91322615600000001</c:v>
                </c:pt>
                <c:pt idx="1644">
                  <c:v>0.91321710300000003</c:v>
                </c:pt>
                <c:pt idx="1645">
                  <c:v>0.91317391699999995</c:v>
                </c:pt>
                <c:pt idx="1646">
                  <c:v>0.91315968000000003</c:v>
                </c:pt>
                <c:pt idx="1647">
                  <c:v>0.91314846699999996</c:v>
                </c:pt>
                <c:pt idx="1648">
                  <c:v>0.91311638299999998</c:v>
                </c:pt>
                <c:pt idx="1649">
                  <c:v>0.91310344600000004</c:v>
                </c:pt>
                <c:pt idx="1650">
                  <c:v>0.91307339300000001</c:v>
                </c:pt>
                <c:pt idx="1651">
                  <c:v>0.91306226199999996</c:v>
                </c:pt>
                <c:pt idx="1652">
                  <c:v>0.91303709700000002</c:v>
                </c:pt>
                <c:pt idx="1653">
                  <c:v>0.91299293000000004</c:v>
                </c:pt>
                <c:pt idx="1654">
                  <c:v>0.91298313499999995</c:v>
                </c:pt>
                <c:pt idx="1655">
                  <c:v>0.91296568199999995</c:v>
                </c:pt>
                <c:pt idx="1656">
                  <c:v>0.91292595200000004</c:v>
                </c:pt>
                <c:pt idx="1657">
                  <c:v>0.91291550099999996</c:v>
                </c:pt>
                <c:pt idx="1658">
                  <c:v>0.91290171600000003</c:v>
                </c:pt>
                <c:pt idx="1659">
                  <c:v>0.91287274500000004</c:v>
                </c:pt>
                <c:pt idx="1660">
                  <c:v>0.91282651400000003</c:v>
                </c:pt>
                <c:pt idx="1661">
                  <c:v>0.91281019299999999</c:v>
                </c:pt>
                <c:pt idx="1662">
                  <c:v>0.91280094300000003</c:v>
                </c:pt>
                <c:pt idx="1663">
                  <c:v>0.91277768400000003</c:v>
                </c:pt>
                <c:pt idx="1664">
                  <c:v>0.91276785299999996</c:v>
                </c:pt>
                <c:pt idx="1665">
                  <c:v>0.91275882799999997</c:v>
                </c:pt>
                <c:pt idx="1666">
                  <c:v>0.91273543700000004</c:v>
                </c:pt>
                <c:pt idx="1667">
                  <c:v>0.91272613499999999</c:v>
                </c:pt>
                <c:pt idx="1668">
                  <c:v>0.912686145</c:v>
                </c:pt>
                <c:pt idx="1669">
                  <c:v>0.91267653500000001</c:v>
                </c:pt>
                <c:pt idx="1670">
                  <c:v>0.91265628399999998</c:v>
                </c:pt>
                <c:pt idx="1671">
                  <c:v>0.912641272</c:v>
                </c:pt>
                <c:pt idx="1672">
                  <c:v>0.91260893600000004</c:v>
                </c:pt>
                <c:pt idx="1673">
                  <c:v>0.91259319800000005</c:v>
                </c:pt>
                <c:pt idx="1674">
                  <c:v>0.91257206999999996</c:v>
                </c:pt>
                <c:pt idx="1675">
                  <c:v>0.91255718399999997</c:v>
                </c:pt>
                <c:pt idx="1676">
                  <c:v>0.91253074599999995</c:v>
                </c:pt>
                <c:pt idx="1677">
                  <c:v>0.91250473700000001</c:v>
                </c:pt>
                <c:pt idx="1678">
                  <c:v>0.91248284099999999</c:v>
                </c:pt>
                <c:pt idx="1679">
                  <c:v>0.91246851399999995</c:v>
                </c:pt>
                <c:pt idx="1680">
                  <c:v>0.91244633399999997</c:v>
                </c:pt>
                <c:pt idx="1681">
                  <c:v>0.91243665100000004</c:v>
                </c:pt>
                <c:pt idx="1682">
                  <c:v>0.91241987000000002</c:v>
                </c:pt>
                <c:pt idx="1683">
                  <c:v>0.91240851499999998</c:v>
                </c:pt>
                <c:pt idx="1684">
                  <c:v>0.91239287800000002</c:v>
                </c:pt>
                <c:pt idx="1685">
                  <c:v>0.91234927499999996</c:v>
                </c:pt>
                <c:pt idx="1686">
                  <c:v>0.91224065600000004</c:v>
                </c:pt>
                <c:pt idx="1687">
                  <c:v>0.91222323299999997</c:v>
                </c:pt>
                <c:pt idx="1688">
                  <c:v>0.91220410299999999</c:v>
                </c:pt>
                <c:pt idx="1689">
                  <c:v>0.91219485700000003</c:v>
                </c:pt>
                <c:pt idx="1690">
                  <c:v>0.912177715</c:v>
                </c:pt>
                <c:pt idx="1691">
                  <c:v>0.91216856800000001</c:v>
                </c:pt>
                <c:pt idx="1692">
                  <c:v>0.91215956600000003</c:v>
                </c:pt>
                <c:pt idx="1693">
                  <c:v>0.91215059300000001</c:v>
                </c:pt>
                <c:pt idx="1694">
                  <c:v>0.91214162499999996</c:v>
                </c:pt>
                <c:pt idx="1695">
                  <c:v>0.91211326699999995</c:v>
                </c:pt>
                <c:pt idx="1696">
                  <c:v>0.91210320300000003</c:v>
                </c:pt>
                <c:pt idx="1697">
                  <c:v>0.91207919999999998</c:v>
                </c:pt>
                <c:pt idx="1698">
                  <c:v>0.91203069999999997</c:v>
                </c:pt>
                <c:pt idx="1699">
                  <c:v>0.91200450300000002</c:v>
                </c:pt>
                <c:pt idx="1700">
                  <c:v>0.911987573</c:v>
                </c:pt>
                <c:pt idx="1701">
                  <c:v>0.91194664000000003</c:v>
                </c:pt>
                <c:pt idx="1702">
                  <c:v>0.91193361399999995</c:v>
                </c:pt>
                <c:pt idx="1703">
                  <c:v>0.91192440699999999</c:v>
                </c:pt>
                <c:pt idx="1704">
                  <c:v>0.91190262499999997</c:v>
                </c:pt>
                <c:pt idx="1705">
                  <c:v>0.91188944400000005</c:v>
                </c:pt>
                <c:pt idx="1706">
                  <c:v>0.91186925299999999</c:v>
                </c:pt>
                <c:pt idx="1707">
                  <c:v>0.91185976300000005</c:v>
                </c:pt>
                <c:pt idx="1708">
                  <c:v>0.91184500099999999</c:v>
                </c:pt>
                <c:pt idx="1709">
                  <c:v>0.91174586000000002</c:v>
                </c:pt>
                <c:pt idx="1710">
                  <c:v>0.91160569499999999</c:v>
                </c:pt>
                <c:pt idx="1711">
                  <c:v>0.91144123200000005</c:v>
                </c:pt>
                <c:pt idx="1712">
                  <c:v>0.91142880000000004</c:v>
                </c:pt>
                <c:pt idx="1713">
                  <c:v>0.91139418900000002</c:v>
                </c:pt>
                <c:pt idx="1714">
                  <c:v>0.91136845899999996</c:v>
                </c:pt>
                <c:pt idx="1715">
                  <c:v>0.91135861200000001</c:v>
                </c:pt>
                <c:pt idx="1716">
                  <c:v>0.91133710599999995</c:v>
                </c:pt>
                <c:pt idx="1717">
                  <c:v>0.91130201300000002</c:v>
                </c:pt>
                <c:pt idx="1718">
                  <c:v>0.91127470899999996</c:v>
                </c:pt>
                <c:pt idx="1719">
                  <c:v>0.91124991099999997</c:v>
                </c:pt>
                <c:pt idx="1720">
                  <c:v>0.91119161199999998</c:v>
                </c:pt>
                <c:pt idx="1721">
                  <c:v>0.91118071700000003</c:v>
                </c:pt>
                <c:pt idx="1722">
                  <c:v>0.91114182899999996</c:v>
                </c:pt>
                <c:pt idx="1723">
                  <c:v>0.91111842600000004</c:v>
                </c:pt>
                <c:pt idx="1724">
                  <c:v>0.91110688200000001</c:v>
                </c:pt>
                <c:pt idx="1725">
                  <c:v>0.91108197800000001</c:v>
                </c:pt>
                <c:pt idx="1726">
                  <c:v>0.91106085400000003</c:v>
                </c:pt>
                <c:pt idx="1727">
                  <c:v>0.91104431399999997</c:v>
                </c:pt>
                <c:pt idx="1728">
                  <c:v>0.91102941000000004</c:v>
                </c:pt>
                <c:pt idx="1729">
                  <c:v>0.91101154900000003</c:v>
                </c:pt>
                <c:pt idx="1730">
                  <c:v>0.91098876900000003</c:v>
                </c:pt>
                <c:pt idx="1731">
                  <c:v>0.91096917600000005</c:v>
                </c:pt>
                <c:pt idx="1732">
                  <c:v>0.91095994400000002</c:v>
                </c:pt>
                <c:pt idx="1733">
                  <c:v>0.91095092700000002</c:v>
                </c:pt>
                <c:pt idx="1734">
                  <c:v>0.91092549499999997</c:v>
                </c:pt>
                <c:pt idx="1735">
                  <c:v>0.91089480599999995</c:v>
                </c:pt>
                <c:pt idx="1736">
                  <c:v>0.91082386500000001</c:v>
                </c:pt>
                <c:pt idx="1737">
                  <c:v>0.91081073099999998</c:v>
                </c:pt>
                <c:pt idx="1738">
                  <c:v>0.91080141800000003</c:v>
                </c:pt>
                <c:pt idx="1739">
                  <c:v>0.91079185500000004</c:v>
                </c:pt>
                <c:pt idx="1740">
                  <c:v>0.91076590899999998</c:v>
                </c:pt>
                <c:pt idx="1741">
                  <c:v>0.91074623899999996</c:v>
                </c:pt>
                <c:pt idx="1742">
                  <c:v>0.91072864099999995</c:v>
                </c:pt>
                <c:pt idx="1743">
                  <c:v>0.91071529600000001</c:v>
                </c:pt>
                <c:pt idx="1744">
                  <c:v>0.91070466699999997</c:v>
                </c:pt>
                <c:pt idx="1745">
                  <c:v>0.91067704500000002</c:v>
                </c:pt>
                <c:pt idx="1746">
                  <c:v>0.91066764600000005</c:v>
                </c:pt>
                <c:pt idx="1747">
                  <c:v>0.91065490900000001</c:v>
                </c:pt>
                <c:pt idx="1748">
                  <c:v>0.91064585499999995</c:v>
                </c:pt>
                <c:pt idx="1749">
                  <c:v>0.91062895499999996</c:v>
                </c:pt>
                <c:pt idx="1750">
                  <c:v>0.91060763499999997</c:v>
                </c:pt>
                <c:pt idx="1751">
                  <c:v>0.91059286100000003</c:v>
                </c:pt>
                <c:pt idx="1752">
                  <c:v>0.91058203999999998</c:v>
                </c:pt>
                <c:pt idx="1753">
                  <c:v>0.91055723700000002</c:v>
                </c:pt>
                <c:pt idx="1754">
                  <c:v>0.91054786200000004</c:v>
                </c:pt>
                <c:pt idx="1755">
                  <c:v>0.91052728400000005</c:v>
                </c:pt>
                <c:pt idx="1756">
                  <c:v>0.91051367299999997</c:v>
                </c:pt>
                <c:pt idx="1757">
                  <c:v>0.91050456499999999</c:v>
                </c:pt>
                <c:pt idx="1758">
                  <c:v>0.910495571</c:v>
                </c:pt>
                <c:pt idx="1759">
                  <c:v>0.91048407499999995</c:v>
                </c:pt>
                <c:pt idx="1760">
                  <c:v>0.91045641799999999</c:v>
                </c:pt>
                <c:pt idx="1761">
                  <c:v>0.91043346999999997</c:v>
                </c:pt>
                <c:pt idx="1762">
                  <c:v>0.91041910299999995</c:v>
                </c:pt>
                <c:pt idx="1763">
                  <c:v>0.91039953299999998</c:v>
                </c:pt>
                <c:pt idx="1764">
                  <c:v>0.91037834500000003</c:v>
                </c:pt>
                <c:pt idx="1765">
                  <c:v>0.91036906900000003</c:v>
                </c:pt>
                <c:pt idx="1766">
                  <c:v>0.91034298000000002</c:v>
                </c:pt>
                <c:pt idx="1767">
                  <c:v>0.91033361899999998</c:v>
                </c:pt>
                <c:pt idx="1768">
                  <c:v>0.91030235999999998</c:v>
                </c:pt>
                <c:pt idx="1769">
                  <c:v>0.91028159900000005</c:v>
                </c:pt>
                <c:pt idx="1770">
                  <c:v>0.91027011899999999</c:v>
                </c:pt>
                <c:pt idx="1771">
                  <c:v>0.91023116100000001</c:v>
                </c:pt>
                <c:pt idx="1772">
                  <c:v>0.91022141599999995</c:v>
                </c:pt>
                <c:pt idx="1773">
                  <c:v>0.91018841699999997</c:v>
                </c:pt>
                <c:pt idx="1774">
                  <c:v>0.910160466</c:v>
                </c:pt>
                <c:pt idx="1775">
                  <c:v>0.91014418699999999</c:v>
                </c:pt>
                <c:pt idx="1776">
                  <c:v>0.91013498400000004</c:v>
                </c:pt>
                <c:pt idx="1777">
                  <c:v>0.91012305699999996</c:v>
                </c:pt>
                <c:pt idx="1778">
                  <c:v>0.91010917300000005</c:v>
                </c:pt>
                <c:pt idx="1779">
                  <c:v>0.91007000900000001</c:v>
                </c:pt>
                <c:pt idx="1780">
                  <c:v>0.91006041299999996</c:v>
                </c:pt>
                <c:pt idx="1781">
                  <c:v>0.90996532799999996</c:v>
                </c:pt>
                <c:pt idx="1782">
                  <c:v>0.90992041899999998</c:v>
                </c:pt>
                <c:pt idx="1783">
                  <c:v>0.90991033799999999</c:v>
                </c:pt>
                <c:pt idx="1784">
                  <c:v>0.90990116300000001</c:v>
                </c:pt>
                <c:pt idx="1785">
                  <c:v>0.90989215599999995</c:v>
                </c:pt>
                <c:pt idx="1786">
                  <c:v>0.90987293999999996</c:v>
                </c:pt>
                <c:pt idx="1787">
                  <c:v>0.90986125200000001</c:v>
                </c:pt>
                <c:pt idx="1788">
                  <c:v>0.90980959299999997</c:v>
                </c:pt>
                <c:pt idx="1789">
                  <c:v>0.90979314700000002</c:v>
                </c:pt>
                <c:pt idx="1790">
                  <c:v>0.90977872599999998</c:v>
                </c:pt>
                <c:pt idx="1791">
                  <c:v>0.909769414</c:v>
                </c:pt>
                <c:pt idx="1792">
                  <c:v>0.90973653899999996</c:v>
                </c:pt>
                <c:pt idx="1793">
                  <c:v>0.90971887799999995</c:v>
                </c:pt>
                <c:pt idx="1794">
                  <c:v>0.90955763899999997</c:v>
                </c:pt>
                <c:pt idx="1795">
                  <c:v>0.90952323499999999</c:v>
                </c:pt>
                <c:pt idx="1796">
                  <c:v>0.90951332299999998</c:v>
                </c:pt>
                <c:pt idx="1797">
                  <c:v>0.90946622700000002</c:v>
                </c:pt>
                <c:pt idx="1798">
                  <c:v>0.90943379899999999</c:v>
                </c:pt>
                <c:pt idx="1799">
                  <c:v>0.90942421799999995</c:v>
                </c:pt>
                <c:pt idx="1800">
                  <c:v>0.90939736000000004</c:v>
                </c:pt>
                <c:pt idx="1801">
                  <c:v>0.90936832599999995</c:v>
                </c:pt>
                <c:pt idx="1802">
                  <c:v>0.90935053499999996</c:v>
                </c:pt>
                <c:pt idx="1803">
                  <c:v>0.90934129799999996</c:v>
                </c:pt>
                <c:pt idx="1804">
                  <c:v>0.90932795300000002</c:v>
                </c:pt>
                <c:pt idx="1805">
                  <c:v>0.90931261699999999</c:v>
                </c:pt>
                <c:pt idx="1806">
                  <c:v>0.90924573200000003</c:v>
                </c:pt>
                <c:pt idx="1807">
                  <c:v>0.90923152600000001</c:v>
                </c:pt>
                <c:pt idx="1808">
                  <c:v>0.90921644599999996</c:v>
                </c:pt>
                <c:pt idx="1809">
                  <c:v>0.90920730000000005</c:v>
                </c:pt>
                <c:pt idx="1810">
                  <c:v>0.90919384800000003</c:v>
                </c:pt>
                <c:pt idx="1811">
                  <c:v>0.90916326700000005</c:v>
                </c:pt>
                <c:pt idx="1812">
                  <c:v>0.90915368500000004</c:v>
                </c:pt>
                <c:pt idx="1813">
                  <c:v>0.90914460100000005</c:v>
                </c:pt>
                <c:pt idx="1814">
                  <c:v>0.90911657000000001</c:v>
                </c:pt>
                <c:pt idx="1815">
                  <c:v>0.90910567600000003</c:v>
                </c:pt>
                <c:pt idx="1816">
                  <c:v>0.90906155499999997</c:v>
                </c:pt>
                <c:pt idx="1817">
                  <c:v>0.90905125499999995</c:v>
                </c:pt>
                <c:pt idx="1818">
                  <c:v>0.90901508399999997</c:v>
                </c:pt>
                <c:pt idx="1819">
                  <c:v>0.90900224600000001</c:v>
                </c:pt>
                <c:pt idx="1820">
                  <c:v>0.90894767399999998</c:v>
                </c:pt>
                <c:pt idx="1821">
                  <c:v>0.90893207499999995</c:v>
                </c:pt>
                <c:pt idx="1822">
                  <c:v>0.90888642600000003</c:v>
                </c:pt>
                <c:pt idx="1823">
                  <c:v>0.90887663200000002</c:v>
                </c:pt>
                <c:pt idx="1824">
                  <c:v>0.90885376200000001</c:v>
                </c:pt>
                <c:pt idx="1825">
                  <c:v>0.90882034</c:v>
                </c:pt>
                <c:pt idx="1826">
                  <c:v>0.90880344400000002</c:v>
                </c:pt>
                <c:pt idx="1827">
                  <c:v>0.90878163199999995</c:v>
                </c:pt>
                <c:pt idx="1828">
                  <c:v>0.90874975000000002</c:v>
                </c:pt>
                <c:pt idx="1829">
                  <c:v>0.90864773600000004</c:v>
                </c:pt>
                <c:pt idx="1830">
                  <c:v>0.90850752700000004</c:v>
                </c:pt>
                <c:pt idx="1831">
                  <c:v>0.90849608999999998</c:v>
                </c:pt>
                <c:pt idx="1832">
                  <c:v>0.90844471400000004</c:v>
                </c:pt>
                <c:pt idx="1833">
                  <c:v>0.90831741600000004</c:v>
                </c:pt>
                <c:pt idx="1834">
                  <c:v>0.908235774</c:v>
                </c:pt>
                <c:pt idx="1835">
                  <c:v>0.90822493400000004</c:v>
                </c:pt>
                <c:pt idx="1836">
                  <c:v>0.90816138199999996</c:v>
                </c:pt>
                <c:pt idx="1837">
                  <c:v>0.90813202100000001</c:v>
                </c:pt>
                <c:pt idx="1838">
                  <c:v>0.90809801300000004</c:v>
                </c:pt>
                <c:pt idx="1839">
                  <c:v>0.90806912100000003</c:v>
                </c:pt>
                <c:pt idx="1840">
                  <c:v>0.90805904199999998</c:v>
                </c:pt>
                <c:pt idx="1841">
                  <c:v>0.90803894399999996</c:v>
                </c:pt>
                <c:pt idx="1842">
                  <c:v>0.90799975899999996</c:v>
                </c:pt>
                <c:pt idx="1843">
                  <c:v>0.90796144000000001</c:v>
                </c:pt>
                <c:pt idx="1844">
                  <c:v>0.90787296200000001</c:v>
                </c:pt>
                <c:pt idx="1845">
                  <c:v>0.90786263499999997</c:v>
                </c:pt>
                <c:pt idx="1846">
                  <c:v>0.90781003900000001</c:v>
                </c:pt>
                <c:pt idx="1847">
                  <c:v>0.90779499900000005</c:v>
                </c:pt>
                <c:pt idx="1848">
                  <c:v>0.90775888500000002</c:v>
                </c:pt>
                <c:pt idx="1849">
                  <c:v>0.90774498299999995</c:v>
                </c:pt>
                <c:pt idx="1850">
                  <c:v>0.90773195399999995</c:v>
                </c:pt>
                <c:pt idx="1851">
                  <c:v>0.90771411300000004</c:v>
                </c:pt>
                <c:pt idx="1852">
                  <c:v>0.90769878400000004</c:v>
                </c:pt>
                <c:pt idx="1853">
                  <c:v>0.907621966</c:v>
                </c:pt>
                <c:pt idx="1854">
                  <c:v>0.90754601700000004</c:v>
                </c:pt>
                <c:pt idx="1855">
                  <c:v>0.90753295</c:v>
                </c:pt>
                <c:pt idx="1856">
                  <c:v>0.90752366600000001</c:v>
                </c:pt>
                <c:pt idx="1857">
                  <c:v>0.90748846699999997</c:v>
                </c:pt>
                <c:pt idx="1858">
                  <c:v>0.90747891899999999</c:v>
                </c:pt>
                <c:pt idx="1859">
                  <c:v>0.90745311100000003</c:v>
                </c:pt>
                <c:pt idx="1860">
                  <c:v>0.907443738</c:v>
                </c:pt>
                <c:pt idx="1861">
                  <c:v>0.90742005699999995</c:v>
                </c:pt>
                <c:pt idx="1862">
                  <c:v>0.90738740399999995</c:v>
                </c:pt>
                <c:pt idx="1863">
                  <c:v>0.90737431400000002</c:v>
                </c:pt>
                <c:pt idx="1864">
                  <c:v>0.90736384299999995</c:v>
                </c:pt>
                <c:pt idx="1865">
                  <c:v>0.90734603000000003</c:v>
                </c:pt>
                <c:pt idx="1866">
                  <c:v>0.90730536100000003</c:v>
                </c:pt>
                <c:pt idx="1867">
                  <c:v>0.90726702299999995</c:v>
                </c:pt>
                <c:pt idx="1868">
                  <c:v>0.90715648599999998</c:v>
                </c:pt>
                <c:pt idx="1869">
                  <c:v>0.90714446999999998</c:v>
                </c:pt>
                <c:pt idx="1870">
                  <c:v>0.90713448399999996</c:v>
                </c:pt>
                <c:pt idx="1871">
                  <c:v>0.90711979200000004</c:v>
                </c:pt>
                <c:pt idx="1872">
                  <c:v>0.90711068500000003</c:v>
                </c:pt>
                <c:pt idx="1873">
                  <c:v>0.90707401099999996</c:v>
                </c:pt>
                <c:pt idx="1874">
                  <c:v>0.90706221399999998</c:v>
                </c:pt>
                <c:pt idx="1875">
                  <c:v>0.90703595400000003</c:v>
                </c:pt>
                <c:pt idx="1876">
                  <c:v>0.90701566099999997</c:v>
                </c:pt>
                <c:pt idx="1877">
                  <c:v>0.90700607300000002</c:v>
                </c:pt>
                <c:pt idx="1878">
                  <c:v>0.90699605999999999</c:v>
                </c:pt>
                <c:pt idx="1879">
                  <c:v>0.90698706399999995</c:v>
                </c:pt>
                <c:pt idx="1880">
                  <c:v>0.90697786199999997</c:v>
                </c:pt>
                <c:pt idx="1881">
                  <c:v>0.90696128200000004</c:v>
                </c:pt>
                <c:pt idx="1882">
                  <c:v>0.90692993300000002</c:v>
                </c:pt>
                <c:pt idx="1883">
                  <c:v>0.906895334</c:v>
                </c:pt>
                <c:pt idx="1884">
                  <c:v>0.90685269499999999</c:v>
                </c:pt>
                <c:pt idx="1885">
                  <c:v>0.90684288300000004</c:v>
                </c:pt>
                <c:pt idx="1886">
                  <c:v>0.90682457500000002</c:v>
                </c:pt>
                <c:pt idx="1887">
                  <c:v>0.90679302799999995</c:v>
                </c:pt>
                <c:pt idx="1888">
                  <c:v>0.90675086599999999</c:v>
                </c:pt>
                <c:pt idx="1889">
                  <c:v>0.906736973</c:v>
                </c:pt>
                <c:pt idx="1890">
                  <c:v>0.90672576699999996</c:v>
                </c:pt>
                <c:pt idx="1891">
                  <c:v>0.90671256899999997</c:v>
                </c:pt>
                <c:pt idx="1892">
                  <c:v>0.90669770800000005</c:v>
                </c:pt>
                <c:pt idx="1893">
                  <c:v>0.90667245600000002</c:v>
                </c:pt>
                <c:pt idx="1894">
                  <c:v>0.90666313099999996</c:v>
                </c:pt>
                <c:pt idx="1895">
                  <c:v>0.90662425300000005</c:v>
                </c:pt>
                <c:pt idx="1896">
                  <c:v>0.90660329399999995</c:v>
                </c:pt>
                <c:pt idx="1897">
                  <c:v>0.90657211400000004</c:v>
                </c:pt>
                <c:pt idx="1898">
                  <c:v>0.90656140900000004</c:v>
                </c:pt>
                <c:pt idx="1899">
                  <c:v>0.90653155200000002</c:v>
                </c:pt>
                <c:pt idx="1900">
                  <c:v>0.90650489000000001</c:v>
                </c:pt>
                <c:pt idx="1901">
                  <c:v>0.90643395000000004</c:v>
                </c:pt>
                <c:pt idx="1902">
                  <c:v>0.90636585700000005</c:v>
                </c:pt>
                <c:pt idx="1903">
                  <c:v>0.90635531499999999</c:v>
                </c:pt>
                <c:pt idx="1904">
                  <c:v>0.90625154699999999</c:v>
                </c:pt>
                <c:pt idx="1905">
                  <c:v>0.90624073299999997</c:v>
                </c:pt>
                <c:pt idx="1906">
                  <c:v>0.90610215999999999</c:v>
                </c:pt>
                <c:pt idx="1907">
                  <c:v>0.90609039800000002</c:v>
                </c:pt>
                <c:pt idx="1908">
                  <c:v>0.90606690300000003</c:v>
                </c:pt>
                <c:pt idx="1909">
                  <c:v>0.906057573</c:v>
                </c:pt>
                <c:pt idx="1910">
                  <c:v>0.90604030099999999</c:v>
                </c:pt>
                <c:pt idx="1911">
                  <c:v>0.90600065600000002</c:v>
                </c:pt>
                <c:pt idx="1912">
                  <c:v>0.90596575700000004</c:v>
                </c:pt>
                <c:pt idx="1913">
                  <c:v>0.90595065900000005</c:v>
                </c:pt>
                <c:pt idx="1914">
                  <c:v>0.90594146499999995</c:v>
                </c:pt>
                <c:pt idx="1915">
                  <c:v>0.90590268100000004</c:v>
                </c:pt>
                <c:pt idx="1916">
                  <c:v>0.90588503899999995</c:v>
                </c:pt>
                <c:pt idx="1917">
                  <c:v>0.90584889700000004</c:v>
                </c:pt>
                <c:pt idx="1918">
                  <c:v>0.90581226500000001</c:v>
                </c:pt>
                <c:pt idx="1919">
                  <c:v>0.90580206900000004</c:v>
                </c:pt>
                <c:pt idx="1920">
                  <c:v>0.90579296600000003</c:v>
                </c:pt>
                <c:pt idx="1921">
                  <c:v>0.90576636700000002</c:v>
                </c:pt>
                <c:pt idx="1922">
                  <c:v>0.90575279500000005</c:v>
                </c:pt>
                <c:pt idx="1923">
                  <c:v>0.90573777700000002</c:v>
                </c:pt>
                <c:pt idx="1924">
                  <c:v>0.90572381800000001</c:v>
                </c:pt>
                <c:pt idx="1925">
                  <c:v>0.90571471000000003</c:v>
                </c:pt>
                <c:pt idx="1926">
                  <c:v>0.90569625799999998</c:v>
                </c:pt>
                <c:pt idx="1927">
                  <c:v>0.90566355399999998</c:v>
                </c:pt>
                <c:pt idx="1928">
                  <c:v>0.90565401400000001</c:v>
                </c:pt>
                <c:pt idx="1929">
                  <c:v>0.90563444800000004</c:v>
                </c:pt>
                <c:pt idx="1930">
                  <c:v>0.90560768999999997</c:v>
                </c:pt>
                <c:pt idx="1931">
                  <c:v>0.90559428099999995</c:v>
                </c:pt>
                <c:pt idx="1932">
                  <c:v>0.90557444499999995</c:v>
                </c:pt>
                <c:pt idx="1933">
                  <c:v>0.90554296999999995</c:v>
                </c:pt>
                <c:pt idx="1934">
                  <c:v>0.90553343600000002</c:v>
                </c:pt>
                <c:pt idx="1935">
                  <c:v>0.90550261600000004</c:v>
                </c:pt>
                <c:pt idx="1936">
                  <c:v>0.90547127800000005</c:v>
                </c:pt>
                <c:pt idx="1937">
                  <c:v>0.90545603100000005</c:v>
                </c:pt>
                <c:pt idx="1938">
                  <c:v>0.90538934500000001</c:v>
                </c:pt>
                <c:pt idx="1939">
                  <c:v>0.90534387800000005</c:v>
                </c:pt>
                <c:pt idx="1940">
                  <c:v>0.90533395400000005</c:v>
                </c:pt>
                <c:pt idx="1941">
                  <c:v>0.90529161700000005</c:v>
                </c:pt>
                <c:pt idx="1942">
                  <c:v>0.90527886400000002</c:v>
                </c:pt>
                <c:pt idx="1943">
                  <c:v>0.90525780199999994</c:v>
                </c:pt>
                <c:pt idx="1944">
                  <c:v>0.90523775500000003</c:v>
                </c:pt>
                <c:pt idx="1945">
                  <c:v>0.90522055099999998</c:v>
                </c:pt>
                <c:pt idx="1946">
                  <c:v>0.90520495499999998</c:v>
                </c:pt>
                <c:pt idx="1947">
                  <c:v>0.90518166</c:v>
                </c:pt>
                <c:pt idx="1948">
                  <c:v>0.905170743</c:v>
                </c:pt>
                <c:pt idx="1949">
                  <c:v>0.90516160400000001</c:v>
                </c:pt>
                <c:pt idx="1950">
                  <c:v>0.90513884899999997</c:v>
                </c:pt>
                <c:pt idx="1951">
                  <c:v>0.90512946400000005</c:v>
                </c:pt>
                <c:pt idx="1952">
                  <c:v>0.90512041899999995</c:v>
                </c:pt>
                <c:pt idx="1953">
                  <c:v>0.90510595699999996</c:v>
                </c:pt>
                <c:pt idx="1954">
                  <c:v>0.90509121999999997</c:v>
                </c:pt>
                <c:pt idx="1955">
                  <c:v>0.90507238700000003</c:v>
                </c:pt>
                <c:pt idx="1956">
                  <c:v>0.90506317000000003</c:v>
                </c:pt>
                <c:pt idx="1957">
                  <c:v>0.90505415899999997</c:v>
                </c:pt>
                <c:pt idx="1958">
                  <c:v>0.90503825699999996</c:v>
                </c:pt>
                <c:pt idx="1959">
                  <c:v>0.90501808500000003</c:v>
                </c:pt>
                <c:pt idx="1960">
                  <c:v>0.90498989299999999</c:v>
                </c:pt>
                <c:pt idx="1961">
                  <c:v>0.90497196000000002</c:v>
                </c:pt>
                <c:pt idx="1962">
                  <c:v>0.90490415999999996</c:v>
                </c:pt>
                <c:pt idx="1963">
                  <c:v>0.90484326500000001</c:v>
                </c:pt>
                <c:pt idx="1964">
                  <c:v>0.90482097900000003</c:v>
                </c:pt>
                <c:pt idx="1965">
                  <c:v>0.90477615899999997</c:v>
                </c:pt>
                <c:pt idx="1966">
                  <c:v>0.90476646199999999</c:v>
                </c:pt>
                <c:pt idx="1967">
                  <c:v>0.90475479599999997</c:v>
                </c:pt>
                <c:pt idx="1968">
                  <c:v>0.90473701100000004</c:v>
                </c:pt>
                <c:pt idx="1969">
                  <c:v>0.90471500699999996</c:v>
                </c:pt>
                <c:pt idx="1970">
                  <c:v>0.90470447300000001</c:v>
                </c:pt>
                <c:pt idx="1971">
                  <c:v>0.90469542000000003</c:v>
                </c:pt>
                <c:pt idx="1972">
                  <c:v>0.90467271699999996</c:v>
                </c:pt>
                <c:pt idx="1973">
                  <c:v>0.90466345299999995</c:v>
                </c:pt>
                <c:pt idx="1974">
                  <c:v>0.90465443099999998</c:v>
                </c:pt>
                <c:pt idx="1975">
                  <c:v>0.90464545699999999</c:v>
                </c:pt>
                <c:pt idx="1976">
                  <c:v>0.90463649099999999</c:v>
                </c:pt>
                <c:pt idx="1977">
                  <c:v>0.904607049</c:v>
                </c:pt>
                <c:pt idx="1978">
                  <c:v>0.90459761400000005</c:v>
                </c:pt>
                <c:pt idx="1979">
                  <c:v>0.90458683600000001</c:v>
                </c:pt>
                <c:pt idx="1980">
                  <c:v>0.90456086099999999</c:v>
                </c:pt>
                <c:pt idx="1981">
                  <c:v>0.90454341400000005</c:v>
                </c:pt>
                <c:pt idx="1982">
                  <c:v>0.90453370799999999</c:v>
                </c:pt>
                <c:pt idx="1983">
                  <c:v>0.90451997399999995</c:v>
                </c:pt>
                <c:pt idx="1984">
                  <c:v>0.90449927399999996</c:v>
                </c:pt>
                <c:pt idx="1985">
                  <c:v>0.90447300100000005</c:v>
                </c:pt>
                <c:pt idx="1986">
                  <c:v>0.90442972899999996</c:v>
                </c:pt>
                <c:pt idx="1987">
                  <c:v>0.90440109099999999</c:v>
                </c:pt>
                <c:pt idx="1988">
                  <c:v>0.90439135699999995</c:v>
                </c:pt>
                <c:pt idx="1989">
                  <c:v>0.90436297499999996</c:v>
                </c:pt>
                <c:pt idx="1990">
                  <c:v>0.90433458499999997</c:v>
                </c:pt>
                <c:pt idx="1991">
                  <c:v>0.904318014</c:v>
                </c:pt>
                <c:pt idx="1992">
                  <c:v>0.90430147100000002</c:v>
                </c:pt>
                <c:pt idx="1993">
                  <c:v>0.90427626999999999</c:v>
                </c:pt>
                <c:pt idx="1994">
                  <c:v>0.90426671800000002</c:v>
                </c:pt>
                <c:pt idx="1995">
                  <c:v>0.90424797700000004</c:v>
                </c:pt>
                <c:pt idx="1996">
                  <c:v>0.90416699099999998</c:v>
                </c:pt>
                <c:pt idx="1997">
                  <c:v>0.904117379</c:v>
                </c:pt>
                <c:pt idx="1998">
                  <c:v>0.90409540099999997</c:v>
                </c:pt>
                <c:pt idx="1999">
                  <c:v>0.90408599499999998</c:v>
                </c:pt>
                <c:pt idx="2000">
                  <c:v>0.90406096999999996</c:v>
                </c:pt>
                <c:pt idx="2001">
                  <c:v>0.90403072900000003</c:v>
                </c:pt>
                <c:pt idx="2002">
                  <c:v>0.90401348199999998</c:v>
                </c:pt>
                <c:pt idx="2003">
                  <c:v>0.90396088299999999</c:v>
                </c:pt>
                <c:pt idx="2004">
                  <c:v>0.90391565600000001</c:v>
                </c:pt>
                <c:pt idx="2005">
                  <c:v>0.90388835700000003</c:v>
                </c:pt>
                <c:pt idx="2006">
                  <c:v>0.90386619599999996</c:v>
                </c:pt>
                <c:pt idx="2007">
                  <c:v>0.90377454599999996</c:v>
                </c:pt>
                <c:pt idx="2008">
                  <c:v>0.90374830799999994</c:v>
                </c:pt>
                <c:pt idx="2009">
                  <c:v>0.90373875400000003</c:v>
                </c:pt>
                <c:pt idx="2010">
                  <c:v>0.90371073400000002</c:v>
                </c:pt>
                <c:pt idx="2011">
                  <c:v>0.903664193</c:v>
                </c:pt>
                <c:pt idx="2012">
                  <c:v>0.90365441899999999</c:v>
                </c:pt>
                <c:pt idx="2013">
                  <c:v>0.90360014</c:v>
                </c:pt>
                <c:pt idx="2014">
                  <c:v>0.90357754400000001</c:v>
                </c:pt>
                <c:pt idx="2015">
                  <c:v>0.90356606900000003</c:v>
                </c:pt>
                <c:pt idx="2016">
                  <c:v>0.90355697300000004</c:v>
                </c:pt>
                <c:pt idx="2017">
                  <c:v>0.90353582099999996</c:v>
                </c:pt>
                <c:pt idx="2018">
                  <c:v>0.90352271799999995</c:v>
                </c:pt>
                <c:pt idx="2019">
                  <c:v>0.90351333199999995</c:v>
                </c:pt>
                <c:pt idx="2020">
                  <c:v>0.90348870400000003</c:v>
                </c:pt>
                <c:pt idx="2021">
                  <c:v>0.90336240999999995</c:v>
                </c:pt>
                <c:pt idx="2022">
                  <c:v>0.90335117499999995</c:v>
                </c:pt>
                <c:pt idx="2023">
                  <c:v>0.90332657999999999</c:v>
                </c:pt>
                <c:pt idx="2024">
                  <c:v>0.90330637899999999</c:v>
                </c:pt>
                <c:pt idx="2025">
                  <c:v>0.90329295700000001</c:v>
                </c:pt>
                <c:pt idx="2026">
                  <c:v>0.90328385</c:v>
                </c:pt>
                <c:pt idx="2027">
                  <c:v>0.90325222800000005</c:v>
                </c:pt>
                <c:pt idx="2028">
                  <c:v>0.90322164199999999</c:v>
                </c:pt>
                <c:pt idx="2029">
                  <c:v>0.90321211300000004</c:v>
                </c:pt>
                <c:pt idx="2030">
                  <c:v>0.90314309299999995</c:v>
                </c:pt>
                <c:pt idx="2031">
                  <c:v>0.90311571099999999</c:v>
                </c:pt>
                <c:pt idx="2032">
                  <c:v>0.90309119400000004</c:v>
                </c:pt>
                <c:pt idx="2033">
                  <c:v>0.90307250100000003</c:v>
                </c:pt>
                <c:pt idx="2034">
                  <c:v>0.90306069700000002</c:v>
                </c:pt>
                <c:pt idx="2035">
                  <c:v>0.90301903800000005</c:v>
                </c:pt>
                <c:pt idx="2036">
                  <c:v>0.90300922900000002</c:v>
                </c:pt>
                <c:pt idx="2037">
                  <c:v>0.90299716100000005</c:v>
                </c:pt>
                <c:pt idx="2038">
                  <c:v>0.90298222699999997</c:v>
                </c:pt>
                <c:pt idx="2039">
                  <c:v>0.90294803700000004</c:v>
                </c:pt>
                <c:pt idx="2040">
                  <c:v>0.90293846600000005</c:v>
                </c:pt>
                <c:pt idx="2041">
                  <c:v>0.90291764399999996</c:v>
                </c:pt>
                <c:pt idx="2042">
                  <c:v>0.90290453000000004</c:v>
                </c:pt>
                <c:pt idx="2043">
                  <c:v>0.90289541900000003</c:v>
                </c:pt>
                <c:pt idx="2044">
                  <c:v>0.90288458400000005</c:v>
                </c:pt>
                <c:pt idx="2045">
                  <c:v>0.90282659399999998</c:v>
                </c:pt>
                <c:pt idx="2046">
                  <c:v>0.90279985399999996</c:v>
                </c:pt>
                <c:pt idx="2047">
                  <c:v>0.90279029899999996</c:v>
                </c:pt>
                <c:pt idx="2048">
                  <c:v>0.90276777900000005</c:v>
                </c:pt>
                <c:pt idx="2049">
                  <c:v>0.90275210100000003</c:v>
                </c:pt>
                <c:pt idx="2050">
                  <c:v>0.90270604700000001</c:v>
                </c:pt>
                <c:pt idx="2051">
                  <c:v>0.902683342</c:v>
                </c:pt>
                <c:pt idx="2052">
                  <c:v>0.90262162199999996</c:v>
                </c:pt>
                <c:pt idx="2053">
                  <c:v>0.90259573999999998</c:v>
                </c:pt>
                <c:pt idx="2054">
                  <c:v>0.90258611200000005</c:v>
                </c:pt>
                <c:pt idx="2055">
                  <c:v>0.90256880699999997</c:v>
                </c:pt>
                <c:pt idx="2056">
                  <c:v>0.90255770700000004</c:v>
                </c:pt>
                <c:pt idx="2057">
                  <c:v>0.902548664</c:v>
                </c:pt>
                <c:pt idx="2058">
                  <c:v>0.90252515899999997</c:v>
                </c:pt>
                <c:pt idx="2059">
                  <c:v>0.90246845399999998</c:v>
                </c:pt>
                <c:pt idx="2060">
                  <c:v>0.90243192400000005</c:v>
                </c:pt>
                <c:pt idx="2061">
                  <c:v>0.90242235599999998</c:v>
                </c:pt>
                <c:pt idx="2062">
                  <c:v>0.90238425</c:v>
                </c:pt>
                <c:pt idx="2063">
                  <c:v>0.90235138500000001</c:v>
                </c:pt>
                <c:pt idx="2064">
                  <c:v>0.90229460800000005</c:v>
                </c:pt>
                <c:pt idx="2065">
                  <c:v>0.90222551299999998</c:v>
                </c:pt>
                <c:pt idx="2066">
                  <c:v>0.90220949299999997</c:v>
                </c:pt>
                <c:pt idx="2067">
                  <c:v>0.90215392900000002</c:v>
                </c:pt>
                <c:pt idx="2068">
                  <c:v>0.90194444200000001</c:v>
                </c:pt>
                <c:pt idx="2069">
                  <c:v>0.90187976999999997</c:v>
                </c:pt>
                <c:pt idx="2070">
                  <c:v>0.90180942399999997</c:v>
                </c:pt>
                <c:pt idx="2071">
                  <c:v>0.90179884600000004</c:v>
                </c:pt>
                <c:pt idx="2072">
                  <c:v>0.90172629900000001</c:v>
                </c:pt>
                <c:pt idx="2073">
                  <c:v>0.90171580500000004</c:v>
                </c:pt>
                <c:pt idx="2074">
                  <c:v>0.90165451900000004</c:v>
                </c:pt>
                <c:pt idx="2075">
                  <c:v>0.901644377</c:v>
                </c:pt>
                <c:pt idx="2076">
                  <c:v>0.90160575799999998</c:v>
                </c:pt>
                <c:pt idx="2077">
                  <c:v>0.90159613000000005</c:v>
                </c:pt>
                <c:pt idx="2078">
                  <c:v>0.901585843</c:v>
                </c:pt>
                <c:pt idx="2079">
                  <c:v>0.90153667299999996</c:v>
                </c:pt>
                <c:pt idx="2080">
                  <c:v>0.90151822599999998</c:v>
                </c:pt>
                <c:pt idx="2081">
                  <c:v>0.90149976399999998</c:v>
                </c:pt>
                <c:pt idx="2082">
                  <c:v>0.90148851200000002</c:v>
                </c:pt>
                <c:pt idx="2083">
                  <c:v>0.90138551</c:v>
                </c:pt>
                <c:pt idx="2084">
                  <c:v>0.90116153700000001</c:v>
                </c:pt>
                <c:pt idx="2085">
                  <c:v>0.90110151100000002</c:v>
                </c:pt>
                <c:pt idx="2086">
                  <c:v>0.90108571199999998</c:v>
                </c:pt>
                <c:pt idx="2087">
                  <c:v>0.90106461400000004</c:v>
                </c:pt>
                <c:pt idx="2088">
                  <c:v>0.90105534399999998</c:v>
                </c:pt>
                <c:pt idx="2089">
                  <c:v>0.90101546799999999</c:v>
                </c:pt>
                <c:pt idx="2090">
                  <c:v>0.90100462400000003</c:v>
                </c:pt>
                <c:pt idx="2091">
                  <c:v>0.90098070500000005</c:v>
                </c:pt>
                <c:pt idx="2092">
                  <c:v>0.90094250600000003</c:v>
                </c:pt>
                <c:pt idx="2093">
                  <c:v>0.90092230200000001</c:v>
                </c:pt>
                <c:pt idx="2094">
                  <c:v>0.90088274000000002</c:v>
                </c:pt>
                <c:pt idx="2095">
                  <c:v>0.90080828300000004</c:v>
                </c:pt>
                <c:pt idx="2096">
                  <c:v>0.90079638200000001</c:v>
                </c:pt>
                <c:pt idx="2097">
                  <c:v>0.90075468400000003</c:v>
                </c:pt>
                <c:pt idx="2098">
                  <c:v>0.900714872</c:v>
                </c:pt>
                <c:pt idx="2099">
                  <c:v>0.90068879499999999</c:v>
                </c:pt>
                <c:pt idx="2100">
                  <c:v>0.90066584199999999</c:v>
                </c:pt>
                <c:pt idx="2101">
                  <c:v>0.90062801000000003</c:v>
                </c:pt>
                <c:pt idx="2102">
                  <c:v>0.90060236699999996</c:v>
                </c:pt>
                <c:pt idx="2103">
                  <c:v>0.90056883899999995</c:v>
                </c:pt>
                <c:pt idx="2104">
                  <c:v>0.90054195000000004</c:v>
                </c:pt>
                <c:pt idx="2105">
                  <c:v>0.90052944499999998</c:v>
                </c:pt>
                <c:pt idx="2106">
                  <c:v>0.90039909600000001</c:v>
                </c:pt>
                <c:pt idx="2107">
                  <c:v>0.90036929300000001</c:v>
                </c:pt>
                <c:pt idx="2108">
                  <c:v>0.90035733600000001</c:v>
                </c:pt>
                <c:pt idx="2109">
                  <c:v>0.90034809299999996</c:v>
                </c:pt>
                <c:pt idx="2110">
                  <c:v>0.90033041899999999</c:v>
                </c:pt>
                <c:pt idx="2111">
                  <c:v>0.900307988</c:v>
                </c:pt>
                <c:pt idx="2112">
                  <c:v>0.90029871699999997</c:v>
                </c:pt>
                <c:pt idx="2113">
                  <c:v>0.90027368200000002</c:v>
                </c:pt>
                <c:pt idx="2114">
                  <c:v>0.90025840099999999</c:v>
                </c:pt>
                <c:pt idx="2115">
                  <c:v>0.90024598099999997</c:v>
                </c:pt>
                <c:pt idx="2116">
                  <c:v>0.90017895400000003</c:v>
                </c:pt>
                <c:pt idx="2117">
                  <c:v>0.90016864500000005</c:v>
                </c:pt>
                <c:pt idx="2118">
                  <c:v>0.90015286000000005</c:v>
                </c:pt>
                <c:pt idx="2119">
                  <c:v>0.90014370700000002</c:v>
                </c:pt>
                <c:pt idx="2120">
                  <c:v>0.90012848000000001</c:v>
                </c:pt>
                <c:pt idx="2121">
                  <c:v>0.90011717300000005</c:v>
                </c:pt>
                <c:pt idx="2122">
                  <c:v>0.90010089299999996</c:v>
                </c:pt>
                <c:pt idx="2123">
                  <c:v>0.90006345300000001</c:v>
                </c:pt>
                <c:pt idx="2124">
                  <c:v>0.90004769799999995</c:v>
                </c:pt>
                <c:pt idx="2125">
                  <c:v>0.90003538000000005</c:v>
                </c:pt>
                <c:pt idx="2126">
                  <c:v>0.90002502500000003</c:v>
                </c:pt>
                <c:pt idx="2127">
                  <c:v>0.90001597700000002</c:v>
                </c:pt>
                <c:pt idx="2128">
                  <c:v>0.89997498799999998</c:v>
                </c:pt>
                <c:pt idx="2129">
                  <c:v>0.89996506499999995</c:v>
                </c:pt>
                <c:pt idx="2130">
                  <c:v>0.89995564500000003</c:v>
                </c:pt>
                <c:pt idx="2131">
                  <c:v>0.89990402400000002</c:v>
                </c:pt>
                <c:pt idx="2132">
                  <c:v>0.89986310400000002</c:v>
                </c:pt>
                <c:pt idx="2133">
                  <c:v>0.89985054499999995</c:v>
                </c:pt>
                <c:pt idx="2134">
                  <c:v>0.89984137099999995</c:v>
                </c:pt>
                <c:pt idx="2135">
                  <c:v>0.89982460399999997</c:v>
                </c:pt>
                <c:pt idx="2136">
                  <c:v>0.89980468000000002</c:v>
                </c:pt>
                <c:pt idx="2137">
                  <c:v>0.89979543299999998</c:v>
                </c:pt>
                <c:pt idx="2138">
                  <c:v>0.89978519000000001</c:v>
                </c:pt>
                <c:pt idx="2139">
                  <c:v>0.89975542600000002</c:v>
                </c:pt>
                <c:pt idx="2140">
                  <c:v>0.89973587799999999</c:v>
                </c:pt>
                <c:pt idx="2141">
                  <c:v>0.89971450100000006</c:v>
                </c:pt>
                <c:pt idx="2142">
                  <c:v>0.89969513099999998</c:v>
                </c:pt>
                <c:pt idx="2143">
                  <c:v>0.89967356099999996</c:v>
                </c:pt>
                <c:pt idx="2144">
                  <c:v>0.89965466400000005</c:v>
                </c:pt>
                <c:pt idx="2145">
                  <c:v>0.89962708300000005</c:v>
                </c:pt>
                <c:pt idx="2146">
                  <c:v>0.89961764700000002</c:v>
                </c:pt>
                <c:pt idx="2147">
                  <c:v>0.89960456</c:v>
                </c:pt>
                <c:pt idx="2148">
                  <c:v>0.899583574</c:v>
                </c:pt>
                <c:pt idx="2149">
                  <c:v>0.89956725199999998</c:v>
                </c:pt>
                <c:pt idx="2150">
                  <c:v>0.89955747600000002</c:v>
                </c:pt>
                <c:pt idx="2151">
                  <c:v>0.89954289899999995</c:v>
                </c:pt>
                <c:pt idx="2152">
                  <c:v>0.89951060100000002</c:v>
                </c:pt>
                <c:pt idx="2153">
                  <c:v>0.89948788099999999</c:v>
                </c:pt>
                <c:pt idx="2154">
                  <c:v>0.89947847000000003</c:v>
                </c:pt>
                <c:pt idx="2155">
                  <c:v>0.89944412200000001</c:v>
                </c:pt>
                <c:pt idx="2156">
                  <c:v>0.89942316499999997</c:v>
                </c:pt>
                <c:pt idx="2157">
                  <c:v>0.89938900499999996</c:v>
                </c:pt>
                <c:pt idx="2158">
                  <c:v>0.89937548199999995</c:v>
                </c:pt>
                <c:pt idx="2159">
                  <c:v>0.89935349099999995</c:v>
                </c:pt>
                <c:pt idx="2160">
                  <c:v>0.89933704000000003</c:v>
                </c:pt>
                <c:pt idx="2161">
                  <c:v>0.899307949</c:v>
                </c:pt>
                <c:pt idx="2162">
                  <c:v>0.89928931400000001</c:v>
                </c:pt>
                <c:pt idx="2163">
                  <c:v>0.89927380300000004</c:v>
                </c:pt>
                <c:pt idx="2164">
                  <c:v>0.89925279899999999</c:v>
                </c:pt>
                <c:pt idx="2165">
                  <c:v>0.89921886399999995</c:v>
                </c:pt>
                <c:pt idx="2166">
                  <c:v>0.89920936399999996</c:v>
                </c:pt>
                <c:pt idx="2167">
                  <c:v>0.89918662999999999</c:v>
                </c:pt>
                <c:pt idx="2168">
                  <c:v>0.89917734800000004</c:v>
                </c:pt>
                <c:pt idx="2169">
                  <c:v>0.89916832400000002</c:v>
                </c:pt>
                <c:pt idx="2170">
                  <c:v>0.899159351</c:v>
                </c:pt>
                <c:pt idx="2171">
                  <c:v>0.89913955499999998</c:v>
                </c:pt>
                <c:pt idx="2172">
                  <c:v>0.89913035100000005</c:v>
                </c:pt>
                <c:pt idx="2173">
                  <c:v>0.89910749199999995</c:v>
                </c:pt>
                <c:pt idx="2174">
                  <c:v>0.899098222</c:v>
                </c:pt>
                <c:pt idx="2175">
                  <c:v>0.89908400200000005</c:v>
                </c:pt>
                <c:pt idx="2176">
                  <c:v>0.89905542400000005</c:v>
                </c:pt>
                <c:pt idx="2177">
                  <c:v>0.89903659999999996</c:v>
                </c:pt>
                <c:pt idx="2178">
                  <c:v>0.89902432600000004</c:v>
                </c:pt>
                <c:pt idx="2179">
                  <c:v>0.89899509899999996</c:v>
                </c:pt>
                <c:pt idx="2180">
                  <c:v>0.89898568700000003</c:v>
                </c:pt>
                <c:pt idx="2181">
                  <c:v>0.89895951799999996</c:v>
                </c:pt>
                <c:pt idx="2182">
                  <c:v>0.898944878</c:v>
                </c:pt>
                <c:pt idx="2183">
                  <c:v>0.89892865399999999</c:v>
                </c:pt>
                <c:pt idx="2184">
                  <c:v>0.89891950200000004</c:v>
                </c:pt>
                <c:pt idx="2185">
                  <c:v>0.89888071599999997</c:v>
                </c:pt>
                <c:pt idx="2186">
                  <c:v>0.89886786100000005</c:v>
                </c:pt>
                <c:pt idx="2187">
                  <c:v>0.89885827299999999</c:v>
                </c:pt>
                <c:pt idx="2188">
                  <c:v>0.89882233700000003</c:v>
                </c:pt>
                <c:pt idx="2189">
                  <c:v>0.89878771899999998</c:v>
                </c:pt>
                <c:pt idx="2190">
                  <c:v>0.89877810000000002</c:v>
                </c:pt>
                <c:pt idx="2191">
                  <c:v>0.89875623699999996</c:v>
                </c:pt>
                <c:pt idx="2192">
                  <c:v>0.89874696200000004</c:v>
                </c:pt>
                <c:pt idx="2193">
                  <c:v>0.89872438600000004</c:v>
                </c:pt>
                <c:pt idx="2194">
                  <c:v>0.89871513400000003</c:v>
                </c:pt>
                <c:pt idx="2195">
                  <c:v>0.89869481100000004</c:v>
                </c:pt>
                <c:pt idx="2196">
                  <c:v>0.89868508000000003</c:v>
                </c:pt>
                <c:pt idx="2197">
                  <c:v>0.89866539000000001</c:v>
                </c:pt>
                <c:pt idx="2198">
                  <c:v>0.89865619500000005</c:v>
                </c:pt>
                <c:pt idx="2199">
                  <c:v>0.89863498500000005</c:v>
                </c:pt>
                <c:pt idx="2200">
                  <c:v>0.89862198500000001</c:v>
                </c:pt>
                <c:pt idx="2201">
                  <c:v>0.89860571499999997</c:v>
                </c:pt>
                <c:pt idx="2202">
                  <c:v>0.89859316899999997</c:v>
                </c:pt>
                <c:pt idx="2203">
                  <c:v>0.89857859200000001</c:v>
                </c:pt>
                <c:pt idx="2204">
                  <c:v>0.89856948299999995</c:v>
                </c:pt>
                <c:pt idx="2205">
                  <c:v>0.89854463500000004</c:v>
                </c:pt>
                <c:pt idx="2206">
                  <c:v>0.898524985</c:v>
                </c:pt>
                <c:pt idx="2207">
                  <c:v>0.89851321399999995</c:v>
                </c:pt>
                <c:pt idx="2208">
                  <c:v>0.89849434100000003</c:v>
                </c:pt>
                <c:pt idx="2209">
                  <c:v>0.898474836</c:v>
                </c:pt>
                <c:pt idx="2210">
                  <c:v>0.898463173</c:v>
                </c:pt>
                <c:pt idx="2211">
                  <c:v>0.89844519700000003</c:v>
                </c:pt>
                <c:pt idx="2212">
                  <c:v>0.89842725599999995</c:v>
                </c:pt>
                <c:pt idx="2213">
                  <c:v>0.89841806999999996</c:v>
                </c:pt>
                <c:pt idx="2214">
                  <c:v>0.89840845700000005</c:v>
                </c:pt>
                <c:pt idx="2215">
                  <c:v>0.89839947600000003</c:v>
                </c:pt>
                <c:pt idx="2216">
                  <c:v>0.89838718100000003</c:v>
                </c:pt>
                <c:pt idx="2217">
                  <c:v>0.898374067</c:v>
                </c:pt>
                <c:pt idx="2218">
                  <c:v>0.89835173400000001</c:v>
                </c:pt>
                <c:pt idx="2219">
                  <c:v>0.898329975</c:v>
                </c:pt>
                <c:pt idx="2220">
                  <c:v>0.89830098400000002</c:v>
                </c:pt>
                <c:pt idx="2221">
                  <c:v>0.898291583</c:v>
                </c:pt>
                <c:pt idx="2222">
                  <c:v>0.89828253599999996</c:v>
                </c:pt>
                <c:pt idx="2223">
                  <c:v>0.89824332699999998</c:v>
                </c:pt>
                <c:pt idx="2224">
                  <c:v>0.89822177199999997</c:v>
                </c:pt>
                <c:pt idx="2225">
                  <c:v>0.89819821600000005</c:v>
                </c:pt>
                <c:pt idx="2226">
                  <c:v>0.89818872999999999</c:v>
                </c:pt>
                <c:pt idx="2227">
                  <c:v>0.89817876500000005</c:v>
                </c:pt>
                <c:pt idx="2228">
                  <c:v>0.89816976999999998</c:v>
                </c:pt>
                <c:pt idx="2229">
                  <c:v>0.89815932700000001</c:v>
                </c:pt>
                <c:pt idx="2230">
                  <c:v>0.89815033499999997</c:v>
                </c:pt>
                <c:pt idx="2231">
                  <c:v>0.898141368</c:v>
                </c:pt>
                <c:pt idx="2232">
                  <c:v>0.89813043100000001</c:v>
                </c:pt>
                <c:pt idx="2233">
                  <c:v>0.89810766900000005</c:v>
                </c:pt>
                <c:pt idx="2234">
                  <c:v>0.89809595399999997</c:v>
                </c:pt>
                <c:pt idx="2235">
                  <c:v>0.89807613399999997</c:v>
                </c:pt>
                <c:pt idx="2236">
                  <c:v>0.89806475699999999</c:v>
                </c:pt>
                <c:pt idx="2237">
                  <c:v>0.89805312299999995</c:v>
                </c:pt>
                <c:pt idx="2238">
                  <c:v>0.89802101000000001</c:v>
                </c:pt>
                <c:pt idx="2239">
                  <c:v>0.89801151300000004</c:v>
                </c:pt>
                <c:pt idx="2240">
                  <c:v>0.89800244900000004</c:v>
                </c:pt>
                <c:pt idx="2241">
                  <c:v>0.89798707300000002</c:v>
                </c:pt>
                <c:pt idx="2242">
                  <c:v>0.89797796299999999</c:v>
                </c:pt>
                <c:pt idx="2243">
                  <c:v>0.89794796099999996</c:v>
                </c:pt>
                <c:pt idx="2244">
                  <c:v>0.89793359299999997</c:v>
                </c:pt>
                <c:pt idx="2245">
                  <c:v>0.89792442699999997</c:v>
                </c:pt>
                <c:pt idx="2246">
                  <c:v>0.89791542599999996</c:v>
                </c:pt>
                <c:pt idx="2247">
                  <c:v>0.89788146899999999</c:v>
                </c:pt>
                <c:pt idx="2248">
                  <c:v>0.89784120700000003</c:v>
                </c:pt>
                <c:pt idx="2249">
                  <c:v>0.89779799900000001</c:v>
                </c:pt>
                <c:pt idx="2250">
                  <c:v>0.89778363100000003</c:v>
                </c:pt>
                <c:pt idx="2251">
                  <c:v>0.89777120600000004</c:v>
                </c:pt>
                <c:pt idx="2252">
                  <c:v>0.89775787699999998</c:v>
                </c:pt>
                <c:pt idx="2253">
                  <c:v>0.89774879299999999</c:v>
                </c:pt>
                <c:pt idx="2254">
                  <c:v>0.89773980799999997</c:v>
                </c:pt>
                <c:pt idx="2255">
                  <c:v>0.89771846600000005</c:v>
                </c:pt>
                <c:pt idx="2256">
                  <c:v>0.89770796200000003</c:v>
                </c:pt>
                <c:pt idx="2257">
                  <c:v>0.89769312199999995</c:v>
                </c:pt>
                <c:pt idx="2258">
                  <c:v>0.89767403599999995</c:v>
                </c:pt>
                <c:pt idx="2259">
                  <c:v>0.89766485399999996</c:v>
                </c:pt>
                <c:pt idx="2260">
                  <c:v>0.89764755100000004</c:v>
                </c:pt>
                <c:pt idx="2261">
                  <c:v>0.89763814600000003</c:v>
                </c:pt>
                <c:pt idx="2262">
                  <c:v>0.89757028699999997</c:v>
                </c:pt>
                <c:pt idx="2263">
                  <c:v>0.89755257700000002</c:v>
                </c:pt>
                <c:pt idx="2264">
                  <c:v>0.89754326600000001</c:v>
                </c:pt>
                <c:pt idx="2265">
                  <c:v>0.89751903399999999</c:v>
                </c:pt>
                <c:pt idx="2266">
                  <c:v>0.89750684400000003</c:v>
                </c:pt>
                <c:pt idx="2267">
                  <c:v>0.89749774900000001</c:v>
                </c:pt>
                <c:pt idx="2268">
                  <c:v>0.89747363000000002</c:v>
                </c:pt>
                <c:pt idx="2269">
                  <c:v>0.89746433599999997</c:v>
                </c:pt>
                <c:pt idx="2270">
                  <c:v>0.89745531000000001</c:v>
                </c:pt>
                <c:pt idx="2271">
                  <c:v>0.89744633699999998</c:v>
                </c:pt>
                <c:pt idx="2272">
                  <c:v>0.89743737400000001</c:v>
                </c:pt>
                <c:pt idx="2273">
                  <c:v>0.89741213099999995</c:v>
                </c:pt>
                <c:pt idx="2274">
                  <c:v>0.89740279000000001</c:v>
                </c:pt>
                <c:pt idx="2275">
                  <c:v>0.89736537000000005</c:v>
                </c:pt>
                <c:pt idx="2276">
                  <c:v>0.89735582999999997</c:v>
                </c:pt>
                <c:pt idx="2277">
                  <c:v>0.89733116899999998</c:v>
                </c:pt>
                <c:pt idx="2278">
                  <c:v>0.89731633700000002</c:v>
                </c:pt>
                <c:pt idx="2279">
                  <c:v>0.89729977900000002</c:v>
                </c:pt>
                <c:pt idx="2280">
                  <c:v>0.89729029400000004</c:v>
                </c:pt>
                <c:pt idx="2281">
                  <c:v>0.89723207999999999</c:v>
                </c:pt>
                <c:pt idx="2282">
                  <c:v>0.89722206199999999</c:v>
                </c:pt>
                <c:pt idx="2283">
                  <c:v>0.89721256599999999</c:v>
                </c:pt>
                <c:pt idx="2284">
                  <c:v>0.89718574100000004</c:v>
                </c:pt>
                <c:pt idx="2285">
                  <c:v>0.89715632099999998</c:v>
                </c:pt>
                <c:pt idx="2286">
                  <c:v>0.89712778000000004</c:v>
                </c:pt>
                <c:pt idx="2287">
                  <c:v>0.89710599300000005</c:v>
                </c:pt>
                <c:pt idx="2288">
                  <c:v>0.89709067399999998</c:v>
                </c:pt>
                <c:pt idx="2289">
                  <c:v>0.89696145699999996</c:v>
                </c:pt>
                <c:pt idx="2290">
                  <c:v>0.89693937700000004</c:v>
                </c:pt>
                <c:pt idx="2291">
                  <c:v>0.89692978499999998</c:v>
                </c:pt>
                <c:pt idx="2292">
                  <c:v>0.89690221699999995</c:v>
                </c:pt>
                <c:pt idx="2293">
                  <c:v>0.89687155500000004</c:v>
                </c:pt>
                <c:pt idx="2294">
                  <c:v>0.89686133800000001</c:v>
                </c:pt>
                <c:pt idx="2295">
                  <c:v>0.89681626000000003</c:v>
                </c:pt>
                <c:pt idx="2296">
                  <c:v>0.89680658199999996</c:v>
                </c:pt>
                <c:pt idx="2297">
                  <c:v>0.89677091900000006</c:v>
                </c:pt>
                <c:pt idx="2298">
                  <c:v>0.89676145799999996</c:v>
                </c:pt>
                <c:pt idx="2299">
                  <c:v>0.89674869499999998</c:v>
                </c:pt>
                <c:pt idx="2300">
                  <c:v>0.89673870300000003</c:v>
                </c:pt>
                <c:pt idx="2301">
                  <c:v>0.89672970500000004</c:v>
                </c:pt>
                <c:pt idx="2302">
                  <c:v>0.89671695600000001</c:v>
                </c:pt>
                <c:pt idx="2303">
                  <c:v>0.89670483899999998</c:v>
                </c:pt>
                <c:pt idx="2304">
                  <c:v>0.89669579600000004</c:v>
                </c:pt>
                <c:pt idx="2305">
                  <c:v>0.896666195</c:v>
                </c:pt>
                <c:pt idx="2306">
                  <c:v>0.89664995300000006</c:v>
                </c:pt>
                <c:pt idx="2307">
                  <c:v>0.89661911000000005</c:v>
                </c:pt>
                <c:pt idx="2308">
                  <c:v>0.896604081</c:v>
                </c:pt>
                <c:pt idx="2309">
                  <c:v>0.89653817899999999</c:v>
                </c:pt>
                <c:pt idx="2310">
                  <c:v>0.89650519500000003</c:v>
                </c:pt>
                <c:pt idx="2311">
                  <c:v>0.89646064999999997</c:v>
                </c:pt>
                <c:pt idx="2312">
                  <c:v>0.89640397199999999</c:v>
                </c:pt>
                <c:pt idx="2313">
                  <c:v>0.89638881500000001</c:v>
                </c:pt>
                <c:pt idx="2314">
                  <c:v>0.89636073500000002</c:v>
                </c:pt>
                <c:pt idx="2315">
                  <c:v>0.89635077900000004</c:v>
                </c:pt>
                <c:pt idx="2316">
                  <c:v>0.896294814</c:v>
                </c:pt>
                <c:pt idx="2317">
                  <c:v>0.89628495200000002</c:v>
                </c:pt>
                <c:pt idx="2318">
                  <c:v>0.89625335900000003</c:v>
                </c:pt>
                <c:pt idx="2319">
                  <c:v>0.89620953599999997</c:v>
                </c:pt>
                <c:pt idx="2320">
                  <c:v>0.89619671099999998</c:v>
                </c:pt>
                <c:pt idx="2321">
                  <c:v>0.89618158400000003</c:v>
                </c:pt>
                <c:pt idx="2322">
                  <c:v>0.89617246100000003</c:v>
                </c:pt>
                <c:pt idx="2323">
                  <c:v>0.89615354899999999</c:v>
                </c:pt>
                <c:pt idx="2324">
                  <c:v>0.89613991599999998</c:v>
                </c:pt>
                <c:pt idx="2325">
                  <c:v>0.89610931299999996</c:v>
                </c:pt>
                <c:pt idx="2326">
                  <c:v>0.89607155400000005</c:v>
                </c:pt>
                <c:pt idx="2327">
                  <c:v>0.89605236600000004</c:v>
                </c:pt>
                <c:pt idx="2328">
                  <c:v>0.89604135200000001</c:v>
                </c:pt>
                <c:pt idx="2329">
                  <c:v>0.89601147299999995</c:v>
                </c:pt>
                <c:pt idx="2330">
                  <c:v>0.896002042</c:v>
                </c:pt>
                <c:pt idx="2331">
                  <c:v>0.89598849899999999</c:v>
                </c:pt>
                <c:pt idx="2332">
                  <c:v>0.89597252599999999</c:v>
                </c:pt>
                <c:pt idx="2333">
                  <c:v>0.89596339199999997</c:v>
                </c:pt>
                <c:pt idx="2334">
                  <c:v>0.895944611</c:v>
                </c:pt>
                <c:pt idx="2335">
                  <c:v>0.89589969999999997</c:v>
                </c:pt>
                <c:pt idx="2336">
                  <c:v>0.89587294900000003</c:v>
                </c:pt>
                <c:pt idx="2337">
                  <c:v>0.89585703500000002</c:v>
                </c:pt>
                <c:pt idx="2338">
                  <c:v>0.89584784299999998</c:v>
                </c:pt>
                <c:pt idx="2339">
                  <c:v>0.89581295800000005</c:v>
                </c:pt>
                <c:pt idx="2340">
                  <c:v>0.89580340000000003</c:v>
                </c:pt>
                <c:pt idx="2341">
                  <c:v>0.89577943900000001</c:v>
                </c:pt>
                <c:pt idx="2342">
                  <c:v>0.89577016399999998</c:v>
                </c:pt>
                <c:pt idx="2343">
                  <c:v>0.89574247299999998</c:v>
                </c:pt>
                <c:pt idx="2344">
                  <c:v>0.89573308500000004</c:v>
                </c:pt>
                <c:pt idx="2345">
                  <c:v>0.89568963000000001</c:v>
                </c:pt>
                <c:pt idx="2346">
                  <c:v>0.89566311499999995</c:v>
                </c:pt>
                <c:pt idx="2347">
                  <c:v>0.89564033899999995</c:v>
                </c:pt>
                <c:pt idx="2348">
                  <c:v>0.89562462300000001</c:v>
                </c:pt>
                <c:pt idx="2349">
                  <c:v>0.895585729</c:v>
                </c:pt>
                <c:pt idx="2350">
                  <c:v>0.89556792600000001</c:v>
                </c:pt>
                <c:pt idx="2351">
                  <c:v>0.89555644099999998</c:v>
                </c:pt>
                <c:pt idx="2352">
                  <c:v>0.89554219300000004</c:v>
                </c:pt>
                <c:pt idx="2353">
                  <c:v>0.89551344600000005</c:v>
                </c:pt>
                <c:pt idx="2354">
                  <c:v>0.89549958900000004</c:v>
                </c:pt>
                <c:pt idx="2355">
                  <c:v>0.895474624</c:v>
                </c:pt>
                <c:pt idx="2356">
                  <c:v>0.89543611700000003</c:v>
                </c:pt>
                <c:pt idx="2357">
                  <c:v>0.89536426599999996</c:v>
                </c:pt>
                <c:pt idx="2358">
                  <c:v>0.89532263599999995</c:v>
                </c:pt>
                <c:pt idx="2359">
                  <c:v>0.89527113999999997</c:v>
                </c:pt>
                <c:pt idx="2360">
                  <c:v>0.89526112599999996</c:v>
                </c:pt>
                <c:pt idx="2361">
                  <c:v>0.89523375900000002</c:v>
                </c:pt>
                <c:pt idx="2362">
                  <c:v>0.89522098100000003</c:v>
                </c:pt>
                <c:pt idx="2363">
                  <c:v>0.89519868300000005</c:v>
                </c:pt>
                <c:pt idx="2364">
                  <c:v>0.89518386599999999</c:v>
                </c:pt>
                <c:pt idx="2365">
                  <c:v>0.89516887099999998</c:v>
                </c:pt>
                <c:pt idx="2366">
                  <c:v>0.89515514699999998</c:v>
                </c:pt>
                <c:pt idx="2367">
                  <c:v>0.89510845299999997</c:v>
                </c:pt>
                <c:pt idx="2368">
                  <c:v>0.89506200000000002</c:v>
                </c:pt>
                <c:pt idx="2369">
                  <c:v>0.89503691200000002</c:v>
                </c:pt>
                <c:pt idx="2370">
                  <c:v>0.89502648299999998</c:v>
                </c:pt>
                <c:pt idx="2371">
                  <c:v>0.89500496900000004</c:v>
                </c:pt>
                <c:pt idx="2372">
                  <c:v>0.89499571200000005</c:v>
                </c:pt>
                <c:pt idx="2373">
                  <c:v>0.89495080199999999</c:v>
                </c:pt>
                <c:pt idx="2374">
                  <c:v>0.89493209600000001</c:v>
                </c:pt>
                <c:pt idx="2375">
                  <c:v>0.89492280899999999</c:v>
                </c:pt>
                <c:pt idx="2376">
                  <c:v>0.894909069</c:v>
                </c:pt>
                <c:pt idx="2377">
                  <c:v>0.894877166</c:v>
                </c:pt>
                <c:pt idx="2378">
                  <c:v>0.89486439900000003</c:v>
                </c:pt>
                <c:pt idx="2379">
                  <c:v>0.89481250499999998</c:v>
                </c:pt>
                <c:pt idx="2380">
                  <c:v>0.89480263100000001</c:v>
                </c:pt>
                <c:pt idx="2381">
                  <c:v>0.89477778500000005</c:v>
                </c:pt>
                <c:pt idx="2382">
                  <c:v>0.89476744799999997</c:v>
                </c:pt>
                <c:pt idx="2383">
                  <c:v>0.89470536000000001</c:v>
                </c:pt>
                <c:pt idx="2384">
                  <c:v>0.89465367500000004</c:v>
                </c:pt>
                <c:pt idx="2385">
                  <c:v>0.89463553600000001</c:v>
                </c:pt>
                <c:pt idx="2386">
                  <c:v>0.89462540099999999</c:v>
                </c:pt>
                <c:pt idx="2387">
                  <c:v>0.89460843599999995</c:v>
                </c:pt>
                <c:pt idx="2388">
                  <c:v>0.89459545299999998</c:v>
                </c:pt>
                <c:pt idx="2389">
                  <c:v>0.89457157700000001</c:v>
                </c:pt>
                <c:pt idx="2390">
                  <c:v>0.894551922</c:v>
                </c:pt>
                <c:pt idx="2391">
                  <c:v>0.89451680899999997</c:v>
                </c:pt>
                <c:pt idx="2392">
                  <c:v>0.894500077</c:v>
                </c:pt>
                <c:pt idx="2393">
                  <c:v>0.89449050200000002</c:v>
                </c:pt>
                <c:pt idx="2394">
                  <c:v>0.89447917499999996</c:v>
                </c:pt>
                <c:pt idx="2395">
                  <c:v>0.89443045700000001</c:v>
                </c:pt>
                <c:pt idx="2396">
                  <c:v>0.894402998</c:v>
                </c:pt>
                <c:pt idx="2397">
                  <c:v>0.89436523400000001</c:v>
                </c:pt>
                <c:pt idx="2398">
                  <c:v>0.89435556100000002</c:v>
                </c:pt>
                <c:pt idx="2399">
                  <c:v>0.89434646500000003</c:v>
                </c:pt>
                <c:pt idx="2400">
                  <c:v>0.89432895199999995</c:v>
                </c:pt>
                <c:pt idx="2401">
                  <c:v>0.89430378099999996</c:v>
                </c:pt>
                <c:pt idx="2402">
                  <c:v>0.89427814299999997</c:v>
                </c:pt>
                <c:pt idx="2403">
                  <c:v>0.89424802000000003</c:v>
                </c:pt>
                <c:pt idx="2404">
                  <c:v>0.89418918300000005</c:v>
                </c:pt>
                <c:pt idx="2405">
                  <c:v>0.89417417799999999</c:v>
                </c:pt>
                <c:pt idx="2406">
                  <c:v>0.89415633400000005</c:v>
                </c:pt>
                <c:pt idx="2407">
                  <c:v>0.89411109600000005</c:v>
                </c:pt>
                <c:pt idx="2408">
                  <c:v>0.89403115399999999</c:v>
                </c:pt>
                <c:pt idx="2409">
                  <c:v>0.89399524299999999</c:v>
                </c:pt>
                <c:pt idx="2410">
                  <c:v>0.89397355199999995</c:v>
                </c:pt>
                <c:pt idx="2411">
                  <c:v>0.89396420700000001</c:v>
                </c:pt>
                <c:pt idx="2412">
                  <c:v>0.89394206899999995</c:v>
                </c:pt>
                <c:pt idx="2413">
                  <c:v>0.89393280600000002</c:v>
                </c:pt>
                <c:pt idx="2414">
                  <c:v>0.893922463</c:v>
                </c:pt>
                <c:pt idx="2415">
                  <c:v>0.89389295800000002</c:v>
                </c:pt>
                <c:pt idx="2416">
                  <c:v>0.89386158400000004</c:v>
                </c:pt>
                <c:pt idx="2417">
                  <c:v>0.89385208500000002</c:v>
                </c:pt>
                <c:pt idx="2418">
                  <c:v>0.89383214099999997</c:v>
                </c:pt>
                <c:pt idx="2419">
                  <c:v>0.89379615999999995</c:v>
                </c:pt>
                <c:pt idx="2420">
                  <c:v>0.89375481599999995</c:v>
                </c:pt>
                <c:pt idx="2421">
                  <c:v>0.89372914999999997</c:v>
                </c:pt>
                <c:pt idx="2422">
                  <c:v>0.89369167999999999</c:v>
                </c:pt>
                <c:pt idx="2423">
                  <c:v>0.89368155299999996</c:v>
                </c:pt>
                <c:pt idx="2424">
                  <c:v>0.89364750599999998</c:v>
                </c:pt>
                <c:pt idx="2425">
                  <c:v>0.89357593400000002</c:v>
                </c:pt>
                <c:pt idx="2426">
                  <c:v>0.893542167</c:v>
                </c:pt>
                <c:pt idx="2427">
                  <c:v>0.89353159699999996</c:v>
                </c:pt>
                <c:pt idx="2428">
                  <c:v>0.89346153800000006</c:v>
                </c:pt>
                <c:pt idx="2429">
                  <c:v>0.89343567899999998</c:v>
                </c:pt>
                <c:pt idx="2430">
                  <c:v>0.89339246000000005</c:v>
                </c:pt>
                <c:pt idx="2431">
                  <c:v>0.89336640599999995</c:v>
                </c:pt>
                <c:pt idx="2432">
                  <c:v>0.89331996400000002</c:v>
                </c:pt>
                <c:pt idx="2433">
                  <c:v>0.89327873599999996</c:v>
                </c:pt>
                <c:pt idx="2434">
                  <c:v>0.89326013800000004</c:v>
                </c:pt>
                <c:pt idx="2435">
                  <c:v>0.89324535400000005</c:v>
                </c:pt>
                <c:pt idx="2436">
                  <c:v>0.89320642299999997</c:v>
                </c:pt>
                <c:pt idx="2437">
                  <c:v>0.89318527700000006</c:v>
                </c:pt>
                <c:pt idx="2438">
                  <c:v>0.89315449400000002</c:v>
                </c:pt>
                <c:pt idx="2439">
                  <c:v>0.89312857199999995</c:v>
                </c:pt>
                <c:pt idx="2440">
                  <c:v>0.89311710600000005</c:v>
                </c:pt>
                <c:pt idx="2441">
                  <c:v>0.89307889399999996</c:v>
                </c:pt>
                <c:pt idx="2442">
                  <c:v>0.89304232100000003</c:v>
                </c:pt>
                <c:pt idx="2443">
                  <c:v>0.89298736899999998</c:v>
                </c:pt>
                <c:pt idx="2444">
                  <c:v>0.89296082799999998</c:v>
                </c:pt>
                <c:pt idx="2445">
                  <c:v>0.892931315</c:v>
                </c:pt>
                <c:pt idx="2446">
                  <c:v>0.89292163899999999</c:v>
                </c:pt>
                <c:pt idx="2447">
                  <c:v>0.89289501599999999</c:v>
                </c:pt>
                <c:pt idx="2448">
                  <c:v>0.89286401100000001</c:v>
                </c:pt>
                <c:pt idx="2449">
                  <c:v>0.89283304699999999</c:v>
                </c:pt>
                <c:pt idx="2450">
                  <c:v>0.892821486</c:v>
                </c:pt>
                <c:pt idx="2451">
                  <c:v>0.89279753799999995</c:v>
                </c:pt>
                <c:pt idx="2452">
                  <c:v>0.89274413799999996</c:v>
                </c:pt>
                <c:pt idx="2453">
                  <c:v>0.892705305</c:v>
                </c:pt>
                <c:pt idx="2454">
                  <c:v>0.89261331700000002</c:v>
                </c:pt>
                <c:pt idx="2455">
                  <c:v>0.892585077</c:v>
                </c:pt>
                <c:pt idx="2456">
                  <c:v>0.89256317900000004</c:v>
                </c:pt>
                <c:pt idx="2457">
                  <c:v>0.89255382500000002</c:v>
                </c:pt>
                <c:pt idx="2458">
                  <c:v>0.89252513300000003</c:v>
                </c:pt>
                <c:pt idx="2459">
                  <c:v>0.89250335199999997</c:v>
                </c:pt>
                <c:pt idx="2460">
                  <c:v>0.89245766299999996</c:v>
                </c:pt>
                <c:pt idx="2461">
                  <c:v>0.89244765599999998</c:v>
                </c:pt>
                <c:pt idx="2462">
                  <c:v>0.89240770999999997</c:v>
                </c:pt>
                <c:pt idx="2463">
                  <c:v>0.89231348700000002</c:v>
                </c:pt>
                <c:pt idx="2464">
                  <c:v>0.89228806100000002</c:v>
                </c:pt>
                <c:pt idx="2465">
                  <c:v>0.89224780699999995</c:v>
                </c:pt>
                <c:pt idx="2466">
                  <c:v>0.89223306400000002</c:v>
                </c:pt>
                <c:pt idx="2467">
                  <c:v>0.892179324</c:v>
                </c:pt>
                <c:pt idx="2468">
                  <c:v>0.89214055000000003</c:v>
                </c:pt>
                <c:pt idx="2469">
                  <c:v>0.892099859</c:v>
                </c:pt>
                <c:pt idx="2470">
                  <c:v>0.89208826699999999</c:v>
                </c:pt>
                <c:pt idx="2471">
                  <c:v>0.89205764799999998</c:v>
                </c:pt>
                <c:pt idx="2472">
                  <c:v>0.89204771299999996</c:v>
                </c:pt>
                <c:pt idx="2473">
                  <c:v>0.89202904100000002</c:v>
                </c:pt>
                <c:pt idx="2474">
                  <c:v>0.89198670700000005</c:v>
                </c:pt>
                <c:pt idx="2475">
                  <c:v>0.89195451100000001</c:v>
                </c:pt>
                <c:pt idx="2476">
                  <c:v>0.89193179199999995</c:v>
                </c:pt>
                <c:pt idx="2477">
                  <c:v>0.89192244399999998</c:v>
                </c:pt>
                <c:pt idx="2478">
                  <c:v>0.89190329400000001</c:v>
                </c:pt>
                <c:pt idx="2479">
                  <c:v>0.891850578</c:v>
                </c:pt>
                <c:pt idx="2480">
                  <c:v>0.891778658</c:v>
                </c:pt>
                <c:pt idx="2481">
                  <c:v>0.89173948400000003</c:v>
                </c:pt>
                <c:pt idx="2482">
                  <c:v>0.89171899600000004</c:v>
                </c:pt>
                <c:pt idx="2483">
                  <c:v>0.89167952500000003</c:v>
                </c:pt>
                <c:pt idx="2484">
                  <c:v>0.89164198299999997</c:v>
                </c:pt>
                <c:pt idx="2485">
                  <c:v>0.89160446500000001</c:v>
                </c:pt>
                <c:pt idx="2486">
                  <c:v>0.89157211599999997</c:v>
                </c:pt>
                <c:pt idx="2487">
                  <c:v>0.89153723699999998</c:v>
                </c:pt>
                <c:pt idx="2488">
                  <c:v>0.89150666000000001</c:v>
                </c:pt>
                <c:pt idx="2489">
                  <c:v>0.89147980100000002</c:v>
                </c:pt>
                <c:pt idx="2490">
                  <c:v>0.89146345400000004</c:v>
                </c:pt>
                <c:pt idx="2491">
                  <c:v>0.89142795100000005</c:v>
                </c:pt>
                <c:pt idx="2492">
                  <c:v>0.89140508900000004</c:v>
                </c:pt>
                <c:pt idx="2493">
                  <c:v>0.89139466899999997</c:v>
                </c:pt>
                <c:pt idx="2494">
                  <c:v>0.89137824200000004</c:v>
                </c:pt>
                <c:pt idx="2495">
                  <c:v>0.89136626500000005</c:v>
                </c:pt>
                <c:pt idx="2496">
                  <c:v>0.89133224499999997</c:v>
                </c:pt>
                <c:pt idx="2497">
                  <c:v>0.89132092299999999</c:v>
                </c:pt>
                <c:pt idx="2498">
                  <c:v>0.89129997000000005</c:v>
                </c:pt>
                <c:pt idx="2499">
                  <c:v>0.89127336499999998</c:v>
                </c:pt>
                <c:pt idx="2500">
                  <c:v>0.89125103500000002</c:v>
                </c:pt>
                <c:pt idx="2501">
                  <c:v>0.891213064</c:v>
                </c:pt>
                <c:pt idx="2502">
                  <c:v>0.89120342699999999</c:v>
                </c:pt>
                <c:pt idx="2503">
                  <c:v>0.89116610299999999</c:v>
                </c:pt>
                <c:pt idx="2504">
                  <c:v>0.89113235199999996</c:v>
                </c:pt>
                <c:pt idx="2505">
                  <c:v>0.89112276700000004</c:v>
                </c:pt>
                <c:pt idx="2506">
                  <c:v>0.89111368800000001</c:v>
                </c:pt>
                <c:pt idx="2507">
                  <c:v>0.89110452200000001</c:v>
                </c:pt>
                <c:pt idx="2508">
                  <c:v>0.89107477599999996</c:v>
                </c:pt>
                <c:pt idx="2509">
                  <c:v>0.891028775</c:v>
                </c:pt>
                <c:pt idx="2510">
                  <c:v>0.89097376900000003</c:v>
                </c:pt>
                <c:pt idx="2511">
                  <c:v>0.89096246400000001</c:v>
                </c:pt>
                <c:pt idx="2512">
                  <c:v>0.89091073799999998</c:v>
                </c:pt>
                <c:pt idx="2513">
                  <c:v>0.89090089100000003</c:v>
                </c:pt>
                <c:pt idx="2514">
                  <c:v>0.89087910999999997</c:v>
                </c:pt>
                <c:pt idx="2515">
                  <c:v>0.890851744</c:v>
                </c:pt>
                <c:pt idx="2516">
                  <c:v>0.89083712800000003</c:v>
                </c:pt>
                <c:pt idx="2517">
                  <c:v>0.89082761799999999</c:v>
                </c:pt>
                <c:pt idx="2518">
                  <c:v>0.89079367200000004</c:v>
                </c:pt>
                <c:pt idx="2519">
                  <c:v>0.89077757899999999</c:v>
                </c:pt>
                <c:pt idx="2520">
                  <c:v>0.890760259</c:v>
                </c:pt>
                <c:pt idx="2521">
                  <c:v>0.89074472599999999</c:v>
                </c:pt>
                <c:pt idx="2522">
                  <c:v>0.89072244599999995</c:v>
                </c:pt>
                <c:pt idx="2523">
                  <c:v>0.89070073699999996</c:v>
                </c:pt>
                <c:pt idx="2524">
                  <c:v>0.89067980000000002</c:v>
                </c:pt>
                <c:pt idx="2525">
                  <c:v>0.89065309699999995</c:v>
                </c:pt>
                <c:pt idx="2526">
                  <c:v>0.89063554599999994</c:v>
                </c:pt>
                <c:pt idx="2527">
                  <c:v>0.89061780000000002</c:v>
                </c:pt>
                <c:pt idx="2528">
                  <c:v>0.89058178799999999</c:v>
                </c:pt>
                <c:pt idx="2529">
                  <c:v>0.89057212200000002</c:v>
                </c:pt>
                <c:pt idx="2530">
                  <c:v>0.89056201999999995</c:v>
                </c:pt>
                <c:pt idx="2531">
                  <c:v>0.89052734099999997</c:v>
                </c:pt>
                <c:pt idx="2532">
                  <c:v>0.890517907</c:v>
                </c:pt>
                <c:pt idx="2533">
                  <c:v>0.89048165800000001</c:v>
                </c:pt>
                <c:pt idx="2534">
                  <c:v>0.890472135</c:v>
                </c:pt>
                <c:pt idx="2535">
                  <c:v>0.89044719900000002</c:v>
                </c:pt>
                <c:pt idx="2536">
                  <c:v>0.89043781700000002</c:v>
                </c:pt>
                <c:pt idx="2537">
                  <c:v>0.89041748899999995</c:v>
                </c:pt>
                <c:pt idx="2538">
                  <c:v>0.89039197000000003</c:v>
                </c:pt>
                <c:pt idx="2539">
                  <c:v>0.89037193000000003</c:v>
                </c:pt>
                <c:pt idx="2540">
                  <c:v>0.89034660899999996</c:v>
                </c:pt>
                <c:pt idx="2541">
                  <c:v>0.89033726300000005</c:v>
                </c:pt>
                <c:pt idx="2542">
                  <c:v>0.89032337299999997</c:v>
                </c:pt>
                <c:pt idx="2543">
                  <c:v>0.89030279599999995</c:v>
                </c:pt>
                <c:pt idx="2544">
                  <c:v>0.89029007199999999</c:v>
                </c:pt>
                <c:pt idx="2545">
                  <c:v>0.89026970699999997</c:v>
                </c:pt>
                <c:pt idx="2546">
                  <c:v>0.89025873700000002</c:v>
                </c:pt>
                <c:pt idx="2547">
                  <c:v>0.89024323800000005</c:v>
                </c:pt>
                <c:pt idx="2548">
                  <c:v>0.89023413200000001</c:v>
                </c:pt>
                <c:pt idx="2549">
                  <c:v>0.890162232</c:v>
                </c:pt>
                <c:pt idx="2550">
                  <c:v>0.89013108200000002</c:v>
                </c:pt>
                <c:pt idx="2551">
                  <c:v>0.89011423499999998</c:v>
                </c:pt>
                <c:pt idx="2552">
                  <c:v>0.89008598400000005</c:v>
                </c:pt>
                <c:pt idx="2553">
                  <c:v>0.890071948</c:v>
                </c:pt>
                <c:pt idx="2554">
                  <c:v>0.890023699</c:v>
                </c:pt>
                <c:pt idx="2555">
                  <c:v>0.89001369699999999</c:v>
                </c:pt>
                <c:pt idx="2556">
                  <c:v>0.889936756</c:v>
                </c:pt>
                <c:pt idx="2557">
                  <c:v>0.88991749799999997</c:v>
                </c:pt>
                <c:pt idx="2558">
                  <c:v>0.88989159699999998</c:v>
                </c:pt>
                <c:pt idx="2559">
                  <c:v>0.88985059600000005</c:v>
                </c:pt>
                <c:pt idx="2560">
                  <c:v>0.88981267500000005</c:v>
                </c:pt>
                <c:pt idx="2561">
                  <c:v>0.88977057000000004</c:v>
                </c:pt>
                <c:pt idx="2562">
                  <c:v>0.88976084799999999</c:v>
                </c:pt>
                <c:pt idx="2563">
                  <c:v>0.88971662399999996</c:v>
                </c:pt>
                <c:pt idx="2564">
                  <c:v>0.88964299599999996</c:v>
                </c:pt>
                <c:pt idx="2565">
                  <c:v>0.88963251700000001</c:v>
                </c:pt>
                <c:pt idx="2566">
                  <c:v>0.88958444199999998</c:v>
                </c:pt>
                <c:pt idx="2567">
                  <c:v>0.88956964800000005</c:v>
                </c:pt>
                <c:pt idx="2568">
                  <c:v>0.88952484200000004</c:v>
                </c:pt>
                <c:pt idx="2569">
                  <c:v>0.88950139299999997</c:v>
                </c:pt>
                <c:pt idx="2570">
                  <c:v>0.88946182200000001</c:v>
                </c:pt>
                <c:pt idx="2571">
                  <c:v>0.88944939499999998</c:v>
                </c:pt>
                <c:pt idx="2572">
                  <c:v>0.88938941500000002</c:v>
                </c:pt>
                <c:pt idx="2573">
                  <c:v>0.88937933700000005</c:v>
                </c:pt>
                <c:pt idx="2574">
                  <c:v>0.88926083899999997</c:v>
                </c:pt>
                <c:pt idx="2575">
                  <c:v>0.88911444799999995</c:v>
                </c:pt>
                <c:pt idx="2576">
                  <c:v>0.889074582</c:v>
                </c:pt>
                <c:pt idx="2577">
                  <c:v>0.88906463700000005</c:v>
                </c:pt>
                <c:pt idx="2578">
                  <c:v>0.88905549399999995</c:v>
                </c:pt>
                <c:pt idx="2579">
                  <c:v>0.88904555399999996</c:v>
                </c:pt>
                <c:pt idx="2580">
                  <c:v>0.88902339500000005</c:v>
                </c:pt>
                <c:pt idx="2581">
                  <c:v>0.88898449199999996</c:v>
                </c:pt>
                <c:pt idx="2582">
                  <c:v>0.88895237500000002</c:v>
                </c:pt>
                <c:pt idx="2583">
                  <c:v>0.88893594799999998</c:v>
                </c:pt>
                <c:pt idx="2584">
                  <c:v>0.88892674400000005</c:v>
                </c:pt>
                <c:pt idx="2585">
                  <c:v>0.88888932899999995</c:v>
                </c:pt>
                <c:pt idx="2586">
                  <c:v>0.88887972800000004</c:v>
                </c:pt>
                <c:pt idx="2587">
                  <c:v>0.88885930499999999</c:v>
                </c:pt>
                <c:pt idx="2588">
                  <c:v>0.88884897299999999</c:v>
                </c:pt>
                <c:pt idx="2589">
                  <c:v>0.88883976899999995</c:v>
                </c:pt>
                <c:pt idx="2590">
                  <c:v>0.88882924699999999</c:v>
                </c:pt>
                <c:pt idx="2591">
                  <c:v>0.88881969800000005</c:v>
                </c:pt>
                <c:pt idx="2592">
                  <c:v>0.88881072000000005</c:v>
                </c:pt>
                <c:pt idx="2593">
                  <c:v>0.88877235200000004</c:v>
                </c:pt>
                <c:pt idx="2594">
                  <c:v>0.88874006100000003</c:v>
                </c:pt>
                <c:pt idx="2595">
                  <c:v>0.88870654400000004</c:v>
                </c:pt>
                <c:pt idx="2596">
                  <c:v>0.88867233099999998</c:v>
                </c:pt>
                <c:pt idx="2597">
                  <c:v>0.88860695499999998</c:v>
                </c:pt>
                <c:pt idx="2598">
                  <c:v>0.888586867</c:v>
                </c:pt>
                <c:pt idx="2599">
                  <c:v>0.88852808999999999</c:v>
                </c:pt>
                <c:pt idx="2600">
                  <c:v>0.88841355700000002</c:v>
                </c:pt>
                <c:pt idx="2601">
                  <c:v>0.88838540099999996</c:v>
                </c:pt>
                <c:pt idx="2602">
                  <c:v>0.88836440100000003</c:v>
                </c:pt>
                <c:pt idx="2603">
                  <c:v>0.88835506500000005</c:v>
                </c:pt>
                <c:pt idx="2604">
                  <c:v>0.88832747999999995</c:v>
                </c:pt>
                <c:pt idx="2605">
                  <c:v>0.88830210499999995</c:v>
                </c:pt>
                <c:pt idx="2606">
                  <c:v>0.88826324700000003</c:v>
                </c:pt>
                <c:pt idx="2607">
                  <c:v>0.88825356200000005</c:v>
                </c:pt>
                <c:pt idx="2608">
                  <c:v>0.88822857</c:v>
                </c:pt>
                <c:pt idx="2609">
                  <c:v>0.88818744100000002</c:v>
                </c:pt>
                <c:pt idx="2610">
                  <c:v>0.88817533299999996</c:v>
                </c:pt>
                <c:pt idx="2611">
                  <c:v>0.88816590799999995</c:v>
                </c:pt>
                <c:pt idx="2612">
                  <c:v>0.88813056800000001</c:v>
                </c:pt>
                <c:pt idx="2613">
                  <c:v>0.88812097300000004</c:v>
                </c:pt>
                <c:pt idx="2614">
                  <c:v>0.88806734200000004</c:v>
                </c:pt>
                <c:pt idx="2615">
                  <c:v>0.88803182199999997</c:v>
                </c:pt>
                <c:pt idx="2616">
                  <c:v>0.88800587200000003</c:v>
                </c:pt>
                <c:pt idx="2617">
                  <c:v>0.88797579900000001</c:v>
                </c:pt>
                <c:pt idx="2618">
                  <c:v>0.88796586899999996</c:v>
                </c:pt>
                <c:pt idx="2619">
                  <c:v>0.88790774800000005</c:v>
                </c:pt>
                <c:pt idx="2620">
                  <c:v>0.88785548599999997</c:v>
                </c:pt>
                <c:pt idx="2621">
                  <c:v>0.88782747299999998</c:v>
                </c:pt>
                <c:pt idx="2622">
                  <c:v>0.88778607200000004</c:v>
                </c:pt>
                <c:pt idx="2623">
                  <c:v>0.88775566500000003</c:v>
                </c:pt>
                <c:pt idx="2624">
                  <c:v>0.88774065899999999</c:v>
                </c:pt>
                <c:pt idx="2625">
                  <c:v>0.88770124100000003</c:v>
                </c:pt>
                <c:pt idx="2626">
                  <c:v>0.88766599400000001</c:v>
                </c:pt>
                <c:pt idx="2627">
                  <c:v>0.88763298199999996</c:v>
                </c:pt>
                <c:pt idx="2628">
                  <c:v>0.88759437699999999</c:v>
                </c:pt>
                <c:pt idx="2629">
                  <c:v>0.88758000599999998</c:v>
                </c:pt>
                <c:pt idx="2630">
                  <c:v>0.88755417400000003</c:v>
                </c:pt>
                <c:pt idx="2631">
                  <c:v>0.88752223399999997</c:v>
                </c:pt>
                <c:pt idx="2632">
                  <c:v>0.88747978000000005</c:v>
                </c:pt>
                <c:pt idx="2633">
                  <c:v>0.887425362</c:v>
                </c:pt>
                <c:pt idx="2634">
                  <c:v>0.887392183</c:v>
                </c:pt>
                <c:pt idx="2635">
                  <c:v>0.88731913699999998</c:v>
                </c:pt>
                <c:pt idx="2636">
                  <c:v>0.887285412</c:v>
                </c:pt>
                <c:pt idx="2637">
                  <c:v>0.88727579499999998</c:v>
                </c:pt>
                <c:pt idx="2638">
                  <c:v>0.88724182500000004</c:v>
                </c:pt>
                <c:pt idx="2639">
                  <c:v>0.88719925499999996</c:v>
                </c:pt>
                <c:pt idx="2640">
                  <c:v>0.887175151</c:v>
                </c:pt>
                <c:pt idx="2641">
                  <c:v>0.88714430399999999</c:v>
                </c:pt>
                <c:pt idx="2642">
                  <c:v>0.88711745900000005</c:v>
                </c:pt>
                <c:pt idx="2643">
                  <c:v>0.88709241500000002</c:v>
                </c:pt>
                <c:pt idx="2644">
                  <c:v>0.88704807299999999</c:v>
                </c:pt>
                <c:pt idx="2645">
                  <c:v>0.88701307200000001</c:v>
                </c:pt>
                <c:pt idx="2646">
                  <c:v>0.88698899799999997</c:v>
                </c:pt>
                <c:pt idx="2647">
                  <c:v>0.88697958200000004</c:v>
                </c:pt>
                <c:pt idx="2648">
                  <c:v>0.88697031400000004</c:v>
                </c:pt>
                <c:pt idx="2649">
                  <c:v>0.88695230400000002</c:v>
                </c:pt>
                <c:pt idx="2650">
                  <c:v>0.88694311000000003</c:v>
                </c:pt>
                <c:pt idx="2651">
                  <c:v>0.88693410800000005</c:v>
                </c:pt>
                <c:pt idx="2652">
                  <c:v>0.88692514300000003</c:v>
                </c:pt>
                <c:pt idx="2653">
                  <c:v>0.88690715099999995</c:v>
                </c:pt>
                <c:pt idx="2654">
                  <c:v>0.88689311100000001</c:v>
                </c:pt>
                <c:pt idx="2655">
                  <c:v>0.88687984200000003</c:v>
                </c:pt>
                <c:pt idx="2656">
                  <c:v>0.88685036500000003</c:v>
                </c:pt>
                <c:pt idx="2657">
                  <c:v>0.88680247099999998</c:v>
                </c:pt>
                <c:pt idx="2658">
                  <c:v>0.88676581899999996</c:v>
                </c:pt>
                <c:pt idx="2659">
                  <c:v>0.88670295799999999</c:v>
                </c:pt>
                <c:pt idx="2660">
                  <c:v>0.88666474299999998</c:v>
                </c:pt>
                <c:pt idx="2661">
                  <c:v>0.88664626700000004</c:v>
                </c:pt>
                <c:pt idx="2662">
                  <c:v>0.88659332899999999</c:v>
                </c:pt>
                <c:pt idx="2663">
                  <c:v>0.88657761599999996</c:v>
                </c:pt>
                <c:pt idx="2664">
                  <c:v>0.88656606800000004</c:v>
                </c:pt>
                <c:pt idx="2665">
                  <c:v>0.88653669400000001</c:v>
                </c:pt>
                <c:pt idx="2666">
                  <c:v>0.88650904399999997</c:v>
                </c:pt>
                <c:pt idx="2667">
                  <c:v>0.88649896900000003</c:v>
                </c:pt>
                <c:pt idx="2668">
                  <c:v>0.88647388900000001</c:v>
                </c:pt>
                <c:pt idx="2669">
                  <c:v>0.88642785400000002</c:v>
                </c:pt>
                <c:pt idx="2670">
                  <c:v>0.88638506500000003</c:v>
                </c:pt>
                <c:pt idx="2671">
                  <c:v>0.88636491900000003</c:v>
                </c:pt>
                <c:pt idx="2672">
                  <c:v>0.88635555399999999</c:v>
                </c:pt>
                <c:pt idx="2673">
                  <c:v>0.88631963800000002</c:v>
                </c:pt>
                <c:pt idx="2674">
                  <c:v>0.88629264200000002</c:v>
                </c:pt>
                <c:pt idx="2675">
                  <c:v>0.88627647099999995</c:v>
                </c:pt>
                <c:pt idx="2676">
                  <c:v>0.88626055100000001</c:v>
                </c:pt>
                <c:pt idx="2677">
                  <c:v>0.886247801</c:v>
                </c:pt>
                <c:pt idx="2678">
                  <c:v>0.88621703600000001</c:v>
                </c:pt>
                <c:pt idx="2679">
                  <c:v>0.88619782300000005</c:v>
                </c:pt>
                <c:pt idx="2680">
                  <c:v>0.88617193500000002</c:v>
                </c:pt>
                <c:pt idx="2681">
                  <c:v>0.88614468599999996</c:v>
                </c:pt>
                <c:pt idx="2682">
                  <c:v>0.88611797000000003</c:v>
                </c:pt>
                <c:pt idx="2683">
                  <c:v>0.88607792699999999</c:v>
                </c:pt>
                <c:pt idx="2684">
                  <c:v>0.88604075299999996</c:v>
                </c:pt>
                <c:pt idx="2685">
                  <c:v>0.88600743199999998</c:v>
                </c:pt>
                <c:pt idx="2686">
                  <c:v>0.88599358699999997</c:v>
                </c:pt>
                <c:pt idx="2687">
                  <c:v>0.88597054799999997</c:v>
                </c:pt>
                <c:pt idx="2688">
                  <c:v>0.88595899899999997</c:v>
                </c:pt>
                <c:pt idx="2689">
                  <c:v>0.88593781199999999</c:v>
                </c:pt>
                <c:pt idx="2690">
                  <c:v>0.88592592299999995</c:v>
                </c:pt>
                <c:pt idx="2691">
                  <c:v>0.88591109999999995</c:v>
                </c:pt>
                <c:pt idx="2692">
                  <c:v>0.88588894100000004</c:v>
                </c:pt>
                <c:pt idx="2693">
                  <c:v>0.88580301800000005</c:v>
                </c:pt>
                <c:pt idx="2694">
                  <c:v>0.88578758099999999</c:v>
                </c:pt>
                <c:pt idx="2695">
                  <c:v>0.88570410700000002</c:v>
                </c:pt>
                <c:pt idx="2696">
                  <c:v>0.88568447400000005</c:v>
                </c:pt>
                <c:pt idx="2697">
                  <c:v>0.88567019599999997</c:v>
                </c:pt>
                <c:pt idx="2698">
                  <c:v>0.88565917500000002</c:v>
                </c:pt>
                <c:pt idx="2699">
                  <c:v>0.88562293000000003</c:v>
                </c:pt>
                <c:pt idx="2700">
                  <c:v>0.885595099</c:v>
                </c:pt>
                <c:pt idx="2701">
                  <c:v>0.88556462499999999</c:v>
                </c:pt>
                <c:pt idx="2702">
                  <c:v>0.88553683100000002</c:v>
                </c:pt>
                <c:pt idx="2703">
                  <c:v>0.885505922</c:v>
                </c:pt>
                <c:pt idx="2704">
                  <c:v>0.88547896199999998</c:v>
                </c:pt>
                <c:pt idx="2705">
                  <c:v>0.88544866899999997</c:v>
                </c:pt>
                <c:pt idx="2706">
                  <c:v>0.88543353700000005</c:v>
                </c:pt>
                <c:pt idx="2707">
                  <c:v>0.88537770699999996</c:v>
                </c:pt>
                <c:pt idx="2708">
                  <c:v>0.88536225700000004</c:v>
                </c:pt>
                <c:pt idx="2709">
                  <c:v>0.88535299300000003</c:v>
                </c:pt>
                <c:pt idx="2710">
                  <c:v>0.88531331499999999</c:v>
                </c:pt>
                <c:pt idx="2711">
                  <c:v>0.88529370500000004</c:v>
                </c:pt>
                <c:pt idx="2712">
                  <c:v>0.88528326099999999</c:v>
                </c:pt>
                <c:pt idx="2713">
                  <c:v>0.885272532</c:v>
                </c:pt>
                <c:pt idx="2714">
                  <c:v>0.88524771199999996</c:v>
                </c:pt>
                <c:pt idx="2715">
                  <c:v>0.88523692799999998</c:v>
                </c:pt>
                <c:pt idx="2716">
                  <c:v>0.88519793000000002</c:v>
                </c:pt>
                <c:pt idx="2717">
                  <c:v>0.88516775400000003</c:v>
                </c:pt>
                <c:pt idx="2718">
                  <c:v>0.88515112699999998</c:v>
                </c:pt>
                <c:pt idx="2719">
                  <c:v>0.88514191399999997</c:v>
                </c:pt>
                <c:pt idx="2720">
                  <c:v>0.885132908</c:v>
                </c:pt>
                <c:pt idx="2721">
                  <c:v>0.88511606200000004</c:v>
                </c:pt>
                <c:pt idx="2722">
                  <c:v>0.88510693299999998</c:v>
                </c:pt>
                <c:pt idx="2723">
                  <c:v>0.88507496100000005</c:v>
                </c:pt>
                <c:pt idx="2724">
                  <c:v>0.88504073800000005</c:v>
                </c:pt>
                <c:pt idx="2725">
                  <c:v>0.88501975200000005</c:v>
                </c:pt>
                <c:pt idx="2726">
                  <c:v>0.88500660799999997</c:v>
                </c:pt>
                <c:pt idx="2727">
                  <c:v>0.88499749500000002</c:v>
                </c:pt>
                <c:pt idx="2728">
                  <c:v>0.88494579299999998</c:v>
                </c:pt>
                <c:pt idx="2729">
                  <c:v>0.88490916600000002</c:v>
                </c:pt>
                <c:pt idx="2730">
                  <c:v>0.88489930299999997</c:v>
                </c:pt>
                <c:pt idx="2731">
                  <c:v>0.88489020399999996</c:v>
                </c:pt>
                <c:pt idx="2732">
                  <c:v>0.884866386</c:v>
                </c:pt>
                <c:pt idx="2733">
                  <c:v>0.88485305700000005</c:v>
                </c:pt>
                <c:pt idx="2734">
                  <c:v>0.88482421499999997</c:v>
                </c:pt>
                <c:pt idx="2735">
                  <c:v>0.88478254499999998</c:v>
                </c:pt>
                <c:pt idx="2736">
                  <c:v>0.88473397499999995</c:v>
                </c:pt>
                <c:pt idx="2737">
                  <c:v>0.88471645300000001</c:v>
                </c:pt>
                <c:pt idx="2738">
                  <c:v>0.88469780099999995</c:v>
                </c:pt>
                <c:pt idx="2739">
                  <c:v>0.88465558099999997</c:v>
                </c:pt>
                <c:pt idx="2740">
                  <c:v>0.88462049499999995</c:v>
                </c:pt>
                <c:pt idx="2741">
                  <c:v>0.88452033500000005</c:v>
                </c:pt>
                <c:pt idx="2742">
                  <c:v>0.88450881199999998</c:v>
                </c:pt>
                <c:pt idx="2743">
                  <c:v>0.88438846699999996</c:v>
                </c:pt>
                <c:pt idx="2744">
                  <c:v>0.88420806100000005</c:v>
                </c:pt>
                <c:pt idx="2745">
                  <c:v>0.88412219199999997</c:v>
                </c:pt>
                <c:pt idx="2746">
                  <c:v>0.88409655899999995</c:v>
                </c:pt>
                <c:pt idx="2747">
                  <c:v>0.88407070200000004</c:v>
                </c:pt>
                <c:pt idx="2748">
                  <c:v>0.88403725600000005</c:v>
                </c:pt>
                <c:pt idx="2749">
                  <c:v>0.88402092099999996</c:v>
                </c:pt>
                <c:pt idx="2750">
                  <c:v>0.88400110600000004</c:v>
                </c:pt>
                <c:pt idx="2751">
                  <c:v>0.88395769199999996</c:v>
                </c:pt>
                <c:pt idx="2752">
                  <c:v>0.88390904599999998</c:v>
                </c:pt>
                <c:pt idx="2753">
                  <c:v>0.88387366099999998</c:v>
                </c:pt>
                <c:pt idx="2754">
                  <c:v>0.88384582300000003</c:v>
                </c:pt>
                <c:pt idx="2755">
                  <c:v>0.88378864700000004</c:v>
                </c:pt>
                <c:pt idx="2756">
                  <c:v>0.88372781</c:v>
                </c:pt>
                <c:pt idx="2757">
                  <c:v>0.88371763599999997</c:v>
                </c:pt>
                <c:pt idx="2758">
                  <c:v>0.883672876</c:v>
                </c:pt>
                <c:pt idx="2759">
                  <c:v>0.88366102099999999</c:v>
                </c:pt>
                <c:pt idx="2760">
                  <c:v>0.88365185899999998</c:v>
                </c:pt>
                <c:pt idx="2761">
                  <c:v>0.88360479000000003</c:v>
                </c:pt>
                <c:pt idx="2762">
                  <c:v>0.88359485299999996</c:v>
                </c:pt>
                <c:pt idx="2763">
                  <c:v>0.88358519599999996</c:v>
                </c:pt>
                <c:pt idx="2764">
                  <c:v>0.88354634700000001</c:v>
                </c:pt>
                <c:pt idx="2765">
                  <c:v>0.88352479799999994</c:v>
                </c:pt>
                <c:pt idx="2766">
                  <c:v>0.88351544500000001</c:v>
                </c:pt>
                <c:pt idx="2767">
                  <c:v>0.88348163099999999</c:v>
                </c:pt>
                <c:pt idx="2768">
                  <c:v>0.88344751600000004</c:v>
                </c:pt>
                <c:pt idx="2769">
                  <c:v>0.883422924</c:v>
                </c:pt>
                <c:pt idx="2770">
                  <c:v>0.88339338999999995</c:v>
                </c:pt>
                <c:pt idx="2771">
                  <c:v>0.88335672899999995</c:v>
                </c:pt>
                <c:pt idx="2772">
                  <c:v>0.88334681400000004</c:v>
                </c:pt>
                <c:pt idx="2773">
                  <c:v>0.883337716</c:v>
                </c:pt>
                <c:pt idx="2774">
                  <c:v>0.88331092899999997</c:v>
                </c:pt>
                <c:pt idx="2775">
                  <c:v>0.883277172</c:v>
                </c:pt>
                <c:pt idx="2776">
                  <c:v>0.88326568900000002</c:v>
                </c:pt>
                <c:pt idx="2777">
                  <c:v>0.88322299400000004</c:v>
                </c:pt>
                <c:pt idx="2778">
                  <c:v>0.88321314399999995</c:v>
                </c:pt>
                <c:pt idx="2779">
                  <c:v>0.88314771299999995</c:v>
                </c:pt>
                <c:pt idx="2780">
                  <c:v>0.88310894100000004</c:v>
                </c:pt>
                <c:pt idx="2781">
                  <c:v>0.883098041</c:v>
                </c:pt>
                <c:pt idx="2782">
                  <c:v>0.88308889300000004</c:v>
                </c:pt>
                <c:pt idx="2783">
                  <c:v>0.883079901</c:v>
                </c:pt>
                <c:pt idx="2784">
                  <c:v>0.883068725</c:v>
                </c:pt>
                <c:pt idx="2785">
                  <c:v>0.88305808799999996</c:v>
                </c:pt>
                <c:pt idx="2786">
                  <c:v>0.88303896599999998</c:v>
                </c:pt>
                <c:pt idx="2787">
                  <c:v>0.88301819400000003</c:v>
                </c:pt>
                <c:pt idx="2788">
                  <c:v>0.88298018700000003</c:v>
                </c:pt>
                <c:pt idx="2789">
                  <c:v>0.88276357100000002</c:v>
                </c:pt>
                <c:pt idx="2790">
                  <c:v>0.882733094</c:v>
                </c:pt>
                <c:pt idx="2791">
                  <c:v>0.88271313500000004</c:v>
                </c:pt>
                <c:pt idx="2792">
                  <c:v>0.88269263099999995</c:v>
                </c:pt>
                <c:pt idx="2793">
                  <c:v>0.88267521500000001</c:v>
                </c:pt>
                <c:pt idx="2794">
                  <c:v>0.882618291</c:v>
                </c:pt>
                <c:pt idx="2795">
                  <c:v>0.88260842699999997</c:v>
                </c:pt>
                <c:pt idx="2796">
                  <c:v>0.88255883599999996</c:v>
                </c:pt>
                <c:pt idx="2797">
                  <c:v>0.88253043200000003</c:v>
                </c:pt>
                <c:pt idx="2798">
                  <c:v>0.88252089600000005</c:v>
                </c:pt>
                <c:pt idx="2799">
                  <c:v>0.88251067000000005</c:v>
                </c:pt>
                <c:pt idx="2800">
                  <c:v>0.88247344299999997</c:v>
                </c:pt>
                <c:pt idx="2801">
                  <c:v>0.882442222</c:v>
                </c:pt>
                <c:pt idx="2802">
                  <c:v>0.88241973200000001</c:v>
                </c:pt>
                <c:pt idx="2803">
                  <c:v>0.88239032399999995</c:v>
                </c:pt>
                <c:pt idx="2804">
                  <c:v>0.88235766199999999</c:v>
                </c:pt>
                <c:pt idx="2805">
                  <c:v>0.88234793099999997</c:v>
                </c:pt>
                <c:pt idx="2806">
                  <c:v>0.88233705900000003</c:v>
                </c:pt>
                <c:pt idx="2807">
                  <c:v>0.88230361599999996</c:v>
                </c:pt>
                <c:pt idx="2808">
                  <c:v>0.88229406600000004</c:v>
                </c:pt>
                <c:pt idx="2809">
                  <c:v>0.88227608700000004</c:v>
                </c:pt>
                <c:pt idx="2810">
                  <c:v>0.88225618400000005</c:v>
                </c:pt>
                <c:pt idx="2811">
                  <c:v>0.88223441999999996</c:v>
                </c:pt>
                <c:pt idx="2812">
                  <c:v>0.88222467599999999</c:v>
                </c:pt>
                <c:pt idx="2813">
                  <c:v>0.88221453599999999</c:v>
                </c:pt>
                <c:pt idx="2814">
                  <c:v>0.88219395</c:v>
                </c:pt>
                <c:pt idx="2815">
                  <c:v>0.88217262299999999</c:v>
                </c:pt>
                <c:pt idx="2816">
                  <c:v>0.88216331999999997</c:v>
                </c:pt>
                <c:pt idx="2817">
                  <c:v>0.882154298</c:v>
                </c:pt>
                <c:pt idx="2818">
                  <c:v>0.88214301699999997</c:v>
                </c:pt>
                <c:pt idx="2819">
                  <c:v>0.882130619</c:v>
                </c:pt>
                <c:pt idx="2820">
                  <c:v>0.88211783899999996</c:v>
                </c:pt>
                <c:pt idx="2821">
                  <c:v>0.88210334000000001</c:v>
                </c:pt>
                <c:pt idx="2822">
                  <c:v>0.88207433000000002</c:v>
                </c:pt>
                <c:pt idx="2823">
                  <c:v>0.88204632100000002</c:v>
                </c:pt>
                <c:pt idx="2824">
                  <c:v>0.88201872199999998</c:v>
                </c:pt>
                <c:pt idx="2825">
                  <c:v>0.88200514500000005</c:v>
                </c:pt>
                <c:pt idx="2826">
                  <c:v>0.88198300200000002</c:v>
                </c:pt>
                <c:pt idx="2827">
                  <c:v>0.88195439499999995</c:v>
                </c:pt>
                <c:pt idx="2828">
                  <c:v>0.88189913900000005</c:v>
                </c:pt>
                <c:pt idx="2829">
                  <c:v>0.88188099099999995</c:v>
                </c:pt>
                <c:pt idx="2830">
                  <c:v>0.88185358999999996</c:v>
                </c:pt>
                <c:pt idx="2831">
                  <c:v>0.88183094200000001</c:v>
                </c:pt>
                <c:pt idx="2832">
                  <c:v>0.881820779</c:v>
                </c:pt>
                <c:pt idx="2833">
                  <c:v>0.88179662400000003</c:v>
                </c:pt>
                <c:pt idx="2834">
                  <c:v>0.88178728500000003</c:v>
                </c:pt>
                <c:pt idx="2835">
                  <c:v>0.88174666400000001</c:v>
                </c:pt>
                <c:pt idx="2836">
                  <c:v>0.88171040099999998</c:v>
                </c:pt>
                <c:pt idx="2837">
                  <c:v>0.88170077599999996</c:v>
                </c:pt>
                <c:pt idx="2838">
                  <c:v>0.88169169300000005</c:v>
                </c:pt>
                <c:pt idx="2839">
                  <c:v>0.88167031900000004</c:v>
                </c:pt>
                <c:pt idx="2840">
                  <c:v>0.88165684</c:v>
                </c:pt>
                <c:pt idx="2841">
                  <c:v>0.88163417300000002</c:v>
                </c:pt>
                <c:pt idx="2842">
                  <c:v>0.881619237</c:v>
                </c:pt>
                <c:pt idx="2843">
                  <c:v>0.88160629899999998</c:v>
                </c:pt>
                <c:pt idx="2844">
                  <c:v>0.88157553700000002</c:v>
                </c:pt>
                <c:pt idx="2845">
                  <c:v>0.88155645999999999</c:v>
                </c:pt>
                <c:pt idx="2846">
                  <c:v>0.88154721700000005</c:v>
                </c:pt>
                <c:pt idx="2847">
                  <c:v>0.88153640099999997</c:v>
                </c:pt>
                <c:pt idx="2848">
                  <c:v>0.88149253999999999</c:v>
                </c:pt>
                <c:pt idx="2849">
                  <c:v>0.88146238399999999</c:v>
                </c:pt>
                <c:pt idx="2850">
                  <c:v>0.88145288099999997</c:v>
                </c:pt>
                <c:pt idx="2851">
                  <c:v>0.88142778499999996</c:v>
                </c:pt>
                <c:pt idx="2852">
                  <c:v>0.88141400299999995</c:v>
                </c:pt>
                <c:pt idx="2853">
                  <c:v>0.88139182800000004</c:v>
                </c:pt>
                <c:pt idx="2854">
                  <c:v>0.88135900899999997</c:v>
                </c:pt>
                <c:pt idx="2855">
                  <c:v>0.881333017</c:v>
                </c:pt>
                <c:pt idx="2856">
                  <c:v>0.88131456900000005</c:v>
                </c:pt>
                <c:pt idx="2857">
                  <c:v>0.88128844399999995</c:v>
                </c:pt>
                <c:pt idx="2858">
                  <c:v>0.88127772999999998</c:v>
                </c:pt>
                <c:pt idx="2859">
                  <c:v>0.88125103100000002</c:v>
                </c:pt>
                <c:pt idx="2860">
                  <c:v>0.88118846200000001</c:v>
                </c:pt>
                <c:pt idx="2861">
                  <c:v>0.88116424699999996</c:v>
                </c:pt>
                <c:pt idx="2862">
                  <c:v>0.88115474999999999</c:v>
                </c:pt>
                <c:pt idx="2863">
                  <c:v>0.88110742099999995</c:v>
                </c:pt>
                <c:pt idx="2864">
                  <c:v>0.88108734399999999</c:v>
                </c:pt>
                <c:pt idx="2865">
                  <c:v>0.88107350699999998</c:v>
                </c:pt>
                <c:pt idx="2866">
                  <c:v>0.881047527</c:v>
                </c:pt>
                <c:pt idx="2867">
                  <c:v>0.88100729</c:v>
                </c:pt>
                <c:pt idx="2868">
                  <c:v>0.88099747500000003</c:v>
                </c:pt>
                <c:pt idx="2869">
                  <c:v>0.88097181400000002</c:v>
                </c:pt>
                <c:pt idx="2870">
                  <c:v>0.88096248799999999</c:v>
                </c:pt>
                <c:pt idx="2871">
                  <c:v>0.88092702199999995</c:v>
                </c:pt>
                <c:pt idx="2872">
                  <c:v>0.880895918</c:v>
                </c:pt>
                <c:pt idx="2873">
                  <c:v>0.88088009899999997</c:v>
                </c:pt>
                <c:pt idx="2874">
                  <c:v>0.88087088599999996</c:v>
                </c:pt>
                <c:pt idx="2875">
                  <c:v>0.88086188099999996</c:v>
                </c:pt>
                <c:pt idx="2876">
                  <c:v>0.88085291799999998</c:v>
                </c:pt>
                <c:pt idx="2877">
                  <c:v>0.88083900800000003</c:v>
                </c:pt>
                <c:pt idx="2878">
                  <c:v>0.88082993200000004</c:v>
                </c:pt>
                <c:pt idx="2879">
                  <c:v>0.88078787599999997</c:v>
                </c:pt>
                <c:pt idx="2880">
                  <c:v>0.88075947499999996</c:v>
                </c:pt>
                <c:pt idx="2881">
                  <c:v>0.88073644100000004</c:v>
                </c:pt>
                <c:pt idx="2882">
                  <c:v>0.88072194500000001</c:v>
                </c:pt>
                <c:pt idx="2883">
                  <c:v>0.88070890800000001</c:v>
                </c:pt>
                <c:pt idx="2884">
                  <c:v>0.88066938299999997</c:v>
                </c:pt>
                <c:pt idx="2885">
                  <c:v>0.88063024599999995</c:v>
                </c:pt>
                <c:pt idx="2886">
                  <c:v>0.88060813299999996</c:v>
                </c:pt>
                <c:pt idx="2887">
                  <c:v>0.88056145200000002</c:v>
                </c:pt>
                <c:pt idx="2888">
                  <c:v>0.880551521</c:v>
                </c:pt>
                <c:pt idx="2889">
                  <c:v>0.88053132099999998</c:v>
                </c:pt>
                <c:pt idx="2890">
                  <c:v>0.88048259500000003</c:v>
                </c:pt>
                <c:pt idx="2891">
                  <c:v>0.88046856100000004</c:v>
                </c:pt>
                <c:pt idx="2892">
                  <c:v>0.88042973899999999</c:v>
                </c:pt>
                <c:pt idx="2893">
                  <c:v>0.88041613900000004</c:v>
                </c:pt>
                <c:pt idx="2894">
                  <c:v>0.880375307</c:v>
                </c:pt>
                <c:pt idx="2895">
                  <c:v>0.88032436199999997</c:v>
                </c:pt>
                <c:pt idx="2896">
                  <c:v>0.880314394</c:v>
                </c:pt>
                <c:pt idx="2897">
                  <c:v>0.88027442600000005</c:v>
                </c:pt>
                <c:pt idx="2898">
                  <c:v>0.88026457300000005</c:v>
                </c:pt>
                <c:pt idx="2899">
                  <c:v>0.88022866200000005</c:v>
                </c:pt>
                <c:pt idx="2900">
                  <c:v>0.88018240000000003</c:v>
                </c:pt>
                <c:pt idx="2901">
                  <c:v>0.88017258799999998</c:v>
                </c:pt>
                <c:pt idx="2902">
                  <c:v>0.88013906600000003</c:v>
                </c:pt>
                <c:pt idx="2903">
                  <c:v>0.88010970600000005</c:v>
                </c:pt>
                <c:pt idx="2904">
                  <c:v>0.88007392299999998</c:v>
                </c:pt>
                <c:pt idx="2905">
                  <c:v>0.88004451500000003</c:v>
                </c:pt>
                <c:pt idx="2906">
                  <c:v>0.88003167100000002</c:v>
                </c:pt>
                <c:pt idx="2907">
                  <c:v>0.880015938</c:v>
                </c:pt>
                <c:pt idx="2908">
                  <c:v>0.87998958299999996</c:v>
                </c:pt>
                <c:pt idx="2909">
                  <c:v>0.87996682500000001</c:v>
                </c:pt>
                <c:pt idx="2910">
                  <c:v>0.87992097400000002</c:v>
                </c:pt>
                <c:pt idx="2911">
                  <c:v>0.87988681999999996</c:v>
                </c:pt>
                <c:pt idx="2912">
                  <c:v>0.87986262999999998</c:v>
                </c:pt>
                <c:pt idx="2913">
                  <c:v>0.87983295399999994</c:v>
                </c:pt>
                <c:pt idx="2914">
                  <c:v>0.87980340000000001</c:v>
                </c:pt>
                <c:pt idx="2915">
                  <c:v>0.87979394</c:v>
                </c:pt>
                <c:pt idx="2916">
                  <c:v>0.87977172599999998</c:v>
                </c:pt>
                <c:pt idx="2917">
                  <c:v>0.87974314300000001</c:v>
                </c:pt>
                <c:pt idx="2918">
                  <c:v>0.879719205</c:v>
                </c:pt>
                <c:pt idx="2919">
                  <c:v>0.87969799199999998</c:v>
                </c:pt>
                <c:pt idx="2920">
                  <c:v>0.87966509599999998</c:v>
                </c:pt>
                <c:pt idx="2921">
                  <c:v>0.87963102100000001</c:v>
                </c:pt>
                <c:pt idx="2922">
                  <c:v>0.87962132800000004</c:v>
                </c:pt>
                <c:pt idx="2923">
                  <c:v>0.87957652200000003</c:v>
                </c:pt>
                <c:pt idx="2924">
                  <c:v>0.87955296500000002</c:v>
                </c:pt>
                <c:pt idx="2925">
                  <c:v>0.87951351200000005</c:v>
                </c:pt>
                <c:pt idx="2926">
                  <c:v>0.87947675800000003</c:v>
                </c:pt>
                <c:pt idx="2927">
                  <c:v>0.87945257799999998</c:v>
                </c:pt>
                <c:pt idx="2928">
                  <c:v>0.87941375899999996</c:v>
                </c:pt>
                <c:pt idx="2929">
                  <c:v>0.87936486800000002</c:v>
                </c:pt>
                <c:pt idx="2930">
                  <c:v>0.87933662400000001</c:v>
                </c:pt>
                <c:pt idx="2931">
                  <c:v>0.87931477400000002</c:v>
                </c:pt>
                <c:pt idx="2932">
                  <c:v>0.87928587199999997</c:v>
                </c:pt>
                <c:pt idx="2933">
                  <c:v>0.87926075599999998</c:v>
                </c:pt>
                <c:pt idx="2934">
                  <c:v>0.87923892000000003</c:v>
                </c:pt>
                <c:pt idx="2935">
                  <c:v>0.879199481</c:v>
                </c:pt>
                <c:pt idx="2936">
                  <c:v>0.87917087699999996</c:v>
                </c:pt>
                <c:pt idx="2937">
                  <c:v>0.87913414000000001</c:v>
                </c:pt>
                <c:pt idx="2938">
                  <c:v>0.87911607800000002</c:v>
                </c:pt>
                <c:pt idx="2939">
                  <c:v>0.87908618400000005</c:v>
                </c:pt>
                <c:pt idx="2940">
                  <c:v>0.87905026100000005</c:v>
                </c:pt>
                <c:pt idx="2941">
                  <c:v>0.87904060699999997</c:v>
                </c:pt>
                <c:pt idx="2942">
                  <c:v>0.87901476300000003</c:v>
                </c:pt>
                <c:pt idx="2943">
                  <c:v>0.87900525299999999</c:v>
                </c:pt>
                <c:pt idx="2944">
                  <c:v>0.87898385300000004</c:v>
                </c:pt>
                <c:pt idx="2945">
                  <c:v>0.87896421999999996</c:v>
                </c:pt>
                <c:pt idx="2946">
                  <c:v>0.87895500800000004</c:v>
                </c:pt>
                <c:pt idx="2947">
                  <c:v>0.87878616200000004</c:v>
                </c:pt>
                <c:pt idx="2948">
                  <c:v>0.87876335699999997</c:v>
                </c:pt>
                <c:pt idx="2949">
                  <c:v>0.87875357600000004</c:v>
                </c:pt>
                <c:pt idx="2950">
                  <c:v>0.878690474</c:v>
                </c:pt>
                <c:pt idx="2951">
                  <c:v>0.87867990799999995</c:v>
                </c:pt>
                <c:pt idx="2952">
                  <c:v>0.87866583200000004</c:v>
                </c:pt>
                <c:pt idx="2953">
                  <c:v>0.87863471400000004</c:v>
                </c:pt>
                <c:pt idx="2954">
                  <c:v>0.87862395999999998</c:v>
                </c:pt>
                <c:pt idx="2955">
                  <c:v>0.87861488300000001</c:v>
                </c:pt>
                <c:pt idx="2956">
                  <c:v>0.87860500200000002</c:v>
                </c:pt>
                <c:pt idx="2957">
                  <c:v>0.87857316500000004</c:v>
                </c:pt>
                <c:pt idx="2958">
                  <c:v>0.87855936700000004</c:v>
                </c:pt>
                <c:pt idx="2959">
                  <c:v>0.87855022900000002</c:v>
                </c:pt>
                <c:pt idx="2960">
                  <c:v>0.87853944299999998</c:v>
                </c:pt>
                <c:pt idx="2961">
                  <c:v>0.87851279000000004</c:v>
                </c:pt>
                <c:pt idx="2962">
                  <c:v>0.87849019699999997</c:v>
                </c:pt>
                <c:pt idx="2963">
                  <c:v>0.87847173499999998</c:v>
                </c:pt>
                <c:pt idx="2964">
                  <c:v>0.87842398399999999</c:v>
                </c:pt>
                <c:pt idx="2965">
                  <c:v>0.87840220700000005</c:v>
                </c:pt>
                <c:pt idx="2966">
                  <c:v>0.87839284399999995</c:v>
                </c:pt>
                <c:pt idx="2967">
                  <c:v>0.87829209100000005</c:v>
                </c:pt>
                <c:pt idx="2968">
                  <c:v>0.87828087300000002</c:v>
                </c:pt>
                <c:pt idx="2969">
                  <c:v>0.87825905599999998</c:v>
                </c:pt>
                <c:pt idx="2970">
                  <c:v>0.87824484300000005</c:v>
                </c:pt>
                <c:pt idx="2971">
                  <c:v>0.87823092800000002</c:v>
                </c:pt>
                <c:pt idx="2972">
                  <c:v>0.87816027500000005</c:v>
                </c:pt>
                <c:pt idx="2973">
                  <c:v>0.87814999699999996</c:v>
                </c:pt>
                <c:pt idx="2974">
                  <c:v>0.87813918700000004</c:v>
                </c:pt>
                <c:pt idx="2975">
                  <c:v>0.87811533500000005</c:v>
                </c:pt>
                <c:pt idx="2976">
                  <c:v>0.87810350800000003</c:v>
                </c:pt>
                <c:pt idx="2977">
                  <c:v>0.87806640499999999</c:v>
                </c:pt>
                <c:pt idx="2978">
                  <c:v>0.87803720900000004</c:v>
                </c:pt>
                <c:pt idx="2979">
                  <c:v>0.87802733200000005</c:v>
                </c:pt>
                <c:pt idx="2980">
                  <c:v>0.87800758099999998</c:v>
                </c:pt>
                <c:pt idx="2981">
                  <c:v>0.87799382299999995</c:v>
                </c:pt>
                <c:pt idx="2982">
                  <c:v>0.87795845800000005</c:v>
                </c:pt>
                <c:pt idx="2983">
                  <c:v>0.87794692699999999</c:v>
                </c:pt>
                <c:pt idx="2984">
                  <c:v>0.87793687399999998</c:v>
                </c:pt>
                <c:pt idx="2985">
                  <c:v>0.877906242</c:v>
                </c:pt>
                <c:pt idx="2986">
                  <c:v>0.87788802099999996</c:v>
                </c:pt>
                <c:pt idx="2987">
                  <c:v>0.87786760200000002</c:v>
                </c:pt>
                <c:pt idx="2988">
                  <c:v>0.87785832699999999</c:v>
                </c:pt>
                <c:pt idx="2989">
                  <c:v>0.87778414000000005</c:v>
                </c:pt>
                <c:pt idx="2990">
                  <c:v>0.87777348600000005</c:v>
                </c:pt>
                <c:pt idx="2991">
                  <c:v>0.87775649600000005</c:v>
                </c:pt>
                <c:pt idx="2992">
                  <c:v>0.877744725</c:v>
                </c:pt>
                <c:pt idx="2993">
                  <c:v>0.87773287600000005</c:v>
                </c:pt>
                <c:pt idx="2994">
                  <c:v>0.87771622599999999</c:v>
                </c:pt>
                <c:pt idx="2995">
                  <c:v>0.87770429400000005</c:v>
                </c:pt>
                <c:pt idx="2996">
                  <c:v>0.87766321899999999</c:v>
                </c:pt>
                <c:pt idx="2997">
                  <c:v>0.87764434700000005</c:v>
                </c:pt>
                <c:pt idx="2998">
                  <c:v>0.87762950399999995</c:v>
                </c:pt>
                <c:pt idx="2999">
                  <c:v>0.87760675399999999</c:v>
                </c:pt>
                <c:pt idx="3000">
                  <c:v>0.877596881</c:v>
                </c:pt>
                <c:pt idx="3001">
                  <c:v>0.87755746700000004</c:v>
                </c:pt>
                <c:pt idx="3002">
                  <c:v>0.87752894699999995</c:v>
                </c:pt>
                <c:pt idx="3003">
                  <c:v>0.87745217499999995</c:v>
                </c:pt>
                <c:pt idx="3004">
                  <c:v>0.87741882699999996</c:v>
                </c:pt>
                <c:pt idx="3005">
                  <c:v>0.87738126299999997</c:v>
                </c:pt>
                <c:pt idx="3006">
                  <c:v>0.87736653499999995</c:v>
                </c:pt>
                <c:pt idx="3007">
                  <c:v>0.87732050299999997</c:v>
                </c:pt>
                <c:pt idx="3008">
                  <c:v>0.87728949000000001</c:v>
                </c:pt>
                <c:pt idx="3009">
                  <c:v>0.87727994200000003</c:v>
                </c:pt>
                <c:pt idx="3010">
                  <c:v>0.87725050000000004</c:v>
                </c:pt>
                <c:pt idx="3011">
                  <c:v>0.87717823800000005</c:v>
                </c:pt>
                <c:pt idx="3012">
                  <c:v>0.87715425800000002</c:v>
                </c:pt>
                <c:pt idx="3013">
                  <c:v>0.87709602600000003</c:v>
                </c:pt>
                <c:pt idx="3014">
                  <c:v>0.87695265200000005</c:v>
                </c:pt>
                <c:pt idx="3015">
                  <c:v>0.87692201800000003</c:v>
                </c:pt>
                <c:pt idx="3016">
                  <c:v>0.87687167200000005</c:v>
                </c:pt>
                <c:pt idx="3017">
                  <c:v>0.87683817900000005</c:v>
                </c:pt>
                <c:pt idx="3018">
                  <c:v>0.87682658499999999</c:v>
                </c:pt>
                <c:pt idx="3019">
                  <c:v>0.87678566300000005</c:v>
                </c:pt>
                <c:pt idx="3020">
                  <c:v>0.87672840500000004</c:v>
                </c:pt>
                <c:pt idx="3021">
                  <c:v>0.87670979699999996</c:v>
                </c:pt>
                <c:pt idx="3022">
                  <c:v>0.87669106600000002</c:v>
                </c:pt>
                <c:pt idx="3023">
                  <c:v>0.87666983099999995</c:v>
                </c:pt>
                <c:pt idx="3024">
                  <c:v>0.87664259899999997</c:v>
                </c:pt>
                <c:pt idx="3025">
                  <c:v>0.87663006099999996</c:v>
                </c:pt>
                <c:pt idx="3026">
                  <c:v>0.87660681500000004</c:v>
                </c:pt>
                <c:pt idx="3027">
                  <c:v>0.87659395500000004</c:v>
                </c:pt>
                <c:pt idx="3028">
                  <c:v>0.87658218700000001</c:v>
                </c:pt>
                <c:pt idx="3029">
                  <c:v>0.87654025099999999</c:v>
                </c:pt>
                <c:pt idx="3030">
                  <c:v>0.87649812999999999</c:v>
                </c:pt>
                <c:pt idx="3031">
                  <c:v>0.87646301400000004</c:v>
                </c:pt>
                <c:pt idx="3032">
                  <c:v>0.87644751899999995</c:v>
                </c:pt>
                <c:pt idx="3033">
                  <c:v>0.87640057900000001</c:v>
                </c:pt>
                <c:pt idx="3034">
                  <c:v>0.87637400200000004</c:v>
                </c:pt>
                <c:pt idx="3035">
                  <c:v>0.876359997</c:v>
                </c:pt>
                <c:pt idx="3036">
                  <c:v>0.87634188700000004</c:v>
                </c:pt>
                <c:pt idx="3037">
                  <c:v>0.87632978800000005</c:v>
                </c:pt>
                <c:pt idx="3038">
                  <c:v>0.87631538799999997</c:v>
                </c:pt>
                <c:pt idx="3039">
                  <c:v>0.87626166400000005</c:v>
                </c:pt>
                <c:pt idx="3040">
                  <c:v>0.87619171699999998</c:v>
                </c:pt>
                <c:pt idx="3041">
                  <c:v>0.87615225900000004</c:v>
                </c:pt>
                <c:pt idx="3042">
                  <c:v>0.87613011900000004</c:v>
                </c:pt>
                <c:pt idx="3043">
                  <c:v>0.87611482200000002</c:v>
                </c:pt>
                <c:pt idx="3044">
                  <c:v>0.87606799199999996</c:v>
                </c:pt>
                <c:pt idx="3045">
                  <c:v>0.876051252</c:v>
                </c:pt>
                <c:pt idx="3046">
                  <c:v>0.876011231</c:v>
                </c:pt>
                <c:pt idx="3047">
                  <c:v>0.87599419700000003</c:v>
                </c:pt>
                <c:pt idx="3048">
                  <c:v>0.87598495700000001</c:v>
                </c:pt>
                <c:pt idx="3049">
                  <c:v>0.87596166200000003</c:v>
                </c:pt>
                <c:pt idx="3050">
                  <c:v>0.87594721499999995</c:v>
                </c:pt>
                <c:pt idx="3051">
                  <c:v>0.87592717399999998</c:v>
                </c:pt>
                <c:pt idx="3052">
                  <c:v>0.87590233500000003</c:v>
                </c:pt>
                <c:pt idx="3053">
                  <c:v>0.87588685600000005</c:v>
                </c:pt>
                <c:pt idx="3054">
                  <c:v>0.87587768700000002</c:v>
                </c:pt>
                <c:pt idx="3055">
                  <c:v>0.87586693999999998</c:v>
                </c:pt>
                <c:pt idx="3056">
                  <c:v>0.87583108799999998</c:v>
                </c:pt>
                <c:pt idx="3057">
                  <c:v>0.87582146000000005</c:v>
                </c:pt>
                <c:pt idx="3058">
                  <c:v>0.87578854900000003</c:v>
                </c:pt>
                <c:pt idx="3059">
                  <c:v>0.87573633500000003</c:v>
                </c:pt>
                <c:pt idx="3060">
                  <c:v>0.87567888000000005</c:v>
                </c:pt>
                <c:pt idx="3061">
                  <c:v>0.87566881699999999</c:v>
                </c:pt>
                <c:pt idx="3062">
                  <c:v>0.87565610900000002</c:v>
                </c:pt>
                <c:pt idx="3063">
                  <c:v>0.87558097400000001</c:v>
                </c:pt>
                <c:pt idx="3064">
                  <c:v>0.87556737100000004</c:v>
                </c:pt>
                <c:pt idx="3065">
                  <c:v>0.87555123000000001</c:v>
                </c:pt>
                <c:pt idx="3066">
                  <c:v>0.87552101500000001</c:v>
                </c:pt>
                <c:pt idx="3067">
                  <c:v>0.875197801</c:v>
                </c:pt>
                <c:pt idx="3068">
                  <c:v>0.87517585499999995</c:v>
                </c:pt>
                <c:pt idx="3069">
                  <c:v>0.87515633699999995</c:v>
                </c:pt>
                <c:pt idx="3070">
                  <c:v>0.875145862</c:v>
                </c:pt>
                <c:pt idx="3071">
                  <c:v>0.87513530100000003</c:v>
                </c:pt>
                <c:pt idx="3072">
                  <c:v>0.875106245</c:v>
                </c:pt>
                <c:pt idx="3073">
                  <c:v>0.87508424900000004</c:v>
                </c:pt>
                <c:pt idx="3074">
                  <c:v>0.87507181700000003</c:v>
                </c:pt>
                <c:pt idx="3075">
                  <c:v>0.87504925499999997</c:v>
                </c:pt>
                <c:pt idx="3076">
                  <c:v>0.87501579200000001</c:v>
                </c:pt>
                <c:pt idx="3077">
                  <c:v>0.874999305</c:v>
                </c:pt>
                <c:pt idx="3078">
                  <c:v>0.87497164900000002</c:v>
                </c:pt>
                <c:pt idx="3079">
                  <c:v>0.874960289</c:v>
                </c:pt>
                <c:pt idx="3080">
                  <c:v>0.87493578100000002</c:v>
                </c:pt>
                <c:pt idx="3081">
                  <c:v>0.87490296199999995</c:v>
                </c:pt>
                <c:pt idx="3082">
                  <c:v>0.87487854200000004</c:v>
                </c:pt>
                <c:pt idx="3083">
                  <c:v>0.87485521700000002</c:v>
                </c:pt>
                <c:pt idx="3084">
                  <c:v>0.87482755099999998</c:v>
                </c:pt>
                <c:pt idx="3085">
                  <c:v>0.87479739000000001</c:v>
                </c:pt>
                <c:pt idx="3086">
                  <c:v>0.87478792100000002</c:v>
                </c:pt>
                <c:pt idx="3087">
                  <c:v>0.87474671100000001</c:v>
                </c:pt>
                <c:pt idx="3088">
                  <c:v>0.87468740199999995</c:v>
                </c:pt>
                <c:pt idx="3089">
                  <c:v>0.87467197799999996</c:v>
                </c:pt>
                <c:pt idx="3090">
                  <c:v>0.87466127699999996</c:v>
                </c:pt>
                <c:pt idx="3091">
                  <c:v>0.87463555699999995</c:v>
                </c:pt>
                <c:pt idx="3092">
                  <c:v>0.87463042199999996</c:v>
                </c:pt>
                <c:pt idx="3093">
                  <c:v>0.87462271800000002</c:v>
                </c:pt>
                <c:pt idx="3094">
                  <c:v>0.87460550400000003</c:v>
                </c:pt>
                <c:pt idx="3095">
                  <c:v>0.87458613100000004</c:v>
                </c:pt>
                <c:pt idx="3096">
                  <c:v>0.87457410499999999</c:v>
                </c:pt>
                <c:pt idx="3097">
                  <c:v>0.87454459600000001</c:v>
                </c:pt>
                <c:pt idx="3098">
                  <c:v>0.87452262400000003</c:v>
                </c:pt>
                <c:pt idx="3099">
                  <c:v>0.87451070600000003</c:v>
                </c:pt>
                <c:pt idx="3100">
                  <c:v>0.874486926</c:v>
                </c:pt>
                <c:pt idx="3101">
                  <c:v>0.87446744700000001</c:v>
                </c:pt>
                <c:pt idx="3102">
                  <c:v>0.874458187</c:v>
                </c:pt>
                <c:pt idx="3103">
                  <c:v>0.87441800599999997</c:v>
                </c:pt>
                <c:pt idx="3104">
                  <c:v>0.87439632199999995</c:v>
                </c:pt>
                <c:pt idx="3105">
                  <c:v>0.87435477500000003</c:v>
                </c:pt>
                <c:pt idx="3106">
                  <c:v>0.87430184</c:v>
                </c:pt>
                <c:pt idx="3107">
                  <c:v>0.87425528500000005</c:v>
                </c:pt>
                <c:pt idx="3108">
                  <c:v>0.874174546</c:v>
                </c:pt>
                <c:pt idx="3109">
                  <c:v>0.87412735600000002</c:v>
                </c:pt>
                <c:pt idx="3110">
                  <c:v>0.87410292700000003</c:v>
                </c:pt>
                <c:pt idx="3111">
                  <c:v>0.87409345100000002</c:v>
                </c:pt>
                <c:pt idx="3112">
                  <c:v>0.87407430200000003</c:v>
                </c:pt>
                <c:pt idx="3113">
                  <c:v>0.87405767599999995</c:v>
                </c:pt>
                <c:pt idx="3114">
                  <c:v>0.87404344300000003</c:v>
                </c:pt>
                <c:pt idx="3115">
                  <c:v>0.87401070700000005</c:v>
                </c:pt>
                <c:pt idx="3116">
                  <c:v>0.87388405700000005</c:v>
                </c:pt>
                <c:pt idx="3117">
                  <c:v>0.87384494300000004</c:v>
                </c:pt>
                <c:pt idx="3118">
                  <c:v>0.87381631299999996</c:v>
                </c:pt>
                <c:pt idx="3119">
                  <c:v>0.87380581199999996</c:v>
                </c:pt>
                <c:pt idx="3120">
                  <c:v>0.87377928699999996</c:v>
                </c:pt>
                <c:pt idx="3121">
                  <c:v>0.87375669600000005</c:v>
                </c:pt>
                <c:pt idx="3122">
                  <c:v>0.87374688499999997</c:v>
                </c:pt>
                <c:pt idx="3123">
                  <c:v>0.87371697299999995</c:v>
                </c:pt>
                <c:pt idx="3124">
                  <c:v>0.87368404899999996</c:v>
                </c:pt>
                <c:pt idx="3125">
                  <c:v>0.87367152999999997</c:v>
                </c:pt>
                <c:pt idx="3126">
                  <c:v>0.87362631700000004</c:v>
                </c:pt>
                <c:pt idx="3127">
                  <c:v>0.87355757000000001</c:v>
                </c:pt>
                <c:pt idx="3128">
                  <c:v>0.87354665799999998</c:v>
                </c:pt>
                <c:pt idx="3129">
                  <c:v>0.873458022</c:v>
                </c:pt>
                <c:pt idx="3130">
                  <c:v>0.87341666699999998</c:v>
                </c:pt>
                <c:pt idx="3131">
                  <c:v>0.873293286</c:v>
                </c:pt>
                <c:pt idx="3132">
                  <c:v>0.87322010900000002</c:v>
                </c:pt>
                <c:pt idx="3133">
                  <c:v>0.87313615899999997</c:v>
                </c:pt>
                <c:pt idx="3134">
                  <c:v>0.87306927899999998</c:v>
                </c:pt>
                <c:pt idx="3135">
                  <c:v>0.87299943199999996</c:v>
                </c:pt>
                <c:pt idx="3136">
                  <c:v>0.87295474900000003</c:v>
                </c:pt>
                <c:pt idx="3137">
                  <c:v>0.87288963500000005</c:v>
                </c:pt>
                <c:pt idx="3138">
                  <c:v>0.87287930400000002</c:v>
                </c:pt>
                <c:pt idx="3139">
                  <c:v>0.872844803</c:v>
                </c:pt>
                <c:pt idx="3140">
                  <c:v>0.87281958400000004</c:v>
                </c:pt>
                <c:pt idx="3141">
                  <c:v>0.87279524399999997</c:v>
                </c:pt>
                <c:pt idx="3142">
                  <c:v>0.87274919399999995</c:v>
                </c:pt>
                <c:pt idx="3143">
                  <c:v>0.87273491800000003</c:v>
                </c:pt>
                <c:pt idx="3144">
                  <c:v>0.87271361000000003</c:v>
                </c:pt>
                <c:pt idx="3145">
                  <c:v>0.87269306099999999</c:v>
                </c:pt>
                <c:pt idx="3146">
                  <c:v>0.87267539999999999</c:v>
                </c:pt>
                <c:pt idx="3147">
                  <c:v>0.87265069799999995</c:v>
                </c:pt>
                <c:pt idx="3148">
                  <c:v>0.87263104000000002</c:v>
                </c:pt>
                <c:pt idx="3149">
                  <c:v>0.87259880700000003</c:v>
                </c:pt>
                <c:pt idx="3150">
                  <c:v>0.87258044000000001</c:v>
                </c:pt>
                <c:pt idx="3151">
                  <c:v>0.87254986599999995</c:v>
                </c:pt>
                <c:pt idx="3152">
                  <c:v>0.87248318300000005</c:v>
                </c:pt>
                <c:pt idx="3153">
                  <c:v>0.87245202600000005</c:v>
                </c:pt>
                <c:pt idx="3154">
                  <c:v>0.87243320599999996</c:v>
                </c:pt>
                <c:pt idx="3155">
                  <c:v>0.87241569299999999</c:v>
                </c:pt>
                <c:pt idx="3156">
                  <c:v>0.872401235</c:v>
                </c:pt>
                <c:pt idx="3157">
                  <c:v>0.87238989099999997</c:v>
                </c:pt>
                <c:pt idx="3158">
                  <c:v>0.87238085600000004</c:v>
                </c:pt>
                <c:pt idx="3159">
                  <c:v>0.87237189100000001</c:v>
                </c:pt>
                <c:pt idx="3160">
                  <c:v>0.87234148600000005</c:v>
                </c:pt>
                <c:pt idx="3161">
                  <c:v>0.87233201999999999</c:v>
                </c:pt>
                <c:pt idx="3162">
                  <c:v>0.87226799099999996</c:v>
                </c:pt>
                <c:pt idx="3163">
                  <c:v>0.872159193</c:v>
                </c:pt>
                <c:pt idx="3164">
                  <c:v>0.87210031799999999</c:v>
                </c:pt>
                <c:pt idx="3165">
                  <c:v>0.87208439800000004</c:v>
                </c:pt>
                <c:pt idx="3166">
                  <c:v>0.87205284299999997</c:v>
                </c:pt>
                <c:pt idx="3167">
                  <c:v>0.87204329400000002</c:v>
                </c:pt>
                <c:pt idx="3168">
                  <c:v>0.87203195</c:v>
                </c:pt>
                <c:pt idx="3169">
                  <c:v>0.87198899699999999</c:v>
                </c:pt>
                <c:pt idx="3170">
                  <c:v>0.87195842300000004</c:v>
                </c:pt>
                <c:pt idx="3171">
                  <c:v>0.87192150800000001</c:v>
                </c:pt>
                <c:pt idx="3172">
                  <c:v>0.87190227399999998</c:v>
                </c:pt>
                <c:pt idx="3173">
                  <c:v>0.87186473499999995</c:v>
                </c:pt>
                <c:pt idx="3174">
                  <c:v>0.87183581799999998</c:v>
                </c:pt>
                <c:pt idx="3175">
                  <c:v>0.871723833</c:v>
                </c:pt>
                <c:pt idx="3176">
                  <c:v>0.87171182899999999</c:v>
                </c:pt>
                <c:pt idx="3177">
                  <c:v>0.87168486599999995</c:v>
                </c:pt>
                <c:pt idx="3178">
                  <c:v>0.87167529899999996</c:v>
                </c:pt>
                <c:pt idx="3179">
                  <c:v>0.87164488900000003</c:v>
                </c:pt>
                <c:pt idx="3180">
                  <c:v>0.87163539000000001</c:v>
                </c:pt>
                <c:pt idx="3181">
                  <c:v>0.87160974599999996</c:v>
                </c:pt>
                <c:pt idx="3182">
                  <c:v>0.87159974600000001</c:v>
                </c:pt>
                <c:pt idx="3183">
                  <c:v>0.87157357199999996</c:v>
                </c:pt>
                <c:pt idx="3184">
                  <c:v>0.87152439400000004</c:v>
                </c:pt>
                <c:pt idx="3185">
                  <c:v>0.87151215900000001</c:v>
                </c:pt>
                <c:pt idx="3186">
                  <c:v>0.87149124099999997</c:v>
                </c:pt>
                <c:pt idx="3187">
                  <c:v>0.87148196899999997</c:v>
                </c:pt>
                <c:pt idx="3188">
                  <c:v>0.87144995700000005</c:v>
                </c:pt>
                <c:pt idx="3189">
                  <c:v>0.871440522</c:v>
                </c:pt>
                <c:pt idx="3190">
                  <c:v>0.87141181300000004</c:v>
                </c:pt>
                <c:pt idx="3191">
                  <c:v>0.87138599299999997</c:v>
                </c:pt>
                <c:pt idx="3192">
                  <c:v>0.87136715499999995</c:v>
                </c:pt>
                <c:pt idx="3193">
                  <c:v>0.871333841</c:v>
                </c:pt>
                <c:pt idx="3194">
                  <c:v>0.87127691399999996</c:v>
                </c:pt>
                <c:pt idx="3195">
                  <c:v>0.87124576300000001</c:v>
                </c:pt>
                <c:pt idx="3196">
                  <c:v>0.87121630900000002</c:v>
                </c:pt>
                <c:pt idx="3197">
                  <c:v>0.87118987199999998</c:v>
                </c:pt>
                <c:pt idx="3198">
                  <c:v>0.87112276300000002</c:v>
                </c:pt>
                <c:pt idx="3199">
                  <c:v>0.87109164299999997</c:v>
                </c:pt>
                <c:pt idx="3200">
                  <c:v>0.87102870600000004</c:v>
                </c:pt>
                <c:pt idx="3201">
                  <c:v>0.87100780700000002</c:v>
                </c:pt>
                <c:pt idx="3202">
                  <c:v>0.87098234100000005</c:v>
                </c:pt>
                <c:pt idx="3203">
                  <c:v>0.870951107</c:v>
                </c:pt>
                <c:pt idx="3204">
                  <c:v>0.87087693099999997</c:v>
                </c:pt>
                <c:pt idx="3205">
                  <c:v>0.87085754900000001</c:v>
                </c:pt>
                <c:pt idx="3206">
                  <c:v>0.870836846</c:v>
                </c:pt>
                <c:pt idx="3207">
                  <c:v>0.87082302</c:v>
                </c:pt>
                <c:pt idx="3208">
                  <c:v>0.870798246</c:v>
                </c:pt>
                <c:pt idx="3209">
                  <c:v>0.87078018099999999</c:v>
                </c:pt>
                <c:pt idx="3210">
                  <c:v>0.87076221200000004</c:v>
                </c:pt>
                <c:pt idx="3211">
                  <c:v>0.870752992</c:v>
                </c:pt>
                <c:pt idx="3212">
                  <c:v>0.87072182200000003</c:v>
                </c:pt>
                <c:pt idx="3213">
                  <c:v>0.87070340700000004</c:v>
                </c:pt>
                <c:pt idx="3214">
                  <c:v>0.87068896200000001</c:v>
                </c:pt>
                <c:pt idx="3215">
                  <c:v>0.87066722600000002</c:v>
                </c:pt>
                <c:pt idx="3216">
                  <c:v>0.87064631699999995</c:v>
                </c:pt>
                <c:pt idx="3217">
                  <c:v>0.87060369199999998</c:v>
                </c:pt>
                <c:pt idx="3218">
                  <c:v>0.87059167800000004</c:v>
                </c:pt>
                <c:pt idx="3219">
                  <c:v>0.87056124599999996</c:v>
                </c:pt>
                <c:pt idx="3220">
                  <c:v>0.87055022000000004</c:v>
                </c:pt>
                <c:pt idx="3221">
                  <c:v>0.87053481799999999</c:v>
                </c:pt>
                <c:pt idx="3222">
                  <c:v>0.87049389899999996</c:v>
                </c:pt>
                <c:pt idx="3223">
                  <c:v>0.87047372199999995</c:v>
                </c:pt>
                <c:pt idx="3224">
                  <c:v>0.87042219600000004</c:v>
                </c:pt>
                <c:pt idx="3225">
                  <c:v>0.87039803400000004</c:v>
                </c:pt>
                <c:pt idx="3226">
                  <c:v>0.87037840899999996</c:v>
                </c:pt>
                <c:pt idx="3227">
                  <c:v>0.87035359300000004</c:v>
                </c:pt>
                <c:pt idx="3228">
                  <c:v>0.87031531500000003</c:v>
                </c:pt>
                <c:pt idx="3229">
                  <c:v>0.87028253</c:v>
                </c:pt>
                <c:pt idx="3230">
                  <c:v>0.87024928999999995</c:v>
                </c:pt>
                <c:pt idx="3231">
                  <c:v>0.87022239999999995</c:v>
                </c:pt>
                <c:pt idx="3232">
                  <c:v>0.87019183600000005</c:v>
                </c:pt>
                <c:pt idx="3233">
                  <c:v>0.87017438300000005</c:v>
                </c:pt>
                <c:pt idx="3234">
                  <c:v>0.87016086800000003</c:v>
                </c:pt>
                <c:pt idx="3235">
                  <c:v>0.87014601899999999</c:v>
                </c:pt>
                <c:pt idx="3236">
                  <c:v>0.87013511099999996</c:v>
                </c:pt>
                <c:pt idx="3237">
                  <c:v>0.86998350099999999</c:v>
                </c:pt>
                <c:pt idx="3238">
                  <c:v>0.86994863899999997</c:v>
                </c:pt>
                <c:pt idx="3239">
                  <c:v>0.86993641300000002</c:v>
                </c:pt>
                <c:pt idx="3240">
                  <c:v>0.86991210100000005</c:v>
                </c:pt>
                <c:pt idx="3241">
                  <c:v>0.86987920600000002</c:v>
                </c:pt>
                <c:pt idx="3242">
                  <c:v>0.86984460500000005</c:v>
                </c:pt>
                <c:pt idx="3243">
                  <c:v>0.86982577699999997</c:v>
                </c:pt>
                <c:pt idx="3244">
                  <c:v>0.86978537099999997</c:v>
                </c:pt>
                <c:pt idx="3245">
                  <c:v>0.86975692299999996</c:v>
                </c:pt>
                <c:pt idx="3246">
                  <c:v>0.86972502699999998</c:v>
                </c:pt>
                <c:pt idx="3247">
                  <c:v>0.86969432400000002</c:v>
                </c:pt>
                <c:pt idx="3248">
                  <c:v>0.86967317</c:v>
                </c:pt>
                <c:pt idx="3249">
                  <c:v>0.86963040300000005</c:v>
                </c:pt>
                <c:pt idx="3250">
                  <c:v>0.86962066400000004</c:v>
                </c:pt>
                <c:pt idx="3251">
                  <c:v>0.86956682100000005</c:v>
                </c:pt>
                <c:pt idx="3252">
                  <c:v>0.86955697600000004</c:v>
                </c:pt>
                <c:pt idx="3253">
                  <c:v>0.86952339899999997</c:v>
                </c:pt>
                <c:pt idx="3254">
                  <c:v>0.869513639</c:v>
                </c:pt>
                <c:pt idx="3255">
                  <c:v>0.86947188900000005</c:v>
                </c:pt>
                <c:pt idx="3256">
                  <c:v>0.86943085399999998</c:v>
                </c:pt>
                <c:pt idx="3257">
                  <c:v>0.86942108100000004</c:v>
                </c:pt>
                <c:pt idx="3258">
                  <c:v>0.86939858999999997</c:v>
                </c:pt>
                <c:pt idx="3259">
                  <c:v>0.86938036500000004</c:v>
                </c:pt>
                <c:pt idx="3260">
                  <c:v>0.86934874600000001</c:v>
                </c:pt>
                <c:pt idx="3261">
                  <c:v>0.86933927200000005</c:v>
                </c:pt>
                <c:pt idx="3262">
                  <c:v>0.86930606799999999</c:v>
                </c:pt>
                <c:pt idx="3263">
                  <c:v>0.869286424</c:v>
                </c:pt>
                <c:pt idx="3264">
                  <c:v>0.86925783000000001</c:v>
                </c:pt>
                <c:pt idx="3265">
                  <c:v>0.86924598900000005</c:v>
                </c:pt>
                <c:pt idx="3266">
                  <c:v>0.86922374199999997</c:v>
                </c:pt>
                <c:pt idx="3267">
                  <c:v>0.86921445600000002</c:v>
                </c:pt>
                <c:pt idx="3268">
                  <c:v>0.86918030700000004</c:v>
                </c:pt>
                <c:pt idx="3269">
                  <c:v>0.869133779</c:v>
                </c:pt>
                <c:pt idx="3270">
                  <c:v>0.86912395799999997</c:v>
                </c:pt>
                <c:pt idx="3271">
                  <c:v>0.86910097500000005</c:v>
                </c:pt>
                <c:pt idx="3272">
                  <c:v>0.86906851299999999</c:v>
                </c:pt>
                <c:pt idx="3273">
                  <c:v>0.86905667499999995</c:v>
                </c:pt>
                <c:pt idx="3274">
                  <c:v>0.86900460899999998</c:v>
                </c:pt>
                <c:pt idx="3275">
                  <c:v>0.86895712800000002</c:v>
                </c:pt>
                <c:pt idx="3276">
                  <c:v>0.86893394899999998</c:v>
                </c:pt>
                <c:pt idx="3277">
                  <c:v>0.86890914900000005</c:v>
                </c:pt>
                <c:pt idx="3278">
                  <c:v>0.868899741</c:v>
                </c:pt>
                <c:pt idx="3279">
                  <c:v>0.86888813899999995</c:v>
                </c:pt>
                <c:pt idx="3280">
                  <c:v>0.86883325099999997</c:v>
                </c:pt>
                <c:pt idx="3281">
                  <c:v>0.86875945799999998</c:v>
                </c:pt>
                <c:pt idx="3282">
                  <c:v>0.86872988200000001</c:v>
                </c:pt>
                <c:pt idx="3283">
                  <c:v>0.86870486300000005</c:v>
                </c:pt>
                <c:pt idx="3284">
                  <c:v>0.86866082300000003</c:v>
                </c:pt>
                <c:pt idx="3285">
                  <c:v>0.86864382799999995</c:v>
                </c:pt>
                <c:pt idx="3286">
                  <c:v>0.86861358600000005</c:v>
                </c:pt>
                <c:pt idx="3287">
                  <c:v>0.86858181599999995</c:v>
                </c:pt>
                <c:pt idx="3288">
                  <c:v>0.86857225999999998</c:v>
                </c:pt>
                <c:pt idx="3289">
                  <c:v>0.86856275999999999</c:v>
                </c:pt>
                <c:pt idx="3290">
                  <c:v>0.86855377899999997</c:v>
                </c:pt>
                <c:pt idx="3291">
                  <c:v>0.86851955599999997</c:v>
                </c:pt>
                <c:pt idx="3292">
                  <c:v>0.86850838299999999</c:v>
                </c:pt>
                <c:pt idx="3293">
                  <c:v>0.86845937500000003</c:v>
                </c:pt>
                <c:pt idx="3294">
                  <c:v>0.86836623099999999</c:v>
                </c:pt>
                <c:pt idx="3295">
                  <c:v>0.86830073799999996</c:v>
                </c:pt>
                <c:pt idx="3296">
                  <c:v>0.86827162000000002</c:v>
                </c:pt>
                <c:pt idx="3297">
                  <c:v>0.868237802</c:v>
                </c:pt>
                <c:pt idx="3298">
                  <c:v>0.86822173700000005</c:v>
                </c:pt>
                <c:pt idx="3299">
                  <c:v>0.86816972199999998</c:v>
                </c:pt>
                <c:pt idx="3300">
                  <c:v>0.86813553499999996</c:v>
                </c:pt>
                <c:pt idx="3301">
                  <c:v>0.86810519399999997</c:v>
                </c:pt>
                <c:pt idx="3302">
                  <c:v>0.86809564299999997</c:v>
                </c:pt>
                <c:pt idx="3303">
                  <c:v>0.86807770200000001</c:v>
                </c:pt>
                <c:pt idx="3304">
                  <c:v>0.86806856099999996</c:v>
                </c:pt>
                <c:pt idx="3305">
                  <c:v>0.86805957499999997</c:v>
                </c:pt>
                <c:pt idx="3306">
                  <c:v>0.86803718299999999</c:v>
                </c:pt>
                <c:pt idx="3307">
                  <c:v>0.86793204599999996</c:v>
                </c:pt>
                <c:pt idx="3308">
                  <c:v>0.86786742500000003</c:v>
                </c:pt>
                <c:pt idx="3309">
                  <c:v>0.867830675</c:v>
                </c:pt>
                <c:pt idx="3310">
                  <c:v>0.86781539100000005</c:v>
                </c:pt>
                <c:pt idx="3311">
                  <c:v>0.86780616799999999</c:v>
                </c:pt>
                <c:pt idx="3312">
                  <c:v>0.86777854799999998</c:v>
                </c:pt>
                <c:pt idx="3313">
                  <c:v>0.86776225799999995</c:v>
                </c:pt>
                <c:pt idx="3314">
                  <c:v>0.86774366700000005</c:v>
                </c:pt>
                <c:pt idx="3315">
                  <c:v>0.86773445400000004</c:v>
                </c:pt>
                <c:pt idx="3316">
                  <c:v>0.867668298</c:v>
                </c:pt>
                <c:pt idx="3317">
                  <c:v>0.86754996200000001</c:v>
                </c:pt>
                <c:pt idx="3318">
                  <c:v>0.86749116699999995</c:v>
                </c:pt>
                <c:pt idx="3319">
                  <c:v>0.86745974199999998</c:v>
                </c:pt>
                <c:pt idx="3320">
                  <c:v>0.86740848500000001</c:v>
                </c:pt>
                <c:pt idx="3321">
                  <c:v>0.86738803499999995</c:v>
                </c:pt>
                <c:pt idx="3322">
                  <c:v>0.86737866299999999</c:v>
                </c:pt>
                <c:pt idx="3323">
                  <c:v>0.86732089199999995</c:v>
                </c:pt>
                <c:pt idx="3324">
                  <c:v>0.86731039799999998</c:v>
                </c:pt>
                <c:pt idx="3325">
                  <c:v>0.86730116599999996</c:v>
                </c:pt>
                <c:pt idx="3326">
                  <c:v>0.86727654600000004</c:v>
                </c:pt>
                <c:pt idx="3327">
                  <c:v>0.86725356200000003</c:v>
                </c:pt>
                <c:pt idx="3328">
                  <c:v>0.86724427800000004</c:v>
                </c:pt>
                <c:pt idx="3329">
                  <c:v>0.86723526500000003</c:v>
                </c:pt>
                <c:pt idx="3330">
                  <c:v>0.86722630499999998</c:v>
                </c:pt>
                <c:pt idx="3331">
                  <c:v>0.86720891</c:v>
                </c:pt>
                <c:pt idx="3332">
                  <c:v>0.86718910999999999</c:v>
                </c:pt>
                <c:pt idx="3333">
                  <c:v>0.86717274700000002</c:v>
                </c:pt>
                <c:pt idx="3334">
                  <c:v>0.867132809</c:v>
                </c:pt>
                <c:pt idx="3335">
                  <c:v>0.86711932899999999</c:v>
                </c:pt>
                <c:pt idx="3336">
                  <c:v>0.86709817300000003</c:v>
                </c:pt>
                <c:pt idx="3337">
                  <c:v>0.86707216200000004</c:v>
                </c:pt>
                <c:pt idx="3338">
                  <c:v>0.86706272900000003</c:v>
                </c:pt>
                <c:pt idx="3339">
                  <c:v>0.86704707400000003</c:v>
                </c:pt>
                <c:pt idx="3340">
                  <c:v>0.86703550200000001</c:v>
                </c:pt>
                <c:pt idx="3341">
                  <c:v>0.86700787300000004</c:v>
                </c:pt>
                <c:pt idx="3342">
                  <c:v>0.86698991199999997</c:v>
                </c:pt>
                <c:pt idx="3343">
                  <c:v>0.86692281100000002</c:v>
                </c:pt>
                <c:pt idx="3344">
                  <c:v>0.86686285299999999</c:v>
                </c:pt>
                <c:pt idx="3345">
                  <c:v>0.86684620000000001</c:v>
                </c:pt>
                <c:pt idx="3346">
                  <c:v>0.86682930899999999</c:v>
                </c:pt>
                <c:pt idx="3347">
                  <c:v>0.86682011000000003</c:v>
                </c:pt>
                <c:pt idx="3348">
                  <c:v>0.86681111300000002</c:v>
                </c:pt>
                <c:pt idx="3349">
                  <c:v>0.86679390899999997</c:v>
                </c:pt>
                <c:pt idx="3350">
                  <c:v>0.86678473899999997</c:v>
                </c:pt>
                <c:pt idx="3351">
                  <c:v>0.86677257200000002</c:v>
                </c:pt>
                <c:pt idx="3352">
                  <c:v>0.866752152</c:v>
                </c:pt>
                <c:pt idx="3353">
                  <c:v>0.86674296399999995</c:v>
                </c:pt>
                <c:pt idx="3354">
                  <c:v>0.86672376200000001</c:v>
                </c:pt>
                <c:pt idx="3355">
                  <c:v>0.86665149900000005</c:v>
                </c:pt>
                <c:pt idx="3356">
                  <c:v>0.86662867399999999</c:v>
                </c:pt>
                <c:pt idx="3357">
                  <c:v>0.86658968700000005</c:v>
                </c:pt>
                <c:pt idx="3358">
                  <c:v>0.86653829400000004</c:v>
                </c:pt>
                <c:pt idx="3359">
                  <c:v>0.86652538800000001</c:v>
                </c:pt>
                <c:pt idx="3360">
                  <c:v>0.86650455999999998</c:v>
                </c:pt>
                <c:pt idx="3361">
                  <c:v>0.86645648900000005</c:v>
                </c:pt>
                <c:pt idx="3362">
                  <c:v>0.86644123500000003</c:v>
                </c:pt>
                <c:pt idx="3363">
                  <c:v>0.86642186200000004</c:v>
                </c:pt>
                <c:pt idx="3364">
                  <c:v>0.86637997099999997</c:v>
                </c:pt>
                <c:pt idx="3365">
                  <c:v>0.86633096899999995</c:v>
                </c:pt>
                <c:pt idx="3366">
                  <c:v>0.86629346100000004</c:v>
                </c:pt>
                <c:pt idx="3367">
                  <c:v>0.86625891499999996</c:v>
                </c:pt>
                <c:pt idx="3368">
                  <c:v>0.86620622700000005</c:v>
                </c:pt>
                <c:pt idx="3369">
                  <c:v>0.86617528499999996</c:v>
                </c:pt>
                <c:pt idx="3370">
                  <c:v>0.86615542700000003</c:v>
                </c:pt>
                <c:pt idx="3371">
                  <c:v>0.866126383</c:v>
                </c:pt>
                <c:pt idx="3372">
                  <c:v>0.86610809099999997</c:v>
                </c:pt>
                <c:pt idx="3373">
                  <c:v>0.86609018800000004</c:v>
                </c:pt>
                <c:pt idx="3374">
                  <c:v>0.86607182299999996</c:v>
                </c:pt>
                <c:pt idx="3375">
                  <c:v>0.86604596199999995</c:v>
                </c:pt>
                <c:pt idx="3376">
                  <c:v>0.86601968299999998</c:v>
                </c:pt>
                <c:pt idx="3377">
                  <c:v>0.86597601199999996</c:v>
                </c:pt>
                <c:pt idx="3378">
                  <c:v>0.86594655600000003</c:v>
                </c:pt>
                <c:pt idx="3379">
                  <c:v>0.86591478899999996</c:v>
                </c:pt>
                <c:pt idx="3380">
                  <c:v>0.86587771999999996</c:v>
                </c:pt>
                <c:pt idx="3381">
                  <c:v>0.86586326899999999</c:v>
                </c:pt>
                <c:pt idx="3382">
                  <c:v>0.86580804899999997</c:v>
                </c:pt>
                <c:pt idx="3383">
                  <c:v>0.86578307499999996</c:v>
                </c:pt>
                <c:pt idx="3384">
                  <c:v>0.86574751500000002</c:v>
                </c:pt>
                <c:pt idx="3385">
                  <c:v>0.865736705</c:v>
                </c:pt>
                <c:pt idx="3386">
                  <c:v>0.86572401899999996</c:v>
                </c:pt>
                <c:pt idx="3387">
                  <c:v>0.86570078699999997</c:v>
                </c:pt>
                <c:pt idx="3388">
                  <c:v>0.865663921</c:v>
                </c:pt>
                <c:pt idx="3389">
                  <c:v>0.86563736499999999</c:v>
                </c:pt>
                <c:pt idx="3390">
                  <c:v>0.86560574199999996</c:v>
                </c:pt>
                <c:pt idx="3391">
                  <c:v>0.86556739100000002</c:v>
                </c:pt>
                <c:pt idx="3392">
                  <c:v>0.86555768099999997</c:v>
                </c:pt>
                <c:pt idx="3393">
                  <c:v>0.86554202000000002</c:v>
                </c:pt>
                <c:pt idx="3394">
                  <c:v>0.86551778400000001</c:v>
                </c:pt>
                <c:pt idx="3395">
                  <c:v>0.86550843499999996</c:v>
                </c:pt>
                <c:pt idx="3396">
                  <c:v>0.86548896900000005</c:v>
                </c:pt>
                <c:pt idx="3397">
                  <c:v>0.865472401</c:v>
                </c:pt>
                <c:pt idx="3398">
                  <c:v>0.86546323700000005</c:v>
                </c:pt>
                <c:pt idx="3399">
                  <c:v>0.86545220599999995</c:v>
                </c:pt>
                <c:pt idx="3400">
                  <c:v>0.86544056300000005</c:v>
                </c:pt>
                <c:pt idx="3401">
                  <c:v>0.86540240300000004</c:v>
                </c:pt>
                <c:pt idx="3402">
                  <c:v>0.86538636000000002</c:v>
                </c:pt>
                <c:pt idx="3403">
                  <c:v>0.86535686599999995</c:v>
                </c:pt>
                <c:pt idx="3404">
                  <c:v>0.86532890900000003</c:v>
                </c:pt>
                <c:pt idx="3405">
                  <c:v>0.86529913400000003</c:v>
                </c:pt>
                <c:pt idx="3406">
                  <c:v>0.86528962899999995</c:v>
                </c:pt>
                <c:pt idx="3407">
                  <c:v>0.865280575</c:v>
                </c:pt>
                <c:pt idx="3408">
                  <c:v>0.86526246399999995</c:v>
                </c:pt>
                <c:pt idx="3409">
                  <c:v>0.86520396499999996</c:v>
                </c:pt>
                <c:pt idx="3410">
                  <c:v>0.86518562700000001</c:v>
                </c:pt>
                <c:pt idx="3411">
                  <c:v>0.86516204399999996</c:v>
                </c:pt>
                <c:pt idx="3412">
                  <c:v>0.86511258599999996</c:v>
                </c:pt>
                <c:pt idx="3413">
                  <c:v>0.86509664500000005</c:v>
                </c:pt>
                <c:pt idx="3414">
                  <c:v>0.86505606499999999</c:v>
                </c:pt>
                <c:pt idx="3415">
                  <c:v>0.865035</c:v>
                </c:pt>
                <c:pt idx="3416">
                  <c:v>0.86500402200000004</c:v>
                </c:pt>
                <c:pt idx="3417">
                  <c:v>0.86499449399999995</c:v>
                </c:pt>
                <c:pt idx="3418">
                  <c:v>0.86498314799999998</c:v>
                </c:pt>
                <c:pt idx="3419">
                  <c:v>0.86496007799999997</c:v>
                </c:pt>
                <c:pt idx="3420">
                  <c:v>0.86493482300000002</c:v>
                </c:pt>
                <c:pt idx="3421">
                  <c:v>0.86491506900000004</c:v>
                </c:pt>
                <c:pt idx="3422">
                  <c:v>0.86489447100000005</c:v>
                </c:pt>
                <c:pt idx="3423">
                  <c:v>0.86488518400000003</c:v>
                </c:pt>
                <c:pt idx="3424">
                  <c:v>0.86486164700000001</c:v>
                </c:pt>
                <c:pt idx="3425">
                  <c:v>0.86484904900000004</c:v>
                </c:pt>
                <c:pt idx="3426">
                  <c:v>0.86482135699999996</c:v>
                </c:pt>
                <c:pt idx="3427">
                  <c:v>0.864811989</c:v>
                </c:pt>
                <c:pt idx="3428">
                  <c:v>0.86477747400000005</c:v>
                </c:pt>
                <c:pt idx="3429">
                  <c:v>0.86474680000000004</c:v>
                </c:pt>
                <c:pt idx="3430">
                  <c:v>0.86473486700000002</c:v>
                </c:pt>
                <c:pt idx="3431">
                  <c:v>0.864682171</c:v>
                </c:pt>
                <c:pt idx="3432">
                  <c:v>0.86462672100000004</c:v>
                </c:pt>
                <c:pt idx="3433">
                  <c:v>0.86450807900000004</c:v>
                </c:pt>
                <c:pt idx="3434">
                  <c:v>0.86439565200000001</c:v>
                </c:pt>
                <c:pt idx="3435">
                  <c:v>0.86437130900000003</c:v>
                </c:pt>
                <c:pt idx="3436">
                  <c:v>0.86432067199999996</c:v>
                </c:pt>
                <c:pt idx="3437">
                  <c:v>0.86401613399999999</c:v>
                </c:pt>
                <c:pt idx="3438">
                  <c:v>0.86399619000000005</c:v>
                </c:pt>
                <c:pt idx="3439">
                  <c:v>0.86394744400000001</c:v>
                </c:pt>
                <c:pt idx="3440">
                  <c:v>0.86393747499999995</c:v>
                </c:pt>
                <c:pt idx="3441">
                  <c:v>0.86391003300000002</c:v>
                </c:pt>
                <c:pt idx="3442">
                  <c:v>0.86387665300000005</c:v>
                </c:pt>
                <c:pt idx="3443">
                  <c:v>0.86385175700000005</c:v>
                </c:pt>
                <c:pt idx="3444">
                  <c:v>0.86383385499999998</c:v>
                </c:pt>
                <c:pt idx="3445">
                  <c:v>0.86381638999999999</c:v>
                </c:pt>
                <c:pt idx="3446">
                  <c:v>0.86379008899999998</c:v>
                </c:pt>
                <c:pt idx="3447">
                  <c:v>0.863741965</c:v>
                </c:pt>
                <c:pt idx="3448">
                  <c:v>0.86371835399999997</c:v>
                </c:pt>
                <c:pt idx="3449">
                  <c:v>0.86370831400000003</c:v>
                </c:pt>
                <c:pt idx="3450">
                  <c:v>0.86368735200000002</c:v>
                </c:pt>
                <c:pt idx="3451">
                  <c:v>0.86367381499999996</c:v>
                </c:pt>
                <c:pt idx="3452">
                  <c:v>0.86366190499999995</c:v>
                </c:pt>
                <c:pt idx="3453">
                  <c:v>0.86363531199999999</c:v>
                </c:pt>
                <c:pt idx="3454">
                  <c:v>0.86360662399999999</c:v>
                </c:pt>
                <c:pt idx="3455">
                  <c:v>0.86356366900000003</c:v>
                </c:pt>
                <c:pt idx="3456">
                  <c:v>0.86353119899999997</c:v>
                </c:pt>
                <c:pt idx="3457">
                  <c:v>0.86350567199999995</c:v>
                </c:pt>
                <c:pt idx="3458">
                  <c:v>0.86349066100000005</c:v>
                </c:pt>
                <c:pt idx="3459">
                  <c:v>0.86341889699999996</c:v>
                </c:pt>
                <c:pt idx="3460">
                  <c:v>0.86335825700000002</c:v>
                </c:pt>
                <c:pt idx="3461">
                  <c:v>0.86322626700000005</c:v>
                </c:pt>
                <c:pt idx="3462">
                  <c:v>0.86293755800000005</c:v>
                </c:pt>
                <c:pt idx="3463">
                  <c:v>0.862900687</c:v>
                </c:pt>
                <c:pt idx="3464">
                  <c:v>0.86284026999999996</c:v>
                </c:pt>
                <c:pt idx="3465">
                  <c:v>0.86282450099999997</c:v>
                </c:pt>
                <c:pt idx="3466">
                  <c:v>0.862788098</c:v>
                </c:pt>
                <c:pt idx="3467">
                  <c:v>0.86276268300000003</c:v>
                </c:pt>
                <c:pt idx="3468">
                  <c:v>0.86273367700000003</c:v>
                </c:pt>
                <c:pt idx="3469">
                  <c:v>0.86271571300000005</c:v>
                </c:pt>
                <c:pt idx="3470">
                  <c:v>0.86269263500000004</c:v>
                </c:pt>
                <c:pt idx="3471">
                  <c:v>0.862667674</c:v>
                </c:pt>
                <c:pt idx="3472">
                  <c:v>0.862650845</c:v>
                </c:pt>
                <c:pt idx="3473">
                  <c:v>0.86264164499999996</c:v>
                </c:pt>
                <c:pt idx="3474">
                  <c:v>0.86262097000000004</c:v>
                </c:pt>
                <c:pt idx="3475">
                  <c:v>0.86260253799999997</c:v>
                </c:pt>
                <c:pt idx="3476">
                  <c:v>0.86256996900000005</c:v>
                </c:pt>
                <c:pt idx="3477">
                  <c:v>0.86255109500000005</c:v>
                </c:pt>
                <c:pt idx="3478">
                  <c:v>0.86250393700000005</c:v>
                </c:pt>
                <c:pt idx="3479">
                  <c:v>0.86248094099999995</c:v>
                </c:pt>
                <c:pt idx="3480">
                  <c:v>0.86242880399999999</c:v>
                </c:pt>
                <c:pt idx="3481">
                  <c:v>0.86239664800000004</c:v>
                </c:pt>
                <c:pt idx="3482">
                  <c:v>0.86233954999999995</c:v>
                </c:pt>
                <c:pt idx="3483">
                  <c:v>0.86228391299999996</c:v>
                </c:pt>
                <c:pt idx="3484">
                  <c:v>0.86227380499999995</c:v>
                </c:pt>
                <c:pt idx="3485">
                  <c:v>0.86225100700000001</c:v>
                </c:pt>
                <c:pt idx="3486">
                  <c:v>0.86220830599999998</c:v>
                </c:pt>
                <c:pt idx="3487">
                  <c:v>0.86217981099999996</c:v>
                </c:pt>
                <c:pt idx="3488">
                  <c:v>0.86214766399999998</c:v>
                </c:pt>
                <c:pt idx="3489">
                  <c:v>0.86213449900000005</c:v>
                </c:pt>
                <c:pt idx="3490">
                  <c:v>0.86210062600000004</c:v>
                </c:pt>
                <c:pt idx="3491">
                  <c:v>0.86208511899999996</c:v>
                </c:pt>
                <c:pt idx="3492">
                  <c:v>0.86207166700000004</c:v>
                </c:pt>
                <c:pt idx="3493">
                  <c:v>0.86205257800000001</c:v>
                </c:pt>
                <c:pt idx="3494">
                  <c:v>0.86203896999999996</c:v>
                </c:pt>
                <c:pt idx="3495">
                  <c:v>0.86202972899999997</c:v>
                </c:pt>
                <c:pt idx="3496">
                  <c:v>0.86200739500000001</c:v>
                </c:pt>
                <c:pt idx="3497">
                  <c:v>0.86199264900000006</c:v>
                </c:pt>
                <c:pt idx="3498">
                  <c:v>0.86198205900000002</c:v>
                </c:pt>
                <c:pt idx="3499">
                  <c:v>0.86195980000000005</c:v>
                </c:pt>
                <c:pt idx="3500">
                  <c:v>0.86193956400000005</c:v>
                </c:pt>
                <c:pt idx="3501">
                  <c:v>0.86192158200000002</c:v>
                </c:pt>
                <c:pt idx="3502">
                  <c:v>0.86189576000000001</c:v>
                </c:pt>
                <c:pt idx="3503">
                  <c:v>0.86186533300000001</c:v>
                </c:pt>
                <c:pt idx="3504">
                  <c:v>0.86185496900000003</c:v>
                </c:pt>
                <c:pt idx="3505">
                  <c:v>0.86184501300000005</c:v>
                </c:pt>
                <c:pt idx="3506">
                  <c:v>0.86182920799999996</c:v>
                </c:pt>
                <c:pt idx="3507">
                  <c:v>0.86180652999999996</c:v>
                </c:pt>
                <c:pt idx="3508">
                  <c:v>0.86179720900000001</c:v>
                </c:pt>
                <c:pt idx="3509">
                  <c:v>0.86177520500000004</c:v>
                </c:pt>
                <c:pt idx="3510">
                  <c:v>0.86174388199999996</c:v>
                </c:pt>
                <c:pt idx="3511">
                  <c:v>0.86171931700000004</c:v>
                </c:pt>
                <c:pt idx="3512">
                  <c:v>0.86168155899999999</c:v>
                </c:pt>
                <c:pt idx="3513">
                  <c:v>0.86166077100000005</c:v>
                </c:pt>
                <c:pt idx="3514">
                  <c:v>0.86164676699999998</c:v>
                </c:pt>
                <c:pt idx="3515">
                  <c:v>0.86162789500000003</c:v>
                </c:pt>
                <c:pt idx="3516">
                  <c:v>0.86160826899999998</c:v>
                </c:pt>
                <c:pt idx="3517">
                  <c:v>0.86159902399999999</c:v>
                </c:pt>
                <c:pt idx="3518">
                  <c:v>0.86158588700000005</c:v>
                </c:pt>
                <c:pt idx="3519">
                  <c:v>0.86154562300000004</c:v>
                </c:pt>
                <c:pt idx="3520">
                  <c:v>0.86150942699999999</c:v>
                </c:pt>
                <c:pt idx="3521">
                  <c:v>0.86149735999999999</c:v>
                </c:pt>
                <c:pt idx="3522">
                  <c:v>0.86147348899999998</c:v>
                </c:pt>
                <c:pt idx="3523">
                  <c:v>0.861445668</c:v>
                </c:pt>
                <c:pt idx="3524">
                  <c:v>0.86140616000000003</c:v>
                </c:pt>
                <c:pt idx="3525">
                  <c:v>0.86135735999999996</c:v>
                </c:pt>
                <c:pt idx="3526">
                  <c:v>0.86133420199999999</c:v>
                </c:pt>
                <c:pt idx="3527">
                  <c:v>0.861323116</c:v>
                </c:pt>
                <c:pt idx="3528">
                  <c:v>0.86129796700000005</c:v>
                </c:pt>
                <c:pt idx="3529">
                  <c:v>0.86127850900000003</c:v>
                </c:pt>
                <c:pt idx="3530">
                  <c:v>0.86121637699999998</c:v>
                </c:pt>
                <c:pt idx="3531">
                  <c:v>0.861206052</c:v>
                </c:pt>
                <c:pt idx="3532">
                  <c:v>0.86119685199999996</c:v>
                </c:pt>
                <c:pt idx="3533">
                  <c:v>0.861187857</c:v>
                </c:pt>
                <c:pt idx="3534">
                  <c:v>0.86117871700000004</c:v>
                </c:pt>
                <c:pt idx="3535">
                  <c:v>0.86114754699999996</c:v>
                </c:pt>
                <c:pt idx="3536">
                  <c:v>0.86111540099999995</c:v>
                </c:pt>
                <c:pt idx="3537">
                  <c:v>0.86105984300000005</c:v>
                </c:pt>
                <c:pt idx="3538">
                  <c:v>0.86102022700000003</c:v>
                </c:pt>
                <c:pt idx="3539">
                  <c:v>0.86099796299999998</c:v>
                </c:pt>
                <c:pt idx="3540">
                  <c:v>0.86097628400000004</c:v>
                </c:pt>
                <c:pt idx="3541">
                  <c:v>0.86094249099999998</c:v>
                </c:pt>
                <c:pt idx="3542">
                  <c:v>0.86086015500000002</c:v>
                </c:pt>
                <c:pt idx="3543">
                  <c:v>0.86083050900000002</c:v>
                </c:pt>
                <c:pt idx="3544">
                  <c:v>0.86078661599999995</c:v>
                </c:pt>
                <c:pt idx="3545">
                  <c:v>0.86077389900000001</c:v>
                </c:pt>
                <c:pt idx="3546">
                  <c:v>0.86075479099999996</c:v>
                </c:pt>
                <c:pt idx="3547">
                  <c:v>0.86072174499999998</c:v>
                </c:pt>
                <c:pt idx="3548">
                  <c:v>0.86066158599999998</c:v>
                </c:pt>
                <c:pt idx="3549">
                  <c:v>0.86064061000000003</c:v>
                </c:pt>
                <c:pt idx="3550">
                  <c:v>0.86062430300000003</c:v>
                </c:pt>
                <c:pt idx="3551">
                  <c:v>0.860613297</c:v>
                </c:pt>
                <c:pt idx="3552">
                  <c:v>0.86060351999999996</c:v>
                </c:pt>
                <c:pt idx="3553">
                  <c:v>0.86059255499999998</c:v>
                </c:pt>
                <c:pt idx="3554">
                  <c:v>0.86056048500000004</c:v>
                </c:pt>
                <c:pt idx="3555">
                  <c:v>0.86054077399999995</c:v>
                </c:pt>
                <c:pt idx="3556">
                  <c:v>0.86050886199999999</c:v>
                </c:pt>
                <c:pt idx="3557">
                  <c:v>0.86049319899999999</c:v>
                </c:pt>
                <c:pt idx="3558">
                  <c:v>0.86048244699999998</c:v>
                </c:pt>
                <c:pt idx="3559">
                  <c:v>0.86045644099999996</c:v>
                </c:pt>
                <c:pt idx="3560">
                  <c:v>0.86041924000000003</c:v>
                </c:pt>
                <c:pt idx="3561">
                  <c:v>0.860389391</c:v>
                </c:pt>
                <c:pt idx="3562">
                  <c:v>0.86037982400000002</c:v>
                </c:pt>
                <c:pt idx="3563">
                  <c:v>0.86033456200000002</c:v>
                </c:pt>
                <c:pt idx="3564">
                  <c:v>0.86028811599999999</c:v>
                </c:pt>
                <c:pt idx="3565">
                  <c:v>0.86024333500000005</c:v>
                </c:pt>
                <c:pt idx="3566">
                  <c:v>0.86022757400000005</c:v>
                </c:pt>
                <c:pt idx="3567">
                  <c:v>0.86020392000000001</c:v>
                </c:pt>
                <c:pt idx="3568">
                  <c:v>0.86018894999999995</c:v>
                </c:pt>
                <c:pt idx="3569">
                  <c:v>0.86017636900000005</c:v>
                </c:pt>
                <c:pt idx="3570">
                  <c:v>0.86014800599999996</c:v>
                </c:pt>
                <c:pt idx="3571">
                  <c:v>0.86012738600000005</c:v>
                </c:pt>
                <c:pt idx="3572">
                  <c:v>0.86007694700000004</c:v>
                </c:pt>
                <c:pt idx="3573">
                  <c:v>0.86005133300000003</c:v>
                </c:pt>
                <c:pt idx="3574">
                  <c:v>0.86003368599999996</c:v>
                </c:pt>
                <c:pt idx="3575">
                  <c:v>0.86002398000000002</c:v>
                </c:pt>
                <c:pt idx="3576">
                  <c:v>0.86001381399999999</c:v>
                </c:pt>
                <c:pt idx="3577">
                  <c:v>0.86000483000000005</c:v>
                </c:pt>
                <c:pt idx="3578">
                  <c:v>0.85997637199999999</c:v>
                </c:pt>
                <c:pt idx="3579">
                  <c:v>0.85993962099999999</c:v>
                </c:pt>
                <c:pt idx="3580">
                  <c:v>0.85990639899999999</c:v>
                </c:pt>
                <c:pt idx="3581">
                  <c:v>0.85989641900000002</c:v>
                </c:pt>
                <c:pt idx="3582">
                  <c:v>0.85984267800000003</c:v>
                </c:pt>
                <c:pt idx="3583">
                  <c:v>0.85979526100000003</c:v>
                </c:pt>
                <c:pt idx="3584">
                  <c:v>0.85974851299999999</c:v>
                </c:pt>
                <c:pt idx="3585">
                  <c:v>0.85963242699999998</c:v>
                </c:pt>
                <c:pt idx="3586">
                  <c:v>0.85960202900000005</c:v>
                </c:pt>
                <c:pt idx="3587">
                  <c:v>0.85951992499999996</c:v>
                </c:pt>
                <c:pt idx="3588">
                  <c:v>0.85948622799999996</c:v>
                </c:pt>
                <c:pt idx="3589">
                  <c:v>0.85946725199999996</c:v>
                </c:pt>
                <c:pt idx="3590">
                  <c:v>0.85941761699999997</c:v>
                </c:pt>
                <c:pt idx="3591">
                  <c:v>0.85938585599999995</c:v>
                </c:pt>
                <c:pt idx="3592">
                  <c:v>0.85937022299999999</c:v>
                </c:pt>
                <c:pt idx="3593">
                  <c:v>0.859240962</c:v>
                </c:pt>
                <c:pt idx="3594">
                  <c:v>0.85913265000000005</c:v>
                </c:pt>
                <c:pt idx="3595">
                  <c:v>0.85908598300000005</c:v>
                </c:pt>
                <c:pt idx="3596">
                  <c:v>0.85902602299999997</c:v>
                </c:pt>
                <c:pt idx="3597">
                  <c:v>0.85901556800000001</c:v>
                </c:pt>
                <c:pt idx="3598">
                  <c:v>0.85900415799999996</c:v>
                </c:pt>
                <c:pt idx="3599">
                  <c:v>0.85899163599999995</c:v>
                </c:pt>
                <c:pt idx="3600">
                  <c:v>0.85898260000000004</c:v>
                </c:pt>
                <c:pt idx="3601">
                  <c:v>0.85895364799999996</c:v>
                </c:pt>
                <c:pt idx="3602">
                  <c:v>0.858931377</c:v>
                </c:pt>
                <c:pt idx="3603">
                  <c:v>0.85891677099999997</c:v>
                </c:pt>
                <c:pt idx="3604">
                  <c:v>0.85890763199999998</c:v>
                </c:pt>
                <c:pt idx="3605">
                  <c:v>0.85889668900000005</c:v>
                </c:pt>
                <c:pt idx="3606">
                  <c:v>0.85885589200000001</c:v>
                </c:pt>
                <c:pt idx="3607">
                  <c:v>0.85883180400000003</c:v>
                </c:pt>
                <c:pt idx="3608">
                  <c:v>0.85880111199999998</c:v>
                </c:pt>
                <c:pt idx="3609">
                  <c:v>0.85878220900000002</c:v>
                </c:pt>
                <c:pt idx="3610">
                  <c:v>0.85872171900000005</c:v>
                </c:pt>
                <c:pt idx="3611">
                  <c:v>0.85869199299999999</c:v>
                </c:pt>
                <c:pt idx="3612">
                  <c:v>0.85864433799999995</c:v>
                </c:pt>
                <c:pt idx="3613">
                  <c:v>0.85850741500000005</c:v>
                </c:pt>
                <c:pt idx="3614">
                  <c:v>0.85848458100000002</c:v>
                </c:pt>
                <c:pt idx="3615">
                  <c:v>0.85847474700000004</c:v>
                </c:pt>
                <c:pt idx="3616">
                  <c:v>0.85844878899999999</c:v>
                </c:pt>
                <c:pt idx="3617">
                  <c:v>0.85843885399999997</c:v>
                </c:pt>
                <c:pt idx="3618">
                  <c:v>0.858409584</c:v>
                </c:pt>
                <c:pt idx="3619">
                  <c:v>0.85838077000000002</c:v>
                </c:pt>
                <c:pt idx="3620">
                  <c:v>0.85833149399999997</c:v>
                </c:pt>
                <c:pt idx="3621">
                  <c:v>0.85829806399999997</c:v>
                </c:pt>
                <c:pt idx="3622">
                  <c:v>0.85828773199999997</c:v>
                </c:pt>
                <c:pt idx="3623">
                  <c:v>0.85827742399999996</c:v>
                </c:pt>
                <c:pt idx="3624">
                  <c:v>0.85826446999999995</c:v>
                </c:pt>
                <c:pt idx="3625">
                  <c:v>0.85825232399999996</c:v>
                </c:pt>
                <c:pt idx="3626">
                  <c:v>0.85823975399999997</c:v>
                </c:pt>
                <c:pt idx="3627">
                  <c:v>0.85822033799999997</c:v>
                </c:pt>
                <c:pt idx="3628">
                  <c:v>0.858211116</c:v>
                </c:pt>
                <c:pt idx="3629">
                  <c:v>0.85817747</c:v>
                </c:pt>
                <c:pt idx="3630">
                  <c:v>0.85813815299999996</c:v>
                </c:pt>
                <c:pt idx="3631">
                  <c:v>0.85809376199999998</c:v>
                </c:pt>
                <c:pt idx="3632">
                  <c:v>0.85806508800000003</c:v>
                </c:pt>
                <c:pt idx="3633">
                  <c:v>0.85804331599999994</c:v>
                </c:pt>
                <c:pt idx="3634">
                  <c:v>0.85803164099999996</c:v>
                </c:pt>
                <c:pt idx="3635">
                  <c:v>0.85793262800000003</c:v>
                </c:pt>
                <c:pt idx="3636">
                  <c:v>0.85788501500000003</c:v>
                </c:pt>
                <c:pt idx="3637">
                  <c:v>0.85784306200000005</c:v>
                </c:pt>
                <c:pt idx="3638">
                  <c:v>0.85782983899999998</c:v>
                </c:pt>
                <c:pt idx="3639">
                  <c:v>0.85781871499999995</c:v>
                </c:pt>
                <c:pt idx="3640">
                  <c:v>0.85780307300000003</c:v>
                </c:pt>
                <c:pt idx="3641">
                  <c:v>0.85779408300000004</c:v>
                </c:pt>
                <c:pt idx="3642">
                  <c:v>0.85778513099999998</c:v>
                </c:pt>
                <c:pt idx="3643">
                  <c:v>0.85776818899999996</c:v>
                </c:pt>
                <c:pt idx="3644">
                  <c:v>0.85774798600000002</c:v>
                </c:pt>
                <c:pt idx="3645">
                  <c:v>0.85773862400000001</c:v>
                </c:pt>
                <c:pt idx="3646">
                  <c:v>0.85765736100000001</c:v>
                </c:pt>
                <c:pt idx="3647">
                  <c:v>0.85764679499999996</c:v>
                </c:pt>
                <c:pt idx="3648">
                  <c:v>0.85763113999999996</c:v>
                </c:pt>
                <c:pt idx="3649">
                  <c:v>0.85757943700000006</c:v>
                </c:pt>
                <c:pt idx="3650">
                  <c:v>0.85756602500000001</c:v>
                </c:pt>
                <c:pt idx="3651">
                  <c:v>0.85753550599999995</c:v>
                </c:pt>
                <c:pt idx="3652">
                  <c:v>0.85752454199999995</c:v>
                </c:pt>
                <c:pt idx="3653">
                  <c:v>0.85751333299999999</c:v>
                </c:pt>
                <c:pt idx="3654">
                  <c:v>0.85748801600000002</c:v>
                </c:pt>
                <c:pt idx="3655">
                  <c:v>0.85746662600000001</c:v>
                </c:pt>
                <c:pt idx="3656">
                  <c:v>0.85742128299999998</c:v>
                </c:pt>
                <c:pt idx="3657">
                  <c:v>0.85740765699999999</c:v>
                </c:pt>
                <c:pt idx="3658">
                  <c:v>0.85739544400000001</c:v>
                </c:pt>
                <c:pt idx="3659">
                  <c:v>0.85738099899999998</c:v>
                </c:pt>
                <c:pt idx="3660">
                  <c:v>0.857367302</c:v>
                </c:pt>
                <c:pt idx="3661">
                  <c:v>0.85735821800000001</c:v>
                </c:pt>
                <c:pt idx="3662">
                  <c:v>0.85734924800000001</c:v>
                </c:pt>
                <c:pt idx="3663">
                  <c:v>0.85733081600000005</c:v>
                </c:pt>
                <c:pt idx="3664">
                  <c:v>0.85732172399999995</c:v>
                </c:pt>
                <c:pt idx="3665">
                  <c:v>0.85729729499999996</c:v>
                </c:pt>
                <c:pt idx="3666">
                  <c:v>0.85728799</c:v>
                </c:pt>
                <c:pt idx="3667">
                  <c:v>0.857278977</c:v>
                </c:pt>
                <c:pt idx="3668">
                  <c:v>0.85726895199999997</c:v>
                </c:pt>
                <c:pt idx="3669">
                  <c:v>0.85725616500000001</c:v>
                </c:pt>
                <c:pt idx="3670">
                  <c:v>0.85721604900000004</c:v>
                </c:pt>
                <c:pt idx="3671">
                  <c:v>0.85718795199999998</c:v>
                </c:pt>
                <c:pt idx="3672">
                  <c:v>0.85714462999999996</c:v>
                </c:pt>
                <c:pt idx="3673">
                  <c:v>0.85711075999999997</c:v>
                </c:pt>
                <c:pt idx="3674">
                  <c:v>0.85709635399999995</c:v>
                </c:pt>
                <c:pt idx="3675">
                  <c:v>0.85708098700000002</c:v>
                </c:pt>
                <c:pt idx="3676">
                  <c:v>0.85704998700000001</c:v>
                </c:pt>
                <c:pt idx="3677">
                  <c:v>0.857011831</c:v>
                </c:pt>
                <c:pt idx="3678">
                  <c:v>0.85698348400000002</c:v>
                </c:pt>
                <c:pt idx="3679">
                  <c:v>0.85695002899999995</c:v>
                </c:pt>
                <c:pt idx="3680">
                  <c:v>0.85692970700000004</c:v>
                </c:pt>
                <c:pt idx="3681">
                  <c:v>0.85690696899999996</c:v>
                </c:pt>
                <c:pt idx="3682">
                  <c:v>0.85689139999999997</c:v>
                </c:pt>
                <c:pt idx="3683">
                  <c:v>0.85688223600000002</c:v>
                </c:pt>
                <c:pt idx="3684">
                  <c:v>0.85686426800000004</c:v>
                </c:pt>
                <c:pt idx="3685">
                  <c:v>0.85685509599999998</c:v>
                </c:pt>
                <c:pt idx="3686">
                  <c:v>0.85684430099999997</c:v>
                </c:pt>
                <c:pt idx="3687">
                  <c:v>0.85682622500000005</c:v>
                </c:pt>
                <c:pt idx="3688">
                  <c:v>0.85681641799999997</c:v>
                </c:pt>
                <c:pt idx="3689">
                  <c:v>0.85680348799999995</c:v>
                </c:pt>
                <c:pt idx="3690">
                  <c:v>0.85679444500000002</c:v>
                </c:pt>
                <c:pt idx="3691">
                  <c:v>0.85678548300000001</c:v>
                </c:pt>
                <c:pt idx="3692">
                  <c:v>0.85674777300000005</c:v>
                </c:pt>
                <c:pt idx="3693">
                  <c:v>0.85673629399999995</c:v>
                </c:pt>
                <c:pt idx="3694">
                  <c:v>0.856702831</c:v>
                </c:pt>
                <c:pt idx="3695">
                  <c:v>0.85669325299999999</c:v>
                </c:pt>
                <c:pt idx="3696">
                  <c:v>0.85668030799999995</c:v>
                </c:pt>
                <c:pt idx="3697">
                  <c:v>0.85662242200000005</c:v>
                </c:pt>
                <c:pt idx="3698">
                  <c:v>0.856567725</c:v>
                </c:pt>
                <c:pt idx="3699">
                  <c:v>0.85653865100000004</c:v>
                </c:pt>
                <c:pt idx="3700">
                  <c:v>0.85650380999999998</c:v>
                </c:pt>
                <c:pt idx="3701">
                  <c:v>0.85646134799999996</c:v>
                </c:pt>
                <c:pt idx="3702">
                  <c:v>0.85644385599999995</c:v>
                </c:pt>
                <c:pt idx="3703">
                  <c:v>0.85642306800000001</c:v>
                </c:pt>
                <c:pt idx="3704">
                  <c:v>0.85639544099999998</c:v>
                </c:pt>
                <c:pt idx="3705">
                  <c:v>0.85637501900000002</c:v>
                </c:pt>
                <c:pt idx="3706">
                  <c:v>0.85636430100000005</c:v>
                </c:pt>
                <c:pt idx="3707">
                  <c:v>0.85634824200000004</c:v>
                </c:pt>
                <c:pt idx="3708">
                  <c:v>0.85631529799999995</c:v>
                </c:pt>
                <c:pt idx="3709">
                  <c:v>0.85629733699999999</c:v>
                </c:pt>
                <c:pt idx="3710">
                  <c:v>0.856251384</c:v>
                </c:pt>
                <c:pt idx="3711">
                  <c:v>0.85624168099999998</c:v>
                </c:pt>
                <c:pt idx="3712">
                  <c:v>0.85622833099999995</c:v>
                </c:pt>
                <c:pt idx="3713">
                  <c:v>0.85621526400000003</c:v>
                </c:pt>
                <c:pt idx="3714">
                  <c:v>0.85619197899999999</c:v>
                </c:pt>
                <c:pt idx="3715">
                  <c:v>0.85617244400000003</c:v>
                </c:pt>
                <c:pt idx="3716">
                  <c:v>0.85614732299999996</c:v>
                </c:pt>
                <c:pt idx="3717">
                  <c:v>0.85613176800000002</c:v>
                </c:pt>
                <c:pt idx="3718">
                  <c:v>0.85612258500000005</c:v>
                </c:pt>
                <c:pt idx="3719">
                  <c:v>0.85611233099999995</c:v>
                </c:pt>
                <c:pt idx="3720">
                  <c:v>0.85606449299999998</c:v>
                </c:pt>
                <c:pt idx="3721">
                  <c:v>0.85602694700000004</c:v>
                </c:pt>
                <c:pt idx="3722">
                  <c:v>0.85600041800000004</c:v>
                </c:pt>
                <c:pt idx="3723">
                  <c:v>0.85598836499999997</c:v>
                </c:pt>
                <c:pt idx="3724">
                  <c:v>0.85597011599999995</c:v>
                </c:pt>
                <c:pt idx="3725">
                  <c:v>0.85595120899999999</c:v>
                </c:pt>
                <c:pt idx="3726">
                  <c:v>0.85589968800000005</c:v>
                </c:pt>
                <c:pt idx="3727">
                  <c:v>0.85586748700000004</c:v>
                </c:pt>
                <c:pt idx="3728">
                  <c:v>0.85582801600000002</c:v>
                </c:pt>
                <c:pt idx="3729">
                  <c:v>0.85581304000000002</c:v>
                </c:pt>
                <c:pt idx="3730">
                  <c:v>0.85580382600000005</c:v>
                </c:pt>
                <c:pt idx="3731">
                  <c:v>0.85576688300000003</c:v>
                </c:pt>
                <c:pt idx="3732">
                  <c:v>0.85575727800000001</c:v>
                </c:pt>
                <c:pt idx="3733">
                  <c:v>0.85573876000000004</c:v>
                </c:pt>
                <c:pt idx="3734">
                  <c:v>0.85572516300000001</c:v>
                </c:pt>
                <c:pt idx="3735">
                  <c:v>0.85570928700000004</c:v>
                </c:pt>
                <c:pt idx="3736">
                  <c:v>0.85568866099999996</c:v>
                </c:pt>
                <c:pt idx="3737">
                  <c:v>0.85567356500000002</c:v>
                </c:pt>
                <c:pt idx="3738">
                  <c:v>0.85564849700000001</c:v>
                </c:pt>
                <c:pt idx="3739">
                  <c:v>0.85562749699999996</c:v>
                </c:pt>
                <c:pt idx="3740">
                  <c:v>0.85559486100000004</c:v>
                </c:pt>
                <c:pt idx="3741">
                  <c:v>0.855585296</c:v>
                </c:pt>
                <c:pt idx="3742">
                  <c:v>0.85557172400000003</c:v>
                </c:pt>
                <c:pt idx="3743">
                  <c:v>0.85552520799999998</c:v>
                </c:pt>
                <c:pt idx="3744">
                  <c:v>0.85549729799999996</c:v>
                </c:pt>
                <c:pt idx="3745">
                  <c:v>0.855485838</c:v>
                </c:pt>
                <c:pt idx="3746">
                  <c:v>0.85545588900000002</c:v>
                </c:pt>
                <c:pt idx="3747">
                  <c:v>0.85542646899999997</c:v>
                </c:pt>
                <c:pt idx="3748">
                  <c:v>0.855409686</c:v>
                </c:pt>
                <c:pt idx="3749">
                  <c:v>0.85537697199999996</c:v>
                </c:pt>
                <c:pt idx="3750">
                  <c:v>0.85533962600000002</c:v>
                </c:pt>
                <c:pt idx="3751">
                  <c:v>0.85532162199999995</c:v>
                </c:pt>
                <c:pt idx="3752">
                  <c:v>0.85529697299999996</c:v>
                </c:pt>
                <c:pt idx="3753">
                  <c:v>0.85527222700000005</c:v>
                </c:pt>
                <c:pt idx="3754">
                  <c:v>0.85525096599999995</c:v>
                </c:pt>
                <c:pt idx="3755">
                  <c:v>0.85522845700000005</c:v>
                </c:pt>
                <c:pt idx="3756">
                  <c:v>0.85521622500000005</c:v>
                </c:pt>
                <c:pt idx="3757">
                  <c:v>0.85520241900000005</c:v>
                </c:pt>
                <c:pt idx="3758">
                  <c:v>0.855188265</c:v>
                </c:pt>
                <c:pt idx="3759">
                  <c:v>0.85517899200000003</c:v>
                </c:pt>
                <c:pt idx="3760">
                  <c:v>0.85511586399999995</c:v>
                </c:pt>
                <c:pt idx="3761">
                  <c:v>0.855105373</c:v>
                </c:pt>
                <c:pt idx="3762">
                  <c:v>0.85508581800000005</c:v>
                </c:pt>
                <c:pt idx="3763">
                  <c:v>0.85505116999999997</c:v>
                </c:pt>
                <c:pt idx="3764">
                  <c:v>0.85501430599999995</c:v>
                </c:pt>
                <c:pt idx="3765">
                  <c:v>0.85499350600000001</c:v>
                </c:pt>
                <c:pt idx="3766">
                  <c:v>0.85495819799999995</c:v>
                </c:pt>
                <c:pt idx="3767">
                  <c:v>0.85491570299999997</c:v>
                </c:pt>
                <c:pt idx="3768">
                  <c:v>0.85487817200000005</c:v>
                </c:pt>
                <c:pt idx="3769">
                  <c:v>0.85486603500000002</c:v>
                </c:pt>
                <c:pt idx="3770">
                  <c:v>0.85485130899999995</c:v>
                </c:pt>
                <c:pt idx="3771">
                  <c:v>0.85483168899999995</c:v>
                </c:pt>
                <c:pt idx="3772">
                  <c:v>0.85479813100000002</c:v>
                </c:pt>
                <c:pt idx="3773">
                  <c:v>0.85477883600000004</c:v>
                </c:pt>
                <c:pt idx="3774">
                  <c:v>0.85472442900000001</c:v>
                </c:pt>
                <c:pt idx="3775">
                  <c:v>0.85470626699999996</c:v>
                </c:pt>
                <c:pt idx="3776">
                  <c:v>0.85467390899999995</c:v>
                </c:pt>
                <c:pt idx="3777">
                  <c:v>0.85464907300000004</c:v>
                </c:pt>
                <c:pt idx="3778">
                  <c:v>0.85462002699999995</c:v>
                </c:pt>
                <c:pt idx="3779">
                  <c:v>0.85459339400000001</c:v>
                </c:pt>
                <c:pt idx="3780">
                  <c:v>0.85457006899999999</c:v>
                </c:pt>
                <c:pt idx="3781">
                  <c:v>0.85454502399999999</c:v>
                </c:pt>
                <c:pt idx="3782">
                  <c:v>0.85453563600000004</c:v>
                </c:pt>
                <c:pt idx="3783">
                  <c:v>0.85451226499999999</c:v>
                </c:pt>
                <c:pt idx="3784">
                  <c:v>0.85450291499999997</c:v>
                </c:pt>
                <c:pt idx="3785">
                  <c:v>0.85447189700000004</c:v>
                </c:pt>
                <c:pt idx="3786">
                  <c:v>0.854449982</c:v>
                </c:pt>
                <c:pt idx="3787">
                  <c:v>0.85443563300000003</c:v>
                </c:pt>
                <c:pt idx="3788">
                  <c:v>0.85440042900000002</c:v>
                </c:pt>
                <c:pt idx="3789">
                  <c:v>0.85437522799999999</c:v>
                </c:pt>
                <c:pt idx="3790">
                  <c:v>0.85434815900000005</c:v>
                </c:pt>
                <c:pt idx="3791">
                  <c:v>0.85432506500000005</c:v>
                </c:pt>
                <c:pt idx="3792">
                  <c:v>0.85431457200000005</c:v>
                </c:pt>
                <c:pt idx="3793">
                  <c:v>0.854294318</c:v>
                </c:pt>
                <c:pt idx="3794">
                  <c:v>0.85427900899999998</c:v>
                </c:pt>
                <c:pt idx="3795">
                  <c:v>0.85425849700000001</c:v>
                </c:pt>
                <c:pt idx="3796">
                  <c:v>0.85421344099999996</c:v>
                </c:pt>
                <c:pt idx="3797">
                  <c:v>0.85420177200000003</c:v>
                </c:pt>
                <c:pt idx="3798">
                  <c:v>0.85416865900000005</c:v>
                </c:pt>
                <c:pt idx="3799">
                  <c:v>0.85412754899999999</c:v>
                </c:pt>
                <c:pt idx="3800">
                  <c:v>0.85411590900000001</c:v>
                </c:pt>
                <c:pt idx="3801">
                  <c:v>0.85409088200000005</c:v>
                </c:pt>
                <c:pt idx="3802">
                  <c:v>0.85407705599999995</c:v>
                </c:pt>
                <c:pt idx="3803">
                  <c:v>0.85402263</c:v>
                </c:pt>
                <c:pt idx="3804">
                  <c:v>0.85400791700000001</c:v>
                </c:pt>
                <c:pt idx="3805">
                  <c:v>0.85399865399999997</c:v>
                </c:pt>
                <c:pt idx="3806">
                  <c:v>0.85398738600000001</c:v>
                </c:pt>
                <c:pt idx="3807">
                  <c:v>0.85397482000000002</c:v>
                </c:pt>
                <c:pt idx="3808">
                  <c:v>0.85395506700000001</c:v>
                </c:pt>
                <c:pt idx="3809">
                  <c:v>0.85394326399999998</c:v>
                </c:pt>
                <c:pt idx="3810">
                  <c:v>0.85391451100000004</c:v>
                </c:pt>
                <c:pt idx="3811">
                  <c:v>0.85387168599999996</c:v>
                </c:pt>
                <c:pt idx="3812">
                  <c:v>0.85384198899999997</c:v>
                </c:pt>
                <c:pt idx="3813">
                  <c:v>0.85383231400000004</c:v>
                </c:pt>
                <c:pt idx="3814">
                  <c:v>0.85379749299999996</c:v>
                </c:pt>
                <c:pt idx="3815">
                  <c:v>0.85376969700000005</c:v>
                </c:pt>
                <c:pt idx="3816">
                  <c:v>0.85375261099999999</c:v>
                </c:pt>
                <c:pt idx="3817">
                  <c:v>0.85372685699999995</c:v>
                </c:pt>
                <c:pt idx="3818">
                  <c:v>0.85371517600000002</c:v>
                </c:pt>
                <c:pt idx="3819">
                  <c:v>0.85370452900000005</c:v>
                </c:pt>
                <c:pt idx="3820">
                  <c:v>0.85369406699999995</c:v>
                </c:pt>
                <c:pt idx="3821">
                  <c:v>0.853647618</c:v>
                </c:pt>
                <c:pt idx="3822">
                  <c:v>0.853594984</c:v>
                </c:pt>
                <c:pt idx="3823">
                  <c:v>0.85355950800000002</c:v>
                </c:pt>
                <c:pt idx="3824">
                  <c:v>0.85353144299999995</c:v>
                </c:pt>
                <c:pt idx="3825">
                  <c:v>0.85351316399999999</c:v>
                </c:pt>
                <c:pt idx="3826">
                  <c:v>0.85349455699999999</c:v>
                </c:pt>
                <c:pt idx="3827">
                  <c:v>0.85348535299999995</c:v>
                </c:pt>
                <c:pt idx="3828">
                  <c:v>0.85341773300000001</c:v>
                </c:pt>
                <c:pt idx="3829">
                  <c:v>0.85322889899999999</c:v>
                </c:pt>
                <c:pt idx="3830">
                  <c:v>0.85321170899999998</c:v>
                </c:pt>
                <c:pt idx="3831">
                  <c:v>0.85319757699999998</c:v>
                </c:pt>
                <c:pt idx="3832">
                  <c:v>0.85315223600000001</c:v>
                </c:pt>
                <c:pt idx="3833">
                  <c:v>0.85312767899999997</c:v>
                </c:pt>
                <c:pt idx="3834">
                  <c:v>0.85311619599999999</c:v>
                </c:pt>
                <c:pt idx="3835">
                  <c:v>0.853107104</c:v>
                </c:pt>
                <c:pt idx="3836">
                  <c:v>0.85308898899999996</c:v>
                </c:pt>
                <c:pt idx="3837">
                  <c:v>0.85305805099999998</c:v>
                </c:pt>
                <c:pt idx="3838">
                  <c:v>0.85302075899999996</c:v>
                </c:pt>
                <c:pt idx="3839">
                  <c:v>0.85300127599999997</c:v>
                </c:pt>
                <c:pt idx="3840">
                  <c:v>0.85299197900000001</c:v>
                </c:pt>
                <c:pt idx="3841">
                  <c:v>0.85295565100000004</c:v>
                </c:pt>
                <c:pt idx="3842">
                  <c:v>0.85292015799999998</c:v>
                </c:pt>
                <c:pt idx="3843">
                  <c:v>0.85287107299999998</c:v>
                </c:pt>
                <c:pt idx="3844">
                  <c:v>0.85283764399999995</c:v>
                </c:pt>
                <c:pt idx="3845">
                  <c:v>0.85281834899999998</c:v>
                </c:pt>
                <c:pt idx="3846">
                  <c:v>0.85277389000000003</c:v>
                </c:pt>
                <c:pt idx="3847">
                  <c:v>0.85274099599999997</c:v>
                </c:pt>
                <c:pt idx="3848">
                  <c:v>0.85272712799999995</c:v>
                </c:pt>
                <c:pt idx="3849">
                  <c:v>0.85271508900000004</c:v>
                </c:pt>
                <c:pt idx="3850">
                  <c:v>0.85270038500000001</c:v>
                </c:pt>
                <c:pt idx="3851">
                  <c:v>0.85268738899999996</c:v>
                </c:pt>
                <c:pt idx="3852">
                  <c:v>0.85267567200000005</c:v>
                </c:pt>
                <c:pt idx="3853">
                  <c:v>0.85266659600000005</c:v>
                </c:pt>
                <c:pt idx="3854">
                  <c:v>0.852640175</c:v>
                </c:pt>
                <c:pt idx="3855">
                  <c:v>0.85263073199999995</c:v>
                </c:pt>
                <c:pt idx="3856">
                  <c:v>0.85262169499999996</c:v>
                </c:pt>
                <c:pt idx="3857">
                  <c:v>0.85260288399999995</c:v>
                </c:pt>
                <c:pt idx="3858">
                  <c:v>0.85258991299999998</c:v>
                </c:pt>
                <c:pt idx="3859">
                  <c:v>0.85257924399999996</c:v>
                </c:pt>
                <c:pt idx="3860">
                  <c:v>0.85256800300000002</c:v>
                </c:pt>
                <c:pt idx="3861">
                  <c:v>0.85253995100000002</c:v>
                </c:pt>
                <c:pt idx="3862">
                  <c:v>0.85252571499999996</c:v>
                </c:pt>
                <c:pt idx="3863">
                  <c:v>0.85249759599999997</c:v>
                </c:pt>
                <c:pt idx="3864">
                  <c:v>0.85248586100000001</c:v>
                </c:pt>
                <c:pt idx="3865">
                  <c:v>0.85244606999999994</c:v>
                </c:pt>
                <c:pt idx="3866">
                  <c:v>0.85242193600000005</c:v>
                </c:pt>
                <c:pt idx="3867">
                  <c:v>0.85240070300000004</c:v>
                </c:pt>
                <c:pt idx="3868">
                  <c:v>0.85236901799999998</c:v>
                </c:pt>
                <c:pt idx="3869">
                  <c:v>0.85235634500000002</c:v>
                </c:pt>
                <c:pt idx="3870">
                  <c:v>0.85231862899999999</c:v>
                </c:pt>
                <c:pt idx="3871">
                  <c:v>0.85227749100000005</c:v>
                </c:pt>
                <c:pt idx="3872">
                  <c:v>0.852259769</c:v>
                </c:pt>
                <c:pt idx="3873">
                  <c:v>0.85223715300000003</c:v>
                </c:pt>
                <c:pt idx="3874">
                  <c:v>0.85222462600000004</c:v>
                </c:pt>
                <c:pt idx="3875">
                  <c:v>0.85220728999999995</c:v>
                </c:pt>
                <c:pt idx="3876">
                  <c:v>0.85218772300000001</c:v>
                </c:pt>
                <c:pt idx="3877">
                  <c:v>0.85216295399999997</c:v>
                </c:pt>
                <c:pt idx="3878">
                  <c:v>0.852137225</c:v>
                </c:pt>
                <c:pt idx="3879">
                  <c:v>0.85210483599999998</c:v>
                </c:pt>
                <c:pt idx="3880">
                  <c:v>0.85209517899999998</c:v>
                </c:pt>
                <c:pt idx="3881">
                  <c:v>0.85207000799999999</c:v>
                </c:pt>
                <c:pt idx="3882">
                  <c:v>0.85203437800000004</c:v>
                </c:pt>
                <c:pt idx="3883">
                  <c:v>0.851992941</c:v>
                </c:pt>
                <c:pt idx="3884">
                  <c:v>0.85196029600000001</c:v>
                </c:pt>
                <c:pt idx="3885">
                  <c:v>0.85194180900000005</c:v>
                </c:pt>
                <c:pt idx="3886">
                  <c:v>0.85191845799999999</c:v>
                </c:pt>
                <c:pt idx="3887">
                  <c:v>0.85188987299999996</c:v>
                </c:pt>
                <c:pt idx="3888">
                  <c:v>0.85188004399999995</c:v>
                </c:pt>
                <c:pt idx="3889">
                  <c:v>0.85186874800000001</c:v>
                </c:pt>
                <c:pt idx="3890">
                  <c:v>0.85185910200000003</c:v>
                </c:pt>
                <c:pt idx="3891">
                  <c:v>0.85183333000000006</c:v>
                </c:pt>
                <c:pt idx="3892">
                  <c:v>0.85182399099999995</c:v>
                </c:pt>
                <c:pt idx="3893">
                  <c:v>0.85180559700000003</c:v>
                </c:pt>
                <c:pt idx="3894">
                  <c:v>0.85177430799999998</c:v>
                </c:pt>
                <c:pt idx="3895">
                  <c:v>0.85175024200000005</c:v>
                </c:pt>
                <c:pt idx="3896">
                  <c:v>0.85169758600000001</c:v>
                </c:pt>
                <c:pt idx="3897">
                  <c:v>0.85166253599999997</c:v>
                </c:pt>
                <c:pt idx="3898">
                  <c:v>0.85161529199999997</c:v>
                </c:pt>
                <c:pt idx="3899">
                  <c:v>0.85157152700000005</c:v>
                </c:pt>
                <c:pt idx="3900">
                  <c:v>0.851560761</c:v>
                </c:pt>
                <c:pt idx="3901">
                  <c:v>0.85153533699999995</c:v>
                </c:pt>
                <c:pt idx="3902">
                  <c:v>0.85152597100000005</c:v>
                </c:pt>
                <c:pt idx="3903">
                  <c:v>0.85151161500000005</c:v>
                </c:pt>
                <c:pt idx="3904">
                  <c:v>0.85149426500000003</c:v>
                </c:pt>
                <c:pt idx="3905">
                  <c:v>0.85148289899999996</c:v>
                </c:pt>
                <c:pt idx="3906">
                  <c:v>0.85146281400000001</c:v>
                </c:pt>
                <c:pt idx="3907">
                  <c:v>0.85144557099999996</c:v>
                </c:pt>
                <c:pt idx="3908">
                  <c:v>0.85138359900000005</c:v>
                </c:pt>
                <c:pt idx="3909">
                  <c:v>0.85137318799999995</c:v>
                </c:pt>
                <c:pt idx="3910">
                  <c:v>0.85135314200000001</c:v>
                </c:pt>
                <c:pt idx="3911">
                  <c:v>0.85133000299999995</c:v>
                </c:pt>
                <c:pt idx="3912">
                  <c:v>0.851320674</c:v>
                </c:pt>
                <c:pt idx="3913">
                  <c:v>0.85129260900000003</c:v>
                </c:pt>
                <c:pt idx="3914">
                  <c:v>0.85128285100000001</c:v>
                </c:pt>
                <c:pt idx="3915">
                  <c:v>0.85125714200000002</c:v>
                </c:pt>
                <c:pt idx="3916">
                  <c:v>0.85120775199999998</c:v>
                </c:pt>
                <c:pt idx="3917">
                  <c:v>0.85116376800000004</c:v>
                </c:pt>
                <c:pt idx="3918">
                  <c:v>0.85113886100000002</c:v>
                </c:pt>
                <c:pt idx="3919">
                  <c:v>0.85111678400000002</c:v>
                </c:pt>
                <c:pt idx="3920">
                  <c:v>0.851083005</c:v>
                </c:pt>
                <c:pt idx="3921">
                  <c:v>0.85107228400000001</c:v>
                </c:pt>
                <c:pt idx="3922">
                  <c:v>0.85106248699999998</c:v>
                </c:pt>
                <c:pt idx="3923">
                  <c:v>0.85105348400000003</c:v>
                </c:pt>
                <c:pt idx="3924">
                  <c:v>0.85103721700000001</c:v>
                </c:pt>
                <c:pt idx="3925">
                  <c:v>0.85102810399999995</c:v>
                </c:pt>
                <c:pt idx="3926">
                  <c:v>0.85101632800000004</c:v>
                </c:pt>
                <c:pt idx="3927">
                  <c:v>0.85098317800000001</c:v>
                </c:pt>
                <c:pt idx="3928">
                  <c:v>0.85097366699999999</c:v>
                </c:pt>
                <c:pt idx="3929">
                  <c:v>0.85095865999999998</c:v>
                </c:pt>
                <c:pt idx="3930">
                  <c:v>0.85094377899999996</c:v>
                </c:pt>
                <c:pt idx="3931">
                  <c:v>0.85091168699999997</c:v>
                </c:pt>
                <c:pt idx="3932">
                  <c:v>0.85086450300000005</c:v>
                </c:pt>
                <c:pt idx="3933">
                  <c:v>0.85082066599999995</c:v>
                </c:pt>
                <c:pt idx="3934">
                  <c:v>0.850802367</c:v>
                </c:pt>
                <c:pt idx="3935">
                  <c:v>0.85079305400000005</c:v>
                </c:pt>
                <c:pt idx="3936">
                  <c:v>0.85076749900000004</c:v>
                </c:pt>
                <c:pt idx="3937">
                  <c:v>0.85074345399999995</c:v>
                </c:pt>
                <c:pt idx="3938">
                  <c:v>0.85073267200000002</c:v>
                </c:pt>
                <c:pt idx="3939">
                  <c:v>0.85070639400000003</c:v>
                </c:pt>
                <c:pt idx="3940">
                  <c:v>0.85068991699999996</c:v>
                </c:pt>
                <c:pt idx="3941">
                  <c:v>0.85067734299999997</c:v>
                </c:pt>
                <c:pt idx="3942">
                  <c:v>0.85064379700000003</c:v>
                </c:pt>
                <c:pt idx="3943">
                  <c:v>0.85062967700000003</c:v>
                </c:pt>
                <c:pt idx="3944">
                  <c:v>0.85060753200000006</c:v>
                </c:pt>
                <c:pt idx="3945">
                  <c:v>0.85056287399999997</c:v>
                </c:pt>
                <c:pt idx="3946">
                  <c:v>0.85050674299999995</c:v>
                </c:pt>
                <c:pt idx="3947">
                  <c:v>0.85045833900000001</c:v>
                </c:pt>
                <c:pt idx="3948">
                  <c:v>0.85043185099999996</c:v>
                </c:pt>
                <c:pt idx="3949">
                  <c:v>0.85041170399999999</c:v>
                </c:pt>
                <c:pt idx="3950">
                  <c:v>0.85031676700000003</c:v>
                </c:pt>
                <c:pt idx="3951">
                  <c:v>0.85027935899999996</c:v>
                </c:pt>
                <c:pt idx="3952">
                  <c:v>0.85022599700000001</c:v>
                </c:pt>
                <c:pt idx="3953">
                  <c:v>0.85012916500000002</c:v>
                </c:pt>
                <c:pt idx="3954">
                  <c:v>0.85009752900000002</c:v>
                </c:pt>
                <c:pt idx="3955">
                  <c:v>0.850048833</c:v>
                </c:pt>
                <c:pt idx="3956">
                  <c:v>0.85001157500000002</c:v>
                </c:pt>
                <c:pt idx="3957">
                  <c:v>0.85000179899999995</c:v>
                </c:pt>
                <c:pt idx="3958">
                  <c:v>0.84994868499999998</c:v>
                </c:pt>
                <c:pt idx="3959">
                  <c:v>0.84993530100000003</c:v>
                </c:pt>
                <c:pt idx="3960">
                  <c:v>0.84992609200000002</c:v>
                </c:pt>
                <c:pt idx="3961">
                  <c:v>0.849889436</c:v>
                </c:pt>
                <c:pt idx="3962">
                  <c:v>0.84987972300000003</c:v>
                </c:pt>
                <c:pt idx="3963">
                  <c:v>0.84986617399999997</c:v>
                </c:pt>
                <c:pt idx="3964">
                  <c:v>0.84983700900000003</c:v>
                </c:pt>
                <c:pt idx="3965">
                  <c:v>0.84981616500000001</c:v>
                </c:pt>
                <c:pt idx="3966">
                  <c:v>0.84978564099999998</c:v>
                </c:pt>
                <c:pt idx="3967">
                  <c:v>0.84976547899999999</c:v>
                </c:pt>
                <c:pt idx="3968">
                  <c:v>0.84973902400000001</c:v>
                </c:pt>
                <c:pt idx="3969">
                  <c:v>0.84971691800000004</c:v>
                </c:pt>
                <c:pt idx="3970">
                  <c:v>0.84970348900000003</c:v>
                </c:pt>
                <c:pt idx="3971">
                  <c:v>0.84969035199999998</c:v>
                </c:pt>
                <c:pt idx="3972">
                  <c:v>0.849654774</c:v>
                </c:pt>
                <c:pt idx="3973">
                  <c:v>0.84964514899999999</c:v>
                </c:pt>
                <c:pt idx="3974">
                  <c:v>0.84955624399999996</c:v>
                </c:pt>
                <c:pt idx="3975">
                  <c:v>0.84951541600000002</c:v>
                </c:pt>
                <c:pt idx="3976">
                  <c:v>0.84949603399999996</c:v>
                </c:pt>
                <c:pt idx="3977">
                  <c:v>0.84947629499999999</c:v>
                </c:pt>
                <c:pt idx="3978">
                  <c:v>0.84945398900000002</c:v>
                </c:pt>
                <c:pt idx="3979">
                  <c:v>0.84933040100000001</c:v>
                </c:pt>
                <c:pt idx="3980">
                  <c:v>0.84925167999999995</c:v>
                </c:pt>
                <c:pt idx="3981">
                  <c:v>0.84924084600000005</c:v>
                </c:pt>
                <c:pt idx="3982">
                  <c:v>0.84921254599999996</c:v>
                </c:pt>
                <c:pt idx="3983">
                  <c:v>0.84920305900000004</c:v>
                </c:pt>
                <c:pt idx="3984">
                  <c:v>0.84918997500000004</c:v>
                </c:pt>
                <c:pt idx="3985">
                  <c:v>0.84917334099999997</c:v>
                </c:pt>
                <c:pt idx="3986">
                  <c:v>0.84916313700000001</c:v>
                </c:pt>
                <c:pt idx="3987">
                  <c:v>0.84915406199999999</c:v>
                </c:pt>
                <c:pt idx="3988">
                  <c:v>0.84912106899999995</c:v>
                </c:pt>
                <c:pt idx="3989">
                  <c:v>0.84910528399999996</c:v>
                </c:pt>
                <c:pt idx="3990">
                  <c:v>0.84909109299999996</c:v>
                </c:pt>
                <c:pt idx="3991">
                  <c:v>0.84902522499999999</c:v>
                </c:pt>
                <c:pt idx="3992">
                  <c:v>0.84898344400000003</c:v>
                </c:pt>
                <c:pt idx="3993">
                  <c:v>0.84894492300000002</c:v>
                </c:pt>
                <c:pt idx="3994">
                  <c:v>0.84893085899999998</c:v>
                </c:pt>
                <c:pt idx="3995">
                  <c:v>0.84892017900000005</c:v>
                </c:pt>
                <c:pt idx="3996">
                  <c:v>0.84887325499999999</c:v>
                </c:pt>
                <c:pt idx="3997">
                  <c:v>0.84884979599999999</c:v>
                </c:pt>
                <c:pt idx="3998">
                  <c:v>0.84881389799999996</c:v>
                </c:pt>
                <c:pt idx="3999">
                  <c:v>0.84880428500000005</c:v>
                </c:pt>
                <c:pt idx="4000">
                  <c:v>0.84877805399999995</c:v>
                </c:pt>
                <c:pt idx="4001">
                  <c:v>0.84874376299999998</c:v>
                </c:pt>
                <c:pt idx="4002">
                  <c:v>0.84868023400000003</c:v>
                </c:pt>
                <c:pt idx="4003">
                  <c:v>0.84866242199999997</c:v>
                </c:pt>
                <c:pt idx="4004">
                  <c:v>0.84863184599999997</c:v>
                </c:pt>
                <c:pt idx="4005">
                  <c:v>0.848600146</c:v>
                </c:pt>
                <c:pt idx="4006">
                  <c:v>0.84857814499999995</c:v>
                </c:pt>
                <c:pt idx="4007">
                  <c:v>0.84855764899999997</c:v>
                </c:pt>
                <c:pt idx="4008">
                  <c:v>0.84854273199999997</c:v>
                </c:pt>
                <c:pt idx="4009">
                  <c:v>0.848517882</c:v>
                </c:pt>
                <c:pt idx="4010">
                  <c:v>0.84850107799999996</c:v>
                </c:pt>
                <c:pt idx="4011">
                  <c:v>0.84845631899999996</c:v>
                </c:pt>
                <c:pt idx="4012">
                  <c:v>0.84843200699999999</c:v>
                </c:pt>
                <c:pt idx="4013">
                  <c:v>0.84841579899999997</c:v>
                </c:pt>
                <c:pt idx="4014">
                  <c:v>0.84838032799999996</c:v>
                </c:pt>
                <c:pt idx="4015">
                  <c:v>0.84836109999999998</c:v>
                </c:pt>
                <c:pt idx="4016">
                  <c:v>0.84834927299999996</c:v>
                </c:pt>
                <c:pt idx="4017">
                  <c:v>0.84833595699999997</c:v>
                </c:pt>
                <c:pt idx="4018">
                  <c:v>0.84832041999999996</c:v>
                </c:pt>
                <c:pt idx="4019">
                  <c:v>0.84830981599999999</c:v>
                </c:pt>
                <c:pt idx="4020">
                  <c:v>0.84829404600000002</c:v>
                </c:pt>
                <c:pt idx="4021">
                  <c:v>0.84828174899999997</c:v>
                </c:pt>
                <c:pt idx="4022">
                  <c:v>0.84827269900000002</c:v>
                </c:pt>
                <c:pt idx="4023">
                  <c:v>0.84826004499999996</c:v>
                </c:pt>
                <c:pt idx="4024">
                  <c:v>0.84824317699999996</c:v>
                </c:pt>
                <c:pt idx="4025">
                  <c:v>0.848231124</c:v>
                </c:pt>
                <c:pt idx="4026">
                  <c:v>0.84821111299999996</c:v>
                </c:pt>
                <c:pt idx="4027">
                  <c:v>0.84820156899999999</c:v>
                </c:pt>
                <c:pt idx="4028">
                  <c:v>0.84816772299999998</c:v>
                </c:pt>
                <c:pt idx="4029">
                  <c:v>0.84814641300000004</c:v>
                </c:pt>
                <c:pt idx="4030">
                  <c:v>0.84813147300000002</c:v>
                </c:pt>
                <c:pt idx="4031">
                  <c:v>0.848122335</c:v>
                </c:pt>
                <c:pt idx="4032">
                  <c:v>0.84810401999999996</c:v>
                </c:pt>
                <c:pt idx="4033">
                  <c:v>0.84808486000000005</c:v>
                </c:pt>
                <c:pt idx="4034">
                  <c:v>0.84806104500000001</c:v>
                </c:pt>
                <c:pt idx="4035">
                  <c:v>0.84805071499999995</c:v>
                </c:pt>
                <c:pt idx="4036">
                  <c:v>0.84804113299999995</c:v>
                </c:pt>
                <c:pt idx="4037">
                  <c:v>0.848022304</c:v>
                </c:pt>
                <c:pt idx="4038">
                  <c:v>0.84799329400000001</c:v>
                </c:pt>
                <c:pt idx="4039">
                  <c:v>0.84796265100000001</c:v>
                </c:pt>
                <c:pt idx="4040">
                  <c:v>0.84794785500000003</c:v>
                </c:pt>
                <c:pt idx="4041">
                  <c:v>0.84792878900000002</c:v>
                </c:pt>
                <c:pt idx="4042">
                  <c:v>0.847908993</c:v>
                </c:pt>
                <c:pt idx="4043">
                  <c:v>0.84785756099999998</c:v>
                </c:pt>
                <c:pt idx="4044">
                  <c:v>0.84776057100000002</c:v>
                </c:pt>
                <c:pt idx="4045">
                  <c:v>0.84773451</c:v>
                </c:pt>
                <c:pt idx="4046">
                  <c:v>0.84769656100000002</c:v>
                </c:pt>
                <c:pt idx="4047">
                  <c:v>0.847671116</c:v>
                </c:pt>
                <c:pt idx="4048">
                  <c:v>0.84766167000000003</c:v>
                </c:pt>
                <c:pt idx="4049">
                  <c:v>0.84765263400000002</c:v>
                </c:pt>
                <c:pt idx="4050">
                  <c:v>0.84761293999999998</c:v>
                </c:pt>
                <c:pt idx="4051">
                  <c:v>0.84758741100000001</c:v>
                </c:pt>
                <c:pt idx="4052">
                  <c:v>0.84755276999999996</c:v>
                </c:pt>
                <c:pt idx="4053">
                  <c:v>0.84754311699999996</c:v>
                </c:pt>
                <c:pt idx="4054">
                  <c:v>0.84753113999999996</c:v>
                </c:pt>
                <c:pt idx="4055">
                  <c:v>0.84750650100000002</c:v>
                </c:pt>
                <c:pt idx="4056">
                  <c:v>0.84748540500000002</c:v>
                </c:pt>
                <c:pt idx="4057">
                  <c:v>0.84744622999999997</c:v>
                </c:pt>
                <c:pt idx="4058">
                  <c:v>0.84743479300000002</c:v>
                </c:pt>
                <c:pt idx="4059">
                  <c:v>0.84741035099999995</c:v>
                </c:pt>
                <c:pt idx="4060">
                  <c:v>0.84739408599999999</c:v>
                </c:pt>
                <c:pt idx="4061">
                  <c:v>0.84737829899999995</c:v>
                </c:pt>
                <c:pt idx="4062">
                  <c:v>0.847346602</c:v>
                </c:pt>
                <c:pt idx="4063">
                  <c:v>0.84733180900000005</c:v>
                </c:pt>
                <c:pt idx="4064">
                  <c:v>0.84730544200000002</c:v>
                </c:pt>
                <c:pt idx="4065">
                  <c:v>0.84729605100000005</c:v>
                </c:pt>
                <c:pt idx="4066">
                  <c:v>0.84728702600000005</c:v>
                </c:pt>
                <c:pt idx="4067">
                  <c:v>0.84727244700000004</c:v>
                </c:pt>
                <c:pt idx="4068">
                  <c:v>0.84725621600000001</c:v>
                </c:pt>
                <c:pt idx="4069">
                  <c:v>0.84722641399999998</c:v>
                </c:pt>
                <c:pt idx="4070">
                  <c:v>0.84720940700000003</c:v>
                </c:pt>
                <c:pt idx="4071">
                  <c:v>0.84720018799999997</c:v>
                </c:pt>
                <c:pt idx="4072">
                  <c:v>0.84718526900000002</c:v>
                </c:pt>
                <c:pt idx="4073">
                  <c:v>0.84715481599999998</c:v>
                </c:pt>
                <c:pt idx="4074">
                  <c:v>0.84713962099999995</c:v>
                </c:pt>
                <c:pt idx="4075">
                  <c:v>0.84711063600000003</c:v>
                </c:pt>
                <c:pt idx="4076">
                  <c:v>0.84707882599999995</c:v>
                </c:pt>
                <c:pt idx="4077">
                  <c:v>0.84706281999999999</c:v>
                </c:pt>
                <c:pt idx="4078">
                  <c:v>0.84704138299999998</c:v>
                </c:pt>
                <c:pt idx="4079">
                  <c:v>0.84702340700000001</c:v>
                </c:pt>
                <c:pt idx="4080">
                  <c:v>0.84699455499999998</c:v>
                </c:pt>
                <c:pt idx="4081">
                  <c:v>0.84697599899999998</c:v>
                </c:pt>
                <c:pt idx="4082">
                  <c:v>0.84695284299999996</c:v>
                </c:pt>
                <c:pt idx="4083">
                  <c:v>0.84693235300000003</c:v>
                </c:pt>
                <c:pt idx="4084">
                  <c:v>0.84691519400000004</c:v>
                </c:pt>
                <c:pt idx="4085">
                  <c:v>0.84690013600000003</c:v>
                </c:pt>
                <c:pt idx="4086">
                  <c:v>0.84687238600000003</c:v>
                </c:pt>
                <c:pt idx="4087">
                  <c:v>0.84683200700000005</c:v>
                </c:pt>
                <c:pt idx="4088">
                  <c:v>0.84682063600000002</c:v>
                </c:pt>
                <c:pt idx="4089">
                  <c:v>0.84679984900000005</c:v>
                </c:pt>
                <c:pt idx="4090">
                  <c:v>0.84678531999999995</c:v>
                </c:pt>
                <c:pt idx="4091">
                  <c:v>0.84677619599999998</c:v>
                </c:pt>
                <c:pt idx="4092">
                  <c:v>0.846759916</c:v>
                </c:pt>
                <c:pt idx="4093">
                  <c:v>0.846745988</c:v>
                </c:pt>
                <c:pt idx="4094">
                  <c:v>0.84673690599999996</c:v>
                </c:pt>
                <c:pt idx="4095">
                  <c:v>0.846722101</c:v>
                </c:pt>
                <c:pt idx="4096">
                  <c:v>0.84670522199999998</c:v>
                </c:pt>
                <c:pt idx="4097">
                  <c:v>0.84669331999999997</c:v>
                </c:pt>
                <c:pt idx="4098">
                  <c:v>0.84666996800000005</c:v>
                </c:pt>
                <c:pt idx="4099">
                  <c:v>0.84666069099999997</c:v>
                </c:pt>
                <c:pt idx="4100">
                  <c:v>0.84663023699999995</c:v>
                </c:pt>
                <c:pt idx="4101">
                  <c:v>0.84660513100000001</c:v>
                </c:pt>
                <c:pt idx="4102">
                  <c:v>0.84659219100000005</c:v>
                </c:pt>
                <c:pt idx="4103">
                  <c:v>0.84658177599999995</c:v>
                </c:pt>
                <c:pt idx="4104">
                  <c:v>0.84656845199999997</c:v>
                </c:pt>
                <c:pt idx="4105">
                  <c:v>0.84654442399999996</c:v>
                </c:pt>
                <c:pt idx="4106">
                  <c:v>0.84653507299999997</c:v>
                </c:pt>
                <c:pt idx="4107">
                  <c:v>0.84650427800000005</c:v>
                </c:pt>
                <c:pt idx="4108">
                  <c:v>0.84648986299999995</c:v>
                </c:pt>
                <c:pt idx="4109">
                  <c:v>0.84644094700000005</c:v>
                </c:pt>
                <c:pt idx="4110">
                  <c:v>0.84640351400000002</c:v>
                </c:pt>
                <c:pt idx="4111">
                  <c:v>0.84637249800000003</c:v>
                </c:pt>
                <c:pt idx="4112">
                  <c:v>0.84635470800000001</c:v>
                </c:pt>
                <c:pt idx="4113">
                  <c:v>0.84630021</c:v>
                </c:pt>
                <c:pt idx="4114">
                  <c:v>0.84626173999999998</c:v>
                </c:pt>
                <c:pt idx="4115">
                  <c:v>0.84624566400000001</c:v>
                </c:pt>
                <c:pt idx="4116">
                  <c:v>0.846231925</c:v>
                </c:pt>
                <c:pt idx="4117">
                  <c:v>0.84620820399999996</c:v>
                </c:pt>
                <c:pt idx="4118">
                  <c:v>0.84619271500000004</c:v>
                </c:pt>
                <c:pt idx="4119">
                  <c:v>0.84613717799999999</c:v>
                </c:pt>
                <c:pt idx="4120">
                  <c:v>0.84610405200000005</c:v>
                </c:pt>
                <c:pt idx="4121">
                  <c:v>0.84608745399999996</c:v>
                </c:pt>
                <c:pt idx="4122">
                  <c:v>0.84606360800000002</c:v>
                </c:pt>
                <c:pt idx="4123">
                  <c:v>0.84602588499999998</c:v>
                </c:pt>
                <c:pt idx="4124">
                  <c:v>0.84596957800000006</c:v>
                </c:pt>
                <c:pt idx="4125">
                  <c:v>0.84594494600000003</c:v>
                </c:pt>
                <c:pt idx="4126">
                  <c:v>0.84593168699999999</c:v>
                </c:pt>
                <c:pt idx="4127">
                  <c:v>0.84591822299999997</c:v>
                </c:pt>
                <c:pt idx="4128">
                  <c:v>0.84590771499999995</c:v>
                </c:pt>
                <c:pt idx="4129">
                  <c:v>0.84589871599999999</c:v>
                </c:pt>
                <c:pt idx="4130">
                  <c:v>0.84587692199999998</c:v>
                </c:pt>
                <c:pt idx="4131">
                  <c:v>0.845857725</c:v>
                </c:pt>
                <c:pt idx="4132">
                  <c:v>0.84583359899999999</c:v>
                </c:pt>
                <c:pt idx="4133">
                  <c:v>0.84581072999999996</c:v>
                </c:pt>
                <c:pt idx="4134">
                  <c:v>0.84578791099999995</c:v>
                </c:pt>
                <c:pt idx="4135">
                  <c:v>0.84576358200000001</c:v>
                </c:pt>
                <c:pt idx="4136">
                  <c:v>0.845746267</c:v>
                </c:pt>
                <c:pt idx="4137">
                  <c:v>0.84572802800000002</c:v>
                </c:pt>
                <c:pt idx="4138">
                  <c:v>0.84571295999999996</c:v>
                </c:pt>
                <c:pt idx="4139">
                  <c:v>0.84570382799999999</c:v>
                </c:pt>
                <c:pt idx="4140">
                  <c:v>0.845692055</c:v>
                </c:pt>
                <c:pt idx="4141">
                  <c:v>0.84568030599999999</c:v>
                </c:pt>
                <c:pt idx="4142">
                  <c:v>0.84566640999999998</c:v>
                </c:pt>
                <c:pt idx="4143">
                  <c:v>0.84565232599999995</c:v>
                </c:pt>
                <c:pt idx="4144">
                  <c:v>0.84562243999999998</c:v>
                </c:pt>
                <c:pt idx="4145">
                  <c:v>0.84560296099999999</c:v>
                </c:pt>
                <c:pt idx="4146">
                  <c:v>0.84559240599999996</c:v>
                </c:pt>
                <c:pt idx="4147">
                  <c:v>0.84537475299999998</c:v>
                </c:pt>
                <c:pt idx="4148">
                  <c:v>0.84533931600000001</c:v>
                </c:pt>
                <c:pt idx="4149">
                  <c:v>0.845329098</c:v>
                </c:pt>
                <c:pt idx="4150">
                  <c:v>0.84531528199999995</c:v>
                </c:pt>
                <c:pt idx="4151">
                  <c:v>0.84530619799999995</c:v>
                </c:pt>
                <c:pt idx="4152">
                  <c:v>0.84528648200000001</c:v>
                </c:pt>
                <c:pt idx="4153">
                  <c:v>0.84527452700000005</c:v>
                </c:pt>
                <c:pt idx="4154">
                  <c:v>0.84525646899999995</c:v>
                </c:pt>
                <c:pt idx="4155">
                  <c:v>0.84524256900000005</c:v>
                </c:pt>
                <c:pt idx="4156">
                  <c:v>0.84522334899999996</c:v>
                </c:pt>
                <c:pt idx="4157">
                  <c:v>0.84520740599999999</c:v>
                </c:pt>
                <c:pt idx="4158">
                  <c:v>0.84519372800000003</c:v>
                </c:pt>
                <c:pt idx="4159">
                  <c:v>0.84516660799999999</c:v>
                </c:pt>
                <c:pt idx="4160">
                  <c:v>0.84513162799999997</c:v>
                </c:pt>
                <c:pt idx="4161">
                  <c:v>0.84512061500000002</c:v>
                </c:pt>
                <c:pt idx="4162">
                  <c:v>0.84510700100000002</c:v>
                </c:pt>
                <c:pt idx="4163">
                  <c:v>0.84509792500000003</c:v>
                </c:pt>
                <c:pt idx="4164">
                  <c:v>0.84508587099999999</c:v>
                </c:pt>
                <c:pt idx="4165">
                  <c:v>0.84507538900000001</c:v>
                </c:pt>
                <c:pt idx="4166">
                  <c:v>0.84505181500000004</c:v>
                </c:pt>
                <c:pt idx="4167">
                  <c:v>0.84503620000000002</c:v>
                </c:pt>
                <c:pt idx="4168">
                  <c:v>0.84502703999999995</c:v>
                </c:pt>
                <c:pt idx="4169">
                  <c:v>0.84501339900000005</c:v>
                </c:pt>
                <c:pt idx="4170">
                  <c:v>0.845002735</c:v>
                </c:pt>
                <c:pt idx="4171">
                  <c:v>0.84499090300000002</c:v>
                </c:pt>
                <c:pt idx="4172">
                  <c:v>0.84496869100000005</c:v>
                </c:pt>
                <c:pt idx="4173">
                  <c:v>0.84494279900000002</c:v>
                </c:pt>
                <c:pt idx="4174">
                  <c:v>0.84493279399999999</c:v>
                </c:pt>
                <c:pt idx="4175">
                  <c:v>0.84491973200000003</c:v>
                </c:pt>
                <c:pt idx="4176">
                  <c:v>0.844910312</c:v>
                </c:pt>
                <c:pt idx="4177">
                  <c:v>0.84489261999999998</c:v>
                </c:pt>
                <c:pt idx="4178">
                  <c:v>0.84488343600000004</c:v>
                </c:pt>
                <c:pt idx="4179">
                  <c:v>0.84486108100000001</c:v>
                </c:pt>
                <c:pt idx="4180">
                  <c:v>0.84483590600000003</c:v>
                </c:pt>
                <c:pt idx="4181">
                  <c:v>0.84482373200000005</c:v>
                </c:pt>
                <c:pt idx="4182">
                  <c:v>0.84479855199999998</c:v>
                </c:pt>
                <c:pt idx="4183">
                  <c:v>0.84476788700000005</c:v>
                </c:pt>
                <c:pt idx="4184">
                  <c:v>0.84474821700000002</c:v>
                </c:pt>
                <c:pt idx="4185">
                  <c:v>0.84473308400000002</c:v>
                </c:pt>
                <c:pt idx="4186">
                  <c:v>0.84472016699999997</c:v>
                </c:pt>
                <c:pt idx="4187">
                  <c:v>0.84471025099999997</c:v>
                </c:pt>
                <c:pt idx="4188">
                  <c:v>0.844698065</c:v>
                </c:pt>
                <c:pt idx="4189">
                  <c:v>0.84468390299999996</c:v>
                </c:pt>
                <c:pt idx="4190">
                  <c:v>0.84467155299999996</c:v>
                </c:pt>
                <c:pt idx="4191">
                  <c:v>0.84465671499999995</c:v>
                </c:pt>
                <c:pt idx="4192">
                  <c:v>0.84464483999999995</c:v>
                </c:pt>
                <c:pt idx="4193">
                  <c:v>0.84463232499999996</c:v>
                </c:pt>
                <c:pt idx="4194">
                  <c:v>0.84462063499999995</c:v>
                </c:pt>
                <c:pt idx="4195">
                  <c:v>0.84460018699999995</c:v>
                </c:pt>
                <c:pt idx="4196">
                  <c:v>0.84457372799999997</c:v>
                </c:pt>
                <c:pt idx="4197">
                  <c:v>0.84455003799999995</c:v>
                </c:pt>
                <c:pt idx="4198">
                  <c:v>0.84452259500000004</c:v>
                </c:pt>
                <c:pt idx="4199">
                  <c:v>0.84451095499999995</c:v>
                </c:pt>
                <c:pt idx="4200">
                  <c:v>0.84449688199999995</c:v>
                </c:pt>
                <c:pt idx="4201">
                  <c:v>0.844477217</c:v>
                </c:pt>
                <c:pt idx="4202">
                  <c:v>0.84446276399999998</c:v>
                </c:pt>
                <c:pt idx="4203">
                  <c:v>0.844448529</c:v>
                </c:pt>
                <c:pt idx="4204">
                  <c:v>0.84442131300000001</c:v>
                </c:pt>
                <c:pt idx="4205">
                  <c:v>0.844398062</c:v>
                </c:pt>
                <c:pt idx="4206">
                  <c:v>0.84436736899999998</c:v>
                </c:pt>
                <c:pt idx="4207">
                  <c:v>0.84432845000000001</c:v>
                </c:pt>
                <c:pt idx="4208">
                  <c:v>0.84430678100000001</c:v>
                </c:pt>
                <c:pt idx="4209">
                  <c:v>0.84429343700000004</c:v>
                </c:pt>
                <c:pt idx="4210">
                  <c:v>0.84427952699999997</c:v>
                </c:pt>
                <c:pt idx="4211">
                  <c:v>0.84426625899999996</c:v>
                </c:pt>
                <c:pt idx="4212">
                  <c:v>0.84422743499999997</c:v>
                </c:pt>
                <c:pt idx="4213">
                  <c:v>0.84421692699999995</c:v>
                </c:pt>
                <c:pt idx="4214">
                  <c:v>0.84420782900000002</c:v>
                </c:pt>
                <c:pt idx="4215">
                  <c:v>0.84419688800000003</c:v>
                </c:pt>
                <c:pt idx="4216">
                  <c:v>0.84418300300000004</c:v>
                </c:pt>
                <c:pt idx="4217">
                  <c:v>0.84417012400000002</c:v>
                </c:pt>
                <c:pt idx="4218">
                  <c:v>0.84415169099999998</c:v>
                </c:pt>
                <c:pt idx="4219">
                  <c:v>0.844141951</c:v>
                </c:pt>
                <c:pt idx="4220">
                  <c:v>0.844105883</c:v>
                </c:pt>
                <c:pt idx="4221">
                  <c:v>0.84409625099999996</c:v>
                </c:pt>
                <c:pt idx="4222">
                  <c:v>0.84406443499999995</c:v>
                </c:pt>
                <c:pt idx="4223">
                  <c:v>0.84403531700000001</c:v>
                </c:pt>
                <c:pt idx="4224">
                  <c:v>0.84400878999999995</c:v>
                </c:pt>
                <c:pt idx="4225">
                  <c:v>0.84399446700000003</c:v>
                </c:pt>
                <c:pt idx="4226">
                  <c:v>0.84397112699999999</c:v>
                </c:pt>
                <c:pt idx="4227">
                  <c:v>0.84394817499999997</c:v>
                </c:pt>
                <c:pt idx="4228">
                  <c:v>0.84392552399999998</c:v>
                </c:pt>
                <c:pt idx="4229">
                  <c:v>0.84390802700000001</c:v>
                </c:pt>
                <c:pt idx="4230">
                  <c:v>0.84388686599999996</c:v>
                </c:pt>
                <c:pt idx="4231">
                  <c:v>0.84387758899999998</c:v>
                </c:pt>
                <c:pt idx="4232">
                  <c:v>0.84385036300000005</c:v>
                </c:pt>
                <c:pt idx="4233">
                  <c:v>0.84383517900000005</c:v>
                </c:pt>
                <c:pt idx="4234">
                  <c:v>0.84382120000000005</c:v>
                </c:pt>
                <c:pt idx="4235">
                  <c:v>0.84380697900000001</c:v>
                </c:pt>
                <c:pt idx="4236">
                  <c:v>0.84379593200000003</c:v>
                </c:pt>
                <c:pt idx="4237">
                  <c:v>0.84378062799999998</c:v>
                </c:pt>
                <c:pt idx="4238">
                  <c:v>0.84377155400000003</c:v>
                </c:pt>
                <c:pt idx="4239">
                  <c:v>0.84375598699999999</c:v>
                </c:pt>
                <c:pt idx="4240">
                  <c:v>0.843733077</c:v>
                </c:pt>
                <c:pt idx="4241">
                  <c:v>0.84372356199999998</c:v>
                </c:pt>
                <c:pt idx="4242">
                  <c:v>0.84369949200000005</c:v>
                </c:pt>
                <c:pt idx="4243">
                  <c:v>0.84367360800000002</c:v>
                </c:pt>
                <c:pt idx="4244">
                  <c:v>0.84364627400000003</c:v>
                </c:pt>
                <c:pt idx="4245">
                  <c:v>0.84362803099999994</c:v>
                </c:pt>
                <c:pt idx="4246">
                  <c:v>0.84359711599999998</c:v>
                </c:pt>
                <c:pt idx="4247">
                  <c:v>0.84357040800000005</c:v>
                </c:pt>
                <c:pt idx="4248">
                  <c:v>0.843546142</c:v>
                </c:pt>
                <c:pt idx="4249">
                  <c:v>0.84353512500000005</c:v>
                </c:pt>
                <c:pt idx="4250">
                  <c:v>0.84350887600000002</c:v>
                </c:pt>
                <c:pt idx="4251">
                  <c:v>0.84348365000000003</c:v>
                </c:pt>
                <c:pt idx="4252">
                  <c:v>0.843458551</c:v>
                </c:pt>
                <c:pt idx="4253">
                  <c:v>0.84343649300000001</c:v>
                </c:pt>
                <c:pt idx="4254">
                  <c:v>0.843409293</c:v>
                </c:pt>
                <c:pt idx="4255">
                  <c:v>0.84337986899999995</c:v>
                </c:pt>
                <c:pt idx="4256">
                  <c:v>0.84335426800000002</c:v>
                </c:pt>
                <c:pt idx="4257">
                  <c:v>0.84334486900000005</c:v>
                </c:pt>
                <c:pt idx="4258">
                  <c:v>0.84331434500000002</c:v>
                </c:pt>
                <c:pt idx="4259">
                  <c:v>0.84329564000000001</c:v>
                </c:pt>
                <c:pt idx="4260">
                  <c:v>0.84328636599999995</c:v>
                </c:pt>
                <c:pt idx="4261">
                  <c:v>0.84327476199999996</c:v>
                </c:pt>
                <c:pt idx="4262">
                  <c:v>0.84326575599999998</c:v>
                </c:pt>
                <c:pt idx="4263">
                  <c:v>0.84325202600000004</c:v>
                </c:pt>
                <c:pt idx="4264">
                  <c:v>0.84323407699999997</c:v>
                </c:pt>
                <c:pt idx="4265">
                  <c:v>0.84322003499999998</c:v>
                </c:pt>
                <c:pt idx="4266">
                  <c:v>0.84320642599999995</c:v>
                </c:pt>
                <c:pt idx="4267">
                  <c:v>0.84319092500000004</c:v>
                </c:pt>
                <c:pt idx="4268">
                  <c:v>0.84316670100000002</c:v>
                </c:pt>
                <c:pt idx="4269">
                  <c:v>0.84315367900000004</c:v>
                </c:pt>
                <c:pt idx="4270">
                  <c:v>0.84310917299999999</c:v>
                </c:pt>
                <c:pt idx="4271">
                  <c:v>0.8430936</c:v>
                </c:pt>
                <c:pt idx="4272">
                  <c:v>0.84308364599999996</c:v>
                </c:pt>
                <c:pt idx="4273">
                  <c:v>0.84307463699999996</c:v>
                </c:pt>
                <c:pt idx="4274">
                  <c:v>0.84305072700000006</c:v>
                </c:pt>
                <c:pt idx="4275">
                  <c:v>0.84303697</c:v>
                </c:pt>
                <c:pt idx="4276">
                  <c:v>0.84296179500000001</c:v>
                </c:pt>
                <c:pt idx="4277">
                  <c:v>0.84294311899999996</c:v>
                </c:pt>
                <c:pt idx="4278">
                  <c:v>0.84289835899999999</c:v>
                </c:pt>
                <c:pt idx="4279">
                  <c:v>0.84285959899999996</c:v>
                </c:pt>
                <c:pt idx="4280">
                  <c:v>0.84280430500000003</c:v>
                </c:pt>
                <c:pt idx="4281">
                  <c:v>0.84277816000000005</c:v>
                </c:pt>
                <c:pt idx="4282">
                  <c:v>0.84275819799999996</c:v>
                </c:pt>
                <c:pt idx="4283">
                  <c:v>0.84273643799999998</c:v>
                </c:pt>
                <c:pt idx="4284">
                  <c:v>0.84270872299999999</c:v>
                </c:pt>
                <c:pt idx="4285">
                  <c:v>0.84269576700000004</c:v>
                </c:pt>
                <c:pt idx="4286">
                  <c:v>0.84268533700000003</c:v>
                </c:pt>
                <c:pt idx="4287">
                  <c:v>0.84266962700000003</c:v>
                </c:pt>
                <c:pt idx="4288">
                  <c:v>0.84265448399999998</c:v>
                </c:pt>
                <c:pt idx="4289">
                  <c:v>0.84264299300000001</c:v>
                </c:pt>
                <c:pt idx="4290">
                  <c:v>0.84262751400000002</c:v>
                </c:pt>
                <c:pt idx="4291">
                  <c:v>0.842616849</c:v>
                </c:pt>
                <c:pt idx="4292">
                  <c:v>0.84259139999999999</c:v>
                </c:pt>
                <c:pt idx="4293">
                  <c:v>0.84257837700000004</c:v>
                </c:pt>
                <c:pt idx="4294">
                  <c:v>0.84256450199999999</c:v>
                </c:pt>
                <c:pt idx="4295">
                  <c:v>0.842518985</c:v>
                </c:pt>
                <c:pt idx="4296">
                  <c:v>0.84250632199999997</c:v>
                </c:pt>
                <c:pt idx="4297">
                  <c:v>0.84246934699999998</c:v>
                </c:pt>
                <c:pt idx="4298">
                  <c:v>0.84245811199999998</c:v>
                </c:pt>
                <c:pt idx="4299">
                  <c:v>0.84241471300000004</c:v>
                </c:pt>
                <c:pt idx="4300">
                  <c:v>0.84239093200000004</c:v>
                </c:pt>
                <c:pt idx="4301">
                  <c:v>0.84236768900000003</c:v>
                </c:pt>
                <c:pt idx="4302">
                  <c:v>0.84235529099999995</c:v>
                </c:pt>
                <c:pt idx="4303">
                  <c:v>0.84232441000000002</c:v>
                </c:pt>
                <c:pt idx="4304">
                  <c:v>0.84230425600000003</c:v>
                </c:pt>
                <c:pt idx="4305">
                  <c:v>0.84228290900000002</c:v>
                </c:pt>
                <c:pt idx="4306">
                  <c:v>0.84226867299999997</c:v>
                </c:pt>
                <c:pt idx="4307">
                  <c:v>0.84225458600000003</c:v>
                </c:pt>
                <c:pt idx="4308">
                  <c:v>0.84223393499999999</c:v>
                </c:pt>
                <c:pt idx="4309">
                  <c:v>0.84222154000000005</c:v>
                </c:pt>
                <c:pt idx="4310">
                  <c:v>0.84221246800000005</c:v>
                </c:pt>
                <c:pt idx="4311">
                  <c:v>0.84220129399999999</c:v>
                </c:pt>
                <c:pt idx="4312">
                  <c:v>0.84218999299999997</c:v>
                </c:pt>
                <c:pt idx="4313">
                  <c:v>0.84217311500000003</c:v>
                </c:pt>
                <c:pt idx="4314">
                  <c:v>0.84214564999999997</c:v>
                </c:pt>
                <c:pt idx="4315">
                  <c:v>0.84212701499999998</c:v>
                </c:pt>
                <c:pt idx="4316">
                  <c:v>0.84210640599999997</c:v>
                </c:pt>
                <c:pt idx="4317">
                  <c:v>0.84209046499999995</c:v>
                </c:pt>
                <c:pt idx="4318">
                  <c:v>0.84208016399999996</c:v>
                </c:pt>
                <c:pt idx="4319">
                  <c:v>0.84202283300000003</c:v>
                </c:pt>
                <c:pt idx="4320">
                  <c:v>0.84200648499999997</c:v>
                </c:pt>
                <c:pt idx="4321">
                  <c:v>0.84198138600000005</c:v>
                </c:pt>
                <c:pt idx="4322">
                  <c:v>0.84196267800000002</c:v>
                </c:pt>
                <c:pt idx="4323">
                  <c:v>0.84194384499999997</c:v>
                </c:pt>
                <c:pt idx="4324">
                  <c:v>0.84192936100000004</c:v>
                </c:pt>
                <c:pt idx="4325">
                  <c:v>0.84191793199999998</c:v>
                </c:pt>
                <c:pt idx="4326">
                  <c:v>0.84187625300000002</c:v>
                </c:pt>
                <c:pt idx="4327">
                  <c:v>0.84186445399999998</c:v>
                </c:pt>
                <c:pt idx="4328">
                  <c:v>0.84184361100000005</c:v>
                </c:pt>
                <c:pt idx="4329">
                  <c:v>0.841820711</c:v>
                </c:pt>
                <c:pt idx="4330">
                  <c:v>0.84180585200000002</c:v>
                </c:pt>
                <c:pt idx="4331">
                  <c:v>0.84178313800000004</c:v>
                </c:pt>
                <c:pt idx="4332">
                  <c:v>0.84176925499999999</c:v>
                </c:pt>
                <c:pt idx="4333">
                  <c:v>0.84176005399999998</c:v>
                </c:pt>
                <c:pt idx="4334">
                  <c:v>0.84174649999999995</c:v>
                </c:pt>
                <c:pt idx="4335">
                  <c:v>0.841737454</c:v>
                </c:pt>
                <c:pt idx="4336">
                  <c:v>0.84167611799999997</c:v>
                </c:pt>
                <c:pt idx="4337">
                  <c:v>0.84166364000000005</c:v>
                </c:pt>
                <c:pt idx="4338">
                  <c:v>0.84164708600000004</c:v>
                </c:pt>
                <c:pt idx="4339">
                  <c:v>0.84163724799999995</c:v>
                </c:pt>
                <c:pt idx="4340">
                  <c:v>0.84160864499999999</c:v>
                </c:pt>
                <c:pt idx="4341">
                  <c:v>0.84158335100000004</c:v>
                </c:pt>
                <c:pt idx="4342">
                  <c:v>0.84155949600000002</c:v>
                </c:pt>
                <c:pt idx="4343">
                  <c:v>0.84153715500000004</c:v>
                </c:pt>
                <c:pt idx="4344">
                  <c:v>0.84150230800000003</c:v>
                </c:pt>
                <c:pt idx="4345">
                  <c:v>0.84146633599999998</c:v>
                </c:pt>
                <c:pt idx="4346">
                  <c:v>0.84145648100000003</c:v>
                </c:pt>
                <c:pt idx="4347">
                  <c:v>0.84144210200000003</c:v>
                </c:pt>
                <c:pt idx="4348">
                  <c:v>0.84141542000000002</c:v>
                </c:pt>
                <c:pt idx="4349">
                  <c:v>0.84131414299999996</c:v>
                </c:pt>
                <c:pt idx="4350">
                  <c:v>0.84130335999999994</c:v>
                </c:pt>
                <c:pt idx="4351">
                  <c:v>0.84129409200000005</c:v>
                </c:pt>
                <c:pt idx="4352">
                  <c:v>0.84128339500000004</c:v>
                </c:pt>
                <c:pt idx="4353">
                  <c:v>0.84125969599999995</c:v>
                </c:pt>
                <c:pt idx="4354">
                  <c:v>0.84125038799999996</c:v>
                </c:pt>
                <c:pt idx="4355">
                  <c:v>0.84124138199999998</c:v>
                </c:pt>
                <c:pt idx="4356">
                  <c:v>0.84122408500000001</c:v>
                </c:pt>
                <c:pt idx="4357">
                  <c:v>0.84121489599999999</c:v>
                </c:pt>
                <c:pt idx="4358">
                  <c:v>0.84120591199999994</c:v>
                </c:pt>
                <c:pt idx="4359">
                  <c:v>0.84119696899999996</c:v>
                </c:pt>
                <c:pt idx="4360">
                  <c:v>0.84118803399999997</c:v>
                </c:pt>
                <c:pt idx="4361">
                  <c:v>0.84117364400000005</c:v>
                </c:pt>
                <c:pt idx="4362">
                  <c:v>0.84116454699999998</c:v>
                </c:pt>
                <c:pt idx="4363">
                  <c:v>0.84115558099999999</c:v>
                </c:pt>
                <c:pt idx="4364">
                  <c:v>0.841146642</c:v>
                </c:pt>
                <c:pt idx="4365">
                  <c:v>0.84113770700000001</c:v>
                </c:pt>
                <c:pt idx="4366">
                  <c:v>0.84112877399999997</c:v>
                </c:pt>
                <c:pt idx="4367">
                  <c:v>0.84111984100000003</c:v>
                </c:pt>
                <c:pt idx="4368">
                  <c:v>0.84111090799999999</c:v>
                </c:pt>
                <c:pt idx="4369">
                  <c:v>0.84106472099999996</c:v>
                </c:pt>
                <c:pt idx="4370">
                  <c:v>0.84105467300000003</c:v>
                </c:pt>
                <c:pt idx="4371">
                  <c:v>0.84104552899999996</c:v>
                </c:pt>
                <c:pt idx="4372">
                  <c:v>0.84102207200000001</c:v>
                </c:pt>
                <c:pt idx="4373">
                  <c:v>0.84101258199999995</c:v>
                </c:pt>
                <c:pt idx="4374">
                  <c:v>0.84100353999999999</c:v>
                </c:pt>
                <c:pt idx="4375">
                  <c:v>0.840982958</c:v>
                </c:pt>
                <c:pt idx="4376">
                  <c:v>0.84096185599999995</c:v>
                </c:pt>
                <c:pt idx="4377">
                  <c:v>0.84095256100000004</c:v>
                </c:pt>
                <c:pt idx="4378">
                  <c:v>0.84094355600000004</c:v>
                </c:pt>
                <c:pt idx="4379">
                  <c:v>0.84093110699999996</c:v>
                </c:pt>
                <c:pt idx="4380">
                  <c:v>0.84092209699999998</c:v>
                </c:pt>
                <c:pt idx="4381">
                  <c:v>0.84091314800000005</c:v>
                </c:pt>
                <c:pt idx="4382">
                  <c:v>0.84090421199999998</c:v>
                </c:pt>
                <c:pt idx="4383">
                  <c:v>0.84089527900000005</c:v>
                </c:pt>
                <c:pt idx="4384">
                  <c:v>0.84088634600000001</c:v>
                </c:pt>
                <c:pt idx="4385">
                  <c:v>0.84087741299999996</c:v>
                </c:pt>
                <c:pt idx="4386">
                  <c:v>0.84086848000000003</c:v>
                </c:pt>
                <c:pt idx="4387">
                  <c:v>0.84085954699999998</c:v>
                </c:pt>
                <c:pt idx="4388">
                  <c:v>0.84085061400000005</c:v>
                </c:pt>
                <c:pt idx="4389">
                  <c:v>0.84084168100000001</c:v>
                </c:pt>
                <c:pt idx="4390">
                  <c:v>0.84083274799999996</c:v>
                </c:pt>
                <c:pt idx="4391">
                  <c:v>0.84082381500000003</c:v>
                </c:pt>
                <c:pt idx="4392">
                  <c:v>0.84077159199999996</c:v>
                </c:pt>
                <c:pt idx="4393">
                  <c:v>0.84076137100000004</c:v>
                </c:pt>
                <c:pt idx="4394">
                  <c:v>0.84071832599999996</c:v>
                </c:pt>
                <c:pt idx="4395">
                  <c:v>0.84070838800000003</c:v>
                </c:pt>
                <c:pt idx="4396">
                  <c:v>0.84068926799999999</c:v>
                </c:pt>
                <c:pt idx="4397">
                  <c:v>0.84068007199999994</c:v>
                </c:pt>
                <c:pt idx="4398">
                  <c:v>0.84067108700000004</c:v>
                </c:pt>
                <c:pt idx="4399">
                  <c:v>0.84064628600000002</c:v>
                </c:pt>
                <c:pt idx="4400">
                  <c:v>0.84063695999999999</c:v>
                </c:pt>
                <c:pt idx="4401">
                  <c:v>0.84062482100000002</c:v>
                </c:pt>
                <c:pt idx="4402">
                  <c:v>0.840615801</c:v>
                </c:pt>
                <c:pt idx="4403">
                  <c:v>0.84060685099999999</c:v>
                </c:pt>
                <c:pt idx="4404">
                  <c:v>0.84058972600000004</c:v>
                </c:pt>
                <c:pt idx="4405">
                  <c:v>0.84058052299999997</c:v>
                </c:pt>
                <c:pt idx="4406">
                  <c:v>0.84057153600000001</c:v>
                </c:pt>
                <c:pt idx="4407">
                  <c:v>0.84056259300000002</c:v>
                </c:pt>
                <c:pt idx="4408">
                  <c:v>0.84055365800000004</c:v>
                </c:pt>
                <c:pt idx="4409">
                  <c:v>0.84054472499999999</c:v>
                </c:pt>
                <c:pt idx="4410">
                  <c:v>0.84053579199999995</c:v>
                </c:pt>
                <c:pt idx="4411">
                  <c:v>0.84052685900000002</c:v>
                </c:pt>
                <c:pt idx="4412">
                  <c:v>0.84051792599999997</c:v>
                </c:pt>
                <c:pt idx="4413">
                  <c:v>0.84050899300000004</c:v>
                </c:pt>
                <c:pt idx="4414">
                  <c:v>0.840498831</c:v>
                </c:pt>
                <c:pt idx="4415">
                  <c:v>0.84046379999999998</c:v>
                </c:pt>
                <c:pt idx="4416">
                  <c:v>0.84045413099999999</c:v>
                </c:pt>
                <c:pt idx="4417">
                  <c:v>0.84044387300000001</c:v>
                </c:pt>
                <c:pt idx="4418">
                  <c:v>0.84043320899999996</c:v>
                </c:pt>
                <c:pt idx="4419">
                  <c:v>0.84040585099999998</c:v>
                </c:pt>
                <c:pt idx="4420">
                  <c:v>0.84030447399999997</c:v>
                </c:pt>
                <c:pt idx="4421">
                  <c:v>0.84029314399999999</c:v>
                </c:pt>
                <c:pt idx="4422">
                  <c:v>0.84028379200000003</c:v>
                </c:pt>
                <c:pt idx="4423">
                  <c:v>0.84023579999999998</c:v>
                </c:pt>
                <c:pt idx="4424">
                  <c:v>0.84022566899999995</c:v>
                </c:pt>
                <c:pt idx="4425">
                  <c:v>0.84021651200000003</c:v>
                </c:pt>
                <c:pt idx="4426">
                  <c:v>0.84017072199999998</c:v>
                </c:pt>
                <c:pt idx="4427">
                  <c:v>0.84014946599999996</c:v>
                </c:pt>
                <c:pt idx="4428">
                  <c:v>0.84014010900000002</c:v>
                </c:pt>
                <c:pt idx="4429">
                  <c:v>0.840131093</c:v>
                </c:pt>
                <c:pt idx="4430">
                  <c:v>0.84010808100000001</c:v>
                </c:pt>
                <c:pt idx="4431">
                  <c:v>0.84009882599999997</c:v>
                </c:pt>
                <c:pt idx="4432">
                  <c:v>0.84008983000000004</c:v>
                </c:pt>
                <c:pt idx="4433">
                  <c:v>0.840071927</c:v>
                </c:pt>
                <c:pt idx="4434">
                  <c:v>0.84006274800000003</c:v>
                </c:pt>
                <c:pt idx="4435">
                  <c:v>0.84005376700000001</c:v>
                </c:pt>
                <c:pt idx="4436">
                  <c:v>0.84003533799999996</c:v>
                </c:pt>
                <c:pt idx="4437">
                  <c:v>0.83999326500000004</c:v>
                </c:pt>
                <c:pt idx="4438">
                  <c:v>0.83993124399999997</c:v>
                </c:pt>
                <c:pt idx="4439">
                  <c:v>0.839920679</c:v>
                </c:pt>
                <c:pt idx="4440">
                  <c:v>0.83991144699999998</c:v>
                </c:pt>
                <c:pt idx="4441">
                  <c:v>0.83984024800000001</c:v>
                </c:pt>
                <c:pt idx="4442">
                  <c:v>0.83983022600000001</c:v>
                </c:pt>
                <c:pt idx="4443">
                  <c:v>0.83982108799999999</c:v>
                </c:pt>
                <c:pt idx="4444">
                  <c:v>0.83980061800000005</c:v>
                </c:pt>
                <c:pt idx="4445">
                  <c:v>0.83978044200000002</c:v>
                </c:pt>
                <c:pt idx="4446">
                  <c:v>0.839743358</c:v>
                </c:pt>
                <c:pt idx="4447">
                  <c:v>0.83973384299999998</c:v>
                </c:pt>
                <c:pt idx="4448">
                  <c:v>0.83972479799999999</c:v>
                </c:pt>
                <c:pt idx="4449">
                  <c:v>0.83971584300000002</c:v>
                </c:pt>
                <c:pt idx="4450">
                  <c:v>0.839700636</c:v>
                </c:pt>
                <c:pt idx="4451">
                  <c:v>0.83968253199999998</c:v>
                </c:pt>
                <c:pt idx="4452">
                  <c:v>0.83967331499999998</c:v>
                </c:pt>
                <c:pt idx="4453">
                  <c:v>0.83966432700000004</c:v>
                </c:pt>
                <c:pt idx="4454">
                  <c:v>0.83964871100000005</c:v>
                </c:pt>
                <c:pt idx="4455">
                  <c:v>0.83963958100000002</c:v>
                </c:pt>
                <c:pt idx="4456">
                  <c:v>0.83963060899999997</c:v>
                </c:pt>
                <c:pt idx="4457">
                  <c:v>0.83962166900000001</c:v>
                </c:pt>
                <c:pt idx="4458">
                  <c:v>0.839612735</c:v>
                </c:pt>
                <c:pt idx="4459">
                  <c:v>0.83960380199999995</c:v>
                </c:pt>
                <c:pt idx="4460">
                  <c:v>0.83959486999999999</c:v>
                </c:pt>
                <c:pt idx="4461">
                  <c:v>0.83958593800000003</c:v>
                </c:pt>
                <c:pt idx="4462">
                  <c:v>0.83957700499999999</c:v>
                </c:pt>
                <c:pt idx="4463">
                  <c:v>0.83956807300000003</c:v>
                </c:pt>
                <c:pt idx="4464">
                  <c:v>0.83955062499999999</c:v>
                </c:pt>
                <c:pt idx="4465">
                  <c:v>0.83954151099999996</c:v>
                </c:pt>
                <c:pt idx="4466">
                  <c:v>0.83948564400000003</c:v>
                </c:pt>
                <c:pt idx="4467">
                  <c:v>0.83947552199999997</c:v>
                </c:pt>
                <c:pt idx="4468">
                  <c:v>0.83942607899999999</c:v>
                </c:pt>
                <c:pt idx="4469">
                  <c:v>0.83940663900000001</c:v>
                </c:pt>
                <c:pt idx="4470">
                  <c:v>0.83939727399999997</c:v>
                </c:pt>
                <c:pt idx="4471">
                  <c:v>0.83937103199999996</c:v>
                </c:pt>
                <c:pt idx="4472">
                  <c:v>0.83930705299999997</c:v>
                </c:pt>
                <c:pt idx="4473">
                  <c:v>0.83928546400000004</c:v>
                </c:pt>
                <c:pt idx="4474">
                  <c:v>0.83925444800000004</c:v>
                </c:pt>
                <c:pt idx="4475">
                  <c:v>0.83924476800000003</c:v>
                </c:pt>
                <c:pt idx="4476">
                  <c:v>0.83921465900000003</c:v>
                </c:pt>
                <c:pt idx="4477">
                  <c:v>0.83920529600000004</c:v>
                </c:pt>
                <c:pt idx="4478">
                  <c:v>0.83919628000000002</c:v>
                </c:pt>
                <c:pt idx="4479">
                  <c:v>0.83918733099999998</c:v>
                </c:pt>
                <c:pt idx="4480">
                  <c:v>0.83917839599999999</c:v>
                </c:pt>
                <c:pt idx="4481">
                  <c:v>0.83914257999999997</c:v>
                </c:pt>
                <c:pt idx="4482">
                  <c:v>0.83913290799999996</c:v>
                </c:pt>
                <c:pt idx="4483">
                  <c:v>0.83911926400000003</c:v>
                </c:pt>
                <c:pt idx="4484">
                  <c:v>0.83909029499999999</c:v>
                </c:pt>
                <c:pt idx="4485">
                  <c:v>0.83908087899999995</c:v>
                </c:pt>
                <c:pt idx="4486">
                  <c:v>0.83907185200000001</c:v>
                </c:pt>
                <c:pt idx="4487">
                  <c:v>0.83906290100000003</c:v>
                </c:pt>
                <c:pt idx="4488">
                  <c:v>0.83905396600000004</c:v>
                </c:pt>
                <c:pt idx="4489">
                  <c:v>0.83903522399999997</c:v>
                </c:pt>
                <c:pt idx="4490">
                  <c:v>0.83902606199999996</c:v>
                </c:pt>
                <c:pt idx="4491">
                  <c:v>0.83901708399999997</c:v>
                </c:pt>
                <c:pt idx="4492">
                  <c:v>0.83900814300000004</c:v>
                </c:pt>
                <c:pt idx="4493">
                  <c:v>0.83894830099999995</c:v>
                </c:pt>
                <c:pt idx="4494">
                  <c:v>0.83893805300000002</c:v>
                </c:pt>
                <c:pt idx="4495">
                  <c:v>0.83890652700000001</c:v>
                </c:pt>
                <c:pt idx="4496">
                  <c:v>0.83887064200000006</c:v>
                </c:pt>
                <c:pt idx="4497">
                  <c:v>0.83882560500000003</c:v>
                </c:pt>
                <c:pt idx="4498">
                  <c:v>0.83878410699999995</c:v>
                </c:pt>
                <c:pt idx="4499">
                  <c:v>0.83875904599999995</c:v>
                </c:pt>
                <c:pt idx="4500">
                  <c:v>0.83874965099999998</c:v>
                </c:pt>
                <c:pt idx="4501">
                  <c:v>0.83874062299999996</c:v>
                </c:pt>
                <c:pt idx="4502">
                  <c:v>0.83873167299999996</c:v>
                </c:pt>
                <c:pt idx="4503">
                  <c:v>0.83871371100000003</c:v>
                </c:pt>
                <c:pt idx="4504">
                  <c:v>0.83870456900000001</c:v>
                </c:pt>
                <c:pt idx="4505">
                  <c:v>0.83869127200000004</c:v>
                </c:pt>
                <c:pt idx="4506">
                  <c:v>0.83868223900000005</c:v>
                </c:pt>
                <c:pt idx="4507">
                  <c:v>0.83867328699999999</c:v>
                </c:pt>
                <c:pt idx="4508">
                  <c:v>0.83866435100000003</c:v>
                </c:pt>
                <c:pt idx="4509">
                  <c:v>0.83865541899999996</c:v>
                </c:pt>
                <c:pt idx="4510">
                  <c:v>0.838646487</c:v>
                </c:pt>
                <c:pt idx="4511">
                  <c:v>0.83863755500000003</c:v>
                </c:pt>
                <c:pt idx="4512">
                  <c:v>0.83862862299999996</c:v>
                </c:pt>
                <c:pt idx="4513">
                  <c:v>0.838619691</c:v>
                </c:pt>
                <c:pt idx="4514">
                  <c:v>0.83861076000000001</c:v>
                </c:pt>
                <c:pt idx="4515">
                  <c:v>0.83860182800000005</c:v>
                </c:pt>
                <c:pt idx="4516">
                  <c:v>0.83859289599999998</c:v>
                </c:pt>
                <c:pt idx="4517">
                  <c:v>0.83858396400000002</c:v>
                </c:pt>
                <c:pt idx="4518">
                  <c:v>0.83857503300000003</c:v>
                </c:pt>
                <c:pt idx="4519">
                  <c:v>0.83855054600000001</c:v>
                </c:pt>
                <c:pt idx="4520">
                  <c:v>0.83852879999999996</c:v>
                </c:pt>
                <c:pt idx="4521">
                  <c:v>0.83850983899999998</c:v>
                </c:pt>
                <c:pt idx="4522">
                  <c:v>0.83848905500000004</c:v>
                </c:pt>
                <c:pt idx="4523">
                  <c:v>0.83847245599999998</c:v>
                </c:pt>
                <c:pt idx="4524">
                  <c:v>0.83844757999999997</c:v>
                </c:pt>
                <c:pt idx="4525">
                  <c:v>0.83843820199999997</c:v>
                </c:pt>
                <c:pt idx="4526">
                  <c:v>0.83842918300000002</c:v>
                </c:pt>
                <c:pt idx="4527">
                  <c:v>0.83838226999999999</c:v>
                </c:pt>
                <c:pt idx="4528">
                  <c:v>0.83836534600000001</c:v>
                </c:pt>
                <c:pt idx="4529">
                  <c:v>0.83835597799999995</c:v>
                </c:pt>
                <c:pt idx="4530">
                  <c:v>0.83834696099999995</c:v>
                </c:pt>
                <c:pt idx="4531">
                  <c:v>0.83833801200000002</c:v>
                </c:pt>
                <c:pt idx="4532">
                  <c:v>0.83832907700000003</c:v>
                </c:pt>
                <c:pt idx="4533">
                  <c:v>0.83820480600000002</c:v>
                </c:pt>
                <c:pt idx="4534">
                  <c:v>0.83813209799999999</c:v>
                </c:pt>
                <c:pt idx="4535">
                  <c:v>0.83812134500000002</c:v>
                </c:pt>
                <c:pt idx="4536">
                  <c:v>0.83810525400000002</c:v>
                </c:pt>
                <c:pt idx="4537">
                  <c:v>0.838096116</c:v>
                </c:pt>
                <c:pt idx="4538">
                  <c:v>0.83808714299999998</c:v>
                </c:pt>
                <c:pt idx="4539">
                  <c:v>0.83807820399999999</c:v>
                </c:pt>
                <c:pt idx="4540">
                  <c:v>0.83806927099999995</c:v>
                </c:pt>
                <c:pt idx="4541">
                  <c:v>0.83806033899999999</c:v>
                </c:pt>
                <c:pt idx="4542">
                  <c:v>0.83804057300000001</c:v>
                </c:pt>
                <c:pt idx="4543">
                  <c:v>0.83800003899999997</c:v>
                </c:pt>
                <c:pt idx="4544">
                  <c:v>0.837980532</c:v>
                </c:pt>
                <c:pt idx="4545">
                  <c:v>0.83793833600000001</c:v>
                </c:pt>
                <c:pt idx="4546">
                  <c:v>0.83791111600000001</c:v>
                </c:pt>
                <c:pt idx="4547">
                  <c:v>0.837901585</c:v>
                </c:pt>
                <c:pt idx="4548">
                  <c:v>0.83789253699999999</c:v>
                </c:pt>
                <c:pt idx="4549">
                  <c:v>0.83788358200000002</c:v>
                </c:pt>
                <c:pt idx="4550">
                  <c:v>0.83787464599999995</c:v>
                </c:pt>
                <c:pt idx="4551">
                  <c:v>0.83786448199999997</c:v>
                </c:pt>
                <c:pt idx="4552">
                  <c:v>0.83785314899999996</c:v>
                </c:pt>
                <c:pt idx="4553">
                  <c:v>0.83783340699999997</c:v>
                </c:pt>
                <c:pt idx="4554">
                  <c:v>0.837824189</c:v>
                </c:pt>
                <c:pt idx="4555">
                  <c:v>0.83781520099999995</c:v>
                </c:pt>
                <c:pt idx="4556">
                  <c:v>0.83778578400000003</c:v>
                </c:pt>
                <c:pt idx="4557">
                  <c:v>0.83775319699999995</c:v>
                </c:pt>
                <c:pt idx="4558">
                  <c:v>0.83774358400000004</c:v>
                </c:pt>
                <c:pt idx="4559">
                  <c:v>0.83773452100000001</c:v>
                </c:pt>
                <c:pt idx="4560">
                  <c:v>0.83772556399999998</c:v>
                </c:pt>
                <c:pt idx="4561">
                  <c:v>0.83771662700000005</c:v>
                </c:pt>
                <c:pt idx="4562">
                  <c:v>0.83770769499999997</c:v>
                </c:pt>
                <c:pt idx="4563">
                  <c:v>0.83768505299999996</c:v>
                </c:pt>
                <c:pt idx="4564">
                  <c:v>0.83751456899999999</c:v>
                </c:pt>
                <c:pt idx="4565">
                  <c:v>0.837498458</c:v>
                </c:pt>
                <c:pt idx="4566">
                  <c:v>0.83748868700000001</c:v>
                </c:pt>
                <c:pt idx="4567">
                  <c:v>0.83747460799999995</c:v>
                </c:pt>
                <c:pt idx="4568">
                  <c:v>0.83746524700000002</c:v>
                </c:pt>
                <c:pt idx="4569">
                  <c:v>0.83737658199999998</c:v>
                </c:pt>
                <c:pt idx="4570">
                  <c:v>0.83735212000000003</c:v>
                </c:pt>
                <c:pt idx="4571">
                  <c:v>0.83733382700000003</c:v>
                </c:pt>
                <c:pt idx="4572">
                  <c:v>0.83728065699999998</c:v>
                </c:pt>
                <c:pt idx="4573">
                  <c:v>0.83720484100000003</c:v>
                </c:pt>
                <c:pt idx="4574">
                  <c:v>0.83719462099999997</c:v>
                </c:pt>
                <c:pt idx="4575">
                  <c:v>0.837165241</c:v>
                </c:pt>
                <c:pt idx="4576">
                  <c:v>0.83715588699999999</c:v>
                </c:pt>
                <c:pt idx="4577">
                  <c:v>0.83711819600000004</c:v>
                </c:pt>
                <c:pt idx="4578">
                  <c:v>0.83710831799999996</c:v>
                </c:pt>
                <c:pt idx="4579">
                  <c:v>0.83709920699999996</c:v>
                </c:pt>
                <c:pt idx="4580">
                  <c:v>0.837086726</c:v>
                </c:pt>
                <c:pt idx="4581">
                  <c:v>0.83707770199999998</c:v>
                </c:pt>
                <c:pt idx="4582">
                  <c:v>0.83706875199999997</c:v>
                </c:pt>
                <c:pt idx="4583">
                  <c:v>0.83703992800000004</c:v>
                </c:pt>
                <c:pt idx="4584">
                  <c:v>0.83703045300000001</c:v>
                </c:pt>
                <c:pt idx="4585">
                  <c:v>0.83702141600000002</c:v>
                </c:pt>
                <c:pt idx="4586">
                  <c:v>0.83701246399999996</c:v>
                </c:pt>
                <c:pt idx="4587">
                  <c:v>0.83700352899999997</c:v>
                </c:pt>
                <c:pt idx="4588">
                  <c:v>0.83699414100000002</c:v>
                </c:pt>
                <c:pt idx="4589">
                  <c:v>0.83698355000000002</c:v>
                </c:pt>
                <c:pt idx="4590">
                  <c:v>0.83697457099999995</c:v>
                </c:pt>
                <c:pt idx="4591">
                  <c:v>0.83696563000000002</c:v>
                </c:pt>
                <c:pt idx="4592">
                  <c:v>0.83695493600000004</c:v>
                </c:pt>
                <c:pt idx="4593">
                  <c:v>0.83694596200000004</c:v>
                </c:pt>
                <c:pt idx="4594">
                  <c:v>0.83693702199999997</c:v>
                </c:pt>
                <c:pt idx="4595">
                  <c:v>0.83691704099999997</c:v>
                </c:pt>
                <c:pt idx="4596">
                  <c:v>0.83690783199999996</c:v>
                </c:pt>
                <c:pt idx="4597">
                  <c:v>0.83689884599999997</c:v>
                </c:pt>
                <c:pt idx="4598">
                  <c:v>0.83688990399999996</c:v>
                </c:pt>
                <c:pt idx="4599">
                  <c:v>0.83688097100000003</c:v>
                </c:pt>
                <c:pt idx="4600">
                  <c:v>0.83687204000000004</c:v>
                </c:pt>
                <c:pt idx="4601">
                  <c:v>0.83686310900000005</c:v>
                </c:pt>
                <c:pt idx="4602">
                  <c:v>0.83684080100000002</c:v>
                </c:pt>
                <c:pt idx="4603">
                  <c:v>0.83683057999999999</c:v>
                </c:pt>
                <c:pt idx="4604">
                  <c:v>0.83681402199999999</c:v>
                </c:pt>
                <c:pt idx="4605">
                  <c:v>0.83680487400000003</c:v>
                </c:pt>
                <c:pt idx="4606">
                  <c:v>0.83679410499999995</c:v>
                </c:pt>
                <c:pt idx="4607">
                  <c:v>0.83678512199999999</c:v>
                </c:pt>
                <c:pt idx="4608">
                  <c:v>0.83676043899999997</c:v>
                </c:pt>
                <c:pt idx="4609">
                  <c:v>0.83675110699999999</c:v>
                </c:pt>
                <c:pt idx="4610">
                  <c:v>0.83674209799999999</c:v>
                </c:pt>
                <c:pt idx="4611">
                  <c:v>0.83673315100000001</c:v>
                </c:pt>
                <c:pt idx="4612">
                  <c:v>0.83672421699999999</c:v>
                </c:pt>
                <c:pt idx="4613">
                  <c:v>0.836715286</c:v>
                </c:pt>
                <c:pt idx="4614">
                  <c:v>0.83669761799999998</c:v>
                </c:pt>
                <c:pt idx="4615">
                  <c:v>0.83668706500000001</c:v>
                </c:pt>
                <c:pt idx="4616">
                  <c:v>0.83666791799999995</c:v>
                </c:pt>
                <c:pt idx="4617">
                  <c:v>0.83664804599999998</c:v>
                </c:pt>
                <c:pt idx="4618">
                  <c:v>0.83662714599999999</c:v>
                </c:pt>
                <c:pt idx="4619">
                  <c:v>0.83653762300000001</c:v>
                </c:pt>
                <c:pt idx="4620">
                  <c:v>0.83652009400000005</c:v>
                </c:pt>
                <c:pt idx="4621">
                  <c:v>0.83651062200000004</c:v>
                </c:pt>
                <c:pt idx="4622">
                  <c:v>0.83650158600000002</c:v>
                </c:pt>
                <c:pt idx="4623">
                  <c:v>0.83649263500000004</c:v>
                </c:pt>
                <c:pt idx="4624">
                  <c:v>0.83648370000000005</c:v>
                </c:pt>
                <c:pt idx="4625">
                  <c:v>0.83647476799999998</c:v>
                </c:pt>
                <c:pt idx="4626">
                  <c:v>0.83646583799999996</c:v>
                </c:pt>
                <c:pt idx="4627">
                  <c:v>0.83645690699999997</c:v>
                </c:pt>
                <c:pt idx="4628">
                  <c:v>0.83643041399999996</c:v>
                </c:pt>
                <c:pt idx="4629">
                  <c:v>0.83642044900000001</c:v>
                </c:pt>
                <c:pt idx="4630">
                  <c:v>0.836411401</c:v>
                </c:pt>
                <c:pt idx="4631">
                  <c:v>0.83640244699999999</c:v>
                </c:pt>
                <c:pt idx="4632">
                  <c:v>0.83639351100000003</c:v>
                </c:pt>
                <c:pt idx="4633">
                  <c:v>0.83637059599999997</c:v>
                </c:pt>
                <c:pt idx="4634">
                  <c:v>0.83636134699999998</c:v>
                </c:pt>
                <c:pt idx="4635">
                  <c:v>0.83635235399999996</c:v>
                </c:pt>
                <c:pt idx="4636">
                  <c:v>0.83634341099999998</c:v>
                </c:pt>
                <c:pt idx="4637">
                  <c:v>0.83633447800000005</c:v>
                </c:pt>
                <c:pt idx="4638">
                  <c:v>0.83630729699999995</c:v>
                </c:pt>
                <c:pt idx="4639">
                  <c:v>0.83627660000000004</c:v>
                </c:pt>
                <c:pt idx="4640">
                  <c:v>0.83623150199999996</c:v>
                </c:pt>
                <c:pt idx="4641">
                  <c:v>0.836206907</c:v>
                </c:pt>
                <c:pt idx="4642">
                  <c:v>0.83619742399999997</c:v>
                </c:pt>
                <c:pt idx="4643">
                  <c:v>0.83617733999999999</c:v>
                </c:pt>
                <c:pt idx="4644">
                  <c:v>0.83616812900000004</c:v>
                </c:pt>
                <c:pt idx="4645">
                  <c:v>0.83614902800000002</c:v>
                </c:pt>
                <c:pt idx="4646">
                  <c:v>0.83613986200000001</c:v>
                </c:pt>
                <c:pt idx="4647">
                  <c:v>0.83613077400000002</c:v>
                </c:pt>
                <c:pt idx="4648">
                  <c:v>0.83599922900000001</c:v>
                </c:pt>
                <c:pt idx="4649">
                  <c:v>0.83598748300000003</c:v>
                </c:pt>
                <c:pt idx="4650">
                  <c:v>0.83593695099999998</c:v>
                </c:pt>
                <c:pt idx="4651">
                  <c:v>0.83592678399999998</c:v>
                </c:pt>
                <c:pt idx="4652">
                  <c:v>0.83588715199999997</c:v>
                </c:pt>
                <c:pt idx="4653">
                  <c:v>0.83587334599999996</c:v>
                </c:pt>
                <c:pt idx="4654">
                  <c:v>0.83582265</c:v>
                </c:pt>
                <c:pt idx="4655">
                  <c:v>0.83581264300000002</c:v>
                </c:pt>
                <c:pt idx="4656">
                  <c:v>0.835803509</c:v>
                </c:pt>
                <c:pt idx="4657">
                  <c:v>0.83575100599999996</c:v>
                </c:pt>
                <c:pt idx="4658">
                  <c:v>0.83573846600000001</c:v>
                </c:pt>
                <c:pt idx="4659">
                  <c:v>0.835713288</c:v>
                </c:pt>
                <c:pt idx="4660">
                  <c:v>0.83570392400000004</c:v>
                </c:pt>
                <c:pt idx="4661">
                  <c:v>0.83569490899999999</c:v>
                </c:pt>
                <c:pt idx="4662">
                  <c:v>0.83568540999999996</c:v>
                </c:pt>
                <c:pt idx="4663">
                  <c:v>0.835654593</c:v>
                </c:pt>
                <c:pt idx="4664">
                  <c:v>0.83559249800000002</c:v>
                </c:pt>
                <c:pt idx="4665">
                  <c:v>0.83555456900000002</c:v>
                </c:pt>
                <c:pt idx="4666">
                  <c:v>0.83553546899999998</c:v>
                </c:pt>
                <c:pt idx="4667">
                  <c:v>0.83552532800000001</c:v>
                </c:pt>
                <c:pt idx="4668">
                  <c:v>0.83551535200000004</c:v>
                </c:pt>
                <c:pt idx="4669">
                  <c:v>0.83550637800000005</c:v>
                </c:pt>
                <c:pt idx="4670">
                  <c:v>0.83549744000000004</c:v>
                </c:pt>
                <c:pt idx="4671">
                  <c:v>0.83548243499999997</c:v>
                </c:pt>
                <c:pt idx="4672">
                  <c:v>0.83540691199999995</c:v>
                </c:pt>
                <c:pt idx="4673">
                  <c:v>0.83538817099999996</c:v>
                </c:pt>
                <c:pt idx="4674">
                  <c:v>0.83537884699999998</c:v>
                </c:pt>
                <c:pt idx="4675">
                  <c:v>0.83536939499999996</c:v>
                </c:pt>
                <c:pt idx="4676">
                  <c:v>0.83535033700000005</c:v>
                </c:pt>
                <c:pt idx="4677">
                  <c:v>0.83533550899999998</c:v>
                </c:pt>
                <c:pt idx="4678">
                  <c:v>0.83532638699999995</c:v>
                </c:pt>
                <c:pt idx="4679">
                  <c:v>0.83531741900000001</c:v>
                </c:pt>
                <c:pt idx="4680">
                  <c:v>0.835307362</c:v>
                </c:pt>
                <c:pt idx="4681">
                  <c:v>0.83529342600000001</c:v>
                </c:pt>
                <c:pt idx="4682">
                  <c:v>0.83528435700000003</c:v>
                </c:pt>
                <c:pt idx="4683">
                  <c:v>0.83522303099999995</c:v>
                </c:pt>
                <c:pt idx="4684">
                  <c:v>0.83518451400000004</c:v>
                </c:pt>
                <c:pt idx="4685">
                  <c:v>0.83517443300000005</c:v>
                </c:pt>
                <c:pt idx="4686">
                  <c:v>0.83516528599999995</c:v>
                </c:pt>
                <c:pt idx="4687">
                  <c:v>0.83514051199999995</c:v>
                </c:pt>
                <c:pt idx="4688">
                  <c:v>0.835116584</c:v>
                </c:pt>
                <c:pt idx="4689">
                  <c:v>0.83510721700000001</c:v>
                </c:pt>
                <c:pt idx="4690">
                  <c:v>0.83509447800000003</c:v>
                </c:pt>
                <c:pt idx="4691">
                  <c:v>0.83507865699999995</c:v>
                </c:pt>
                <c:pt idx="4692">
                  <c:v>0.83506954700000002</c:v>
                </c:pt>
                <c:pt idx="4693">
                  <c:v>0.83506058100000002</c:v>
                </c:pt>
                <c:pt idx="4694">
                  <c:v>0.83503168999999999</c:v>
                </c:pt>
                <c:pt idx="4695">
                  <c:v>0.83502189800000004</c:v>
                </c:pt>
                <c:pt idx="4696">
                  <c:v>0.83501285599999997</c:v>
                </c:pt>
                <c:pt idx="4697">
                  <c:v>0.83500219600000003</c:v>
                </c:pt>
                <c:pt idx="4698">
                  <c:v>0.83494478000000005</c:v>
                </c:pt>
                <c:pt idx="4699">
                  <c:v>0.83493399300000004</c:v>
                </c:pt>
                <c:pt idx="4700">
                  <c:v>0.83492472799999995</c:v>
                </c:pt>
                <c:pt idx="4701">
                  <c:v>0.83489771499999998</c:v>
                </c:pt>
                <c:pt idx="4702">
                  <c:v>0.83488831600000002</c:v>
                </c:pt>
                <c:pt idx="4703">
                  <c:v>0.83487929500000002</c:v>
                </c:pt>
                <c:pt idx="4704">
                  <c:v>0.83487034699999996</c:v>
                </c:pt>
                <c:pt idx="4705">
                  <c:v>0.834729045</c:v>
                </c:pt>
                <c:pt idx="4706">
                  <c:v>0.83470370199999999</c:v>
                </c:pt>
                <c:pt idx="4707">
                  <c:v>0.83467115000000003</c:v>
                </c:pt>
                <c:pt idx="4708">
                  <c:v>0.834640253</c:v>
                </c:pt>
                <c:pt idx="4709">
                  <c:v>0.83463055100000005</c:v>
                </c:pt>
                <c:pt idx="4710">
                  <c:v>0.83451707200000003</c:v>
                </c:pt>
                <c:pt idx="4711">
                  <c:v>0.83450279199999999</c:v>
                </c:pt>
                <c:pt idx="4712">
                  <c:v>0.83449338699999998</c:v>
                </c:pt>
                <c:pt idx="4713">
                  <c:v>0.83448436500000001</c:v>
                </c:pt>
                <c:pt idx="4714">
                  <c:v>0.83447541700000005</c:v>
                </c:pt>
                <c:pt idx="4715">
                  <c:v>0.83446648400000001</c:v>
                </c:pt>
                <c:pt idx="4716">
                  <c:v>0.83445486199999996</c:v>
                </c:pt>
                <c:pt idx="4717">
                  <c:v>0.83444587000000003</c:v>
                </c:pt>
                <c:pt idx="4718">
                  <c:v>0.83443692800000002</c:v>
                </c:pt>
                <c:pt idx="4719">
                  <c:v>0.83442799599999995</c:v>
                </c:pt>
                <c:pt idx="4720">
                  <c:v>0.83441906600000004</c:v>
                </c:pt>
                <c:pt idx="4721">
                  <c:v>0.834408343</c:v>
                </c:pt>
                <c:pt idx="4722">
                  <c:v>0.83439936400000003</c:v>
                </c:pt>
                <c:pt idx="4723">
                  <c:v>0.83439042399999996</c:v>
                </c:pt>
                <c:pt idx="4724">
                  <c:v>0.83438149299999997</c:v>
                </c:pt>
                <c:pt idx="4725">
                  <c:v>0.83436604800000003</c:v>
                </c:pt>
                <c:pt idx="4726">
                  <c:v>0.83435695899999995</c:v>
                </c:pt>
                <c:pt idx="4727">
                  <c:v>0.83434799800000004</c:v>
                </c:pt>
                <c:pt idx="4728">
                  <c:v>0.83431039200000001</c:v>
                </c:pt>
                <c:pt idx="4729">
                  <c:v>0.83430057999999996</c:v>
                </c:pt>
                <c:pt idx="4730">
                  <c:v>0.83428831000000003</c:v>
                </c:pt>
                <c:pt idx="4731">
                  <c:v>0.83427927199999996</c:v>
                </c:pt>
                <c:pt idx="4732">
                  <c:v>0.834256098</c:v>
                </c:pt>
                <c:pt idx="4733">
                  <c:v>0.83424563799999996</c:v>
                </c:pt>
                <c:pt idx="4734">
                  <c:v>0.83423608999999999</c:v>
                </c:pt>
                <c:pt idx="4735">
                  <c:v>0.83422713299999995</c:v>
                </c:pt>
                <c:pt idx="4736">
                  <c:v>0.83414427300000005</c:v>
                </c:pt>
                <c:pt idx="4737">
                  <c:v>0.834133193</c:v>
                </c:pt>
                <c:pt idx="4738">
                  <c:v>0.83412388299999995</c:v>
                </c:pt>
                <c:pt idx="4739">
                  <c:v>0.83411021600000002</c:v>
                </c:pt>
                <c:pt idx="4740">
                  <c:v>0.83409266900000001</c:v>
                </c:pt>
                <c:pt idx="4741">
                  <c:v>0.83408348700000001</c:v>
                </c:pt>
                <c:pt idx="4742">
                  <c:v>0.83407450800000005</c:v>
                </c:pt>
                <c:pt idx="4743">
                  <c:v>0.83406556799999998</c:v>
                </c:pt>
                <c:pt idx="4744">
                  <c:v>0.83405663699999999</c:v>
                </c:pt>
                <c:pt idx="4745">
                  <c:v>0.83404770800000005</c:v>
                </c:pt>
                <c:pt idx="4746">
                  <c:v>0.83403877800000004</c:v>
                </c:pt>
                <c:pt idx="4747">
                  <c:v>0.83402984899999999</c:v>
                </c:pt>
                <c:pt idx="4748">
                  <c:v>0.83402050100000003</c:v>
                </c:pt>
                <c:pt idx="4749">
                  <c:v>0.833996819</c:v>
                </c:pt>
                <c:pt idx="4750">
                  <c:v>0.83398754600000002</c:v>
                </c:pt>
                <c:pt idx="4751">
                  <c:v>0.83397854900000001</c:v>
                </c:pt>
                <c:pt idx="4752">
                  <c:v>0.83396960600000003</c:v>
                </c:pt>
                <c:pt idx="4753">
                  <c:v>0.83396067500000004</c:v>
                </c:pt>
                <c:pt idx="4754">
                  <c:v>0.83395174500000002</c:v>
                </c:pt>
                <c:pt idx="4755">
                  <c:v>0.83394281599999998</c:v>
                </c:pt>
                <c:pt idx="4756">
                  <c:v>0.83393388599999996</c:v>
                </c:pt>
                <c:pt idx="4757">
                  <c:v>0.83392495700000002</c:v>
                </c:pt>
                <c:pt idx="4758">
                  <c:v>0.83391602799999998</c:v>
                </c:pt>
                <c:pt idx="4759">
                  <c:v>0.83390561500000004</c:v>
                </c:pt>
                <c:pt idx="4760">
                  <c:v>0.83389665499999999</c:v>
                </c:pt>
                <c:pt idx="4761">
                  <c:v>0.83388771900000003</c:v>
                </c:pt>
                <c:pt idx="4762">
                  <c:v>0.83387878900000001</c:v>
                </c:pt>
                <c:pt idx="4763">
                  <c:v>0.83386985899999999</c:v>
                </c:pt>
                <c:pt idx="4764">
                  <c:v>0.83386092999999994</c:v>
                </c:pt>
                <c:pt idx="4765">
                  <c:v>0.83385200100000001</c:v>
                </c:pt>
                <c:pt idx="4766">
                  <c:v>0.83384307199999996</c:v>
                </c:pt>
                <c:pt idx="4767">
                  <c:v>0.833827757</c:v>
                </c:pt>
                <c:pt idx="4768">
                  <c:v>0.83381866199999999</c:v>
                </c:pt>
                <c:pt idx="4769">
                  <c:v>0.83380554100000004</c:v>
                </c:pt>
                <c:pt idx="4770">
                  <c:v>0.83379650299999997</c:v>
                </c:pt>
                <c:pt idx="4771">
                  <c:v>0.83378755199999999</c:v>
                </c:pt>
                <c:pt idx="4772">
                  <c:v>0.83377861900000005</c:v>
                </c:pt>
                <c:pt idx="4773">
                  <c:v>0.83376942899999995</c:v>
                </c:pt>
                <c:pt idx="4774">
                  <c:v>0.83376049200000002</c:v>
                </c:pt>
                <c:pt idx="4775">
                  <c:v>0.83375134900000003</c:v>
                </c:pt>
                <c:pt idx="4776">
                  <c:v>0.83374241299999996</c:v>
                </c:pt>
                <c:pt idx="4777">
                  <c:v>0.83373348300000005</c:v>
                </c:pt>
                <c:pt idx="4778">
                  <c:v>0.83372455400000001</c:v>
                </c:pt>
                <c:pt idx="4779">
                  <c:v>0.83371562499999996</c:v>
                </c:pt>
                <c:pt idx="4780">
                  <c:v>0.83370426099999995</c:v>
                </c:pt>
                <c:pt idx="4781">
                  <c:v>0.83367711499999997</c:v>
                </c:pt>
                <c:pt idx="4782">
                  <c:v>0.83366770099999998</c:v>
                </c:pt>
                <c:pt idx="4783">
                  <c:v>0.83365867699999996</c:v>
                </c:pt>
                <c:pt idx="4784">
                  <c:v>0.83364972999999998</c:v>
                </c:pt>
                <c:pt idx="4785">
                  <c:v>0.83364079700000004</c:v>
                </c:pt>
                <c:pt idx="4786">
                  <c:v>0.83363186700000003</c:v>
                </c:pt>
                <c:pt idx="4787">
                  <c:v>0.83362293799999998</c:v>
                </c:pt>
                <c:pt idx="4788">
                  <c:v>0.83361400900000004</c:v>
                </c:pt>
                <c:pt idx="4789">
                  <c:v>0.83360508</c:v>
                </c:pt>
                <c:pt idx="4790">
                  <c:v>0.83359615099999995</c:v>
                </c:pt>
                <c:pt idx="4791">
                  <c:v>0.83346937300000001</c:v>
                </c:pt>
                <c:pt idx="4792">
                  <c:v>0.83344935899999995</c:v>
                </c:pt>
                <c:pt idx="4793">
                  <c:v>0.83342004800000002</c:v>
                </c:pt>
                <c:pt idx="4794">
                  <c:v>0.83341059200000001</c:v>
                </c:pt>
                <c:pt idx="4795">
                  <c:v>0.83340156099999996</c:v>
                </c:pt>
                <c:pt idx="4796">
                  <c:v>0.83339261099999995</c:v>
                </c:pt>
                <c:pt idx="4797">
                  <c:v>0.83338199700000004</c:v>
                </c:pt>
                <c:pt idx="4798">
                  <c:v>0.83336485299999996</c:v>
                </c:pt>
                <c:pt idx="4799">
                  <c:v>0.83335281000000005</c:v>
                </c:pt>
                <c:pt idx="4800">
                  <c:v>0.83333555000000004</c:v>
                </c:pt>
                <c:pt idx="4801">
                  <c:v>0.83332638800000003</c:v>
                </c:pt>
                <c:pt idx="4802">
                  <c:v>0.83331741299999995</c:v>
                </c:pt>
                <c:pt idx="4803">
                  <c:v>0.83330847500000005</c:v>
                </c:pt>
                <c:pt idx="4804">
                  <c:v>0.83329954399999995</c:v>
                </c:pt>
                <c:pt idx="4805">
                  <c:v>0.83329061500000001</c:v>
                </c:pt>
                <c:pt idx="4806">
                  <c:v>0.83328168599999997</c:v>
                </c:pt>
                <c:pt idx="4807">
                  <c:v>0.833248345</c:v>
                </c:pt>
                <c:pt idx="4808">
                  <c:v>0.83321299999999998</c:v>
                </c:pt>
                <c:pt idx="4809">
                  <c:v>0.83320335400000001</c:v>
                </c:pt>
                <c:pt idx="4810">
                  <c:v>0.83318005500000003</c:v>
                </c:pt>
                <c:pt idx="4811">
                  <c:v>0.83316437200000004</c:v>
                </c:pt>
                <c:pt idx="4812">
                  <c:v>0.83315524500000004</c:v>
                </c:pt>
                <c:pt idx="4813">
                  <c:v>0.83301441899999995</c:v>
                </c:pt>
                <c:pt idx="4814">
                  <c:v>0.833003622</c:v>
                </c:pt>
                <c:pt idx="4815">
                  <c:v>0.83294107100000003</c:v>
                </c:pt>
                <c:pt idx="4816">
                  <c:v>0.83290189999999997</c:v>
                </c:pt>
                <c:pt idx="4817">
                  <c:v>0.83283825499999997</c:v>
                </c:pt>
                <c:pt idx="4818">
                  <c:v>0.83278494400000003</c:v>
                </c:pt>
                <c:pt idx="4819">
                  <c:v>0.83270402399999999</c:v>
                </c:pt>
                <c:pt idx="4820">
                  <c:v>0.83269366099999997</c:v>
                </c:pt>
                <c:pt idx="4821">
                  <c:v>0.83268446699999998</c:v>
                </c:pt>
                <c:pt idx="4822">
                  <c:v>0.83265696199999994</c:v>
                </c:pt>
                <c:pt idx="4823">
                  <c:v>0.83264754200000002</c:v>
                </c:pt>
                <c:pt idx="4824">
                  <c:v>0.83263851700000002</c:v>
                </c:pt>
                <c:pt idx="4825">
                  <c:v>0.83262957000000004</c:v>
                </c:pt>
                <c:pt idx="4826">
                  <c:v>0.832620637</c:v>
                </c:pt>
                <c:pt idx="4827">
                  <c:v>0.83261170799999995</c:v>
                </c:pt>
                <c:pt idx="4828">
                  <c:v>0.83260277999999999</c:v>
                </c:pt>
                <c:pt idx="4829">
                  <c:v>0.83256888799999995</c:v>
                </c:pt>
                <c:pt idx="4830">
                  <c:v>0.83255866099999998</c:v>
                </c:pt>
                <c:pt idx="4831">
                  <c:v>0.83251380699999999</c:v>
                </c:pt>
                <c:pt idx="4832">
                  <c:v>0.83246615000000002</c:v>
                </c:pt>
                <c:pt idx="4833">
                  <c:v>0.83241543699999998</c:v>
                </c:pt>
                <c:pt idx="4834">
                  <c:v>0.83238235699999996</c:v>
                </c:pt>
                <c:pt idx="4835">
                  <c:v>0.83237267800000003</c:v>
                </c:pt>
                <c:pt idx="4836">
                  <c:v>0.83235740700000005</c:v>
                </c:pt>
                <c:pt idx="4837">
                  <c:v>0.83234393299999998</c:v>
                </c:pt>
                <c:pt idx="4838">
                  <c:v>0.83233484700000004</c:v>
                </c:pt>
                <c:pt idx="4839">
                  <c:v>0.83232588799999996</c:v>
                </c:pt>
                <c:pt idx="4840">
                  <c:v>0.83231695299999997</c:v>
                </c:pt>
                <c:pt idx="4841">
                  <c:v>0.83230617699999998</c:v>
                </c:pt>
                <c:pt idx="4842">
                  <c:v>0.83229719599999996</c:v>
                </c:pt>
                <c:pt idx="4843">
                  <c:v>0.83228825699999998</c:v>
                </c:pt>
                <c:pt idx="4844">
                  <c:v>0.83227932699999996</c:v>
                </c:pt>
                <c:pt idx="4845">
                  <c:v>0.83224118400000002</c:v>
                </c:pt>
                <c:pt idx="4846">
                  <c:v>0.83223010799999997</c:v>
                </c:pt>
                <c:pt idx="4847">
                  <c:v>0.83220508400000004</c:v>
                </c:pt>
                <c:pt idx="4848">
                  <c:v>0.83219578699999996</c:v>
                </c:pt>
                <c:pt idx="4849">
                  <c:v>0.83218577999999999</c:v>
                </c:pt>
                <c:pt idx="4850">
                  <c:v>0.83217680800000005</c:v>
                </c:pt>
                <c:pt idx="4851">
                  <c:v>0.832167871</c:v>
                </c:pt>
                <c:pt idx="4852">
                  <c:v>0.83215894099999999</c:v>
                </c:pt>
                <c:pt idx="4853">
                  <c:v>0.83215001200000005</c:v>
                </c:pt>
                <c:pt idx="4854">
                  <c:v>0.83214108399999998</c:v>
                </c:pt>
                <c:pt idx="4855">
                  <c:v>0.83211482800000003</c:v>
                </c:pt>
                <c:pt idx="4856">
                  <c:v>0.83208669700000004</c:v>
                </c:pt>
                <c:pt idx="4857">
                  <c:v>0.832068637</c:v>
                </c:pt>
                <c:pt idx="4858">
                  <c:v>0.83204049499999999</c:v>
                </c:pt>
                <c:pt idx="4859">
                  <c:v>0.83202187999999999</c:v>
                </c:pt>
                <c:pt idx="4860">
                  <c:v>0.83200062500000005</c:v>
                </c:pt>
                <c:pt idx="4861">
                  <c:v>0.83199138100000003</c:v>
                </c:pt>
                <c:pt idx="4862">
                  <c:v>0.83198025200000003</c:v>
                </c:pt>
                <c:pt idx="4863">
                  <c:v>0.83197125500000002</c:v>
                </c:pt>
                <c:pt idx="4864">
                  <c:v>0.83196231300000001</c:v>
                </c:pt>
                <c:pt idx="4865">
                  <c:v>0.831932907</c:v>
                </c:pt>
                <c:pt idx="4866">
                  <c:v>0.83192340300000001</c:v>
                </c:pt>
                <c:pt idx="4867">
                  <c:v>0.83191436299999999</c:v>
                </c:pt>
                <c:pt idx="4868">
                  <c:v>0.83190331799999995</c:v>
                </c:pt>
                <c:pt idx="4869">
                  <c:v>0.83188769200000001</c:v>
                </c:pt>
                <c:pt idx="4870">
                  <c:v>0.831878585</c:v>
                </c:pt>
                <c:pt idx="4871">
                  <c:v>0.83186962200000003</c:v>
                </c:pt>
                <c:pt idx="4872">
                  <c:v>0.83186068599999996</c:v>
                </c:pt>
                <c:pt idx="4873">
                  <c:v>0.83185175700000002</c:v>
                </c:pt>
                <c:pt idx="4874">
                  <c:v>0.83183925299999995</c:v>
                </c:pt>
                <c:pt idx="4875">
                  <c:v>0.83183024699999997</c:v>
                </c:pt>
                <c:pt idx="4876">
                  <c:v>0.83182130399999998</c:v>
                </c:pt>
                <c:pt idx="4877">
                  <c:v>0.83181237299999999</c:v>
                </c:pt>
                <c:pt idx="4878">
                  <c:v>0.83180344399999995</c:v>
                </c:pt>
                <c:pt idx="4879">
                  <c:v>0.83175867199999998</c:v>
                </c:pt>
                <c:pt idx="4880">
                  <c:v>0.83173003400000001</c:v>
                </c:pt>
                <c:pt idx="4881">
                  <c:v>0.83171159900000002</c:v>
                </c:pt>
                <c:pt idx="4882">
                  <c:v>0.831680427</c:v>
                </c:pt>
                <c:pt idx="4883">
                  <c:v>0.83162649200000005</c:v>
                </c:pt>
                <c:pt idx="4884">
                  <c:v>0.83161652500000005</c:v>
                </c:pt>
                <c:pt idx="4885">
                  <c:v>0.8316074</c:v>
                </c:pt>
                <c:pt idx="4886">
                  <c:v>0.83152315300000001</c:v>
                </c:pt>
                <c:pt idx="4887">
                  <c:v>0.83150567200000003</c:v>
                </c:pt>
                <c:pt idx="4888">
                  <c:v>0.83147588699999997</c:v>
                </c:pt>
                <c:pt idx="4889">
                  <c:v>0.83146637499999998</c:v>
                </c:pt>
                <c:pt idx="4890">
                  <c:v>0.83145733300000002</c:v>
                </c:pt>
                <c:pt idx="4891">
                  <c:v>0.83144838300000001</c:v>
                </c:pt>
                <c:pt idx="4892">
                  <c:v>0.83143944999999997</c:v>
                </c:pt>
                <c:pt idx="4893">
                  <c:v>0.83143052200000001</c:v>
                </c:pt>
                <c:pt idx="4894">
                  <c:v>0.83142159400000004</c:v>
                </c:pt>
                <c:pt idx="4895">
                  <c:v>0.83141266599999997</c:v>
                </c:pt>
                <c:pt idx="4896">
                  <c:v>0.831403738</c:v>
                </c:pt>
                <c:pt idx="4897">
                  <c:v>0.83139481100000001</c:v>
                </c:pt>
                <c:pt idx="4898">
                  <c:v>0.83138588300000005</c:v>
                </c:pt>
                <c:pt idx="4899">
                  <c:v>0.83137695499999997</c:v>
                </c:pt>
                <c:pt idx="4900">
                  <c:v>0.83136802700000001</c:v>
                </c:pt>
                <c:pt idx="4901">
                  <c:v>0.83135910000000002</c:v>
                </c:pt>
                <c:pt idx="4902">
                  <c:v>0.83134606</c:v>
                </c:pt>
                <c:pt idx="4903">
                  <c:v>0.83131940699999995</c:v>
                </c:pt>
                <c:pt idx="4904">
                  <c:v>0.83127185299999995</c:v>
                </c:pt>
                <c:pt idx="4905">
                  <c:v>0.83122254399999995</c:v>
                </c:pt>
                <c:pt idx="4906">
                  <c:v>0.83117259899999996</c:v>
                </c:pt>
                <c:pt idx="4907">
                  <c:v>0.83110498399999999</c:v>
                </c:pt>
                <c:pt idx="4908">
                  <c:v>0.83108390300000001</c:v>
                </c:pt>
                <c:pt idx="4909">
                  <c:v>0.83107436499999998</c:v>
                </c:pt>
                <c:pt idx="4910">
                  <c:v>0.83105834700000003</c:v>
                </c:pt>
                <c:pt idx="4911">
                  <c:v>0.83104923600000002</c:v>
                </c:pt>
                <c:pt idx="4912">
                  <c:v>0.83104027199999997</c:v>
                </c:pt>
                <c:pt idx="4913">
                  <c:v>0.83098461899999998</c:v>
                </c:pt>
                <c:pt idx="4914">
                  <c:v>0.830974349</c:v>
                </c:pt>
                <c:pt idx="4915">
                  <c:v>0.830965171</c:v>
                </c:pt>
                <c:pt idx="4916">
                  <c:v>0.83095619399999998</c:v>
                </c:pt>
                <c:pt idx="4917">
                  <c:v>0.83094725599999997</c:v>
                </c:pt>
                <c:pt idx="4918">
                  <c:v>0.83093832700000003</c:v>
                </c:pt>
                <c:pt idx="4919">
                  <c:v>0.83092939899999996</c:v>
                </c:pt>
                <c:pt idx="4920">
                  <c:v>0.83089606999999999</c:v>
                </c:pt>
                <c:pt idx="4921">
                  <c:v>0.83088645999999999</c:v>
                </c:pt>
                <c:pt idx="4922">
                  <c:v>0.83087739999999999</c:v>
                </c:pt>
                <c:pt idx="4923">
                  <c:v>0.83086844699999995</c:v>
                </c:pt>
                <c:pt idx="4924">
                  <c:v>0.83085951400000002</c:v>
                </c:pt>
                <c:pt idx="4925">
                  <c:v>0.83085058499999997</c:v>
                </c:pt>
                <c:pt idx="4926">
                  <c:v>0.83084165799999998</c:v>
                </c:pt>
                <c:pt idx="4927">
                  <c:v>0.83083273000000002</c:v>
                </c:pt>
                <c:pt idx="4928">
                  <c:v>0.83078839900000001</c:v>
                </c:pt>
                <c:pt idx="4929">
                  <c:v>0.83076414200000004</c:v>
                </c:pt>
                <c:pt idx="4930">
                  <c:v>0.83071832899999998</c:v>
                </c:pt>
                <c:pt idx="4931">
                  <c:v>0.83068693599999999</c:v>
                </c:pt>
                <c:pt idx="4932">
                  <c:v>0.83067734999999998</c:v>
                </c:pt>
                <c:pt idx="4933">
                  <c:v>0.830665549</c:v>
                </c:pt>
                <c:pt idx="4934">
                  <c:v>0.83062402400000002</c:v>
                </c:pt>
                <c:pt idx="4935">
                  <c:v>0.83058682299999997</c:v>
                </c:pt>
                <c:pt idx="4936">
                  <c:v>0.83057740800000002</c:v>
                </c:pt>
                <c:pt idx="4937">
                  <c:v>0.83056838600000005</c:v>
                </c:pt>
                <c:pt idx="4938">
                  <c:v>0.83052309000000002</c:v>
                </c:pt>
                <c:pt idx="4939">
                  <c:v>0.83051339700000004</c:v>
                </c:pt>
                <c:pt idx="4940">
                  <c:v>0.83050413199999995</c:v>
                </c:pt>
                <c:pt idx="4941">
                  <c:v>0.83049517299999998</c:v>
                </c:pt>
                <c:pt idx="4942">
                  <c:v>0.83048624000000004</c:v>
                </c:pt>
                <c:pt idx="4943">
                  <c:v>0.830477311</c:v>
                </c:pt>
                <c:pt idx="4944">
                  <c:v>0.830468384</c:v>
                </c:pt>
                <c:pt idx="4945">
                  <c:v>0.83045945700000001</c:v>
                </c:pt>
                <c:pt idx="4946">
                  <c:v>0.83045052900000005</c:v>
                </c:pt>
                <c:pt idx="4947">
                  <c:v>0.83044125599999996</c:v>
                </c:pt>
                <c:pt idx="4948">
                  <c:v>0.83043231699999998</c:v>
                </c:pt>
                <c:pt idx="4949">
                  <c:v>0.83042338699999996</c:v>
                </c:pt>
                <c:pt idx="4950">
                  <c:v>0.83037906900000003</c:v>
                </c:pt>
                <c:pt idx="4951">
                  <c:v>0.83036222000000004</c:v>
                </c:pt>
                <c:pt idx="4952">
                  <c:v>0.830338205</c:v>
                </c:pt>
                <c:pt idx="4953">
                  <c:v>0.83029419400000004</c:v>
                </c:pt>
                <c:pt idx="4954">
                  <c:v>0.83025081099999998</c:v>
                </c:pt>
                <c:pt idx="4955">
                  <c:v>0.83022432700000004</c:v>
                </c:pt>
                <c:pt idx="4956">
                  <c:v>0.83020374900000005</c:v>
                </c:pt>
                <c:pt idx="4957">
                  <c:v>0.830170556</c:v>
                </c:pt>
                <c:pt idx="4958">
                  <c:v>0.83016095000000001</c:v>
                </c:pt>
                <c:pt idx="4959">
                  <c:v>0.83015189099999998</c:v>
                </c:pt>
                <c:pt idx="4960">
                  <c:v>0.83014293800000005</c:v>
                </c:pt>
                <c:pt idx="4961">
                  <c:v>0.83013400599999998</c:v>
                </c:pt>
                <c:pt idx="4962">
                  <c:v>0.83012507800000002</c:v>
                </c:pt>
                <c:pt idx="4963">
                  <c:v>0.83011615000000005</c:v>
                </c:pt>
                <c:pt idx="4964">
                  <c:v>0.83001987899999996</c:v>
                </c:pt>
                <c:pt idx="4965">
                  <c:v>0.82998872300000004</c:v>
                </c:pt>
                <c:pt idx="4966">
                  <c:v>0.82997908899999995</c:v>
                </c:pt>
                <c:pt idx="4967">
                  <c:v>0.82997002600000003</c:v>
                </c:pt>
                <c:pt idx="4968">
                  <c:v>0.82995957499999995</c:v>
                </c:pt>
                <c:pt idx="4969">
                  <c:v>0.82995060799999998</c:v>
                </c:pt>
                <c:pt idx="4970">
                  <c:v>0.82994167299999999</c:v>
                </c:pt>
                <c:pt idx="4971">
                  <c:v>0.82993274500000003</c:v>
                </c:pt>
                <c:pt idx="4972">
                  <c:v>0.82992381699999995</c:v>
                </c:pt>
                <c:pt idx="4973">
                  <c:v>0.82991488999999996</c:v>
                </c:pt>
                <c:pt idx="4974">
                  <c:v>0.82990596299999997</c:v>
                </c:pt>
                <c:pt idx="4975">
                  <c:v>0.82989703699999995</c:v>
                </c:pt>
                <c:pt idx="4976">
                  <c:v>0.82987541899999995</c:v>
                </c:pt>
                <c:pt idx="4977">
                  <c:v>0.82980286700000006</c:v>
                </c:pt>
                <c:pt idx="4978">
                  <c:v>0.82978813600000001</c:v>
                </c:pt>
                <c:pt idx="4979">
                  <c:v>0.82977869100000001</c:v>
                </c:pt>
                <c:pt idx="4980">
                  <c:v>0.82976966299999999</c:v>
                </c:pt>
                <c:pt idx="4981">
                  <c:v>0.82976065099999996</c:v>
                </c:pt>
                <c:pt idx="4982">
                  <c:v>0.82975089899999999</c:v>
                </c:pt>
                <c:pt idx="4983">
                  <c:v>0.82974194800000001</c:v>
                </c:pt>
                <c:pt idx="4984">
                  <c:v>0.82973301799999999</c:v>
                </c:pt>
                <c:pt idx="4985">
                  <c:v>0.82972408900000005</c:v>
                </c:pt>
                <c:pt idx="4986">
                  <c:v>0.82971516199999995</c:v>
                </c:pt>
                <c:pt idx="4987">
                  <c:v>0.82970623499999996</c:v>
                </c:pt>
                <c:pt idx="4988">
                  <c:v>0.82968785099999998</c:v>
                </c:pt>
                <c:pt idx="4989">
                  <c:v>0.82967714699999995</c:v>
                </c:pt>
                <c:pt idx="4990">
                  <c:v>0.82966813399999995</c:v>
                </c:pt>
                <c:pt idx="4991">
                  <c:v>0.82965918999999999</c:v>
                </c:pt>
                <c:pt idx="4992">
                  <c:v>0.82965025999999997</c:v>
                </c:pt>
                <c:pt idx="4993">
                  <c:v>0.82963014800000001</c:v>
                </c:pt>
                <c:pt idx="4994">
                  <c:v>0.82962092600000004</c:v>
                </c:pt>
                <c:pt idx="4995">
                  <c:v>0.82961194100000002</c:v>
                </c:pt>
                <c:pt idx="4996">
                  <c:v>0.82959273099999997</c:v>
                </c:pt>
                <c:pt idx="4997">
                  <c:v>0.82957674299999995</c:v>
                </c:pt>
                <c:pt idx="4998">
                  <c:v>0.829523864</c:v>
                </c:pt>
                <c:pt idx="4999">
                  <c:v>0.82951409799999998</c:v>
                </c:pt>
                <c:pt idx="5000">
                  <c:v>0.82948323400000001</c:v>
                </c:pt>
                <c:pt idx="5001">
                  <c:v>0.829470877</c:v>
                </c:pt>
                <c:pt idx="5002">
                  <c:v>0.82945563899999997</c:v>
                </c:pt>
                <c:pt idx="5003">
                  <c:v>0.82943104400000001</c:v>
                </c:pt>
                <c:pt idx="5004">
                  <c:v>0.82941167599999999</c:v>
                </c:pt>
                <c:pt idx="5005">
                  <c:v>0.82940211100000005</c:v>
                </c:pt>
                <c:pt idx="5006">
                  <c:v>0.82935623999999997</c:v>
                </c:pt>
                <c:pt idx="5007">
                  <c:v>0.82931529500000001</c:v>
                </c:pt>
                <c:pt idx="5008">
                  <c:v>0.82928172700000002</c:v>
                </c:pt>
                <c:pt idx="5009">
                  <c:v>0.82927198599999996</c:v>
                </c:pt>
                <c:pt idx="5010">
                  <c:v>0.82923781100000005</c:v>
                </c:pt>
                <c:pt idx="5011">
                  <c:v>0.82922259600000003</c:v>
                </c:pt>
                <c:pt idx="5012">
                  <c:v>0.82919761999999997</c:v>
                </c:pt>
                <c:pt idx="5013">
                  <c:v>0.82917761400000001</c:v>
                </c:pt>
                <c:pt idx="5014">
                  <c:v>0.82916832600000001</c:v>
                </c:pt>
                <c:pt idx="5015">
                  <c:v>0.829159329</c:v>
                </c:pt>
                <c:pt idx="5016">
                  <c:v>0.82911954499999996</c:v>
                </c:pt>
                <c:pt idx="5017">
                  <c:v>0.82910176599999996</c:v>
                </c:pt>
                <c:pt idx="5018">
                  <c:v>0.82909237499999999</c:v>
                </c:pt>
                <c:pt idx="5019">
                  <c:v>0.82908335700000002</c:v>
                </c:pt>
                <c:pt idx="5020">
                  <c:v>0.82903039000000001</c:v>
                </c:pt>
                <c:pt idx="5021">
                  <c:v>0.828967491</c:v>
                </c:pt>
                <c:pt idx="5022">
                  <c:v>0.82895713400000004</c:v>
                </c:pt>
                <c:pt idx="5023">
                  <c:v>0.82894522400000004</c:v>
                </c:pt>
                <c:pt idx="5024">
                  <c:v>0.82883510900000001</c:v>
                </c:pt>
                <c:pt idx="5025">
                  <c:v>0.82882395099999995</c:v>
                </c:pt>
                <c:pt idx="5026">
                  <c:v>0.82881463200000005</c:v>
                </c:pt>
                <c:pt idx="5027">
                  <c:v>0.82880562800000002</c:v>
                </c:pt>
                <c:pt idx="5028">
                  <c:v>0.828796686</c:v>
                </c:pt>
                <c:pt idx="5029">
                  <c:v>0.82878449600000004</c:v>
                </c:pt>
                <c:pt idx="5030">
                  <c:v>0.82876964399999997</c:v>
                </c:pt>
                <c:pt idx="5031">
                  <c:v>0.82875469099999999</c:v>
                </c:pt>
                <c:pt idx="5032">
                  <c:v>0.82874287800000002</c:v>
                </c:pt>
                <c:pt idx="5033">
                  <c:v>0.82873290200000005</c:v>
                </c:pt>
                <c:pt idx="5034">
                  <c:v>0.82872393</c:v>
                </c:pt>
                <c:pt idx="5035">
                  <c:v>0.82871499400000004</c:v>
                </c:pt>
                <c:pt idx="5036">
                  <c:v>0.82869334500000003</c:v>
                </c:pt>
                <c:pt idx="5037">
                  <c:v>0.82868406699999997</c:v>
                </c:pt>
                <c:pt idx="5038">
                  <c:v>0.82867507100000004</c:v>
                </c:pt>
                <c:pt idx="5039">
                  <c:v>0.82866613099999997</c:v>
                </c:pt>
                <c:pt idx="5040">
                  <c:v>0.82865673699999998</c:v>
                </c:pt>
                <c:pt idx="5041">
                  <c:v>0.82864777999999994</c:v>
                </c:pt>
                <c:pt idx="5042">
                  <c:v>0.82863884700000001</c:v>
                </c:pt>
                <c:pt idx="5043">
                  <c:v>0.82862992000000002</c:v>
                </c:pt>
                <c:pt idx="5044">
                  <c:v>0.82862099300000003</c:v>
                </c:pt>
                <c:pt idx="5045">
                  <c:v>0.82859625199999998</c:v>
                </c:pt>
                <c:pt idx="5046">
                  <c:v>0.82858700600000001</c:v>
                </c:pt>
                <c:pt idx="5047">
                  <c:v>0.82855816699999996</c:v>
                </c:pt>
                <c:pt idx="5048">
                  <c:v>0.82851278900000003</c:v>
                </c:pt>
                <c:pt idx="5049">
                  <c:v>0.828491698</c:v>
                </c:pt>
                <c:pt idx="5050">
                  <c:v>0.82847045699999999</c:v>
                </c:pt>
                <c:pt idx="5051">
                  <c:v>0.82845820199999998</c:v>
                </c:pt>
                <c:pt idx="5052">
                  <c:v>0.82844912999999998</c:v>
                </c:pt>
                <c:pt idx="5053">
                  <c:v>0.82840241000000003</c:v>
                </c:pt>
                <c:pt idx="5054">
                  <c:v>0.82839256800000005</c:v>
                </c:pt>
                <c:pt idx="5055">
                  <c:v>0.82838148499999997</c:v>
                </c:pt>
                <c:pt idx="5056">
                  <c:v>0.82836892799999995</c:v>
                </c:pt>
                <c:pt idx="5057">
                  <c:v>0.82835988800000004</c:v>
                </c:pt>
                <c:pt idx="5058">
                  <c:v>0.82834551599999995</c:v>
                </c:pt>
                <c:pt idx="5059">
                  <c:v>0.82833644799999995</c:v>
                </c:pt>
                <c:pt idx="5060">
                  <c:v>0.82832749400000005</c:v>
                </c:pt>
                <c:pt idx="5061">
                  <c:v>0.82831856199999998</c:v>
                </c:pt>
                <c:pt idx="5062">
                  <c:v>0.82830963499999999</c:v>
                </c:pt>
                <c:pt idx="5063">
                  <c:v>0.828300708</c:v>
                </c:pt>
                <c:pt idx="5064">
                  <c:v>0.82829178199999998</c:v>
                </c:pt>
                <c:pt idx="5065">
                  <c:v>0.82828285599999996</c:v>
                </c:pt>
                <c:pt idx="5066">
                  <c:v>0.82827287400000005</c:v>
                </c:pt>
                <c:pt idx="5067">
                  <c:v>0.82826392299999996</c:v>
                </c:pt>
                <c:pt idx="5068">
                  <c:v>0.82825499300000005</c:v>
                </c:pt>
                <c:pt idx="5069">
                  <c:v>0.82819264000000004</c:v>
                </c:pt>
                <c:pt idx="5070">
                  <c:v>0.82818227600000005</c:v>
                </c:pt>
                <c:pt idx="5071">
                  <c:v>0.828173084</c:v>
                </c:pt>
                <c:pt idx="5072">
                  <c:v>0.82805250600000002</c:v>
                </c:pt>
                <c:pt idx="5073">
                  <c:v>0.82804018899999998</c:v>
                </c:pt>
                <c:pt idx="5074">
                  <c:v>0.82803070499999998</c:v>
                </c:pt>
                <c:pt idx="5075">
                  <c:v>0.82802167100000001</c:v>
                </c:pt>
                <c:pt idx="5076">
                  <c:v>0.82801272400000003</c:v>
                </c:pt>
                <c:pt idx="5077">
                  <c:v>0.82800379300000004</c:v>
                </c:pt>
                <c:pt idx="5078">
                  <c:v>0.82799486700000002</c:v>
                </c:pt>
                <c:pt idx="5079">
                  <c:v>0.827985941</c:v>
                </c:pt>
                <c:pt idx="5080">
                  <c:v>0.82797449300000003</c:v>
                </c:pt>
                <c:pt idx="5081">
                  <c:v>0.82796550599999996</c:v>
                </c:pt>
                <c:pt idx="5082">
                  <c:v>0.82795656699999998</c:v>
                </c:pt>
                <c:pt idx="5083">
                  <c:v>0.82794763900000001</c:v>
                </c:pt>
                <c:pt idx="5084">
                  <c:v>0.82792559700000001</c:v>
                </c:pt>
                <c:pt idx="5085">
                  <c:v>0.82791636099999999</c:v>
                </c:pt>
                <c:pt idx="5086">
                  <c:v>0.82790737400000003</c:v>
                </c:pt>
                <c:pt idx="5087">
                  <c:v>0.82789843600000002</c:v>
                </c:pt>
                <c:pt idx="5088">
                  <c:v>0.82788950699999997</c:v>
                </c:pt>
                <c:pt idx="5089">
                  <c:v>0.82788058099999995</c:v>
                </c:pt>
                <c:pt idx="5090">
                  <c:v>0.82787165500000004</c:v>
                </c:pt>
                <c:pt idx="5091">
                  <c:v>0.82786272900000002</c:v>
                </c:pt>
                <c:pt idx="5092">
                  <c:v>0.82785380399999997</c:v>
                </c:pt>
                <c:pt idx="5093">
                  <c:v>0.82784101200000004</c:v>
                </c:pt>
                <c:pt idx="5094">
                  <c:v>0.82782862400000001</c:v>
                </c:pt>
                <c:pt idx="5095">
                  <c:v>0.82777209799999996</c:v>
                </c:pt>
                <c:pt idx="5096">
                  <c:v>0.82775892900000003</c:v>
                </c:pt>
                <c:pt idx="5097">
                  <c:v>0.827736955</c:v>
                </c:pt>
                <c:pt idx="5098">
                  <c:v>0.82771353599999997</c:v>
                </c:pt>
                <c:pt idx="5099">
                  <c:v>0.82766888199999999</c:v>
                </c:pt>
                <c:pt idx="5100">
                  <c:v>0.82765900100000001</c:v>
                </c:pt>
                <c:pt idx="5101">
                  <c:v>0.82764989300000003</c:v>
                </c:pt>
                <c:pt idx="5102">
                  <c:v>0.82764093100000002</c:v>
                </c:pt>
                <c:pt idx="5103">
                  <c:v>0.82763199899999995</c:v>
                </c:pt>
                <c:pt idx="5104">
                  <c:v>0.82762307199999996</c:v>
                </c:pt>
                <c:pt idx="5105">
                  <c:v>0.82761414600000005</c:v>
                </c:pt>
                <c:pt idx="5106">
                  <c:v>0.82760522000000003</c:v>
                </c:pt>
                <c:pt idx="5107">
                  <c:v>0.82759629400000001</c:v>
                </c:pt>
                <c:pt idx="5108">
                  <c:v>0.827565298</c:v>
                </c:pt>
                <c:pt idx="5109">
                  <c:v>0.82755581499999997</c:v>
                </c:pt>
                <c:pt idx="5110">
                  <c:v>0.82754678100000001</c:v>
                </c:pt>
                <c:pt idx="5111">
                  <c:v>0.82753783400000003</c:v>
                </c:pt>
                <c:pt idx="5112">
                  <c:v>0.82752694299999996</c:v>
                </c:pt>
                <c:pt idx="5113">
                  <c:v>0.82749834099999997</c:v>
                </c:pt>
                <c:pt idx="5114">
                  <c:v>0.82748883500000003</c:v>
                </c:pt>
                <c:pt idx="5115">
                  <c:v>0.82745214499999997</c:v>
                </c:pt>
                <c:pt idx="5116">
                  <c:v>0.82739819699999995</c:v>
                </c:pt>
                <c:pt idx="5117">
                  <c:v>0.82732492499999999</c:v>
                </c:pt>
                <c:pt idx="5118">
                  <c:v>0.82725194000000002</c:v>
                </c:pt>
                <c:pt idx="5119">
                  <c:v>0.82724101400000005</c:v>
                </c:pt>
                <c:pt idx="5120">
                  <c:v>0.827190121</c:v>
                </c:pt>
                <c:pt idx="5121">
                  <c:v>0.827180044</c:v>
                </c:pt>
                <c:pt idx="5122">
                  <c:v>0.82716565099999995</c:v>
                </c:pt>
                <c:pt idx="5123">
                  <c:v>0.82715273199999995</c:v>
                </c:pt>
                <c:pt idx="5124">
                  <c:v>0.82714369799999998</c:v>
                </c:pt>
                <c:pt idx="5125">
                  <c:v>0.827134751</c:v>
                </c:pt>
                <c:pt idx="5126">
                  <c:v>0.82712582099999998</c:v>
                </c:pt>
                <c:pt idx="5127">
                  <c:v>0.82711689499999996</c:v>
                </c:pt>
                <c:pt idx="5128">
                  <c:v>0.82709896400000005</c:v>
                </c:pt>
                <c:pt idx="5129">
                  <c:v>0.82708984299999999</c:v>
                </c:pt>
                <c:pt idx="5130">
                  <c:v>0.82708087900000005</c:v>
                </c:pt>
                <c:pt idx="5131">
                  <c:v>0.827071946</c:v>
                </c:pt>
                <c:pt idx="5132">
                  <c:v>0.82704763599999997</c:v>
                </c:pt>
                <c:pt idx="5133">
                  <c:v>0.82703823700000001</c:v>
                </c:pt>
                <c:pt idx="5134">
                  <c:v>0.82702921900000004</c:v>
                </c:pt>
                <c:pt idx="5135">
                  <c:v>0.82702027499999997</c:v>
                </c:pt>
                <c:pt idx="5136">
                  <c:v>0.82701134600000004</c:v>
                </c:pt>
                <c:pt idx="5137">
                  <c:v>0.82700242000000002</c:v>
                </c:pt>
                <c:pt idx="5138">
                  <c:v>0.82699349499999997</c:v>
                </c:pt>
                <c:pt idx="5139">
                  <c:v>0.82698456899999995</c:v>
                </c:pt>
                <c:pt idx="5140">
                  <c:v>0.82697564400000001</c:v>
                </c:pt>
                <c:pt idx="5141">
                  <c:v>0.82684212400000001</c:v>
                </c:pt>
                <c:pt idx="5142">
                  <c:v>0.82683026299999995</c:v>
                </c:pt>
                <c:pt idx="5143">
                  <c:v>0.82682084199999994</c:v>
                </c:pt>
                <c:pt idx="5144">
                  <c:v>0.82681181999999998</c:v>
                </c:pt>
                <c:pt idx="5145">
                  <c:v>0.82673873399999998</c:v>
                </c:pt>
                <c:pt idx="5146">
                  <c:v>0.82672809599999997</c:v>
                </c:pt>
                <c:pt idx="5147">
                  <c:v>0.82671051900000003</c:v>
                </c:pt>
                <c:pt idx="5148">
                  <c:v>0.82669442699999995</c:v>
                </c:pt>
                <c:pt idx="5149">
                  <c:v>0.82668530299999998</c:v>
                </c:pt>
                <c:pt idx="5150">
                  <c:v>0.82667606400000004</c:v>
                </c:pt>
                <c:pt idx="5151">
                  <c:v>0.82665719599999998</c:v>
                </c:pt>
                <c:pt idx="5152">
                  <c:v>0.82664601699999996</c:v>
                </c:pt>
                <c:pt idx="5153">
                  <c:v>0.82663345600000004</c:v>
                </c:pt>
                <c:pt idx="5154">
                  <c:v>0.82661828500000001</c:v>
                </c:pt>
                <c:pt idx="5155">
                  <c:v>0.82660918100000003</c:v>
                </c:pt>
                <c:pt idx="5156">
                  <c:v>0.82659087799999997</c:v>
                </c:pt>
                <c:pt idx="5157">
                  <c:v>0.82658172100000005</c:v>
                </c:pt>
                <c:pt idx="5158">
                  <c:v>0.82657274999999997</c:v>
                </c:pt>
                <c:pt idx="5159">
                  <c:v>0.82655824899999997</c:v>
                </c:pt>
                <c:pt idx="5160">
                  <c:v>0.82653256100000005</c:v>
                </c:pt>
                <c:pt idx="5161">
                  <c:v>0.82651867499999998</c:v>
                </c:pt>
                <c:pt idx="5162">
                  <c:v>0.82649417400000003</c:v>
                </c:pt>
                <c:pt idx="5163">
                  <c:v>0.82648381000000004</c:v>
                </c:pt>
                <c:pt idx="5164">
                  <c:v>0.82645854399999996</c:v>
                </c:pt>
                <c:pt idx="5165">
                  <c:v>0.826447877</c:v>
                </c:pt>
                <c:pt idx="5166">
                  <c:v>0.82643883900000004</c:v>
                </c:pt>
                <c:pt idx="5167">
                  <c:v>0.82642989200000005</c:v>
                </c:pt>
                <c:pt idx="5168">
                  <c:v>0.82642096200000004</c:v>
                </c:pt>
                <c:pt idx="5169">
                  <c:v>0.82641203699999999</c:v>
                </c:pt>
                <c:pt idx="5170">
                  <c:v>0.82640311200000005</c:v>
                </c:pt>
                <c:pt idx="5171">
                  <c:v>0.82638343700000005</c:v>
                </c:pt>
                <c:pt idx="5172">
                  <c:v>0.82637429100000004</c:v>
                </c:pt>
                <c:pt idx="5173">
                  <c:v>0.82636532200000001</c:v>
                </c:pt>
                <c:pt idx="5174">
                  <c:v>0.826356388</c:v>
                </c:pt>
                <c:pt idx="5175">
                  <c:v>0.82634402299999998</c:v>
                </c:pt>
                <c:pt idx="5176">
                  <c:v>0.82633500900000001</c:v>
                </c:pt>
                <c:pt idx="5177">
                  <c:v>0.82632606600000003</c:v>
                </c:pt>
                <c:pt idx="5178">
                  <c:v>0.82631713699999998</c:v>
                </c:pt>
                <c:pt idx="5179">
                  <c:v>0.82630821200000004</c:v>
                </c:pt>
                <c:pt idx="5180">
                  <c:v>0.82629928699999999</c:v>
                </c:pt>
                <c:pt idx="5181">
                  <c:v>0.82629036199999994</c:v>
                </c:pt>
                <c:pt idx="5182">
                  <c:v>0.82626098599999998</c:v>
                </c:pt>
                <c:pt idx="5183">
                  <c:v>0.82625142200000001</c:v>
                </c:pt>
                <c:pt idx="5184">
                  <c:v>0.82624237300000003</c:v>
                </c:pt>
                <c:pt idx="5185">
                  <c:v>0.82621489599999998</c:v>
                </c:pt>
                <c:pt idx="5186">
                  <c:v>0.82618702600000005</c:v>
                </c:pt>
                <c:pt idx="5187">
                  <c:v>0.82617749600000001</c:v>
                </c:pt>
                <c:pt idx="5188">
                  <c:v>0.82616845400000005</c:v>
                </c:pt>
                <c:pt idx="5189">
                  <c:v>0.82615950599999999</c:v>
                </c:pt>
                <c:pt idx="5190">
                  <c:v>0.82615057599999997</c:v>
                </c:pt>
                <c:pt idx="5191">
                  <c:v>0.82614165100000003</c:v>
                </c:pt>
                <c:pt idx="5192">
                  <c:v>0.82613229700000002</c:v>
                </c:pt>
                <c:pt idx="5193">
                  <c:v>0.82609812199999999</c:v>
                </c:pt>
                <c:pt idx="5194">
                  <c:v>0.82608204500000004</c:v>
                </c:pt>
                <c:pt idx="5195">
                  <c:v>0.826072837</c:v>
                </c:pt>
                <c:pt idx="5196">
                  <c:v>0.82605215700000001</c:v>
                </c:pt>
                <c:pt idx="5197">
                  <c:v>0.82602003800000001</c:v>
                </c:pt>
                <c:pt idx="5198">
                  <c:v>0.826010515</c:v>
                </c:pt>
                <c:pt idx="5199">
                  <c:v>0.82598532800000002</c:v>
                </c:pt>
                <c:pt idx="5200">
                  <c:v>0.82597598299999997</c:v>
                </c:pt>
                <c:pt idx="5201">
                  <c:v>0.82596645400000002</c:v>
                </c:pt>
                <c:pt idx="5202">
                  <c:v>0.82595749699999998</c:v>
                </c:pt>
                <c:pt idx="5203">
                  <c:v>0.82594856500000002</c:v>
                </c:pt>
                <c:pt idx="5204">
                  <c:v>0.825909526</c:v>
                </c:pt>
                <c:pt idx="5205">
                  <c:v>0.82589973299999997</c:v>
                </c:pt>
                <c:pt idx="5206">
                  <c:v>0.82589064199999995</c:v>
                </c:pt>
                <c:pt idx="5207">
                  <c:v>0.82588168399999995</c:v>
                </c:pt>
                <c:pt idx="5208">
                  <c:v>0.82587275299999996</c:v>
                </c:pt>
                <c:pt idx="5209">
                  <c:v>0.82585157899999995</c:v>
                </c:pt>
                <c:pt idx="5210">
                  <c:v>0.82581489799999996</c:v>
                </c:pt>
                <c:pt idx="5211">
                  <c:v>0.82579482000000004</c:v>
                </c:pt>
                <c:pt idx="5212">
                  <c:v>0.82574437999999994</c:v>
                </c:pt>
                <c:pt idx="5213">
                  <c:v>0.82572183700000001</c:v>
                </c:pt>
                <c:pt idx="5214">
                  <c:v>0.82571073900000003</c:v>
                </c:pt>
                <c:pt idx="5215">
                  <c:v>0.82568609800000003</c:v>
                </c:pt>
                <c:pt idx="5216">
                  <c:v>0.82567670599999998</c:v>
                </c:pt>
                <c:pt idx="5217">
                  <c:v>0.82565865100000002</c:v>
                </c:pt>
                <c:pt idx="5218">
                  <c:v>0.82564762199999997</c:v>
                </c:pt>
                <c:pt idx="5219">
                  <c:v>0.82563860700000002</c:v>
                </c:pt>
                <c:pt idx="5220">
                  <c:v>0.82562655799999995</c:v>
                </c:pt>
                <c:pt idx="5221">
                  <c:v>0.82561209499999999</c:v>
                </c:pt>
                <c:pt idx="5222">
                  <c:v>0.82560302200000002</c:v>
                </c:pt>
                <c:pt idx="5223">
                  <c:v>0.82559406800000001</c:v>
                </c:pt>
                <c:pt idx="5224">
                  <c:v>0.82558317800000003</c:v>
                </c:pt>
                <c:pt idx="5225">
                  <c:v>0.82557419799999998</c:v>
                </c:pt>
                <c:pt idx="5226">
                  <c:v>0.82556526299999999</c:v>
                </c:pt>
                <c:pt idx="5227">
                  <c:v>0.825556336</c:v>
                </c:pt>
                <c:pt idx="5228">
                  <c:v>0.82552919000000002</c:v>
                </c:pt>
                <c:pt idx="5229">
                  <c:v>0.82551973300000003</c:v>
                </c:pt>
                <c:pt idx="5230">
                  <c:v>0.82551070500000001</c:v>
                </c:pt>
                <c:pt idx="5231">
                  <c:v>0.825501759</c:v>
                </c:pt>
                <c:pt idx="5232">
                  <c:v>0.82549283100000004</c:v>
                </c:pt>
                <c:pt idx="5233">
                  <c:v>0.82548390599999999</c:v>
                </c:pt>
                <c:pt idx="5234">
                  <c:v>0.82547498100000005</c:v>
                </c:pt>
                <c:pt idx="5235">
                  <c:v>0.82546335100000001</c:v>
                </c:pt>
                <c:pt idx="5236">
                  <c:v>0.82545436999999999</c:v>
                </c:pt>
                <c:pt idx="5237">
                  <c:v>0.82543451800000001</c:v>
                </c:pt>
                <c:pt idx="5238">
                  <c:v>0.82542533799999995</c:v>
                </c:pt>
                <c:pt idx="5239">
                  <c:v>0.82541636299999999</c:v>
                </c:pt>
                <c:pt idx="5240">
                  <c:v>0.82539374600000004</c:v>
                </c:pt>
                <c:pt idx="5241">
                  <c:v>0.82535918600000002</c:v>
                </c:pt>
                <c:pt idx="5242">
                  <c:v>0.82534956599999998</c:v>
                </c:pt>
                <c:pt idx="5243">
                  <c:v>0.82534050699999995</c:v>
                </c:pt>
                <c:pt idx="5244">
                  <c:v>0.82531659300000004</c:v>
                </c:pt>
                <c:pt idx="5245">
                  <c:v>0.82530725500000002</c:v>
                </c:pt>
                <c:pt idx="5246">
                  <c:v>0.82528037700000001</c:v>
                </c:pt>
                <c:pt idx="5247">
                  <c:v>0.82523086599999995</c:v>
                </c:pt>
                <c:pt idx="5248">
                  <c:v>0.825209623</c:v>
                </c:pt>
                <c:pt idx="5249">
                  <c:v>0.82518647999999994</c:v>
                </c:pt>
                <c:pt idx="5250">
                  <c:v>0.82517716600000002</c:v>
                </c:pt>
                <c:pt idx="5251">
                  <c:v>0.82516816599999998</c:v>
                </c:pt>
                <c:pt idx="5252">
                  <c:v>0.82514923399999995</c:v>
                </c:pt>
                <c:pt idx="5253">
                  <c:v>0.82512921500000003</c:v>
                </c:pt>
                <c:pt idx="5254">
                  <c:v>0.82511993299999997</c:v>
                </c:pt>
                <c:pt idx="5255">
                  <c:v>0.82511093899999999</c:v>
                </c:pt>
                <c:pt idx="5256">
                  <c:v>0.825102</c:v>
                </c:pt>
                <c:pt idx="5257">
                  <c:v>0.82509307300000001</c:v>
                </c:pt>
                <c:pt idx="5258">
                  <c:v>0.82508414900000004</c:v>
                </c:pt>
                <c:pt idx="5259">
                  <c:v>0.825075224</c:v>
                </c:pt>
                <c:pt idx="5260">
                  <c:v>0.82506534300000001</c:v>
                </c:pt>
                <c:pt idx="5261">
                  <c:v>0.82505639900000005</c:v>
                </c:pt>
                <c:pt idx="5262">
                  <c:v>0.82504467999999997</c:v>
                </c:pt>
                <c:pt idx="5263">
                  <c:v>0.82496275900000005</c:v>
                </c:pt>
                <c:pt idx="5264">
                  <c:v>0.82492649399999995</c:v>
                </c:pt>
                <c:pt idx="5265">
                  <c:v>0.824874942</c:v>
                </c:pt>
                <c:pt idx="5266">
                  <c:v>0.82486492700000003</c:v>
                </c:pt>
                <c:pt idx="5267">
                  <c:v>0.82485579600000003</c:v>
                </c:pt>
                <c:pt idx="5268">
                  <c:v>0.824846831</c:v>
                </c:pt>
                <c:pt idx="5269">
                  <c:v>0.82483789900000004</c:v>
                </c:pt>
                <c:pt idx="5270">
                  <c:v>0.82482897300000002</c:v>
                </c:pt>
                <c:pt idx="5271">
                  <c:v>0.82482004900000006</c:v>
                </c:pt>
                <c:pt idx="5272">
                  <c:v>0.82480772400000002</c:v>
                </c:pt>
                <c:pt idx="5273">
                  <c:v>0.82479869299999997</c:v>
                </c:pt>
                <c:pt idx="5274">
                  <c:v>0.82478974800000004</c:v>
                </c:pt>
                <c:pt idx="5275">
                  <c:v>0.82478081999999997</c:v>
                </c:pt>
                <c:pt idx="5276">
                  <c:v>0.82475364699999998</c:v>
                </c:pt>
                <c:pt idx="5277">
                  <c:v>0.824743381</c:v>
                </c:pt>
                <c:pt idx="5278">
                  <c:v>0.82473429700000001</c:v>
                </c:pt>
                <c:pt idx="5279">
                  <c:v>0.82471372899999995</c:v>
                </c:pt>
                <c:pt idx="5280">
                  <c:v>0.82470246199999997</c:v>
                </c:pt>
                <c:pt idx="5281">
                  <c:v>0.82468024600000001</c:v>
                </c:pt>
                <c:pt idx="5282">
                  <c:v>0.82464333199999995</c:v>
                </c:pt>
                <c:pt idx="5283">
                  <c:v>0.82463312700000002</c:v>
                </c:pt>
                <c:pt idx="5284">
                  <c:v>0.82462405500000002</c:v>
                </c:pt>
                <c:pt idx="5285">
                  <c:v>0.82459689400000002</c:v>
                </c:pt>
                <c:pt idx="5286">
                  <c:v>0.82458750599999997</c:v>
                </c:pt>
                <c:pt idx="5287">
                  <c:v>0.824578492</c:v>
                </c:pt>
                <c:pt idx="5288">
                  <c:v>0.82456954999999998</c:v>
                </c:pt>
                <c:pt idx="5289">
                  <c:v>0.82454041300000003</c:v>
                </c:pt>
                <c:pt idx="5290">
                  <c:v>0.82450675799999995</c:v>
                </c:pt>
                <c:pt idx="5291">
                  <c:v>0.82449710799999998</c:v>
                </c:pt>
                <c:pt idx="5292">
                  <c:v>0.82448804399999998</c:v>
                </c:pt>
                <c:pt idx="5293">
                  <c:v>0.824479093</c:v>
                </c:pt>
                <c:pt idx="5294">
                  <c:v>0.82447016299999998</c:v>
                </c:pt>
                <c:pt idx="5295">
                  <c:v>0.82446123800000004</c:v>
                </c:pt>
                <c:pt idx="5296">
                  <c:v>0.82445143899999995</c:v>
                </c:pt>
                <c:pt idx="5297">
                  <c:v>0.82444249300000005</c:v>
                </c:pt>
                <c:pt idx="5298">
                  <c:v>0.82443356499999998</c:v>
                </c:pt>
                <c:pt idx="5299">
                  <c:v>0.82442464100000001</c:v>
                </c:pt>
                <c:pt idx="5300">
                  <c:v>0.82438454100000003</c:v>
                </c:pt>
                <c:pt idx="5301">
                  <c:v>0.82437471900000003</c:v>
                </c:pt>
                <c:pt idx="5302">
                  <c:v>0.82436562300000005</c:v>
                </c:pt>
                <c:pt idx="5303">
                  <c:v>0.82435666500000004</c:v>
                </c:pt>
                <c:pt idx="5304">
                  <c:v>0.82434773400000005</c:v>
                </c:pt>
                <c:pt idx="5305">
                  <c:v>0.824310074</c:v>
                </c:pt>
                <c:pt idx="5306">
                  <c:v>0.82430042299999995</c:v>
                </c:pt>
                <c:pt idx="5307">
                  <c:v>0.82429135899999995</c:v>
                </c:pt>
                <c:pt idx="5308">
                  <c:v>0.82428240699999999</c:v>
                </c:pt>
                <c:pt idx="5309">
                  <c:v>0.82425144400000006</c:v>
                </c:pt>
                <c:pt idx="5310">
                  <c:v>0.82424181100000005</c:v>
                </c:pt>
                <c:pt idx="5311">
                  <c:v>0.82423274999999996</c:v>
                </c:pt>
                <c:pt idx="5312">
                  <c:v>0.82420981599999998</c:v>
                </c:pt>
                <c:pt idx="5313">
                  <c:v>0.82419390000000003</c:v>
                </c:pt>
                <c:pt idx="5314">
                  <c:v>0.82417800299999999</c:v>
                </c:pt>
                <c:pt idx="5315">
                  <c:v>0.82416885200000001</c:v>
                </c:pt>
                <c:pt idx="5316">
                  <c:v>0.82415398600000001</c:v>
                </c:pt>
                <c:pt idx="5317">
                  <c:v>0.82403605300000005</c:v>
                </c:pt>
                <c:pt idx="5318">
                  <c:v>0.82401553599999999</c:v>
                </c:pt>
                <c:pt idx="5319">
                  <c:v>0.82400592299999997</c:v>
                </c:pt>
                <c:pt idx="5320">
                  <c:v>0.82397691799999995</c:v>
                </c:pt>
                <c:pt idx="5321">
                  <c:v>0.823967432</c:v>
                </c:pt>
                <c:pt idx="5322">
                  <c:v>0.82395839900000001</c:v>
                </c:pt>
                <c:pt idx="5323">
                  <c:v>0.823949453</c:v>
                </c:pt>
                <c:pt idx="5324">
                  <c:v>0.82391383600000001</c:v>
                </c:pt>
                <c:pt idx="5325">
                  <c:v>0.82390364299999996</c:v>
                </c:pt>
                <c:pt idx="5326">
                  <c:v>0.82389448200000004</c:v>
                </c:pt>
                <c:pt idx="5327">
                  <c:v>0.82388551099999996</c:v>
                </c:pt>
                <c:pt idx="5328">
                  <c:v>0.82387635999999997</c:v>
                </c:pt>
                <c:pt idx="5329">
                  <c:v>0.82386669199999996</c:v>
                </c:pt>
                <c:pt idx="5330">
                  <c:v>0.82385774599999995</c:v>
                </c:pt>
                <c:pt idx="5331">
                  <c:v>0.82384881899999995</c:v>
                </c:pt>
                <c:pt idx="5332">
                  <c:v>0.82383437900000001</c:v>
                </c:pt>
                <c:pt idx="5333">
                  <c:v>0.82380665799999997</c:v>
                </c:pt>
                <c:pt idx="5334">
                  <c:v>0.823797153</c:v>
                </c:pt>
                <c:pt idx="5335">
                  <c:v>0.82378811600000001</c:v>
                </c:pt>
                <c:pt idx="5336">
                  <c:v>0.82377724500000005</c:v>
                </c:pt>
                <c:pt idx="5337">
                  <c:v>0.82375402600000003</c:v>
                </c:pt>
                <c:pt idx="5338">
                  <c:v>0.82372209900000004</c:v>
                </c:pt>
                <c:pt idx="5339">
                  <c:v>0.82371231300000003</c:v>
                </c:pt>
                <c:pt idx="5340">
                  <c:v>0.82370109800000002</c:v>
                </c:pt>
                <c:pt idx="5341">
                  <c:v>0.82369209399999999</c:v>
                </c:pt>
                <c:pt idx="5342">
                  <c:v>0.82368315400000003</c:v>
                </c:pt>
                <c:pt idx="5343">
                  <c:v>0.82367422700000004</c:v>
                </c:pt>
                <c:pt idx="5344">
                  <c:v>0.823664901</c:v>
                </c:pt>
                <c:pt idx="5345">
                  <c:v>0.82365596699999999</c:v>
                </c:pt>
                <c:pt idx="5346">
                  <c:v>0.82364100699999998</c:v>
                </c:pt>
                <c:pt idx="5347">
                  <c:v>0.82363192799999996</c:v>
                </c:pt>
                <c:pt idx="5348">
                  <c:v>0.82361763700000001</c:v>
                </c:pt>
                <c:pt idx="5349">
                  <c:v>0.82360860199999997</c:v>
                </c:pt>
                <c:pt idx="5350">
                  <c:v>0.82359965599999996</c:v>
                </c:pt>
                <c:pt idx="5351">
                  <c:v>0.82359072799999999</c:v>
                </c:pt>
                <c:pt idx="5352">
                  <c:v>0.82358180400000003</c:v>
                </c:pt>
                <c:pt idx="5353">
                  <c:v>0.82357288100000003</c:v>
                </c:pt>
                <c:pt idx="5354">
                  <c:v>0.82356395699999996</c:v>
                </c:pt>
                <c:pt idx="5355">
                  <c:v>0.82355503399999996</c:v>
                </c:pt>
                <c:pt idx="5356">
                  <c:v>0.82351247699999996</c:v>
                </c:pt>
                <c:pt idx="5357">
                  <c:v>0.82350291600000003</c:v>
                </c:pt>
                <c:pt idx="5358">
                  <c:v>0.82349386899999999</c:v>
                </c:pt>
                <c:pt idx="5359">
                  <c:v>0.82348492100000004</c:v>
                </c:pt>
                <c:pt idx="5360">
                  <c:v>0.82347599199999999</c:v>
                </c:pt>
                <c:pt idx="5361">
                  <c:v>0.82346706800000002</c:v>
                </c:pt>
                <c:pt idx="5362">
                  <c:v>0.82345814500000003</c:v>
                </c:pt>
                <c:pt idx="5363">
                  <c:v>0.82344922200000004</c:v>
                </c:pt>
                <c:pt idx="5364">
                  <c:v>0.82341856000000002</c:v>
                </c:pt>
                <c:pt idx="5365">
                  <c:v>0.82340033199999996</c:v>
                </c:pt>
                <c:pt idx="5366">
                  <c:v>0.82338322900000005</c:v>
                </c:pt>
                <c:pt idx="5367">
                  <c:v>0.82337402299999995</c:v>
                </c:pt>
                <c:pt idx="5368">
                  <c:v>0.82331891400000001</c:v>
                </c:pt>
                <c:pt idx="5369">
                  <c:v>0.82330923</c:v>
                </c:pt>
                <c:pt idx="5370">
                  <c:v>0.82330015999999995</c:v>
                </c:pt>
                <c:pt idx="5371">
                  <c:v>0.82327538600000005</c:v>
                </c:pt>
                <c:pt idx="5372">
                  <c:v>0.82324766500000002</c:v>
                </c:pt>
                <c:pt idx="5373">
                  <c:v>0.82323814399999995</c:v>
                </c:pt>
                <c:pt idx="5374">
                  <c:v>0.82322910400000004</c:v>
                </c:pt>
                <c:pt idx="5375">
                  <c:v>0.82322015800000004</c:v>
                </c:pt>
                <c:pt idx="5376">
                  <c:v>0.82321122999999996</c:v>
                </c:pt>
                <c:pt idx="5377">
                  <c:v>0.82320230599999999</c:v>
                </c:pt>
                <c:pt idx="5378">
                  <c:v>0.823193383</c:v>
                </c:pt>
                <c:pt idx="5379">
                  <c:v>0.82318446000000001</c:v>
                </c:pt>
                <c:pt idx="5380">
                  <c:v>0.82317137200000001</c:v>
                </c:pt>
                <c:pt idx="5381">
                  <c:v>0.82312964700000002</c:v>
                </c:pt>
                <c:pt idx="5382">
                  <c:v>0.82312000799999996</c:v>
                </c:pt>
                <c:pt idx="5383">
                  <c:v>0.82309755399999995</c:v>
                </c:pt>
                <c:pt idx="5384">
                  <c:v>0.82303222099999995</c:v>
                </c:pt>
                <c:pt idx="5385">
                  <c:v>0.82300823000000001</c:v>
                </c:pt>
                <c:pt idx="5386">
                  <c:v>0.82299228000000002</c:v>
                </c:pt>
                <c:pt idx="5387">
                  <c:v>0.82297041800000004</c:v>
                </c:pt>
                <c:pt idx="5388">
                  <c:v>0.82296108199999995</c:v>
                </c:pt>
                <c:pt idx="5389">
                  <c:v>0.82289909000000006</c:v>
                </c:pt>
                <c:pt idx="5390">
                  <c:v>0.82287518699999995</c:v>
                </c:pt>
                <c:pt idx="5391">
                  <c:v>0.82286563300000004</c:v>
                </c:pt>
                <c:pt idx="5392">
                  <c:v>0.82285658699999997</c:v>
                </c:pt>
                <c:pt idx="5393">
                  <c:v>0.82284763999999999</c:v>
                </c:pt>
                <c:pt idx="5394">
                  <c:v>0.82283871200000003</c:v>
                </c:pt>
                <c:pt idx="5395">
                  <c:v>0.82282978799999995</c:v>
                </c:pt>
                <c:pt idx="5396">
                  <c:v>0.822815187</c:v>
                </c:pt>
                <c:pt idx="5397">
                  <c:v>0.82280612900000005</c:v>
                </c:pt>
                <c:pt idx="5398">
                  <c:v>0.82279718000000002</c:v>
                </c:pt>
                <c:pt idx="5399">
                  <c:v>0.82278825099999997</c:v>
                </c:pt>
                <c:pt idx="5400">
                  <c:v>0.82277932799999998</c:v>
                </c:pt>
                <c:pt idx="5401">
                  <c:v>0.82277040499999998</c:v>
                </c:pt>
                <c:pt idx="5402">
                  <c:v>0.82276148199999999</c:v>
                </c:pt>
                <c:pt idx="5403">
                  <c:v>0.82275255899999999</c:v>
                </c:pt>
                <c:pt idx="5404">
                  <c:v>0.822743636</c:v>
                </c:pt>
                <c:pt idx="5405">
                  <c:v>0.82273471300000001</c:v>
                </c:pt>
                <c:pt idx="5406">
                  <c:v>0.82272579000000001</c:v>
                </c:pt>
                <c:pt idx="5407">
                  <c:v>0.82271686799999999</c:v>
                </c:pt>
                <c:pt idx="5408">
                  <c:v>0.82270781599999998</c:v>
                </c:pt>
                <c:pt idx="5409">
                  <c:v>0.82269666399999997</c:v>
                </c:pt>
                <c:pt idx="5410">
                  <c:v>0.822687689</c:v>
                </c:pt>
                <c:pt idx="5411">
                  <c:v>0.82267875499999998</c:v>
                </c:pt>
                <c:pt idx="5412">
                  <c:v>0.82266983000000005</c:v>
                </c:pt>
                <c:pt idx="5413">
                  <c:v>0.82264728200000004</c:v>
                </c:pt>
                <c:pt idx="5414">
                  <c:v>0.82263803099999999</c:v>
                </c:pt>
                <c:pt idx="5415">
                  <c:v>0.82262808899999995</c:v>
                </c:pt>
                <c:pt idx="5416">
                  <c:v>0.82261913099999995</c:v>
                </c:pt>
                <c:pt idx="5417">
                  <c:v>0.82261020100000004</c:v>
                </c:pt>
                <c:pt idx="5418">
                  <c:v>0.82260118699999996</c:v>
                </c:pt>
                <c:pt idx="5419">
                  <c:v>0.82259226100000005</c:v>
                </c:pt>
                <c:pt idx="5420">
                  <c:v>0.82257338000000002</c:v>
                </c:pt>
                <c:pt idx="5421">
                  <c:v>0.82255476299999997</c:v>
                </c:pt>
                <c:pt idx="5422">
                  <c:v>0.82254554999999996</c:v>
                </c:pt>
                <c:pt idx="5423">
                  <c:v>0.82253657000000002</c:v>
                </c:pt>
                <c:pt idx="5424">
                  <c:v>0.82252763600000001</c:v>
                </c:pt>
                <c:pt idx="5425">
                  <c:v>0.82251614500000003</c:v>
                </c:pt>
                <c:pt idx="5426">
                  <c:v>0.82250715600000002</c:v>
                </c:pt>
                <c:pt idx="5427">
                  <c:v>0.82249821999999995</c:v>
                </c:pt>
                <c:pt idx="5428">
                  <c:v>0.82248929400000004</c:v>
                </c:pt>
                <c:pt idx="5429">
                  <c:v>0.82248037100000004</c:v>
                </c:pt>
                <c:pt idx="5430">
                  <c:v>0.82247144800000005</c:v>
                </c:pt>
                <c:pt idx="5431">
                  <c:v>0.82245879099999997</c:v>
                </c:pt>
                <c:pt idx="5432">
                  <c:v>0.82244976400000003</c:v>
                </c:pt>
                <c:pt idx="5433">
                  <c:v>0.82244082100000004</c:v>
                </c:pt>
                <c:pt idx="5434">
                  <c:v>0.82243189400000005</c:v>
                </c:pt>
                <c:pt idx="5435">
                  <c:v>0.82242296999999998</c:v>
                </c:pt>
                <c:pt idx="5436">
                  <c:v>0.82241404699999998</c:v>
                </c:pt>
                <c:pt idx="5437">
                  <c:v>0.82240163700000002</c:v>
                </c:pt>
                <c:pt idx="5438">
                  <c:v>0.82239262099999999</c:v>
                </c:pt>
                <c:pt idx="5439">
                  <c:v>0.82238329300000002</c:v>
                </c:pt>
                <c:pt idx="5440">
                  <c:v>0.82237436200000003</c:v>
                </c:pt>
                <c:pt idx="5441">
                  <c:v>0.82236449499999997</c:v>
                </c:pt>
                <c:pt idx="5442">
                  <c:v>0.82235554799999999</c:v>
                </c:pt>
                <c:pt idx="5443">
                  <c:v>0.822346621</c:v>
                </c:pt>
                <c:pt idx="5444">
                  <c:v>0.82233769700000003</c:v>
                </c:pt>
                <c:pt idx="5445">
                  <c:v>0.82232877400000004</c:v>
                </c:pt>
                <c:pt idx="5446">
                  <c:v>0.82231985200000002</c:v>
                </c:pt>
                <c:pt idx="5447">
                  <c:v>0.82231092900000002</c:v>
                </c:pt>
                <c:pt idx="5448">
                  <c:v>0.822302007</c:v>
                </c:pt>
                <c:pt idx="5449">
                  <c:v>0.82229308400000001</c:v>
                </c:pt>
                <c:pt idx="5450">
                  <c:v>0.82228416199999999</c:v>
                </c:pt>
                <c:pt idx="5451">
                  <c:v>0.82227523899999999</c:v>
                </c:pt>
                <c:pt idx="5452">
                  <c:v>0.82226631699999997</c:v>
                </c:pt>
                <c:pt idx="5453">
                  <c:v>0.822207829</c:v>
                </c:pt>
                <c:pt idx="5454">
                  <c:v>0.82219741300000004</c:v>
                </c:pt>
                <c:pt idx="5455">
                  <c:v>0.82218821499999994</c:v>
                </c:pt>
                <c:pt idx="5456">
                  <c:v>0.82216487299999996</c:v>
                </c:pt>
                <c:pt idx="5457">
                  <c:v>0.82215552000000003</c:v>
                </c:pt>
                <c:pt idx="5458">
                  <c:v>0.82214651400000005</c:v>
                </c:pt>
                <c:pt idx="5459">
                  <c:v>0.82213757399999998</c:v>
                </c:pt>
                <c:pt idx="5460">
                  <c:v>0.82212520300000003</c:v>
                </c:pt>
                <c:pt idx="5461">
                  <c:v>0.82211619800000002</c:v>
                </c:pt>
                <c:pt idx="5462">
                  <c:v>0.82210725900000003</c:v>
                </c:pt>
                <c:pt idx="5463">
                  <c:v>0.82209833300000001</c:v>
                </c:pt>
                <c:pt idx="5464">
                  <c:v>0.82208941000000002</c:v>
                </c:pt>
                <c:pt idx="5465">
                  <c:v>0.82208048700000003</c:v>
                </c:pt>
                <c:pt idx="5466">
                  <c:v>0.82207104099999995</c:v>
                </c:pt>
                <c:pt idx="5467">
                  <c:v>0.82206210700000004</c:v>
                </c:pt>
                <c:pt idx="5468">
                  <c:v>0.82205318199999999</c:v>
                </c:pt>
                <c:pt idx="5469">
                  <c:v>0.822044259</c:v>
                </c:pt>
                <c:pt idx="5470">
                  <c:v>0.82203533699999998</c:v>
                </c:pt>
                <c:pt idx="5471">
                  <c:v>0.82202641399999998</c:v>
                </c:pt>
                <c:pt idx="5472">
                  <c:v>0.82201749199999996</c:v>
                </c:pt>
                <c:pt idx="5473">
                  <c:v>0.82200857000000005</c:v>
                </c:pt>
                <c:pt idx="5474">
                  <c:v>0.82199964700000006</c:v>
                </c:pt>
                <c:pt idx="5475">
                  <c:v>0.82199072500000003</c:v>
                </c:pt>
                <c:pt idx="5476">
                  <c:v>0.82198180300000001</c:v>
                </c:pt>
                <c:pt idx="5477">
                  <c:v>0.82196654999999996</c:v>
                </c:pt>
                <c:pt idx="5478">
                  <c:v>0.82195747399999997</c:v>
                </c:pt>
                <c:pt idx="5479">
                  <c:v>0.82194852100000004</c:v>
                </c:pt>
                <c:pt idx="5480">
                  <c:v>0.821939592</c:v>
                </c:pt>
                <c:pt idx="5481">
                  <c:v>0.82192900499999999</c:v>
                </c:pt>
                <c:pt idx="5482">
                  <c:v>0.82192004200000002</c:v>
                </c:pt>
                <c:pt idx="5483">
                  <c:v>0.821911112</c:v>
                </c:pt>
                <c:pt idx="5484">
                  <c:v>0.82190218800000003</c:v>
                </c:pt>
                <c:pt idx="5485">
                  <c:v>0.82189326500000004</c:v>
                </c:pt>
                <c:pt idx="5486">
                  <c:v>0.82188316100000003</c:v>
                </c:pt>
                <c:pt idx="5487">
                  <c:v>0.82187420799999999</c:v>
                </c:pt>
                <c:pt idx="5488">
                  <c:v>0.821856853</c:v>
                </c:pt>
                <c:pt idx="5489">
                  <c:v>0.82184762200000006</c:v>
                </c:pt>
                <c:pt idx="5490">
                  <c:v>0.82183863899999998</c:v>
                </c:pt>
                <c:pt idx="5491">
                  <c:v>0.82182970399999999</c:v>
                </c:pt>
                <c:pt idx="5492">
                  <c:v>0.82178004699999996</c:v>
                </c:pt>
                <c:pt idx="5493">
                  <c:v>0.82176982399999998</c:v>
                </c:pt>
                <c:pt idx="5494">
                  <c:v>0.82174618700000002</c:v>
                </c:pt>
                <c:pt idx="5495">
                  <c:v>0.82173373699999996</c:v>
                </c:pt>
                <c:pt idx="5496">
                  <c:v>0.821722285</c:v>
                </c:pt>
                <c:pt idx="5497">
                  <c:v>0.82171327299999997</c:v>
                </c:pt>
                <c:pt idx="5498">
                  <c:v>0.82170433300000001</c:v>
                </c:pt>
                <c:pt idx="5499">
                  <c:v>0.82169540699999999</c:v>
                </c:pt>
                <c:pt idx="5500">
                  <c:v>0.821668748</c:v>
                </c:pt>
                <c:pt idx="5501">
                  <c:v>0.82164789299999996</c:v>
                </c:pt>
                <c:pt idx="5502">
                  <c:v>0.82163856199999996</c:v>
                </c:pt>
                <c:pt idx="5503">
                  <c:v>0.82162955900000001</c:v>
                </c:pt>
                <c:pt idx="5504">
                  <c:v>0.821620621</c:v>
                </c:pt>
                <c:pt idx="5505">
                  <c:v>0.82161169599999995</c:v>
                </c:pt>
                <c:pt idx="5506">
                  <c:v>0.82160277299999995</c:v>
                </c:pt>
                <c:pt idx="5507">
                  <c:v>0.82159385100000004</c:v>
                </c:pt>
                <c:pt idx="5508">
                  <c:v>0.82158492900000002</c:v>
                </c:pt>
                <c:pt idx="5509">
                  <c:v>0.82157600600000003</c:v>
                </c:pt>
                <c:pt idx="5510">
                  <c:v>0.82154891399999996</c:v>
                </c:pt>
                <c:pt idx="5511">
                  <c:v>0.82153146700000002</c:v>
                </c:pt>
                <c:pt idx="5512">
                  <c:v>0.82152222600000002</c:v>
                </c:pt>
                <c:pt idx="5513">
                  <c:v>0.82150875400000001</c:v>
                </c:pt>
                <c:pt idx="5514">
                  <c:v>0.82149970000000005</c:v>
                </c:pt>
                <c:pt idx="5515">
                  <c:v>0.82149075100000002</c:v>
                </c:pt>
                <c:pt idx="5516">
                  <c:v>0.82146779199999997</c:v>
                </c:pt>
                <c:pt idx="5517">
                  <c:v>0.82145825699999997</c:v>
                </c:pt>
                <c:pt idx="5518">
                  <c:v>0.82144921500000001</c:v>
                </c:pt>
                <c:pt idx="5519">
                  <c:v>0.82144026999999997</c:v>
                </c:pt>
                <c:pt idx="5520">
                  <c:v>0.82142896700000001</c:v>
                </c:pt>
                <c:pt idx="5521">
                  <c:v>0.82141998000000005</c:v>
                </c:pt>
                <c:pt idx="5522">
                  <c:v>0.82141104399999998</c:v>
                </c:pt>
                <c:pt idx="5523">
                  <c:v>0.82140212000000001</c:v>
                </c:pt>
                <c:pt idx="5524">
                  <c:v>0.82139319700000002</c:v>
                </c:pt>
                <c:pt idx="5525">
                  <c:v>0.82138406500000005</c:v>
                </c:pt>
                <c:pt idx="5526">
                  <c:v>0.82137513900000003</c:v>
                </c:pt>
                <c:pt idx="5527">
                  <c:v>0.82135224200000001</c:v>
                </c:pt>
                <c:pt idx="5528">
                  <c:v>0.82130969099999995</c:v>
                </c:pt>
                <c:pt idx="5529">
                  <c:v>0.82126415699999999</c:v>
                </c:pt>
                <c:pt idx="5530">
                  <c:v>0.82122919400000005</c:v>
                </c:pt>
                <c:pt idx="5531">
                  <c:v>0.82118931900000003</c:v>
                </c:pt>
                <c:pt idx="5532">
                  <c:v>0.82117921699999996</c:v>
                </c:pt>
                <c:pt idx="5533">
                  <c:v>0.82116026499999994</c:v>
                </c:pt>
                <c:pt idx="5534">
                  <c:v>0.82114913199999995</c:v>
                </c:pt>
                <c:pt idx="5535">
                  <c:v>0.821122189</c:v>
                </c:pt>
                <c:pt idx="5536">
                  <c:v>0.82111283599999996</c:v>
                </c:pt>
                <c:pt idx="5537">
                  <c:v>0.82110382999999998</c:v>
                </c:pt>
                <c:pt idx="5538">
                  <c:v>0.82109489099999999</c:v>
                </c:pt>
                <c:pt idx="5539">
                  <c:v>0.82106516399999996</c:v>
                </c:pt>
                <c:pt idx="5540">
                  <c:v>0.82105581500000002</c:v>
                </c:pt>
                <c:pt idx="5541">
                  <c:v>0.82104680900000004</c:v>
                </c:pt>
                <c:pt idx="5542">
                  <c:v>0.82103786999999995</c:v>
                </c:pt>
                <c:pt idx="5543">
                  <c:v>0.82102894500000001</c:v>
                </c:pt>
                <c:pt idx="5544">
                  <c:v>0.82099830600000001</c:v>
                </c:pt>
                <c:pt idx="5545">
                  <c:v>0.82098876099999996</c:v>
                </c:pt>
                <c:pt idx="5546">
                  <c:v>0.82096921300000003</c:v>
                </c:pt>
                <c:pt idx="5547">
                  <c:v>0.82096001500000004</c:v>
                </c:pt>
                <c:pt idx="5548">
                  <c:v>0.82095103899999999</c:v>
                </c:pt>
                <c:pt idx="5549">
                  <c:v>0.82091909299999999</c:v>
                </c:pt>
                <c:pt idx="5550">
                  <c:v>0.82090954000000005</c:v>
                </c:pt>
                <c:pt idx="5551">
                  <c:v>0.82090049600000004</c:v>
                </c:pt>
                <c:pt idx="5552">
                  <c:v>0.82087713600000001</c:v>
                </c:pt>
                <c:pt idx="5553">
                  <c:v>0.82076777000000001</c:v>
                </c:pt>
                <c:pt idx="5554">
                  <c:v>0.82075208600000005</c:v>
                </c:pt>
                <c:pt idx="5555">
                  <c:v>0.82072199000000001</c:v>
                </c:pt>
                <c:pt idx="5556">
                  <c:v>0.82069920100000004</c:v>
                </c:pt>
                <c:pt idx="5557">
                  <c:v>0.820680988</c:v>
                </c:pt>
                <c:pt idx="5558">
                  <c:v>0.8206717</c:v>
                </c:pt>
                <c:pt idx="5559">
                  <c:v>0.82065379699999996</c:v>
                </c:pt>
                <c:pt idx="5560">
                  <c:v>0.820644398</c:v>
                </c:pt>
                <c:pt idx="5561">
                  <c:v>0.82063061299999995</c:v>
                </c:pt>
                <c:pt idx="5562">
                  <c:v>0.82059881499999998</c:v>
                </c:pt>
                <c:pt idx="5563">
                  <c:v>0.82058925599999999</c:v>
                </c:pt>
                <c:pt idx="5564">
                  <c:v>0.820580211</c:v>
                </c:pt>
                <c:pt idx="5565">
                  <c:v>0.82057126499999999</c:v>
                </c:pt>
                <c:pt idx="5566">
                  <c:v>0.820562338</c:v>
                </c:pt>
                <c:pt idx="5567">
                  <c:v>0.82055341599999998</c:v>
                </c:pt>
                <c:pt idx="5568">
                  <c:v>0.82054015800000002</c:v>
                </c:pt>
                <c:pt idx="5569">
                  <c:v>0.82053111999999995</c:v>
                </c:pt>
                <c:pt idx="5570">
                  <c:v>0.820507294</c:v>
                </c:pt>
                <c:pt idx="5571">
                  <c:v>0.82046612100000005</c:v>
                </c:pt>
                <c:pt idx="5572">
                  <c:v>0.820456254</c:v>
                </c:pt>
                <c:pt idx="5573">
                  <c:v>0.82044398500000004</c:v>
                </c:pt>
                <c:pt idx="5574">
                  <c:v>0.82043118299999995</c:v>
                </c:pt>
                <c:pt idx="5575">
                  <c:v>0.82042215399999996</c:v>
                </c:pt>
                <c:pt idx="5576">
                  <c:v>0.82040287700000003</c:v>
                </c:pt>
                <c:pt idx="5577">
                  <c:v>0.82038678899999995</c:v>
                </c:pt>
                <c:pt idx="5578">
                  <c:v>0.82037763399999997</c:v>
                </c:pt>
                <c:pt idx="5579">
                  <c:v>0.820368667</c:v>
                </c:pt>
                <c:pt idx="5580">
                  <c:v>0.82035973600000001</c:v>
                </c:pt>
                <c:pt idx="5581">
                  <c:v>0.82035081300000001</c:v>
                </c:pt>
                <c:pt idx="5582">
                  <c:v>0.82034189099999999</c:v>
                </c:pt>
                <c:pt idx="5583">
                  <c:v>0.82033296899999997</c:v>
                </c:pt>
                <c:pt idx="5584">
                  <c:v>0.82032404800000003</c:v>
                </c:pt>
                <c:pt idx="5585">
                  <c:v>0.82031512699999998</c:v>
                </c:pt>
                <c:pt idx="5586">
                  <c:v>0.82030620499999995</c:v>
                </c:pt>
                <c:pt idx="5587">
                  <c:v>0.82029728400000002</c:v>
                </c:pt>
                <c:pt idx="5588">
                  <c:v>0.82028836299999996</c:v>
                </c:pt>
                <c:pt idx="5589">
                  <c:v>0.82027944100000005</c:v>
                </c:pt>
                <c:pt idx="5590">
                  <c:v>0.82027052</c:v>
                </c:pt>
                <c:pt idx="5591">
                  <c:v>0.82026159799999998</c:v>
                </c:pt>
                <c:pt idx="5592">
                  <c:v>0.820250755</c:v>
                </c:pt>
                <c:pt idx="5593">
                  <c:v>0.82023916900000005</c:v>
                </c:pt>
                <c:pt idx="5594">
                  <c:v>0.82022960899999997</c:v>
                </c:pt>
                <c:pt idx="5595">
                  <c:v>0.82021857899999995</c:v>
                </c:pt>
                <c:pt idx="5596">
                  <c:v>0.82020076200000003</c:v>
                </c:pt>
                <c:pt idx="5597">
                  <c:v>0.82019014599999995</c:v>
                </c:pt>
                <c:pt idx="5598">
                  <c:v>0.82015433599999998</c:v>
                </c:pt>
                <c:pt idx="5599">
                  <c:v>0.82014469999999995</c:v>
                </c:pt>
                <c:pt idx="5600">
                  <c:v>0.82012045099999997</c:v>
                </c:pt>
                <c:pt idx="5601">
                  <c:v>0.82010786599999996</c:v>
                </c:pt>
                <c:pt idx="5602">
                  <c:v>0.82009877799999997</c:v>
                </c:pt>
                <c:pt idx="5603">
                  <c:v>0.82006985799999998</c:v>
                </c:pt>
                <c:pt idx="5604">
                  <c:v>0.82005961299999997</c:v>
                </c:pt>
                <c:pt idx="5605">
                  <c:v>0.82005055599999999</c:v>
                </c:pt>
                <c:pt idx="5606">
                  <c:v>0.82004160699999995</c:v>
                </c:pt>
                <c:pt idx="5607">
                  <c:v>0.82003027900000003</c:v>
                </c:pt>
                <c:pt idx="5608">
                  <c:v>0.82002129000000001</c:v>
                </c:pt>
                <c:pt idx="5609">
                  <c:v>0.82001052299999999</c:v>
                </c:pt>
                <c:pt idx="5610">
                  <c:v>0.82000155399999997</c:v>
                </c:pt>
                <c:pt idx="5611">
                  <c:v>0.81999246999999997</c:v>
                </c:pt>
                <c:pt idx="5612">
                  <c:v>0.81997932799999995</c:v>
                </c:pt>
                <c:pt idx="5613">
                  <c:v>0.81997030199999998</c:v>
                </c:pt>
                <c:pt idx="5614">
                  <c:v>0.81996135999999997</c:v>
                </c:pt>
                <c:pt idx="5615">
                  <c:v>0.81995243399999995</c:v>
                </c:pt>
                <c:pt idx="5616">
                  <c:v>0.819913856</c:v>
                </c:pt>
                <c:pt idx="5617">
                  <c:v>0.81990399899999999</c:v>
                </c:pt>
                <c:pt idx="5618">
                  <c:v>0.81989489800000004</c:v>
                </c:pt>
                <c:pt idx="5619">
                  <c:v>0.81988497900000001</c:v>
                </c:pt>
                <c:pt idx="5620">
                  <c:v>0.81986668100000004</c:v>
                </c:pt>
                <c:pt idx="5621">
                  <c:v>0.81977443000000005</c:v>
                </c:pt>
                <c:pt idx="5622">
                  <c:v>0.81976168900000002</c:v>
                </c:pt>
                <c:pt idx="5623">
                  <c:v>0.81975235199999996</c:v>
                </c:pt>
                <c:pt idx="5624">
                  <c:v>0.81974334900000001</c:v>
                </c:pt>
                <c:pt idx="5625">
                  <c:v>0.81973441199999997</c:v>
                </c:pt>
                <c:pt idx="5626">
                  <c:v>0.819685</c:v>
                </c:pt>
                <c:pt idx="5627">
                  <c:v>0.81967513299999994</c:v>
                </c:pt>
                <c:pt idx="5628">
                  <c:v>0.81966603800000004</c:v>
                </c:pt>
                <c:pt idx="5629">
                  <c:v>0.81965708299999995</c:v>
                </c:pt>
                <c:pt idx="5630">
                  <c:v>0.81964815499999999</c:v>
                </c:pt>
                <c:pt idx="5631">
                  <c:v>0.81963923299999997</c:v>
                </c:pt>
                <c:pt idx="5632">
                  <c:v>0.81963031099999994</c:v>
                </c:pt>
                <c:pt idx="5633">
                  <c:v>0.819609908</c:v>
                </c:pt>
                <c:pt idx="5634">
                  <c:v>0.819600683</c:v>
                </c:pt>
                <c:pt idx="5635">
                  <c:v>0.81952711099999997</c:v>
                </c:pt>
                <c:pt idx="5636">
                  <c:v>0.81951440099999995</c:v>
                </c:pt>
                <c:pt idx="5637">
                  <c:v>0.819505178</c:v>
                </c:pt>
                <c:pt idx="5638">
                  <c:v>0.81949619699999998</c:v>
                </c:pt>
                <c:pt idx="5639">
                  <c:v>0.81948680699999998</c:v>
                </c:pt>
                <c:pt idx="5640">
                  <c:v>0.81947787100000002</c:v>
                </c:pt>
                <c:pt idx="5641">
                  <c:v>0.81944673400000001</c:v>
                </c:pt>
                <c:pt idx="5642">
                  <c:v>0.81943719100000001</c:v>
                </c:pt>
                <c:pt idx="5643">
                  <c:v>0.81942814900000005</c:v>
                </c:pt>
                <c:pt idx="5644">
                  <c:v>0.81941623100000005</c:v>
                </c:pt>
                <c:pt idx="5645">
                  <c:v>0.81938223600000004</c:v>
                </c:pt>
                <c:pt idx="5646">
                  <c:v>0.81937106000000004</c:v>
                </c:pt>
                <c:pt idx="5647">
                  <c:v>0.81936197</c:v>
                </c:pt>
                <c:pt idx="5648">
                  <c:v>0.81934105999999995</c:v>
                </c:pt>
                <c:pt idx="5649">
                  <c:v>0.81925785399999995</c:v>
                </c:pt>
                <c:pt idx="5650">
                  <c:v>0.819193752</c:v>
                </c:pt>
                <c:pt idx="5651">
                  <c:v>0.81909022799999998</c:v>
                </c:pt>
                <c:pt idx="5652">
                  <c:v>0.81907847499999997</c:v>
                </c:pt>
                <c:pt idx="5653">
                  <c:v>0.81906907299999998</c:v>
                </c:pt>
                <c:pt idx="5654">
                  <c:v>0.81906005800000004</c:v>
                </c:pt>
                <c:pt idx="5655">
                  <c:v>0.81905111900000005</c:v>
                </c:pt>
                <c:pt idx="5656">
                  <c:v>0.819042194</c:v>
                </c:pt>
                <c:pt idx="5657">
                  <c:v>0.81903327299999995</c:v>
                </c:pt>
                <c:pt idx="5658">
                  <c:v>0.81902435200000001</c:v>
                </c:pt>
                <c:pt idx="5659">
                  <c:v>0.819014994</c:v>
                </c:pt>
                <c:pt idx="5660">
                  <c:v>0.81900180700000003</c:v>
                </c:pt>
                <c:pt idx="5661">
                  <c:v>0.81899277800000003</c:v>
                </c:pt>
                <c:pt idx="5662">
                  <c:v>0.81897564</c:v>
                </c:pt>
                <c:pt idx="5663">
                  <c:v>0.818966533</c:v>
                </c:pt>
                <c:pt idx="5664">
                  <c:v>0.81895757499999999</c:v>
                </c:pt>
                <c:pt idx="5665">
                  <c:v>0.81892624899999999</c:v>
                </c:pt>
                <c:pt idx="5666">
                  <c:v>0.81891673399999998</c:v>
                </c:pt>
                <c:pt idx="5667">
                  <c:v>0.81890003700000003</c:v>
                </c:pt>
                <c:pt idx="5668">
                  <c:v>0.81889089000000004</c:v>
                </c:pt>
                <c:pt idx="5669">
                  <c:v>0.81884720700000002</c:v>
                </c:pt>
                <c:pt idx="5670">
                  <c:v>0.81883120200000004</c:v>
                </c:pt>
                <c:pt idx="5671">
                  <c:v>0.81882163900000005</c:v>
                </c:pt>
                <c:pt idx="5672">
                  <c:v>0.81880812599999997</c:v>
                </c:pt>
                <c:pt idx="5673">
                  <c:v>0.81879906199999997</c:v>
                </c:pt>
                <c:pt idx="5674">
                  <c:v>0.81879011300000004</c:v>
                </c:pt>
                <c:pt idx="5675">
                  <c:v>0.81877857099999996</c:v>
                </c:pt>
                <c:pt idx="5676">
                  <c:v>0.81876956499999998</c:v>
                </c:pt>
                <c:pt idx="5677">
                  <c:v>0.81876062800000005</c:v>
                </c:pt>
                <c:pt idx="5678">
                  <c:v>0.81875170399999997</c:v>
                </c:pt>
                <c:pt idx="5679">
                  <c:v>0.81874277900000003</c:v>
                </c:pt>
                <c:pt idx="5680">
                  <c:v>0.81873385799999998</c:v>
                </c:pt>
                <c:pt idx="5681">
                  <c:v>0.818718642</c:v>
                </c:pt>
                <c:pt idx="5682">
                  <c:v>0.818709558</c:v>
                </c:pt>
                <c:pt idx="5683">
                  <c:v>0.81870060499999997</c:v>
                </c:pt>
                <c:pt idx="5684">
                  <c:v>0.81865128600000003</c:v>
                </c:pt>
                <c:pt idx="5685">
                  <c:v>0.81864138500000005</c:v>
                </c:pt>
                <c:pt idx="5686">
                  <c:v>0.81863227699999996</c:v>
                </c:pt>
                <c:pt idx="5687">
                  <c:v>0.81862332000000004</c:v>
                </c:pt>
                <c:pt idx="5688">
                  <c:v>0.818610897</c:v>
                </c:pt>
                <c:pt idx="5689">
                  <c:v>0.81857871699999996</c:v>
                </c:pt>
                <c:pt idx="5690">
                  <c:v>0.81856891700000001</c:v>
                </c:pt>
                <c:pt idx="5691">
                  <c:v>0.81854731999999997</c:v>
                </c:pt>
                <c:pt idx="5692">
                  <c:v>0.81853804299999999</c:v>
                </c:pt>
                <c:pt idx="5693">
                  <c:v>0.81850994200000005</c:v>
                </c:pt>
                <c:pt idx="5694">
                  <c:v>0.818498646</c:v>
                </c:pt>
                <c:pt idx="5695">
                  <c:v>0.81848296700000001</c:v>
                </c:pt>
                <c:pt idx="5696">
                  <c:v>0.81838636099999995</c:v>
                </c:pt>
                <c:pt idx="5697">
                  <c:v>0.81832787900000004</c:v>
                </c:pt>
                <c:pt idx="5698">
                  <c:v>0.81831746100000002</c:v>
                </c:pt>
                <c:pt idx="5699">
                  <c:v>0.81829805499999997</c:v>
                </c:pt>
                <c:pt idx="5700">
                  <c:v>0.81828889500000002</c:v>
                </c:pt>
                <c:pt idx="5701">
                  <c:v>0.81827992699999996</c:v>
                </c:pt>
                <c:pt idx="5702">
                  <c:v>0.81827099800000003</c:v>
                </c:pt>
                <c:pt idx="5703">
                  <c:v>0.81826207500000003</c:v>
                </c:pt>
                <c:pt idx="5704">
                  <c:v>0.81825315499999995</c:v>
                </c:pt>
                <c:pt idx="5705">
                  <c:v>0.81823655500000003</c:v>
                </c:pt>
                <c:pt idx="5706">
                  <c:v>0.81822742199999998</c:v>
                </c:pt>
                <c:pt idx="5707">
                  <c:v>0.81821845900000001</c:v>
                </c:pt>
                <c:pt idx="5708">
                  <c:v>0.81820953100000005</c:v>
                </c:pt>
                <c:pt idx="5709">
                  <c:v>0.81820060900000002</c:v>
                </c:pt>
                <c:pt idx="5710">
                  <c:v>0.81819168900000006</c:v>
                </c:pt>
                <c:pt idx="5711">
                  <c:v>0.81816380700000002</c:v>
                </c:pt>
                <c:pt idx="5712">
                  <c:v>0.81814209500000001</c:v>
                </c:pt>
                <c:pt idx="5713">
                  <c:v>0.81810852199999995</c:v>
                </c:pt>
                <c:pt idx="5714">
                  <c:v>0.81809877799999997</c:v>
                </c:pt>
                <c:pt idx="5715">
                  <c:v>0.81808969899999995</c:v>
                </c:pt>
                <c:pt idx="5716">
                  <c:v>0.818080747</c:v>
                </c:pt>
                <c:pt idx="5717">
                  <c:v>0.81807631599999997</c:v>
                </c:pt>
                <c:pt idx="5718">
                  <c:v>0.81806124499999999</c:v>
                </c:pt>
                <c:pt idx="5719">
                  <c:v>0.81803397899999997</c:v>
                </c:pt>
                <c:pt idx="5720">
                  <c:v>0.81802436199999995</c:v>
                </c:pt>
                <c:pt idx="5721">
                  <c:v>0.81800737199999995</c:v>
                </c:pt>
                <c:pt idx="5722">
                  <c:v>0.81799823000000005</c:v>
                </c:pt>
                <c:pt idx="5723">
                  <c:v>0.81798926599999999</c:v>
                </c:pt>
                <c:pt idx="5724">
                  <c:v>0.81798033800000003</c:v>
                </c:pt>
                <c:pt idx="5725">
                  <c:v>0.81797141600000001</c:v>
                </c:pt>
                <c:pt idx="5726">
                  <c:v>0.81796102100000001</c:v>
                </c:pt>
                <c:pt idx="5727">
                  <c:v>0.817951867</c:v>
                </c:pt>
                <c:pt idx="5728">
                  <c:v>0.81794293600000001</c:v>
                </c:pt>
                <c:pt idx="5729">
                  <c:v>0.81793401399999999</c:v>
                </c:pt>
                <c:pt idx="5730">
                  <c:v>0.81789919899999997</c:v>
                </c:pt>
                <c:pt idx="5731">
                  <c:v>0.81787291699999998</c:v>
                </c:pt>
                <c:pt idx="5732">
                  <c:v>0.81785635000000001</c:v>
                </c:pt>
                <c:pt idx="5733">
                  <c:v>0.81784713899999995</c:v>
                </c:pt>
                <c:pt idx="5734">
                  <c:v>0.81783816099999995</c:v>
                </c:pt>
                <c:pt idx="5735">
                  <c:v>0.81782807300000004</c:v>
                </c:pt>
                <c:pt idx="5736">
                  <c:v>0.81779454699999998</c:v>
                </c:pt>
                <c:pt idx="5737">
                  <c:v>0.81778503000000002</c:v>
                </c:pt>
                <c:pt idx="5738">
                  <c:v>0.81777599400000001</c:v>
                </c:pt>
                <c:pt idx="5739">
                  <c:v>0.81773069799999998</c:v>
                </c:pt>
                <c:pt idx="5740">
                  <c:v>0.81771574999999996</c:v>
                </c:pt>
                <c:pt idx="5741">
                  <c:v>0.81764119300000004</c:v>
                </c:pt>
                <c:pt idx="5742">
                  <c:v>0.817629881</c:v>
                </c:pt>
                <c:pt idx="5743">
                  <c:v>0.81762054399999995</c:v>
                </c:pt>
                <c:pt idx="5744">
                  <c:v>0.81761154199999997</c:v>
                </c:pt>
                <c:pt idx="5745">
                  <c:v>0.817598398</c:v>
                </c:pt>
                <c:pt idx="5746">
                  <c:v>0.81758939399999997</c:v>
                </c:pt>
                <c:pt idx="5747">
                  <c:v>0.81758045800000001</c:v>
                </c:pt>
                <c:pt idx="5748">
                  <c:v>0.81757153500000002</c:v>
                </c:pt>
                <c:pt idx="5749">
                  <c:v>0.81756261399999997</c:v>
                </c:pt>
                <c:pt idx="5750">
                  <c:v>0.81754658300000005</c:v>
                </c:pt>
                <c:pt idx="5751">
                  <c:v>0.81753748000000004</c:v>
                </c:pt>
                <c:pt idx="5752">
                  <c:v>0.81752852399999998</c:v>
                </c:pt>
                <c:pt idx="5753">
                  <c:v>0.81751959699999999</c:v>
                </c:pt>
                <c:pt idx="5754">
                  <c:v>0.81751067600000005</c:v>
                </c:pt>
                <c:pt idx="5755">
                  <c:v>0.81747586500000002</c:v>
                </c:pt>
                <c:pt idx="5756">
                  <c:v>0.817466311</c:v>
                </c:pt>
                <c:pt idx="5757">
                  <c:v>0.81745726799999996</c:v>
                </c:pt>
                <c:pt idx="5758">
                  <c:v>0.81744832300000003</c:v>
                </c:pt>
                <c:pt idx="5759">
                  <c:v>0.81743939899999996</c:v>
                </c:pt>
                <c:pt idx="5760">
                  <c:v>0.81742405900000004</c:v>
                </c:pt>
                <c:pt idx="5761">
                  <c:v>0.81741498099999998</c:v>
                </c:pt>
                <c:pt idx="5762">
                  <c:v>0.81740603000000001</c:v>
                </c:pt>
                <c:pt idx="5763">
                  <c:v>0.81739085199999995</c:v>
                </c:pt>
                <c:pt idx="5764">
                  <c:v>0.81736756499999996</c:v>
                </c:pt>
                <c:pt idx="5765">
                  <c:v>0.81735718199999996</c:v>
                </c:pt>
                <c:pt idx="5766">
                  <c:v>0.81734815999999999</c:v>
                </c:pt>
                <c:pt idx="5767">
                  <c:v>0.81733922000000003</c:v>
                </c:pt>
                <c:pt idx="5768">
                  <c:v>0.81732271000000001</c:v>
                </c:pt>
                <c:pt idx="5769">
                  <c:v>0.817313552</c:v>
                </c:pt>
                <c:pt idx="5770">
                  <c:v>0.81727288899999995</c:v>
                </c:pt>
                <c:pt idx="5771">
                  <c:v>0.81722816700000001</c:v>
                </c:pt>
                <c:pt idx="5772">
                  <c:v>0.81719528500000005</c:v>
                </c:pt>
                <c:pt idx="5773">
                  <c:v>0.81718559199999996</c:v>
                </c:pt>
                <c:pt idx="5774">
                  <c:v>0.81717652299999999</c:v>
                </c:pt>
                <c:pt idx="5775">
                  <c:v>0.81716757399999995</c:v>
                </c:pt>
                <c:pt idx="5776">
                  <c:v>0.81715864900000001</c:v>
                </c:pt>
                <c:pt idx="5777">
                  <c:v>0.81714972799999996</c:v>
                </c:pt>
                <c:pt idx="5778">
                  <c:v>0.817140808</c:v>
                </c:pt>
                <c:pt idx="5779">
                  <c:v>0.817131155</c:v>
                </c:pt>
                <c:pt idx="5780">
                  <c:v>0.81711323400000002</c:v>
                </c:pt>
                <c:pt idx="5781">
                  <c:v>0.81710404800000003</c:v>
                </c:pt>
                <c:pt idx="5782">
                  <c:v>0.817095075</c:v>
                </c:pt>
                <c:pt idx="5783">
                  <c:v>0.81708614499999999</c:v>
                </c:pt>
                <c:pt idx="5784">
                  <c:v>0.81706462199999996</c:v>
                </c:pt>
                <c:pt idx="5785">
                  <c:v>0.81705508599999999</c:v>
                </c:pt>
                <c:pt idx="5786">
                  <c:v>0.817046092</c:v>
                </c:pt>
                <c:pt idx="5787">
                  <c:v>0.81703642499999996</c:v>
                </c:pt>
                <c:pt idx="5788">
                  <c:v>0.81700597900000005</c:v>
                </c:pt>
                <c:pt idx="5789">
                  <c:v>0.81694507100000002</c:v>
                </c:pt>
                <c:pt idx="5790">
                  <c:v>0.81693500200000002</c:v>
                </c:pt>
                <c:pt idx="5791">
                  <c:v>0.81692586499999997</c:v>
                </c:pt>
                <c:pt idx="5792">
                  <c:v>0.81691690299999997</c:v>
                </c:pt>
                <c:pt idx="5793">
                  <c:v>0.81690797400000004</c:v>
                </c:pt>
                <c:pt idx="5794">
                  <c:v>0.81689905299999999</c:v>
                </c:pt>
                <c:pt idx="5795">
                  <c:v>0.816879417</c:v>
                </c:pt>
                <c:pt idx="5796">
                  <c:v>0.81686574000000001</c:v>
                </c:pt>
                <c:pt idx="5797">
                  <c:v>0.81685212699999998</c:v>
                </c:pt>
                <c:pt idx="5798">
                  <c:v>0.81683702000000002</c:v>
                </c:pt>
                <c:pt idx="5799">
                  <c:v>0.81681595600000001</c:v>
                </c:pt>
                <c:pt idx="5800">
                  <c:v>0.81680664199999997</c:v>
                </c:pt>
                <c:pt idx="5801">
                  <c:v>0.81679764499999996</c:v>
                </c:pt>
                <c:pt idx="5802">
                  <c:v>0.81678177399999996</c:v>
                </c:pt>
                <c:pt idx="5803">
                  <c:v>0.81676057199999996</c:v>
                </c:pt>
                <c:pt idx="5804">
                  <c:v>0.81675120000000001</c:v>
                </c:pt>
                <c:pt idx="5805">
                  <c:v>0.81673736799999996</c:v>
                </c:pt>
                <c:pt idx="5806">
                  <c:v>0.81672831400000001</c:v>
                </c:pt>
                <c:pt idx="5807">
                  <c:v>0.81671936700000003</c:v>
                </c:pt>
                <c:pt idx="5808">
                  <c:v>0.81671044299999995</c:v>
                </c:pt>
                <c:pt idx="5809">
                  <c:v>0.81670152200000001</c:v>
                </c:pt>
                <c:pt idx="5810">
                  <c:v>0.81668703799999998</c:v>
                </c:pt>
                <c:pt idx="5811">
                  <c:v>0.81667798000000003</c:v>
                </c:pt>
                <c:pt idx="5812">
                  <c:v>0.81666903300000004</c:v>
                </c:pt>
                <c:pt idx="5813">
                  <c:v>0.81663217799999999</c:v>
                </c:pt>
                <c:pt idx="5814">
                  <c:v>0.81662253699999998</c:v>
                </c:pt>
                <c:pt idx="5815">
                  <c:v>0.81661347799999995</c:v>
                </c:pt>
                <c:pt idx="5816">
                  <c:v>0.81660453099999997</c:v>
                </c:pt>
                <c:pt idx="5817">
                  <c:v>0.81659560600000003</c:v>
                </c:pt>
                <c:pt idx="5818">
                  <c:v>0.81658668599999995</c:v>
                </c:pt>
                <c:pt idx="5819">
                  <c:v>0.81652069299999996</c:v>
                </c:pt>
                <c:pt idx="5820">
                  <c:v>0.81649561999999998</c:v>
                </c:pt>
                <c:pt idx="5821">
                  <c:v>0.81648606999999995</c:v>
                </c:pt>
                <c:pt idx="5822">
                  <c:v>0.81647702799999999</c:v>
                </c:pt>
                <c:pt idx="5823">
                  <c:v>0.81639460500000005</c:v>
                </c:pt>
                <c:pt idx="5824">
                  <c:v>0.81638450299999998</c:v>
                </c:pt>
                <c:pt idx="5825">
                  <c:v>0.81637536099999997</c:v>
                </c:pt>
                <c:pt idx="5826">
                  <c:v>0.81636639700000002</c:v>
                </c:pt>
                <c:pt idx="5827">
                  <c:v>0.81635746899999995</c:v>
                </c:pt>
                <c:pt idx="5828">
                  <c:v>0.816346036</c:v>
                </c:pt>
                <c:pt idx="5829">
                  <c:v>0.81633704500000004</c:v>
                </c:pt>
                <c:pt idx="5830">
                  <c:v>0.81632811100000002</c:v>
                </c:pt>
                <c:pt idx="5831">
                  <c:v>0.816319189</c:v>
                </c:pt>
                <c:pt idx="5832">
                  <c:v>0.81630461399999998</c:v>
                </c:pt>
                <c:pt idx="5833">
                  <c:v>0.81629381599999995</c:v>
                </c:pt>
                <c:pt idx="5834">
                  <c:v>0.81628482899999999</c:v>
                </c:pt>
                <c:pt idx="5835">
                  <c:v>0.81626482700000003</c:v>
                </c:pt>
                <c:pt idx="5836">
                  <c:v>0.81622944799999997</c:v>
                </c:pt>
                <c:pt idx="5837">
                  <c:v>0.81621978699999997</c:v>
                </c:pt>
                <c:pt idx="5838">
                  <c:v>0.81618121799999999</c:v>
                </c:pt>
                <c:pt idx="5839">
                  <c:v>0.81614207999999999</c:v>
                </c:pt>
                <c:pt idx="5840">
                  <c:v>0.81612227900000001</c:v>
                </c:pt>
                <c:pt idx="5841">
                  <c:v>0.81609707899999995</c:v>
                </c:pt>
                <c:pt idx="5842">
                  <c:v>0.81606868700000001</c:v>
                </c:pt>
                <c:pt idx="5843">
                  <c:v>0.81604738200000004</c:v>
                </c:pt>
                <c:pt idx="5844">
                  <c:v>0.81602401300000005</c:v>
                </c:pt>
                <c:pt idx="5845">
                  <c:v>0.816014613</c:v>
                </c:pt>
                <c:pt idx="5846">
                  <c:v>0.8160056</c:v>
                </c:pt>
                <c:pt idx="5847">
                  <c:v>0.81599666199999998</c:v>
                </c:pt>
                <c:pt idx="5848">
                  <c:v>0.81598271700000002</c:v>
                </c:pt>
                <c:pt idx="5849">
                  <c:v>0.81594448399999997</c:v>
                </c:pt>
                <c:pt idx="5850">
                  <c:v>0.81592441299999996</c:v>
                </c:pt>
                <c:pt idx="5851">
                  <c:v>0.81590447399999999</c:v>
                </c:pt>
                <c:pt idx="5852">
                  <c:v>0.81586376599999999</c:v>
                </c:pt>
                <c:pt idx="5853">
                  <c:v>0.81583027399999997</c:v>
                </c:pt>
                <c:pt idx="5854">
                  <c:v>0.81580250399999998</c:v>
                </c:pt>
                <c:pt idx="5855">
                  <c:v>0.81578231400000001</c:v>
                </c:pt>
                <c:pt idx="5856">
                  <c:v>0.81576309300000005</c:v>
                </c:pt>
                <c:pt idx="5857">
                  <c:v>0.81575240199999999</c:v>
                </c:pt>
                <c:pt idx="5858">
                  <c:v>0.81573300699999995</c:v>
                </c:pt>
                <c:pt idx="5859">
                  <c:v>0.81571069799999996</c:v>
                </c:pt>
                <c:pt idx="5860">
                  <c:v>0.81568933300000002</c:v>
                </c:pt>
                <c:pt idx="5861">
                  <c:v>0.81566714200000001</c:v>
                </c:pt>
                <c:pt idx="5862">
                  <c:v>0.81565513999999995</c:v>
                </c:pt>
                <c:pt idx="5863">
                  <c:v>0.815629512</c:v>
                </c:pt>
                <c:pt idx="5864">
                  <c:v>0.81559329199999997</c:v>
                </c:pt>
                <c:pt idx="5865">
                  <c:v>0.81558358600000003</c:v>
                </c:pt>
                <c:pt idx="5866">
                  <c:v>0.81556691299999995</c:v>
                </c:pt>
                <c:pt idx="5867">
                  <c:v>0.81555464700000002</c:v>
                </c:pt>
                <c:pt idx="5868">
                  <c:v>0.81554206600000001</c:v>
                </c:pt>
                <c:pt idx="5869">
                  <c:v>0.81553092900000002</c:v>
                </c:pt>
                <c:pt idx="5870">
                  <c:v>0.81552193100000003</c:v>
                </c:pt>
                <c:pt idx="5871">
                  <c:v>0.81551056300000002</c:v>
                </c:pt>
                <c:pt idx="5872">
                  <c:v>0.81550157599999995</c:v>
                </c:pt>
                <c:pt idx="5873">
                  <c:v>0.81548550900000005</c:v>
                </c:pt>
                <c:pt idx="5874">
                  <c:v>0.81547273799999997</c:v>
                </c:pt>
                <c:pt idx="5875">
                  <c:v>0.81544533799999996</c:v>
                </c:pt>
                <c:pt idx="5876">
                  <c:v>0.815426396</c:v>
                </c:pt>
                <c:pt idx="5877">
                  <c:v>0.81539959200000001</c:v>
                </c:pt>
                <c:pt idx="5878">
                  <c:v>0.81537754799999995</c:v>
                </c:pt>
                <c:pt idx="5879">
                  <c:v>0.81536446100000004</c:v>
                </c:pt>
                <c:pt idx="5880">
                  <c:v>0.81534378799999996</c:v>
                </c:pt>
                <c:pt idx="5881">
                  <c:v>0.81532829900000003</c:v>
                </c:pt>
                <c:pt idx="5882">
                  <c:v>0.81531538100000001</c:v>
                </c:pt>
                <c:pt idx="5883">
                  <c:v>0.81530277200000001</c:v>
                </c:pt>
                <c:pt idx="5884">
                  <c:v>0.815280966</c:v>
                </c:pt>
                <c:pt idx="5885">
                  <c:v>0.81526808500000003</c:v>
                </c:pt>
                <c:pt idx="5886">
                  <c:v>0.81524608899999995</c:v>
                </c:pt>
                <c:pt idx="5887">
                  <c:v>0.81523398700000005</c:v>
                </c:pt>
                <c:pt idx="5888">
                  <c:v>0.81522473600000001</c:v>
                </c:pt>
                <c:pt idx="5889">
                  <c:v>0.81518642900000005</c:v>
                </c:pt>
                <c:pt idx="5890">
                  <c:v>0.81517373000000004</c:v>
                </c:pt>
                <c:pt idx="5891">
                  <c:v>0.81515351000000003</c:v>
                </c:pt>
                <c:pt idx="5892">
                  <c:v>0.81513615299999997</c:v>
                </c:pt>
                <c:pt idx="5893">
                  <c:v>0.81512396399999998</c:v>
                </c:pt>
                <c:pt idx="5894">
                  <c:v>0.815114915</c:v>
                </c:pt>
                <c:pt idx="5895">
                  <c:v>0.81508673099999995</c:v>
                </c:pt>
                <c:pt idx="5896">
                  <c:v>0.81507361599999995</c:v>
                </c:pt>
                <c:pt idx="5897">
                  <c:v>0.81504197099999998</c:v>
                </c:pt>
                <c:pt idx="5898">
                  <c:v>0.81503195299999998</c:v>
                </c:pt>
                <c:pt idx="5899">
                  <c:v>0.81498917500000001</c:v>
                </c:pt>
                <c:pt idx="5900">
                  <c:v>0.81495327699999998</c:v>
                </c:pt>
                <c:pt idx="5901">
                  <c:v>0.81493308399999997</c:v>
                </c:pt>
                <c:pt idx="5902">
                  <c:v>0.81490762299999997</c:v>
                </c:pt>
                <c:pt idx="5903">
                  <c:v>0.81489413899999996</c:v>
                </c:pt>
                <c:pt idx="5904">
                  <c:v>0.81487935600000005</c:v>
                </c:pt>
                <c:pt idx="5905">
                  <c:v>0.81486883300000001</c:v>
                </c:pt>
                <c:pt idx="5906">
                  <c:v>0.81483941900000001</c:v>
                </c:pt>
                <c:pt idx="5907">
                  <c:v>0.81482381999999998</c:v>
                </c:pt>
                <c:pt idx="5908">
                  <c:v>0.81480841299999995</c:v>
                </c:pt>
                <c:pt idx="5909">
                  <c:v>0.81478352200000004</c:v>
                </c:pt>
                <c:pt idx="5910">
                  <c:v>0.81477105400000005</c:v>
                </c:pt>
                <c:pt idx="5911">
                  <c:v>0.81474615100000003</c:v>
                </c:pt>
                <c:pt idx="5912">
                  <c:v>0.81469293200000004</c:v>
                </c:pt>
                <c:pt idx="5913">
                  <c:v>0.81464032900000005</c:v>
                </c:pt>
                <c:pt idx="5914">
                  <c:v>0.81458626599999995</c:v>
                </c:pt>
                <c:pt idx="5915">
                  <c:v>0.81454613099999995</c:v>
                </c:pt>
                <c:pt idx="5916">
                  <c:v>0.81452717200000002</c:v>
                </c:pt>
                <c:pt idx="5917">
                  <c:v>0.81447433899999999</c:v>
                </c:pt>
                <c:pt idx="5918">
                  <c:v>0.81446429499999995</c:v>
                </c:pt>
                <c:pt idx="5919">
                  <c:v>0.81445446099999996</c:v>
                </c:pt>
                <c:pt idx="5920">
                  <c:v>0.81443571599999998</c:v>
                </c:pt>
                <c:pt idx="5921">
                  <c:v>0.81441261899999995</c:v>
                </c:pt>
                <c:pt idx="5922">
                  <c:v>0.81440333099999995</c:v>
                </c:pt>
                <c:pt idx="5923">
                  <c:v>0.81435456399999995</c:v>
                </c:pt>
                <c:pt idx="5924">
                  <c:v>0.81433212899999996</c:v>
                </c:pt>
                <c:pt idx="5925">
                  <c:v>0.81432094499999996</c:v>
                </c:pt>
                <c:pt idx="5926">
                  <c:v>0.81429124100000005</c:v>
                </c:pt>
                <c:pt idx="5927">
                  <c:v>0.814280483</c:v>
                </c:pt>
                <c:pt idx="5928">
                  <c:v>0.81424939399999996</c:v>
                </c:pt>
                <c:pt idx="5929">
                  <c:v>0.814209666</c:v>
                </c:pt>
                <c:pt idx="5930">
                  <c:v>0.81419346299999995</c:v>
                </c:pt>
                <c:pt idx="5931">
                  <c:v>0.81417406699999995</c:v>
                </c:pt>
                <c:pt idx="5932">
                  <c:v>0.814148019</c:v>
                </c:pt>
                <c:pt idx="5933">
                  <c:v>0.81413655100000004</c:v>
                </c:pt>
                <c:pt idx="5934">
                  <c:v>0.81411735600000001</c:v>
                </c:pt>
                <c:pt idx="5935">
                  <c:v>0.81410796900000004</c:v>
                </c:pt>
                <c:pt idx="5936">
                  <c:v>0.81408591600000002</c:v>
                </c:pt>
                <c:pt idx="5937">
                  <c:v>0.81405466199999998</c:v>
                </c:pt>
                <c:pt idx="5938">
                  <c:v>0.81403699600000001</c:v>
                </c:pt>
                <c:pt idx="5939">
                  <c:v>0.81399285700000001</c:v>
                </c:pt>
                <c:pt idx="5940">
                  <c:v>0.81395243699999997</c:v>
                </c:pt>
                <c:pt idx="5941">
                  <c:v>0.81387937899999996</c:v>
                </c:pt>
                <c:pt idx="5942">
                  <c:v>0.81385696299999999</c:v>
                </c:pt>
                <c:pt idx="5943">
                  <c:v>0.81377805299999995</c:v>
                </c:pt>
                <c:pt idx="5944">
                  <c:v>0.81376552800000002</c:v>
                </c:pt>
                <c:pt idx="5945">
                  <c:v>0.81374311600000004</c:v>
                </c:pt>
                <c:pt idx="5946">
                  <c:v>0.81372602999999999</c:v>
                </c:pt>
                <c:pt idx="5947">
                  <c:v>0.81370140300000005</c:v>
                </c:pt>
                <c:pt idx="5948">
                  <c:v>0.81368320299999997</c:v>
                </c:pt>
                <c:pt idx="5949">
                  <c:v>0.81365356</c:v>
                </c:pt>
                <c:pt idx="5950">
                  <c:v>0.81362672000000003</c:v>
                </c:pt>
                <c:pt idx="5951">
                  <c:v>0.81360799399999995</c:v>
                </c:pt>
                <c:pt idx="5952">
                  <c:v>0.81358106500000005</c:v>
                </c:pt>
                <c:pt idx="5953">
                  <c:v>0.81355840000000001</c:v>
                </c:pt>
                <c:pt idx="5954">
                  <c:v>0.81353926600000004</c:v>
                </c:pt>
                <c:pt idx="5955">
                  <c:v>0.81352860999999999</c:v>
                </c:pt>
                <c:pt idx="5956">
                  <c:v>0.81351530400000005</c:v>
                </c:pt>
                <c:pt idx="5957">
                  <c:v>0.81345937899999998</c:v>
                </c:pt>
                <c:pt idx="5958">
                  <c:v>0.81334350300000002</c:v>
                </c:pt>
                <c:pt idx="5959">
                  <c:v>0.813316229</c:v>
                </c:pt>
                <c:pt idx="5960">
                  <c:v>0.81330510099999997</c:v>
                </c:pt>
                <c:pt idx="5961">
                  <c:v>0.81328670199999997</c:v>
                </c:pt>
                <c:pt idx="5962">
                  <c:v>0.81323825900000002</c:v>
                </c:pt>
                <c:pt idx="5963">
                  <c:v>0.81320359399999997</c:v>
                </c:pt>
                <c:pt idx="5964">
                  <c:v>0.81309578000000005</c:v>
                </c:pt>
                <c:pt idx="5965">
                  <c:v>0.81306019399999996</c:v>
                </c:pt>
                <c:pt idx="5966">
                  <c:v>0.81302155799999998</c:v>
                </c:pt>
                <c:pt idx="5967">
                  <c:v>0.81297153700000002</c:v>
                </c:pt>
                <c:pt idx="5968">
                  <c:v>0.81293351999999997</c:v>
                </c:pt>
                <c:pt idx="5969">
                  <c:v>0.81290328599999995</c:v>
                </c:pt>
                <c:pt idx="5970">
                  <c:v>0.81288933699999999</c:v>
                </c:pt>
                <c:pt idx="5971">
                  <c:v>0.81287563200000001</c:v>
                </c:pt>
                <c:pt idx="5972">
                  <c:v>0.81284185399999997</c:v>
                </c:pt>
                <c:pt idx="5973">
                  <c:v>0.81281864100000001</c:v>
                </c:pt>
                <c:pt idx="5974">
                  <c:v>0.81278750600000005</c:v>
                </c:pt>
                <c:pt idx="5975">
                  <c:v>0.81277477099999995</c:v>
                </c:pt>
                <c:pt idx="5976">
                  <c:v>0.81275712499999997</c:v>
                </c:pt>
                <c:pt idx="5977">
                  <c:v>0.81272923699999999</c:v>
                </c:pt>
                <c:pt idx="5978">
                  <c:v>0.81271976300000004</c:v>
                </c:pt>
                <c:pt idx="5979">
                  <c:v>0.81270437900000003</c:v>
                </c:pt>
                <c:pt idx="5980">
                  <c:v>0.81268816200000005</c:v>
                </c:pt>
                <c:pt idx="5981">
                  <c:v>0.81266707299999996</c:v>
                </c:pt>
                <c:pt idx="5982">
                  <c:v>0.81265752800000002</c:v>
                </c:pt>
                <c:pt idx="5983">
                  <c:v>0.81264603800000001</c:v>
                </c:pt>
                <c:pt idx="5984">
                  <c:v>0.81262484999999995</c:v>
                </c:pt>
                <c:pt idx="5985">
                  <c:v>0.81260344100000004</c:v>
                </c:pt>
                <c:pt idx="5986">
                  <c:v>0.812527424</c:v>
                </c:pt>
                <c:pt idx="5987">
                  <c:v>0.81246204</c:v>
                </c:pt>
                <c:pt idx="5988">
                  <c:v>0.81244490300000005</c:v>
                </c:pt>
                <c:pt idx="5989">
                  <c:v>0.81240965200000004</c:v>
                </c:pt>
                <c:pt idx="5990">
                  <c:v>0.81235428399999998</c:v>
                </c:pt>
                <c:pt idx="5991">
                  <c:v>0.81229580300000004</c:v>
                </c:pt>
                <c:pt idx="5992">
                  <c:v>0.81225027000000005</c:v>
                </c:pt>
                <c:pt idx="5993">
                  <c:v>0.81223042000000001</c:v>
                </c:pt>
                <c:pt idx="5994">
                  <c:v>0.81221343599999996</c:v>
                </c:pt>
                <c:pt idx="5995">
                  <c:v>0.81206514900000004</c:v>
                </c:pt>
                <c:pt idx="5996">
                  <c:v>0.81203200200000003</c:v>
                </c:pt>
                <c:pt idx="5997">
                  <c:v>0.81201511800000004</c:v>
                </c:pt>
                <c:pt idx="5998">
                  <c:v>0.81198526000000004</c:v>
                </c:pt>
                <c:pt idx="5999">
                  <c:v>0.811970211</c:v>
                </c:pt>
                <c:pt idx="6000">
                  <c:v>0.81195039999999996</c:v>
                </c:pt>
                <c:pt idx="6001">
                  <c:v>0.81192570500000005</c:v>
                </c:pt>
                <c:pt idx="6002">
                  <c:v>0.81191293899999994</c:v>
                </c:pt>
                <c:pt idx="6003">
                  <c:v>0.81190384199999999</c:v>
                </c:pt>
                <c:pt idx="6004">
                  <c:v>0.81187607500000003</c:v>
                </c:pt>
                <c:pt idx="6005">
                  <c:v>0.81185865899999998</c:v>
                </c:pt>
                <c:pt idx="6006">
                  <c:v>0.81184745199999997</c:v>
                </c:pt>
                <c:pt idx="6007">
                  <c:v>0.81181921700000004</c:v>
                </c:pt>
                <c:pt idx="6008">
                  <c:v>0.81179331099999996</c:v>
                </c:pt>
                <c:pt idx="6009">
                  <c:v>0.81174677100000003</c:v>
                </c:pt>
                <c:pt idx="6010">
                  <c:v>0.81173646899999996</c:v>
                </c:pt>
                <c:pt idx="6011">
                  <c:v>0.81162919</c:v>
                </c:pt>
                <c:pt idx="6012">
                  <c:v>0.811592337</c:v>
                </c:pt>
                <c:pt idx="6013">
                  <c:v>0.81151580700000003</c:v>
                </c:pt>
                <c:pt idx="6014">
                  <c:v>0.81148119100000005</c:v>
                </c:pt>
                <c:pt idx="6015">
                  <c:v>0.81142114300000001</c:v>
                </c:pt>
                <c:pt idx="6016">
                  <c:v>0.81139283600000001</c:v>
                </c:pt>
                <c:pt idx="6017">
                  <c:v>0.81137013199999997</c:v>
                </c:pt>
                <c:pt idx="6018">
                  <c:v>0.81134202200000005</c:v>
                </c:pt>
                <c:pt idx="6019">
                  <c:v>0.81129500399999999</c:v>
                </c:pt>
                <c:pt idx="6020">
                  <c:v>0.81126918699999995</c:v>
                </c:pt>
                <c:pt idx="6021">
                  <c:v>0.81124638400000004</c:v>
                </c:pt>
                <c:pt idx="6022">
                  <c:v>0.811234444</c:v>
                </c:pt>
                <c:pt idx="6023">
                  <c:v>0.81121264900000001</c:v>
                </c:pt>
                <c:pt idx="6024">
                  <c:v>0.811203377</c:v>
                </c:pt>
                <c:pt idx="6025">
                  <c:v>0.81118215900000001</c:v>
                </c:pt>
                <c:pt idx="6026">
                  <c:v>0.81117057100000001</c:v>
                </c:pt>
                <c:pt idx="6027">
                  <c:v>0.81114455500000004</c:v>
                </c:pt>
                <c:pt idx="6028">
                  <c:v>0.81112299300000001</c:v>
                </c:pt>
                <c:pt idx="6029">
                  <c:v>0.81110854099999996</c:v>
                </c:pt>
                <c:pt idx="6030">
                  <c:v>0.81109847599999996</c:v>
                </c:pt>
                <c:pt idx="6031">
                  <c:v>0.81105892899999998</c:v>
                </c:pt>
                <c:pt idx="6032">
                  <c:v>0.81104465299999995</c:v>
                </c:pt>
                <c:pt idx="6033">
                  <c:v>0.81103546599999998</c:v>
                </c:pt>
                <c:pt idx="6034">
                  <c:v>0.81098706300000001</c:v>
                </c:pt>
                <c:pt idx="6035">
                  <c:v>0.81096212000000001</c:v>
                </c:pt>
                <c:pt idx="6036">
                  <c:v>0.81089018300000004</c:v>
                </c:pt>
                <c:pt idx="6037">
                  <c:v>0.81085577499999995</c:v>
                </c:pt>
                <c:pt idx="6038">
                  <c:v>0.81083926500000003</c:v>
                </c:pt>
                <c:pt idx="6039">
                  <c:v>0.81082185500000004</c:v>
                </c:pt>
                <c:pt idx="6040">
                  <c:v>0.81080206799999999</c:v>
                </c:pt>
                <c:pt idx="6041">
                  <c:v>0.81077982000000004</c:v>
                </c:pt>
                <c:pt idx="6042">
                  <c:v>0.81075967299999996</c:v>
                </c:pt>
                <c:pt idx="6043">
                  <c:v>0.81073476200000005</c:v>
                </c:pt>
                <c:pt idx="6044">
                  <c:v>0.81071382199999997</c:v>
                </c:pt>
                <c:pt idx="6045">
                  <c:v>0.81069229200000004</c:v>
                </c:pt>
                <c:pt idx="6046">
                  <c:v>0.81067197999999996</c:v>
                </c:pt>
                <c:pt idx="6047">
                  <c:v>0.81065995199999996</c:v>
                </c:pt>
                <c:pt idx="6048">
                  <c:v>0.81064869799999995</c:v>
                </c:pt>
                <c:pt idx="6049">
                  <c:v>0.81063523199999998</c:v>
                </c:pt>
                <c:pt idx="6050">
                  <c:v>0.81061077999999998</c:v>
                </c:pt>
                <c:pt idx="6051">
                  <c:v>0.81059952199999996</c:v>
                </c:pt>
                <c:pt idx="6052">
                  <c:v>0.81057500299999996</c:v>
                </c:pt>
                <c:pt idx="6053">
                  <c:v>0.81054258700000004</c:v>
                </c:pt>
                <c:pt idx="6054">
                  <c:v>0.81053093399999998</c:v>
                </c:pt>
                <c:pt idx="6055">
                  <c:v>0.81050741199999998</c:v>
                </c:pt>
                <c:pt idx="6056">
                  <c:v>0.81049806300000005</c:v>
                </c:pt>
                <c:pt idx="6057">
                  <c:v>0.81047677900000004</c:v>
                </c:pt>
                <c:pt idx="6058">
                  <c:v>0.81046614500000003</c:v>
                </c:pt>
                <c:pt idx="6059">
                  <c:v>0.81045177499999999</c:v>
                </c:pt>
                <c:pt idx="6060">
                  <c:v>0.81043911499999999</c:v>
                </c:pt>
                <c:pt idx="6061">
                  <c:v>0.810430074</c:v>
                </c:pt>
                <c:pt idx="6062">
                  <c:v>0.81041684899999999</c:v>
                </c:pt>
                <c:pt idx="6063">
                  <c:v>0.81040062700000004</c:v>
                </c:pt>
                <c:pt idx="6064">
                  <c:v>0.810388577</c:v>
                </c:pt>
                <c:pt idx="6065">
                  <c:v>0.81037090599999995</c:v>
                </c:pt>
                <c:pt idx="6066">
                  <c:v>0.81035477300000003</c:v>
                </c:pt>
                <c:pt idx="6067">
                  <c:v>0.81032232500000001</c:v>
                </c:pt>
                <c:pt idx="6068">
                  <c:v>0.81031273000000004</c:v>
                </c:pt>
                <c:pt idx="6069">
                  <c:v>0.810303683</c:v>
                </c:pt>
                <c:pt idx="6070">
                  <c:v>0.81026813099999995</c:v>
                </c:pt>
                <c:pt idx="6071">
                  <c:v>0.81025718899999999</c:v>
                </c:pt>
                <c:pt idx="6072">
                  <c:v>0.81023607099999995</c:v>
                </c:pt>
                <c:pt idx="6073">
                  <c:v>0.81021713299999998</c:v>
                </c:pt>
                <c:pt idx="6074">
                  <c:v>0.81019534500000001</c:v>
                </c:pt>
                <c:pt idx="6075">
                  <c:v>0.81017477999999998</c:v>
                </c:pt>
                <c:pt idx="6076">
                  <c:v>0.81015364999999995</c:v>
                </c:pt>
                <c:pt idx="6077">
                  <c:v>0.81014243100000005</c:v>
                </c:pt>
                <c:pt idx="6078">
                  <c:v>0.81011920500000001</c:v>
                </c:pt>
                <c:pt idx="6079">
                  <c:v>0.81010287000000003</c:v>
                </c:pt>
                <c:pt idx="6080">
                  <c:v>0.810079153</c:v>
                </c:pt>
                <c:pt idx="6081">
                  <c:v>0.81005937299999997</c:v>
                </c:pt>
                <c:pt idx="6082">
                  <c:v>0.81005016200000002</c:v>
                </c:pt>
                <c:pt idx="6083">
                  <c:v>0.81004118800000002</c:v>
                </c:pt>
                <c:pt idx="6084">
                  <c:v>0.80999968899999997</c:v>
                </c:pt>
                <c:pt idx="6085">
                  <c:v>0.80998472899999996</c:v>
                </c:pt>
                <c:pt idx="6086">
                  <c:v>0.80997064100000005</c:v>
                </c:pt>
                <c:pt idx="6087">
                  <c:v>0.80995540700000002</c:v>
                </c:pt>
                <c:pt idx="6088">
                  <c:v>0.80994630599999995</c:v>
                </c:pt>
                <c:pt idx="6089">
                  <c:v>0.80992717999999997</c:v>
                </c:pt>
                <c:pt idx="6090">
                  <c:v>0.80989535899999998</c:v>
                </c:pt>
                <c:pt idx="6091">
                  <c:v>0.80988327299999996</c:v>
                </c:pt>
                <c:pt idx="6092">
                  <c:v>0.80986461300000001</c:v>
                </c:pt>
                <c:pt idx="6093">
                  <c:v>0.80985111099999996</c:v>
                </c:pt>
                <c:pt idx="6094">
                  <c:v>0.80982603399999997</c:v>
                </c:pt>
                <c:pt idx="6095">
                  <c:v>0.80981402400000002</c:v>
                </c:pt>
                <c:pt idx="6096">
                  <c:v>0.80979127200000001</c:v>
                </c:pt>
                <c:pt idx="6097">
                  <c:v>0.80975561600000001</c:v>
                </c:pt>
                <c:pt idx="6098">
                  <c:v>0.80974191100000004</c:v>
                </c:pt>
                <c:pt idx="6099">
                  <c:v>0.80970537200000003</c:v>
                </c:pt>
                <c:pt idx="6100">
                  <c:v>0.80969475800000001</c:v>
                </c:pt>
                <c:pt idx="6101">
                  <c:v>0.80966115100000002</c:v>
                </c:pt>
                <c:pt idx="6102">
                  <c:v>0.80963267699999997</c:v>
                </c:pt>
                <c:pt idx="6103">
                  <c:v>0.80961643100000003</c:v>
                </c:pt>
                <c:pt idx="6104">
                  <c:v>0.80959042999999997</c:v>
                </c:pt>
                <c:pt idx="6105">
                  <c:v>0.80955343099999999</c:v>
                </c:pt>
                <c:pt idx="6106">
                  <c:v>0.80954371300000005</c:v>
                </c:pt>
                <c:pt idx="6107">
                  <c:v>0.80952267600000005</c:v>
                </c:pt>
                <c:pt idx="6108">
                  <c:v>0.80950415200000003</c:v>
                </c:pt>
                <c:pt idx="6109">
                  <c:v>0.80948162000000001</c:v>
                </c:pt>
                <c:pt idx="6110">
                  <c:v>0.80946890500000002</c:v>
                </c:pt>
                <c:pt idx="6111">
                  <c:v>0.80945961700000002</c:v>
                </c:pt>
                <c:pt idx="6112">
                  <c:v>0.809419785</c:v>
                </c:pt>
                <c:pt idx="6113">
                  <c:v>0.80939669599999997</c:v>
                </c:pt>
                <c:pt idx="6114">
                  <c:v>0.80937408200000005</c:v>
                </c:pt>
                <c:pt idx="6115">
                  <c:v>0.80933704100000003</c:v>
                </c:pt>
                <c:pt idx="6116">
                  <c:v>0.80929230799999996</c:v>
                </c:pt>
                <c:pt idx="6117">
                  <c:v>0.80925315499999995</c:v>
                </c:pt>
                <c:pt idx="6118">
                  <c:v>0.80920687000000002</c:v>
                </c:pt>
                <c:pt idx="6119">
                  <c:v>0.80918261599999997</c:v>
                </c:pt>
                <c:pt idx="6120">
                  <c:v>0.80915451400000005</c:v>
                </c:pt>
                <c:pt idx="6121">
                  <c:v>0.80912777499999999</c:v>
                </c:pt>
                <c:pt idx="6122">
                  <c:v>0.80911582699999995</c:v>
                </c:pt>
                <c:pt idx="6123">
                  <c:v>0.80909905000000004</c:v>
                </c:pt>
                <c:pt idx="6124">
                  <c:v>0.80908492499999995</c:v>
                </c:pt>
                <c:pt idx="6125">
                  <c:v>0.80906175899999999</c:v>
                </c:pt>
                <c:pt idx="6126">
                  <c:v>0.80901661999999996</c:v>
                </c:pt>
                <c:pt idx="6127">
                  <c:v>0.80896154899999995</c:v>
                </c:pt>
                <c:pt idx="6128">
                  <c:v>0.80895084500000003</c:v>
                </c:pt>
                <c:pt idx="6129">
                  <c:v>0.80892796899999997</c:v>
                </c:pt>
                <c:pt idx="6130">
                  <c:v>0.80889892699999999</c:v>
                </c:pt>
                <c:pt idx="6131">
                  <c:v>0.80888658400000002</c:v>
                </c:pt>
                <c:pt idx="6132">
                  <c:v>0.80886424899999998</c:v>
                </c:pt>
                <c:pt idx="6133">
                  <c:v>0.80884445000000005</c:v>
                </c:pt>
                <c:pt idx="6134">
                  <c:v>0.80882846200000003</c:v>
                </c:pt>
                <c:pt idx="6135">
                  <c:v>0.80880980700000005</c:v>
                </c:pt>
                <c:pt idx="6136">
                  <c:v>0.80878861700000004</c:v>
                </c:pt>
                <c:pt idx="6137">
                  <c:v>0.80876434699999999</c:v>
                </c:pt>
                <c:pt idx="6138">
                  <c:v>0.80874775099999996</c:v>
                </c:pt>
                <c:pt idx="6139">
                  <c:v>0.80872146600000006</c:v>
                </c:pt>
                <c:pt idx="6140">
                  <c:v>0.80869350299999998</c:v>
                </c:pt>
                <c:pt idx="6141">
                  <c:v>0.80865943799999995</c:v>
                </c:pt>
                <c:pt idx="6142">
                  <c:v>0.80864697299999999</c:v>
                </c:pt>
                <c:pt idx="6143">
                  <c:v>0.80862316999999995</c:v>
                </c:pt>
                <c:pt idx="6144">
                  <c:v>0.80860426799999996</c:v>
                </c:pt>
                <c:pt idx="6145">
                  <c:v>0.80854515000000005</c:v>
                </c:pt>
                <c:pt idx="6146">
                  <c:v>0.80853257999999995</c:v>
                </c:pt>
                <c:pt idx="6147">
                  <c:v>0.80851154199999997</c:v>
                </c:pt>
                <c:pt idx="6148">
                  <c:v>0.80847851100000001</c:v>
                </c:pt>
                <c:pt idx="6149">
                  <c:v>0.80843174200000001</c:v>
                </c:pt>
                <c:pt idx="6150">
                  <c:v>0.80839993399999999</c:v>
                </c:pt>
                <c:pt idx="6151">
                  <c:v>0.80836708999999995</c:v>
                </c:pt>
                <c:pt idx="6152">
                  <c:v>0.80830275399999996</c:v>
                </c:pt>
                <c:pt idx="6153">
                  <c:v>0.80827842299999997</c:v>
                </c:pt>
                <c:pt idx="6154">
                  <c:v>0.80826896500000001</c:v>
                </c:pt>
                <c:pt idx="6155">
                  <c:v>0.80825755899999996</c:v>
                </c:pt>
                <c:pt idx="6156">
                  <c:v>0.80823730999999999</c:v>
                </c:pt>
                <c:pt idx="6157">
                  <c:v>0.80822804800000003</c:v>
                </c:pt>
                <c:pt idx="6158">
                  <c:v>0.80821402099999995</c:v>
                </c:pt>
                <c:pt idx="6159">
                  <c:v>0.80819883800000003</c:v>
                </c:pt>
                <c:pt idx="6160">
                  <c:v>0.80817656699999996</c:v>
                </c:pt>
                <c:pt idx="6161">
                  <c:v>0.808160192</c:v>
                </c:pt>
                <c:pt idx="6162">
                  <c:v>0.80808152200000005</c:v>
                </c:pt>
                <c:pt idx="6163">
                  <c:v>0.80801898500000002</c:v>
                </c:pt>
                <c:pt idx="6164">
                  <c:v>0.80799669399999996</c:v>
                </c:pt>
                <c:pt idx="6165">
                  <c:v>0.80796082700000005</c:v>
                </c:pt>
                <c:pt idx="6166">
                  <c:v>0.807947156</c:v>
                </c:pt>
                <c:pt idx="6167">
                  <c:v>0.807936023</c:v>
                </c:pt>
                <c:pt idx="6168">
                  <c:v>0.80790691000000003</c:v>
                </c:pt>
                <c:pt idx="6169">
                  <c:v>0.80788094899999996</c:v>
                </c:pt>
                <c:pt idx="6170">
                  <c:v>0.80782259700000003</c:v>
                </c:pt>
                <c:pt idx="6171">
                  <c:v>0.80773970399999995</c:v>
                </c:pt>
                <c:pt idx="6172">
                  <c:v>0.80772885299999997</c:v>
                </c:pt>
                <c:pt idx="6173">
                  <c:v>0.80768415999999998</c:v>
                </c:pt>
                <c:pt idx="6174">
                  <c:v>0.80766198199999995</c:v>
                </c:pt>
                <c:pt idx="6175">
                  <c:v>0.80763510699999996</c:v>
                </c:pt>
                <c:pt idx="6176">
                  <c:v>0.80756725299999998</c:v>
                </c:pt>
                <c:pt idx="6177">
                  <c:v>0.80754366899999996</c:v>
                </c:pt>
                <c:pt idx="6178">
                  <c:v>0.80746671400000003</c:v>
                </c:pt>
                <c:pt idx="6179">
                  <c:v>0.80744495199999999</c:v>
                </c:pt>
                <c:pt idx="6180">
                  <c:v>0.80741059999999998</c:v>
                </c:pt>
                <c:pt idx="6181">
                  <c:v>0.80740098199999999</c:v>
                </c:pt>
                <c:pt idx="6182">
                  <c:v>0.80738725600000005</c:v>
                </c:pt>
                <c:pt idx="6183">
                  <c:v>0.80733911999999997</c:v>
                </c:pt>
                <c:pt idx="6184">
                  <c:v>0.80730813099999998</c:v>
                </c:pt>
                <c:pt idx="6185">
                  <c:v>0.80729111099999995</c:v>
                </c:pt>
                <c:pt idx="6186">
                  <c:v>0.80727691899999998</c:v>
                </c:pt>
                <c:pt idx="6187">
                  <c:v>0.80725517099999999</c:v>
                </c:pt>
                <c:pt idx="6188">
                  <c:v>0.80723967600000002</c:v>
                </c:pt>
                <c:pt idx="6189">
                  <c:v>0.80721206599999995</c:v>
                </c:pt>
                <c:pt idx="6190">
                  <c:v>0.80717341300000001</c:v>
                </c:pt>
                <c:pt idx="6191">
                  <c:v>0.80716122700000004</c:v>
                </c:pt>
                <c:pt idx="6192">
                  <c:v>0.80713860800000004</c:v>
                </c:pt>
                <c:pt idx="6193">
                  <c:v>0.80712260400000002</c:v>
                </c:pt>
                <c:pt idx="6194">
                  <c:v>0.80710040000000005</c:v>
                </c:pt>
                <c:pt idx="6195">
                  <c:v>0.80708495899999999</c:v>
                </c:pt>
                <c:pt idx="6196">
                  <c:v>0.80701189799999995</c:v>
                </c:pt>
                <c:pt idx="6197">
                  <c:v>0.80699221899999996</c:v>
                </c:pt>
                <c:pt idx="6198">
                  <c:v>0.80698070099999997</c:v>
                </c:pt>
                <c:pt idx="6199">
                  <c:v>0.80695393699999995</c:v>
                </c:pt>
                <c:pt idx="6200">
                  <c:v>0.80692051499999995</c:v>
                </c:pt>
                <c:pt idx="6201">
                  <c:v>0.80690044100000002</c:v>
                </c:pt>
                <c:pt idx="6202">
                  <c:v>0.80687321700000003</c:v>
                </c:pt>
                <c:pt idx="6203">
                  <c:v>0.80685687299999997</c:v>
                </c:pt>
                <c:pt idx="6204">
                  <c:v>0.80682167599999999</c:v>
                </c:pt>
                <c:pt idx="6205">
                  <c:v>0.80680232799999996</c:v>
                </c:pt>
                <c:pt idx="6206">
                  <c:v>0.80679195800000003</c:v>
                </c:pt>
                <c:pt idx="6207">
                  <c:v>0.80675518800000001</c:v>
                </c:pt>
                <c:pt idx="6208">
                  <c:v>0.80672484899999997</c:v>
                </c:pt>
                <c:pt idx="6209">
                  <c:v>0.80670876800000002</c:v>
                </c:pt>
                <c:pt idx="6210">
                  <c:v>0.80668233600000006</c:v>
                </c:pt>
                <c:pt idx="6211">
                  <c:v>0.80664243700000005</c:v>
                </c:pt>
                <c:pt idx="6212">
                  <c:v>0.80663264999999995</c:v>
                </c:pt>
                <c:pt idx="6213">
                  <c:v>0.80661415000000003</c:v>
                </c:pt>
                <c:pt idx="6214">
                  <c:v>0.80656068800000003</c:v>
                </c:pt>
                <c:pt idx="6215">
                  <c:v>0.80653726299999995</c:v>
                </c:pt>
                <c:pt idx="6216">
                  <c:v>0.80652459200000004</c:v>
                </c:pt>
                <c:pt idx="6217">
                  <c:v>0.80649518200000003</c:v>
                </c:pt>
                <c:pt idx="6218">
                  <c:v>0.80646412899999997</c:v>
                </c:pt>
                <c:pt idx="6219">
                  <c:v>0.80644693300000003</c:v>
                </c:pt>
                <c:pt idx="6220">
                  <c:v>0.80641277</c:v>
                </c:pt>
                <c:pt idx="6221">
                  <c:v>0.80639511100000005</c:v>
                </c:pt>
                <c:pt idx="6222">
                  <c:v>0.80637499199999996</c:v>
                </c:pt>
                <c:pt idx="6223">
                  <c:v>0.80633970200000005</c:v>
                </c:pt>
                <c:pt idx="6224">
                  <c:v>0.80630806099999996</c:v>
                </c:pt>
                <c:pt idx="6225">
                  <c:v>0.806297759</c:v>
                </c:pt>
                <c:pt idx="6226">
                  <c:v>0.80627320599999996</c:v>
                </c:pt>
                <c:pt idx="6227">
                  <c:v>0.80625403500000004</c:v>
                </c:pt>
                <c:pt idx="6228">
                  <c:v>0.80621133499999997</c:v>
                </c:pt>
                <c:pt idx="6229">
                  <c:v>0.80619916800000002</c:v>
                </c:pt>
                <c:pt idx="6230">
                  <c:v>0.80616100300000004</c:v>
                </c:pt>
                <c:pt idx="6231">
                  <c:v>0.80613674099999999</c:v>
                </c:pt>
                <c:pt idx="6232">
                  <c:v>0.80612439800000002</c:v>
                </c:pt>
                <c:pt idx="6233">
                  <c:v>0.806106608</c:v>
                </c:pt>
                <c:pt idx="6234">
                  <c:v>0.80609741499999998</c:v>
                </c:pt>
                <c:pt idx="6235">
                  <c:v>0.80606641199999995</c:v>
                </c:pt>
                <c:pt idx="6236">
                  <c:v>0.806044808</c:v>
                </c:pt>
                <c:pt idx="6237">
                  <c:v>0.80603255299999998</c:v>
                </c:pt>
                <c:pt idx="6238">
                  <c:v>0.80600493799999995</c:v>
                </c:pt>
                <c:pt idx="6239">
                  <c:v>0.80599511999999995</c:v>
                </c:pt>
                <c:pt idx="6240">
                  <c:v>0.80597144099999996</c:v>
                </c:pt>
                <c:pt idx="6241">
                  <c:v>0.80596000899999998</c:v>
                </c:pt>
                <c:pt idx="6242">
                  <c:v>0.805939709</c:v>
                </c:pt>
                <c:pt idx="6243">
                  <c:v>0.80592135200000004</c:v>
                </c:pt>
                <c:pt idx="6244">
                  <c:v>0.80590086500000002</c:v>
                </c:pt>
                <c:pt idx="6245">
                  <c:v>0.80586011700000004</c:v>
                </c:pt>
                <c:pt idx="6246">
                  <c:v>0.80584809400000001</c:v>
                </c:pt>
                <c:pt idx="6247">
                  <c:v>0.80583216199999996</c:v>
                </c:pt>
                <c:pt idx="6248">
                  <c:v>0.805724204</c:v>
                </c:pt>
                <c:pt idx="6249">
                  <c:v>0.80569362499999997</c:v>
                </c:pt>
                <c:pt idx="6250">
                  <c:v>0.80568214100000002</c:v>
                </c:pt>
                <c:pt idx="6251">
                  <c:v>0.80566875999999998</c:v>
                </c:pt>
                <c:pt idx="6252">
                  <c:v>0.80565505500000001</c:v>
                </c:pt>
                <c:pt idx="6253">
                  <c:v>0.80564600399999997</c:v>
                </c:pt>
                <c:pt idx="6254">
                  <c:v>0.80561925099999998</c:v>
                </c:pt>
                <c:pt idx="6255">
                  <c:v>0.80560666599999997</c:v>
                </c:pt>
                <c:pt idx="6256">
                  <c:v>0.80558985699999996</c:v>
                </c:pt>
                <c:pt idx="6257">
                  <c:v>0.80558045599999994</c:v>
                </c:pt>
                <c:pt idx="6258">
                  <c:v>0.80554278999999995</c:v>
                </c:pt>
                <c:pt idx="6259">
                  <c:v>0.80550841699999998</c:v>
                </c:pt>
                <c:pt idx="6260">
                  <c:v>0.80545520500000001</c:v>
                </c:pt>
                <c:pt idx="6261">
                  <c:v>0.805439617</c:v>
                </c:pt>
                <c:pt idx="6262">
                  <c:v>0.80540341800000004</c:v>
                </c:pt>
                <c:pt idx="6263">
                  <c:v>0.80536880499999997</c:v>
                </c:pt>
                <c:pt idx="6264">
                  <c:v>0.80533355500000003</c:v>
                </c:pt>
                <c:pt idx="6265">
                  <c:v>0.80530673200000003</c:v>
                </c:pt>
                <c:pt idx="6266">
                  <c:v>0.80527029999999999</c:v>
                </c:pt>
                <c:pt idx="6267">
                  <c:v>0.80524231400000001</c:v>
                </c:pt>
                <c:pt idx="6268">
                  <c:v>0.80522422299999996</c:v>
                </c:pt>
                <c:pt idx="6269">
                  <c:v>0.80519529099999998</c:v>
                </c:pt>
                <c:pt idx="6270">
                  <c:v>0.80517923999999996</c:v>
                </c:pt>
                <c:pt idx="6271">
                  <c:v>0.80516862499999997</c:v>
                </c:pt>
                <c:pt idx="6272">
                  <c:v>0.80513276199999995</c:v>
                </c:pt>
                <c:pt idx="6273">
                  <c:v>0.80512153900000005</c:v>
                </c:pt>
                <c:pt idx="6274">
                  <c:v>0.80508026700000002</c:v>
                </c:pt>
                <c:pt idx="6275">
                  <c:v>0.80506682500000004</c:v>
                </c:pt>
                <c:pt idx="6276">
                  <c:v>0.80504403599999996</c:v>
                </c:pt>
                <c:pt idx="6277">
                  <c:v>0.80502426400000004</c:v>
                </c:pt>
                <c:pt idx="6278">
                  <c:v>0.80501501600000003</c:v>
                </c:pt>
                <c:pt idx="6279">
                  <c:v>0.804989485</c:v>
                </c:pt>
                <c:pt idx="6280">
                  <c:v>0.80497405399999999</c:v>
                </c:pt>
                <c:pt idx="6281">
                  <c:v>0.80496294300000004</c:v>
                </c:pt>
                <c:pt idx="6282">
                  <c:v>0.80492306899999999</c:v>
                </c:pt>
                <c:pt idx="6283">
                  <c:v>0.804883664</c:v>
                </c:pt>
                <c:pt idx="6284">
                  <c:v>0.80487368199999998</c:v>
                </c:pt>
                <c:pt idx="6285">
                  <c:v>0.80484476699999996</c:v>
                </c:pt>
                <c:pt idx="6286">
                  <c:v>0.80481319600000001</c:v>
                </c:pt>
                <c:pt idx="6287">
                  <c:v>0.80478473399999995</c:v>
                </c:pt>
                <c:pt idx="6288">
                  <c:v>0.80477078499999999</c:v>
                </c:pt>
                <c:pt idx="6289">
                  <c:v>0.80475707399999996</c:v>
                </c:pt>
                <c:pt idx="6290">
                  <c:v>0.80474800000000002</c:v>
                </c:pt>
                <c:pt idx="6291">
                  <c:v>0.80472675599999999</c:v>
                </c:pt>
                <c:pt idx="6292">
                  <c:v>0.80469844300000004</c:v>
                </c:pt>
                <c:pt idx="6293">
                  <c:v>0.80466633799999998</c:v>
                </c:pt>
                <c:pt idx="6294">
                  <c:v>0.80464983700000003</c:v>
                </c:pt>
                <c:pt idx="6295">
                  <c:v>0.80463993700000003</c:v>
                </c:pt>
                <c:pt idx="6296">
                  <c:v>0.80461462100000003</c:v>
                </c:pt>
                <c:pt idx="6297">
                  <c:v>0.80458647400000005</c:v>
                </c:pt>
                <c:pt idx="6298">
                  <c:v>0.80457222299999998</c:v>
                </c:pt>
                <c:pt idx="6299">
                  <c:v>0.80455028699999998</c:v>
                </c:pt>
                <c:pt idx="6300">
                  <c:v>0.80453243399999996</c:v>
                </c:pt>
                <c:pt idx="6301">
                  <c:v>0.80451224700000001</c:v>
                </c:pt>
                <c:pt idx="6302">
                  <c:v>0.80449291000000001</c:v>
                </c:pt>
                <c:pt idx="6303">
                  <c:v>0.80447825299999998</c:v>
                </c:pt>
                <c:pt idx="6304">
                  <c:v>0.80445329099999996</c:v>
                </c:pt>
                <c:pt idx="6305">
                  <c:v>0.80444387299999998</c:v>
                </c:pt>
                <c:pt idx="6306">
                  <c:v>0.80439128800000004</c:v>
                </c:pt>
                <c:pt idx="6307">
                  <c:v>0.80434121199999997</c:v>
                </c:pt>
                <c:pt idx="6308">
                  <c:v>0.80431481299999996</c:v>
                </c:pt>
                <c:pt idx="6309">
                  <c:v>0.80429300699999995</c:v>
                </c:pt>
                <c:pt idx="6310">
                  <c:v>0.80426109700000004</c:v>
                </c:pt>
                <c:pt idx="6311">
                  <c:v>0.80424936999999996</c:v>
                </c:pt>
                <c:pt idx="6312">
                  <c:v>0.80421000099999995</c:v>
                </c:pt>
                <c:pt idx="6313">
                  <c:v>0.80418878500000002</c:v>
                </c:pt>
                <c:pt idx="6314">
                  <c:v>0.80416559700000001</c:v>
                </c:pt>
                <c:pt idx="6315">
                  <c:v>0.80415373499999998</c:v>
                </c:pt>
                <c:pt idx="6316">
                  <c:v>0.80412731699999995</c:v>
                </c:pt>
                <c:pt idx="6317">
                  <c:v>0.80401293100000004</c:v>
                </c:pt>
                <c:pt idx="6318">
                  <c:v>0.80398813499999999</c:v>
                </c:pt>
                <c:pt idx="6319">
                  <c:v>0.80396359699999997</c:v>
                </c:pt>
                <c:pt idx="6320">
                  <c:v>0.80390991999999994</c:v>
                </c:pt>
                <c:pt idx="6321">
                  <c:v>0.80389171699999995</c:v>
                </c:pt>
                <c:pt idx="6322">
                  <c:v>0.80386888199999995</c:v>
                </c:pt>
                <c:pt idx="6323">
                  <c:v>0.80385089399999998</c:v>
                </c:pt>
                <c:pt idx="6324">
                  <c:v>0.80382505299999996</c:v>
                </c:pt>
                <c:pt idx="6325">
                  <c:v>0.80381480500000002</c:v>
                </c:pt>
                <c:pt idx="6326">
                  <c:v>0.80380300100000002</c:v>
                </c:pt>
                <c:pt idx="6327">
                  <c:v>0.80379339699999997</c:v>
                </c:pt>
                <c:pt idx="6328">
                  <c:v>0.80378342700000005</c:v>
                </c:pt>
                <c:pt idx="6329">
                  <c:v>0.80377383000000002</c:v>
                </c:pt>
                <c:pt idx="6330">
                  <c:v>0.80376439</c:v>
                </c:pt>
                <c:pt idx="6331">
                  <c:v>0.80375093399999997</c:v>
                </c:pt>
                <c:pt idx="6332">
                  <c:v>0.80374142199999998</c:v>
                </c:pt>
                <c:pt idx="6333">
                  <c:v>0.80372255400000003</c:v>
                </c:pt>
                <c:pt idx="6334">
                  <c:v>0.80371061399999999</c:v>
                </c:pt>
                <c:pt idx="6335">
                  <c:v>0.80368360400000005</c:v>
                </c:pt>
                <c:pt idx="6336">
                  <c:v>0.80366581599999998</c:v>
                </c:pt>
                <c:pt idx="6337">
                  <c:v>0.80365606599999995</c:v>
                </c:pt>
                <c:pt idx="6338">
                  <c:v>0.803637724</c:v>
                </c:pt>
                <c:pt idx="6339">
                  <c:v>0.80361576000000001</c:v>
                </c:pt>
                <c:pt idx="6340">
                  <c:v>0.80359886999999997</c:v>
                </c:pt>
                <c:pt idx="6341">
                  <c:v>0.80357667200000005</c:v>
                </c:pt>
                <c:pt idx="6342">
                  <c:v>0.80355471300000003</c:v>
                </c:pt>
                <c:pt idx="6343">
                  <c:v>0.80354475800000003</c:v>
                </c:pt>
                <c:pt idx="6344">
                  <c:v>0.80353388400000003</c:v>
                </c:pt>
                <c:pt idx="6345">
                  <c:v>0.80351547099999998</c:v>
                </c:pt>
                <c:pt idx="6346">
                  <c:v>0.80349243800000003</c:v>
                </c:pt>
                <c:pt idx="6347">
                  <c:v>0.80346732799999998</c:v>
                </c:pt>
                <c:pt idx="6348">
                  <c:v>0.80345580500000002</c:v>
                </c:pt>
                <c:pt idx="6349">
                  <c:v>0.80344659799999996</c:v>
                </c:pt>
                <c:pt idx="6350">
                  <c:v>0.80343762799999996</c:v>
                </c:pt>
                <c:pt idx="6351">
                  <c:v>0.80342128099999999</c:v>
                </c:pt>
                <c:pt idx="6352">
                  <c:v>0.803407651</c:v>
                </c:pt>
                <c:pt idx="6353">
                  <c:v>0.80339484999999999</c:v>
                </c:pt>
                <c:pt idx="6354">
                  <c:v>0.80337880399999995</c:v>
                </c:pt>
                <c:pt idx="6355">
                  <c:v>0.80335734999999997</c:v>
                </c:pt>
                <c:pt idx="6356">
                  <c:v>0.803341309</c:v>
                </c:pt>
                <c:pt idx="6357">
                  <c:v>0.80331140199999995</c:v>
                </c:pt>
                <c:pt idx="6358">
                  <c:v>0.80330075099999998</c:v>
                </c:pt>
                <c:pt idx="6359">
                  <c:v>0.80327896899999995</c:v>
                </c:pt>
                <c:pt idx="6360">
                  <c:v>0.80326916999999998</c:v>
                </c:pt>
                <c:pt idx="6361">
                  <c:v>0.80324584799999998</c:v>
                </c:pt>
                <c:pt idx="6362">
                  <c:v>0.80322247099999999</c:v>
                </c:pt>
                <c:pt idx="6363">
                  <c:v>0.80320668799999995</c:v>
                </c:pt>
                <c:pt idx="6364">
                  <c:v>0.80318462099999999</c:v>
                </c:pt>
                <c:pt idx="6365">
                  <c:v>0.80317060699999998</c:v>
                </c:pt>
                <c:pt idx="6366">
                  <c:v>0.80315107299999999</c:v>
                </c:pt>
                <c:pt idx="6367">
                  <c:v>0.80314044200000001</c:v>
                </c:pt>
                <c:pt idx="6368">
                  <c:v>0.80311585500000005</c:v>
                </c:pt>
                <c:pt idx="6369">
                  <c:v>0.80310650100000003</c:v>
                </c:pt>
                <c:pt idx="6370">
                  <c:v>0.80308104300000005</c:v>
                </c:pt>
                <c:pt idx="6371">
                  <c:v>0.80306644999999999</c:v>
                </c:pt>
                <c:pt idx="6372">
                  <c:v>0.80305730600000003</c:v>
                </c:pt>
                <c:pt idx="6373">
                  <c:v>0.80304279099999998</c:v>
                </c:pt>
                <c:pt idx="6374">
                  <c:v>0.80303301500000002</c:v>
                </c:pt>
                <c:pt idx="6375">
                  <c:v>0.80302303900000005</c:v>
                </c:pt>
                <c:pt idx="6376">
                  <c:v>0.80300850000000001</c:v>
                </c:pt>
                <c:pt idx="6377">
                  <c:v>0.80299215999999995</c:v>
                </c:pt>
                <c:pt idx="6378">
                  <c:v>0.80298302799999999</c:v>
                </c:pt>
                <c:pt idx="6379">
                  <c:v>0.80296162599999998</c:v>
                </c:pt>
                <c:pt idx="6380">
                  <c:v>0.80294771600000003</c:v>
                </c:pt>
                <c:pt idx="6381">
                  <c:v>0.80292244899999998</c:v>
                </c:pt>
                <c:pt idx="6382">
                  <c:v>0.80289780899999996</c:v>
                </c:pt>
                <c:pt idx="6383">
                  <c:v>0.80288051500000002</c:v>
                </c:pt>
                <c:pt idx="6384">
                  <c:v>0.80286002300000003</c:v>
                </c:pt>
                <c:pt idx="6385">
                  <c:v>0.80284923500000005</c:v>
                </c:pt>
                <c:pt idx="6386">
                  <c:v>0.80283221000000005</c:v>
                </c:pt>
                <c:pt idx="6387">
                  <c:v>0.80281104999999997</c:v>
                </c:pt>
                <c:pt idx="6388">
                  <c:v>0.80279242500000003</c:v>
                </c:pt>
                <c:pt idx="6389">
                  <c:v>0.80277197899999997</c:v>
                </c:pt>
                <c:pt idx="6390">
                  <c:v>0.80274161099999997</c:v>
                </c:pt>
                <c:pt idx="6391">
                  <c:v>0.80271840500000002</c:v>
                </c:pt>
                <c:pt idx="6392">
                  <c:v>0.80267894299999998</c:v>
                </c:pt>
                <c:pt idx="6393">
                  <c:v>0.80264659699999996</c:v>
                </c:pt>
                <c:pt idx="6394">
                  <c:v>0.80263702599999998</c:v>
                </c:pt>
                <c:pt idx="6395">
                  <c:v>0.80261459000000002</c:v>
                </c:pt>
                <c:pt idx="6396">
                  <c:v>0.80258526699999999</c:v>
                </c:pt>
                <c:pt idx="6397">
                  <c:v>0.80256667800000003</c:v>
                </c:pt>
                <c:pt idx="6398">
                  <c:v>0.80255099699999999</c:v>
                </c:pt>
                <c:pt idx="6399">
                  <c:v>0.80252962500000002</c:v>
                </c:pt>
                <c:pt idx="6400">
                  <c:v>0.80252035099999997</c:v>
                </c:pt>
                <c:pt idx="6401">
                  <c:v>0.80251136999999995</c:v>
                </c:pt>
                <c:pt idx="6402">
                  <c:v>0.80249168400000004</c:v>
                </c:pt>
                <c:pt idx="6403">
                  <c:v>0.80247651499999995</c:v>
                </c:pt>
                <c:pt idx="6404">
                  <c:v>0.80245515300000003</c:v>
                </c:pt>
                <c:pt idx="6405">
                  <c:v>0.80244088199999997</c:v>
                </c:pt>
                <c:pt idx="6406">
                  <c:v>0.80242749400000002</c:v>
                </c:pt>
                <c:pt idx="6407">
                  <c:v>0.80240586800000002</c:v>
                </c:pt>
                <c:pt idx="6408">
                  <c:v>0.80239512000000002</c:v>
                </c:pt>
                <c:pt idx="6409">
                  <c:v>0.80237206599999999</c:v>
                </c:pt>
                <c:pt idx="6410">
                  <c:v>0.80235693299999999</c:v>
                </c:pt>
                <c:pt idx="6411">
                  <c:v>0.80233932500000005</c:v>
                </c:pt>
                <c:pt idx="6412">
                  <c:v>0.80231707900000004</c:v>
                </c:pt>
                <c:pt idx="6413">
                  <c:v>0.80230176900000005</c:v>
                </c:pt>
                <c:pt idx="6414">
                  <c:v>0.802284836</c:v>
                </c:pt>
                <c:pt idx="6415">
                  <c:v>0.80226879200000001</c:v>
                </c:pt>
                <c:pt idx="6416">
                  <c:v>0.802234538</c:v>
                </c:pt>
                <c:pt idx="6417">
                  <c:v>0.80221761700000005</c:v>
                </c:pt>
                <c:pt idx="6418">
                  <c:v>0.80220290100000002</c:v>
                </c:pt>
                <c:pt idx="6419">
                  <c:v>0.80218923600000003</c:v>
                </c:pt>
                <c:pt idx="6420">
                  <c:v>0.802180173</c:v>
                </c:pt>
                <c:pt idx="6421">
                  <c:v>0.80217078100000005</c:v>
                </c:pt>
                <c:pt idx="6422">
                  <c:v>0.80216185399999995</c:v>
                </c:pt>
                <c:pt idx="6423">
                  <c:v>0.80215294000000004</c:v>
                </c:pt>
                <c:pt idx="6424">
                  <c:v>0.80213765400000003</c:v>
                </c:pt>
                <c:pt idx="6425">
                  <c:v>0.80212677600000004</c:v>
                </c:pt>
                <c:pt idx="6426">
                  <c:v>0.80210562299999999</c:v>
                </c:pt>
                <c:pt idx="6427">
                  <c:v>0.80208205700000001</c:v>
                </c:pt>
                <c:pt idx="6428">
                  <c:v>0.80205857300000005</c:v>
                </c:pt>
                <c:pt idx="6429">
                  <c:v>0.80203954300000002</c:v>
                </c:pt>
                <c:pt idx="6430">
                  <c:v>0.80201953000000004</c:v>
                </c:pt>
                <c:pt idx="6431">
                  <c:v>0.80199261200000005</c:v>
                </c:pt>
                <c:pt idx="6432">
                  <c:v>0.80198310399999995</c:v>
                </c:pt>
                <c:pt idx="6433">
                  <c:v>0.80195398100000004</c:v>
                </c:pt>
                <c:pt idx="6434">
                  <c:v>0.80192874400000003</c:v>
                </c:pt>
                <c:pt idx="6435">
                  <c:v>0.80190445399999999</c:v>
                </c:pt>
                <c:pt idx="6436">
                  <c:v>0.80186792100000004</c:v>
                </c:pt>
                <c:pt idx="6437">
                  <c:v>0.80185157900000004</c:v>
                </c:pt>
                <c:pt idx="6438">
                  <c:v>0.80180807799999998</c:v>
                </c:pt>
                <c:pt idx="6439">
                  <c:v>0.80179803199999999</c:v>
                </c:pt>
                <c:pt idx="6440">
                  <c:v>0.80175497900000003</c:v>
                </c:pt>
                <c:pt idx="6441">
                  <c:v>0.80172543399999996</c:v>
                </c:pt>
                <c:pt idx="6442">
                  <c:v>0.80169680099999996</c:v>
                </c:pt>
                <c:pt idx="6443">
                  <c:v>0.80167830100000004</c:v>
                </c:pt>
                <c:pt idx="6444">
                  <c:v>0.80164234499999998</c:v>
                </c:pt>
                <c:pt idx="6445">
                  <c:v>0.80163153300000001</c:v>
                </c:pt>
                <c:pt idx="6446">
                  <c:v>0.80159452099999995</c:v>
                </c:pt>
                <c:pt idx="6447">
                  <c:v>0.80157114100000004</c:v>
                </c:pt>
                <c:pt idx="6448">
                  <c:v>0.80153769500000005</c:v>
                </c:pt>
                <c:pt idx="6449">
                  <c:v>0.80151877500000002</c:v>
                </c:pt>
                <c:pt idx="6450">
                  <c:v>0.80149183599999996</c:v>
                </c:pt>
                <c:pt idx="6451">
                  <c:v>0.80145054800000004</c:v>
                </c:pt>
                <c:pt idx="6452">
                  <c:v>0.80143972799999996</c:v>
                </c:pt>
                <c:pt idx="6453">
                  <c:v>0.80143048100000003</c:v>
                </c:pt>
                <c:pt idx="6454">
                  <c:v>0.80138026900000003</c:v>
                </c:pt>
                <c:pt idx="6455">
                  <c:v>0.80136599799999997</c:v>
                </c:pt>
                <c:pt idx="6456">
                  <c:v>0.80134784299999995</c:v>
                </c:pt>
                <c:pt idx="6457">
                  <c:v>0.80130937199999996</c:v>
                </c:pt>
                <c:pt idx="6458">
                  <c:v>0.80128958900000002</c:v>
                </c:pt>
                <c:pt idx="6459">
                  <c:v>0.80126842200000004</c:v>
                </c:pt>
                <c:pt idx="6460">
                  <c:v>0.80125187399999998</c:v>
                </c:pt>
                <c:pt idx="6461">
                  <c:v>0.80123668699999995</c:v>
                </c:pt>
                <c:pt idx="6462">
                  <c:v>0.80121821699999995</c:v>
                </c:pt>
                <c:pt idx="6463">
                  <c:v>0.801193127</c:v>
                </c:pt>
                <c:pt idx="6464">
                  <c:v>0.80115608699999996</c:v>
                </c:pt>
                <c:pt idx="6465">
                  <c:v>0.80114397400000004</c:v>
                </c:pt>
                <c:pt idx="6466">
                  <c:v>0.80110565099999997</c:v>
                </c:pt>
                <c:pt idx="6467">
                  <c:v>0.80109044299999999</c:v>
                </c:pt>
                <c:pt idx="6468">
                  <c:v>0.80107045099999996</c:v>
                </c:pt>
                <c:pt idx="6469">
                  <c:v>0.80104214100000004</c:v>
                </c:pt>
                <c:pt idx="6470">
                  <c:v>0.80103261800000003</c:v>
                </c:pt>
                <c:pt idx="6471">
                  <c:v>0.80099522300000003</c:v>
                </c:pt>
                <c:pt idx="6472">
                  <c:v>0.80098561800000001</c:v>
                </c:pt>
                <c:pt idx="6473">
                  <c:v>0.80096175700000005</c:v>
                </c:pt>
                <c:pt idx="6474">
                  <c:v>0.80085587499999999</c:v>
                </c:pt>
                <c:pt idx="6475">
                  <c:v>0.800835513</c:v>
                </c:pt>
                <c:pt idx="6476">
                  <c:v>0.80081175400000004</c:v>
                </c:pt>
                <c:pt idx="6477">
                  <c:v>0.80077804900000005</c:v>
                </c:pt>
                <c:pt idx="6478">
                  <c:v>0.80073951799999998</c:v>
                </c:pt>
                <c:pt idx="6479">
                  <c:v>0.80072621300000002</c:v>
                </c:pt>
                <c:pt idx="6480">
                  <c:v>0.80069823100000004</c:v>
                </c:pt>
                <c:pt idx="6481">
                  <c:v>0.80068260800000002</c:v>
                </c:pt>
                <c:pt idx="6482">
                  <c:v>0.80066129799999997</c:v>
                </c:pt>
                <c:pt idx="6483">
                  <c:v>0.80063599900000004</c:v>
                </c:pt>
                <c:pt idx="6484">
                  <c:v>0.80060399599999998</c:v>
                </c:pt>
                <c:pt idx="6485">
                  <c:v>0.80056357700000003</c:v>
                </c:pt>
                <c:pt idx="6486">
                  <c:v>0.80054277900000004</c:v>
                </c:pt>
                <c:pt idx="6487">
                  <c:v>0.80050981200000004</c:v>
                </c:pt>
                <c:pt idx="6488">
                  <c:v>0.80049068899999998</c:v>
                </c:pt>
                <c:pt idx="6489">
                  <c:v>0.80047751099999997</c:v>
                </c:pt>
                <c:pt idx="6490">
                  <c:v>0.80046691400000003</c:v>
                </c:pt>
                <c:pt idx="6491">
                  <c:v>0.80045591900000002</c:v>
                </c:pt>
                <c:pt idx="6492">
                  <c:v>0.80043721199999995</c:v>
                </c:pt>
                <c:pt idx="6493">
                  <c:v>0.80042040199999998</c:v>
                </c:pt>
                <c:pt idx="6494">
                  <c:v>0.80040357799999995</c:v>
                </c:pt>
                <c:pt idx="6495">
                  <c:v>0.80037461300000001</c:v>
                </c:pt>
                <c:pt idx="6496">
                  <c:v>0.80035810600000001</c:v>
                </c:pt>
                <c:pt idx="6497">
                  <c:v>0.80033687200000003</c:v>
                </c:pt>
                <c:pt idx="6498">
                  <c:v>0.80028972200000004</c:v>
                </c:pt>
                <c:pt idx="6499">
                  <c:v>0.80024258500000001</c:v>
                </c:pt>
                <c:pt idx="6500">
                  <c:v>0.80021407899999997</c:v>
                </c:pt>
                <c:pt idx="6501">
                  <c:v>0.80020445600000001</c:v>
                </c:pt>
                <c:pt idx="6502">
                  <c:v>0.80018679699999995</c:v>
                </c:pt>
                <c:pt idx="6503">
                  <c:v>0.80016824600000003</c:v>
                </c:pt>
                <c:pt idx="6504">
                  <c:v>0.80014058099999996</c:v>
                </c:pt>
                <c:pt idx="6505">
                  <c:v>0.80013062800000001</c:v>
                </c:pt>
                <c:pt idx="6506">
                  <c:v>0.80012123499999999</c:v>
                </c:pt>
                <c:pt idx="6507">
                  <c:v>0.80009797100000002</c:v>
                </c:pt>
                <c:pt idx="6508">
                  <c:v>0.80006717900000002</c:v>
                </c:pt>
                <c:pt idx="6509">
                  <c:v>0.80000733499999999</c:v>
                </c:pt>
                <c:pt idx="6510">
                  <c:v>0.79992191300000004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B29-4106-BC77-251CF2837ED0}"/>
            </c:ext>
          </c:extLst>
        </c:ser>
        <c:ser>
          <c:idx val="3"/>
          <c:order val="3"/>
          <c:tx>
            <c:strRef>
              <c:f>Capacity_fade!$E$1</c:f>
              <c:strCache>
                <c:ptCount val="1"/>
                <c:pt idx="0">
                  <c:v>MPC-RL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Capacity_fade!$A$2:$A$6710</c:f>
              <c:numCache>
                <c:formatCode>General</c:formatCode>
                <c:ptCount val="670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  <c:pt idx="6708">
                  <c:v>6709</c:v>
                </c:pt>
              </c:numCache>
            </c:numRef>
          </c:xVal>
          <c:yVal>
            <c:numRef>
              <c:f>Capacity_fade!$E$2:$E$6710</c:f>
              <c:numCache>
                <c:formatCode>General</c:formatCode>
                <c:ptCount val="6709"/>
                <c:pt idx="0">
                  <c:v>0.98644853700720703</c:v>
                </c:pt>
                <c:pt idx="1">
                  <c:v>0.98643229709362801</c:v>
                </c:pt>
                <c:pt idx="2">
                  <c:v>0.98641709896647201</c:v>
                </c:pt>
                <c:pt idx="3">
                  <c:v>0.98640460434305999</c:v>
                </c:pt>
                <c:pt idx="4">
                  <c:v>0.98638908817799498</c:v>
                </c:pt>
                <c:pt idx="5">
                  <c:v>0.98635776484922899</c:v>
                </c:pt>
                <c:pt idx="6">
                  <c:v>0.98633140297876398</c:v>
                </c:pt>
                <c:pt idx="7">
                  <c:v>0.986299130522449</c:v>
                </c:pt>
                <c:pt idx="8">
                  <c:v>0.98627424356342497</c:v>
                </c:pt>
                <c:pt idx="9">
                  <c:v>0.986255888422511</c:v>
                </c:pt>
                <c:pt idx="10">
                  <c:v>0.98621737368598905</c:v>
                </c:pt>
                <c:pt idx="11">
                  <c:v>0.98617265391948195</c:v>
                </c:pt>
                <c:pt idx="12">
                  <c:v>0.98613600130914403</c:v>
                </c:pt>
                <c:pt idx="13">
                  <c:v>0.98611561907127698</c:v>
                </c:pt>
                <c:pt idx="14">
                  <c:v>0.98607862527752299</c:v>
                </c:pt>
                <c:pt idx="15">
                  <c:v>0.98604102018564399</c:v>
                </c:pt>
                <c:pt idx="16">
                  <c:v>0.98601998021251902</c:v>
                </c:pt>
                <c:pt idx="17">
                  <c:v>0.98600578704625097</c:v>
                </c:pt>
                <c:pt idx="18">
                  <c:v>0.98598778873492599</c:v>
                </c:pt>
                <c:pt idx="19">
                  <c:v>0.985969400717015</c:v>
                </c:pt>
                <c:pt idx="20">
                  <c:v>0.98593925025872897</c:v>
                </c:pt>
                <c:pt idx="21">
                  <c:v>0.98591485738600704</c:v>
                </c:pt>
                <c:pt idx="22">
                  <c:v>0.98588694554830003</c:v>
                </c:pt>
                <c:pt idx="23">
                  <c:v>0.98586968639135797</c:v>
                </c:pt>
                <c:pt idx="24">
                  <c:v>0.98585246681225303</c:v>
                </c:pt>
                <c:pt idx="25">
                  <c:v>0.98582152476546103</c:v>
                </c:pt>
                <c:pt idx="26">
                  <c:v>0.98579844075106904</c:v>
                </c:pt>
                <c:pt idx="27">
                  <c:v>0.98577142100592796</c:v>
                </c:pt>
                <c:pt idx="28">
                  <c:v>0.98573938092559499</c:v>
                </c:pt>
                <c:pt idx="29">
                  <c:v>0.98572406881626795</c:v>
                </c:pt>
                <c:pt idx="30">
                  <c:v>0.98571061280443395</c:v>
                </c:pt>
                <c:pt idx="31">
                  <c:v>0.98570399271835496</c:v>
                </c:pt>
                <c:pt idx="32">
                  <c:v>0.98569610000778995</c:v>
                </c:pt>
                <c:pt idx="33">
                  <c:v>0.98568903242415595</c:v>
                </c:pt>
                <c:pt idx="34">
                  <c:v>0.98567464118725101</c:v>
                </c:pt>
                <c:pt idx="35">
                  <c:v>0.98564115225465698</c:v>
                </c:pt>
                <c:pt idx="36">
                  <c:v>0.98560133647030701</c:v>
                </c:pt>
                <c:pt idx="37">
                  <c:v>0.98558410645540395</c:v>
                </c:pt>
                <c:pt idx="38">
                  <c:v>0.98555424226684396</c:v>
                </c:pt>
                <c:pt idx="39">
                  <c:v>0.98552825623056395</c:v>
                </c:pt>
                <c:pt idx="40">
                  <c:v>0.985522457765449</c:v>
                </c:pt>
                <c:pt idx="41">
                  <c:v>0.98551788224688097</c:v>
                </c:pt>
                <c:pt idx="42">
                  <c:v>0.98550504079302004</c:v>
                </c:pt>
                <c:pt idx="43">
                  <c:v>0.98549825834576799</c:v>
                </c:pt>
                <c:pt idx="44">
                  <c:v>0.98546621586927696</c:v>
                </c:pt>
                <c:pt idx="45">
                  <c:v>0.985433428337678</c:v>
                </c:pt>
                <c:pt idx="46">
                  <c:v>0.98540038640775296</c:v>
                </c:pt>
                <c:pt idx="47">
                  <c:v>0.98537134151127403</c:v>
                </c:pt>
                <c:pt idx="48">
                  <c:v>0.98535977388909202</c:v>
                </c:pt>
                <c:pt idx="49">
                  <c:v>0.98534987997169199</c:v>
                </c:pt>
                <c:pt idx="50">
                  <c:v>0.98534171509950497</c:v>
                </c:pt>
                <c:pt idx="51">
                  <c:v>0.98532992805305097</c:v>
                </c:pt>
                <c:pt idx="52">
                  <c:v>0.985316001676389</c:v>
                </c:pt>
                <c:pt idx="53">
                  <c:v>0.98526877120900203</c:v>
                </c:pt>
                <c:pt idx="54">
                  <c:v>0.98520632185803303</c:v>
                </c:pt>
                <c:pt idx="55">
                  <c:v>0.98516320282303504</c:v>
                </c:pt>
                <c:pt idx="56">
                  <c:v>0.98514276581318305</c:v>
                </c:pt>
                <c:pt idx="57">
                  <c:v>0.98511864674707705</c:v>
                </c:pt>
                <c:pt idx="58">
                  <c:v>0.98509844891218001</c:v>
                </c:pt>
                <c:pt idx="59">
                  <c:v>0.98504542838908005</c:v>
                </c:pt>
                <c:pt idx="60">
                  <c:v>0.98502300575930002</c:v>
                </c:pt>
                <c:pt idx="61">
                  <c:v>0.98497782504320197</c:v>
                </c:pt>
                <c:pt idx="62">
                  <c:v>0.98497190626068098</c:v>
                </c:pt>
                <c:pt idx="63">
                  <c:v>0.98494830717470905</c:v>
                </c:pt>
                <c:pt idx="64">
                  <c:v>0.98492233881865698</c:v>
                </c:pt>
                <c:pt idx="65">
                  <c:v>0.98491650924632201</c:v>
                </c:pt>
                <c:pt idx="66">
                  <c:v>0.98491077700334695</c:v>
                </c:pt>
                <c:pt idx="67">
                  <c:v>0.98490555671539703</c:v>
                </c:pt>
                <c:pt idx="68">
                  <c:v>0.98486315825955695</c:v>
                </c:pt>
                <c:pt idx="69">
                  <c:v>0.98483580657598502</c:v>
                </c:pt>
                <c:pt idx="70">
                  <c:v>0.98477596526666999</c:v>
                </c:pt>
                <c:pt idx="71">
                  <c:v>0.98474572177098896</c:v>
                </c:pt>
                <c:pt idx="72">
                  <c:v>0.98472039020156599</c:v>
                </c:pt>
                <c:pt idx="73">
                  <c:v>0.98468946325000695</c:v>
                </c:pt>
                <c:pt idx="74">
                  <c:v>0.98461731660185603</c:v>
                </c:pt>
                <c:pt idx="75">
                  <c:v>0.98460429164293195</c:v>
                </c:pt>
                <c:pt idx="76">
                  <c:v>0.98458849642153701</c:v>
                </c:pt>
                <c:pt idx="77">
                  <c:v>0.98457236089770395</c:v>
                </c:pt>
                <c:pt idx="78">
                  <c:v>0.98453313401937304</c:v>
                </c:pt>
                <c:pt idx="79">
                  <c:v>0.98450292846948295</c:v>
                </c:pt>
                <c:pt idx="80">
                  <c:v>0.98446982281497897</c:v>
                </c:pt>
                <c:pt idx="81">
                  <c:v>0.98439272187056104</c:v>
                </c:pt>
                <c:pt idx="82">
                  <c:v>0.98435758436700105</c:v>
                </c:pt>
                <c:pt idx="83">
                  <c:v>0.98432267407520302</c:v>
                </c:pt>
                <c:pt idx="84">
                  <c:v>0.98431321936723504</c:v>
                </c:pt>
                <c:pt idx="85">
                  <c:v>0.98428292832363795</c:v>
                </c:pt>
                <c:pt idx="86">
                  <c:v>0.98422955823998903</c:v>
                </c:pt>
                <c:pt idx="87">
                  <c:v>0.98418063404223599</c:v>
                </c:pt>
                <c:pt idx="88">
                  <c:v>0.98416111893717295</c:v>
                </c:pt>
                <c:pt idx="89">
                  <c:v>0.98413603126687699</c:v>
                </c:pt>
                <c:pt idx="90">
                  <c:v>0.98412931675676396</c:v>
                </c:pt>
                <c:pt idx="91">
                  <c:v>0.98411454326376102</c:v>
                </c:pt>
                <c:pt idx="92">
                  <c:v>0.98409290246500103</c:v>
                </c:pt>
                <c:pt idx="93">
                  <c:v>0.98401861443160699</c:v>
                </c:pt>
                <c:pt idx="94">
                  <c:v>0.98396062275645202</c:v>
                </c:pt>
                <c:pt idx="95">
                  <c:v>0.98390809185944805</c:v>
                </c:pt>
                <c:pt idx="96">
                  <c:v>0.98389434138184995</c:v>
                </c:pt>
                <c:pt idx="97">
                  <c:v>0.98384765012758602</c:v>
                </c:pt>
                <c:pt idx="98">
                  <c:v>0.98382687294109405</c:v>
                </c:pt>
                <c:pt idx="99">
                  <c:v>0.98381227483816802</c:v>
                </c:pt>
                <c:pt idx="100">
                  <c:v>0.98378758372484998</c:v>
                </c:pt>
                <c:pt idx="101">
                  <c:v>0.98376737902753697</c:v>
                </c:pt>
                <c:pt idx="102">
                  <c:v>0.98370372186501298</c:v>
                </c:pt>
                <c:pt idx="103">
                  <c:v>0.98369296565117903</c:v>
                </c:pt>
                <c:pt idx="104">
                  <c:v>0.983680427335202</c:v>
                </c:pt>
                <c:pt idx="105">
                  <c:v>0.98364895530859098</c:v>
                </c:pt>
                <c:pt idx="106">
                  <c:v>0.98364069069665006</c:v>
                </c:pt>
                <c:pt idx="107">
                  <c:v>0.98362619780326899</c:v>
                </c:pt>
                <c:pt idx="108">
                  <c:v>0.98359320835467401</c:v>
                </c:pt>
                <c:pt idx="109">
                  <c:v>0.983547361056616</c:v>
                </c:pt>
                <c:pt idx="110">
                  <c:v>0.98353115093368404</c:v>
                </c:pt>
                <c:pt idx="111">
                  <c:v>0.983498367529823</c:v>
                </c:pt>
                <c:pt idx="112">
                  <c:v>0.98349079849684196</c:v>
                </c:pt>
                <c:pt idx="113">
                  <c:v>0.98348605508526099</c:v>
                </c:pt>
                <c:pt idx="114">
                  <c:v>0.98346754054957697</c:v>
                </c:pt>
                <c:pt idx="115">
                  <c:v>0.98346263933772304</c:v>
                </c:pt>
                <c:pt idx="116">
                  <c:v>0.98345359413220901</c:v>
                </c:pt>
                <c:pt idx="117">
                  <c:v>0.983428156510469</c:v>
                </c:pt>
                <c:pt idx="118">
                  <c:v>0.98337118090322595</c:v>
                </c:pt>
                <c:pt idx="119">
                  <c:v>0.98330574668380699</c:v>
                </c:pt>
                <c:pt idx="120">
                  <c:v>0.98328795805922298</c:v>
                </c:pt>
                <c:pt idx="121">
                  <c:v>0.98326691721312698</c:v>
                </c:pt>
                <c:pt idx="122">
                  <c:v>0.983232053808614</c:v>
                </c:pt>
                <c:pt idx="123">
                  <c:v>0.983159731081511</c:v>
                </c:pt>
                <c:pt idx="124">
                  <c:v>0.98310167597498999</c:v>
                </c:pt>
                <c:pt idx="125">
                  <c:v>0.98305245840759903</c:v>
                </c:pt>
                <c:pt idx="126">
                  <c:v>0.98302844428678904</c:v>
                </c:pt>
                <c:pt idx="127">
                  <c:v>0.98297503529179098</c:v>
                </c:pt>
                <c:pt idx="128">
                  <c:v>0.98292936223471405</c:v>
                </c:pt>
                <c:pt idx="129">
                  <c:v>0.98292336018705995</c:v>
                </c:pt>
                <c:pt idx="130">
                  <c:v>0.98287085411276398</c:v>
                </c:pt>
                <c:pt idx="131">
                  <c:v>0.98281621915582495</c:v>
                </c:pt>
                <c:pt idx="132">
                  <c:v>0.98276110475441303</c:v>
                </c:pt>
                <c:pt idx="133">
                  <c:v>0.98270536896516503</c:v>
                </c:pt>
                <c:pt idx="134">
                  <c:v>0.98264438003819798</c:v>
                </c:pt>
                <c:pt idx="135">
                  <c:v>0.98258885326698597</c:v>
                </c:pt>
                <c:pt idx="136">
                  <c:v>0.98256329024160105</c:v>
                </c:pt>
                <c:pt idx="137">
                  <c:v>0.98252090891579202</c:v>
                </c:pt>
                <c:pt idx="138">
                  <c:v>0.98248772837632703</c:v>
                </c:pt>
                <c:pt idx="139">
                  <c:v>0.982414847753876</c:v>
                </c:pt>
                <c:pt idx="140">
                  <c:v>0.98234722708845601</c:v>
                </c:pt>
                <c:pt idx="141">
                  <c:v>0.98228746337721295</c:v>
                </c:pt>
                <c:pt idx="142">
                  <c:v>0.98224812299710296</c:v>
                </c:pt>
                <c:pt idx="143">
                  <c:v>0.98215985367324399</c:v>
                </c:pt>
                <c:pt idx="144">
                  <c:v>0.982094040882034</c:v>
                </c:pt>
                <c:pt idx="145">
                  <c:v>0.98201464573402197</c:v>
                </c:pt>
                <c:pt idx="146">
                  <c:v>0.981982133482737</c:v>
                </c:pt>
                <c:pt idx="147">
                  <c:v>0.98197071709542505</c:v>
                </c:pt>
                <c:pt idx="148">
                  <c:v>0.98193695692730598</c:v>
                </c:pt>
                <c:pt idx="149">
                  <c:v>0.98189080131914597</c:v>
                </c:pt>
                <c:pt idx="150">
                  <c:v>0.98185219762659104</c:v>
                </c:pt>
                <c:pt idx="151">
                  <c:v>0.98181365748627003</c:v>
                </c:pt>
                <c:pt idx="152">
                  <c:v>0.98176858127139499</c:v>
                </c:pt>
                <c:pt idx="153">
                  <c:v>0.98174015205077603</c:v>
                </c:pt>
                <c:pt idx="154">
                  <c:v>0.98169671235575495</c:v>
                </c:pt>
                <c:pt idx="155">
                  <c:v>0.981651397392586</c:v>
                </c:pt>
                <c:pt idx="156">
                  <c:v>0.98157531417590504</c:v>
                </c:pt>
                <c:pt idx="157">
                  <c:v>0.98150266890492399</c:v>
                </c:pt>
                <c:pt idx="158">
                  <c:v>0.98148143770084795</c:v>
                </c:pt>
                <c:pt idx="159">
                  <c:v>0.98144524000763</c:v>
                </c:pt>
                <c:pt idx="160">
                  <c:v>0.98137150177293697</c:v>
                </c:pt>
                <c:pt idx="161">
                  <c:v>0.98134715176341802</c:v>
                </c:pt>
                <c:pt idx="162">
                  <c:v>0.98129628667136004</c:v>
                </c:pt>
                <c:pt idx="163">
                  <c:v>0.98121090853758897</c:v>
                </c:pt>
                <c:pt idx="164">
                  <c:v>0.98117813137735099</c:v>
                </c:pt>
                <c:pt idx="165">
                  <c:v>0.98113654747715495</c:v>
                </c:pt>
                <c:pt idx="166">
                  <c:v>0.98109965867234505</c:v>
                </c:pt>
                <c:pt idx="167">
                  <c:v>0.98103902929337305</c:v>
                </c:pt>
                <c:pt idx="168">
                  <c:v>0.98098455671965601</c:v>
                </c:pt>
                <c:pt idx="169">
                  <c:v>0.98093539400642804</c:v>
                </c:pt>
                <c:pt idx="170">
                  <c:v>0.98091271609388198</c:v>
                </c:pt>
                <c:pt idx="171">
                  <c:v>0.98082747533412495</c:v>
                </c:pt>
                <c:pt idx="172">
                  <c:v>0.98076202925538503</c:v>
                </c:pt>
                <c:pt idx="173">
                  <c:v>0.98071692290805601</c:v>
                </c:pt>
                <c:pt idx="174">
                  <c:v>0.98066976911263704</c:v>
                </c:pt>
                <c:pt idx="175">
                  <c:v>0.98061407796821898</c:v>
                </c:pt>
                <c:pt idx="176">
                  <c:v>0.98058181892248097</c:v>
                </c:pt>
                <c:pt idx="177">
                  <c:v>0.98053149360313896</c:v>
                </c:pt>
                <c:pt idx="178">
                  <c:v>0.98049588463302795</c:v>
                </c:pt>
                <c:pt idx="179">
                  <c:v>0.98045924887057301</c:v>
                </c:pt>
                <c:pt idx="180">
                  <c:v>0.98039491817369095</c:v>
                </c:pt>
                <c:pt idx="181">
                  <c:v>0.98033883709779901</c:v>
                </c:pt>
                <c:pt idx="182">
                  <c:v>0.98028427456682099</c:v>
                </c:pt>
                <c:pt idx="183">
                  <c:v>0.98023108680158</c:v>
                </c:pt>
                <c:pt idx="184">
                  <c:v>0.98017070235063297</c:v>
                </c:pt>
                <c:pt idx="185">
                  <c:v>0.98011835683536097</c:v>
                </c:pt>
                <c:pt idx="186">
                  <c:v>0.980098275215744</c:v>
                </c:pt>
                <c:pt idx="187">
                  <c:v>0.98004620006659204</c:v>
                </c:pt>
                <c:pt idx="188">
                  <c:v>0.98002123012178899</c:v>
                </c:pt>
                <c:pt idx="189">
                  <c:v>0.97997389885998598</c:v>
                </c:pt>
                <c:pt idx="190">
                  <c:v>0.97992511002156202</c:v>
                </c:pt>
                <c:pt idx="191">
                  <c:v>0.97988367705939095</c:v>
                </c:pt>
                <c:pt idx="192">
                  <c:v>0.97984411259747195</c:v>
                </c:pt>
                <c:pt idx="193">
                  <c:v>0.97977164719145005</c:v>
                </c:pt>
                <c:pt idx="194">
                  <c:v>0.97973312462637996</c:v>
                </c:pt>
                <c:pt idx="195">
                  <c:v>0.97967834977398704</c:v>
                </c:pt>
                <c:pt idx="196">
                  <c:v>0.97963953817357696</c:v>
                </c:pt>
                <c:pt idx="197">
                  <c:v>0.97962948793224902</c:v>
                </c:pt>
                <c:pt idx="198">
                  <c:v>0.97958206457124397</c:v>
                </c:pt>
                <c:pt idx="199">
                  <c:v>0.97956242397913496</c:v>
                </c:pt>
                <c:pt idx="200">
                  <c:v>0.97955447506112603</c:v>
                </c:pt>
                <c:pt idx="201">
                  <c:v>0.97954691390044202</c:v>
                </c:pt>
                <c:pt idx="202">
                  <c:v>0.97949198319976005</c:v>
                </c:pt>
                <c:pt idx="203">
                  <c:v>0.97948578694831301</c:v>
                </c:pt>
                <c:pt idx="204">
                  <c:v>0.97948110714648495</c:v>
                </c:pt>
                <c:pt idx="205">
                  <c:v>0.97947622716168703</c:v>
                </c:pt>
                <c:pt idx="206">
                  <c:v>0.97944588934250798</c:v>
                </c:pt>
                <c:pt idx="207">
                  <c:v>0.97940300262310598</c:v>
                </c:pt>
                <c:pt idx="208">
                  <c:v>0.97935751748281696</c:v>
                </c:pt>
                <c:pt idx="209">
                  <c:v>0.97931367663852698</c:v>
                </c:pt>
                <c:pt idx="210">
                  <c:v>0.97930838082678195</c:v>
                </c:pt>
                <c:pt idx="211">
                  <c:v>0.97926296428671999</c:v>
                </c:pt>
                <c:pt idx="212">
                  <c:v>0.97921386515516196</c:v>
                </c:pt>
                <c:pt idx="213">
                  <c:v>0.97915640758095601</c:v>
                </c:pt>
                <c:pt idx="214">
                  <c:v>0.97915080830060297</c:v>
                </c:pt>
                <c:pt idx="215">
                  <c:v>0.97910950820702503</c:v>
                </c:pt>
                <c:pt idx="216">
                  <c:v>0.97906868013056703</c:v>
                </c:pt>
                <c:pt idx="217">
                  <c:v>0.97901013079767096</c:v>
                </c:pt>
                <c:pt idx="218">
                  <c:v>0.97899648748423596</c:v>
                </c:pt>
                <c:pt idx="219">
                  <c:v>0.97898464673577901</c:v>
                </c:pt>
                <c:pt idx="220">
                  <c:v>0.97896851950393005</c:v>
                </c:pt>
                <c:pt idx="221">
                  <c:v>0.97896272958142605</c:v>
                </c:pt>
                <c:pt idx="222">
                  <c:v>0.978957740334918</c:v>
                </c:pt>
                <c:pt idx="223">
                  <c:v>0.97895339848889995</c:v>
                </c:pt>
                <c:pt idx="224">
                  <c:v>0.97891530329398002</c:v>
                </c:pt>
                <c:pt idx="225">
                  <c:v>0.97888956373715696</c:v>
                </c:pt>
                <c:pt idx="226">
                  <c:v>0.97888439362760604</c:v>
                </c:pt>
                <c:pt idx="227">
                  <c:v>0.97885689670507503</c:v>
                </c:pt>
                <c:pt idx="228">
                  <c:v>0.97883440224199703</c:v>
                </c:pt>
                <c:pt idx="229">
                  <c:v>0.97879604558369704</c:v>
                </c:pt>
                <c:pt idx="230">
                  <c:v>0.97879064794119497</c:v>
                </c:pt>
                <c:pt idx="231">
                  <c:v>0.97878556267852201</c:v>
                </c:pt>
                <c:pt idx="232">
                  <c:v>0.97876627165397001</c:v>
                </c:pt>
                <c:pt idx="233">
                  <c:v>0.97874086502773805</c:v>
                </c:pt>
                <c:pt idx="234">
                  <c:v>0.97872206396363004</c:v>
                </c:pt>
                <c:pt idx="235">
                  <c:v>0.97867486892231303</c:v>
                </c:pt>
                <c:pt idx="236">
                  <c:v>0.97862437590671703</c:v>
                </c:pt>
                <c:pt idx="237">
                  <c:v>0.97861888105572903</c:v>
                </c:pt>
                <c:pt idx="238">
                  <c:v>0.97861257666651602</c:v>
                </c:pt>
                <c:pt idx="239">
                  <c:v>0.97858614513411102</c:v>
                </c:pt>
                <c:pt idx="240">
                  <c:v>0.978562757363026</c:v>
                </c:pt>
                <c:pt idx="241">
                  <c:v>0.97851507718934305</c:v>
                </c:pt>
                <c:pt idx="242">
                  <c:v>0.97844106175127998</c:v>
                </c:pt>
                <c:pt idx="243">
                  <c:v>0.97840217722476097</c:v>
                </c:pt>
                <c:pt idx="244">
                  <c:v>0.97837450777146795</c:v>
                </c:pt>
                <c:pt idx="245">
                  <c:v>0.97834712207679497</c:v>
                </c:pt>
                <c:pt idx="246">
                  <c:v>0.97832227121952098</c:v>
                </c:pt>
                <c:pt idx="247">
                  <c:v>0.97830134003513003</c:v>
                </c:pt>
                <c:pt idx="248">
                  <c:v>0.97829592539200105</c:v>
                </c:pt>
                <c:pt idx="249">
                  <c:v>0.97823768290888702</c:v>
                </c:pt>
                <c:pt idx="250">
                  <c:v>0.97821716875711795</c:v>
                </c:pt>
                <c:pt idx="251">
                  <c:v>0.97820353610817901</c:v>
                </c:pt>
                <c:pt idx="252">
                  <c:v>0.97814944545648796</c:v>
                </c:pt>
                <c:pt idx="253">
                  <c:v>0.97811785052968303</c:v>
                </c:pt>
                <c:pt idx="254">
                  <c:v>0.97807991177257403</c:v>
                </c:pt>
                <c:pt idx="255">
                  <c:v>0.97805408515591896</c:v>
                </c:pt>
                <c:pt idx="256">
                  <c:v>0.97804646308272103</c:v>
                </c:pt>
                <c:pt idx="257">
                  <c:v>0.97804182992087996</c:v>
                </c:pt>
                <c:pt idx="258">
                  <c:v>0.97802946689220405</c:v>
                </c:pt>
                <c:pt idx="259">
                  <c:v>0.97802483591748202</c:v>
                </c:pt>
                <c:pt idx="260">
                  <c:v>0.97800510928290396</c:v>
                </c:pt>
                <c:pt idx="261">
                  <c:v>0.97795437254736595</c:v>
                </c:pt>
                <c:pt idx="262">
                  <c:v>0.97791230846051302</c:v>
                </c:pt>
                <c:pt idx="263">
                  <c:v>0.97787395694199997</c:v>
                </c:pt>
                <c:pt idx="264">
                  <c:v>0.97784367235897396</c:v>
                </c:pt>
                <c:pt idx="265">
                  <c:v>0.97779713754007302</c:v>
                </c:pt>
                <c:pt idx="266">
                  <c:v>0.97775014930566395</c:v>
                </c:pt>
                <c:pt idx="267">
                  <c:v>0.97769982573174097</c:v>
                </c:pt>
                <c:pt idx="268">
                  <c:v>0.97766166558043999</c:v>
                </c:pt>
                <c:pt idx="269">
                  <c:v>0.97760102583291597</c:v>
                </c:pt>
                <c:pt idx="270">
                  <c:v>0.977549728419147</c:v>
                </c:pt>
                <c:pt idx="271">
                  <c:v>0.97751466213778404</c:v>
                </c:pt>
                <c:pt idx="272">
                  <c:v>0.97749285687713605</c:v>
                </c:pt>
                <c:pt idx="273">
                  <c:v>0.97748465933789497</c:v>
                </c:pt>
                <c:pt idx="274">
                  <c:v>0.97745271761998997</c:v>
                </c:pt>
                <c:pt idx="275">
                  <c:v>0.97744413182725698</c:v>
                </c:pt>
                <c:pt idx="276">
                  <c:v>0.97738656187615103</c:v>
                </c:pt>
                <c:pt idx="277">
                  <c:v>0.97733761041468303</c:v>
                </c:pt>
                <c:pt idx="278">
                  <c:v>0.97733192502646604</c:v>
                </c:pt>
                <c:pt idx="279">
                  <c:v>0.97732718777220395</c:v>
                </c:pt>
                <c:pt idx="280">
                  <c:v>0.97726958516458695</c:v>
                </c:pt>
                <c:pt idx="281">
                  <c:v>0.97724347420562196</c:v>
                </c:pt>
                <c:pt idx="282">
                  <c:v>0.97722000262403397</c:v>
                </c:pt>
                <c:pt idx="283">
                  <c:v>0.97719244025642804</c:v>
                </c:pt>
                <c:pt idx="284">
                  <c:v>0.97714019967810795</c:v>
                </c:pt>
                <c:pt idx="285">
                  <c:v>0.97712611617059897</c:v>
                </c:pt>
                <c:pt idx="286">
                  <c:v>0.97712113117438504</c:v>
                </c:pt>
                <c:pt idx="287">
                  <c:v>0.97706180716372704</c:v>
                </c:pt>
                <c:pt idx="288">
                  <c:v>0.97703967735463104</c:v>
                </c:pt>
                <c:pt idx="289">
                  <c:v>0.97702203681837896</c:v>
                </c:pt>
                <c:pt idx="290">
                  <c:v>0.97695775057983802</c:v>
                </c:pt>
                <c:pt idx="291">
                  <c:v>0.97692872093444405</c:v>
                </c:pt>
                <c:pt idx="292">
                  <c:v>0.97690693160374997</c:v>
                </c:pt>
                <c:pt idx="293">
                  <c:v>0.97685524791143596</c:v>
                </c:pt>
                <c:pt idx="294">
                  <c:v>0.97679917890944701</c:v>
                </c:pt>
                <c:pt idx="295">
                  <c:v>0.97675626038265595</c:v>
                </c:pt>
                <c:pt idx="296">
                  <c:v>0.97672272628335699</c:v>
                </c:pt>
                <c:pt idx="297">
                  <c:v>0.97666059495530799</c:v>
                </c:pt>
                <c:pt idx="298">
                  <c:v>0.97660664885775195</c:v>
                </c:pt>
                <c:pt idx="299">
                  <c:v>0.97655545001399902</c:v>
                </c:pt>
                <c:pt idx="300">
                  <c:v>0.97651824353703198</c:v>
                </c:pt>
                <c:pt idx="301">
                  <c:v>0.97651280078560898</c:v>
                </c:pt>
                <c:pt idx="302">
                  <c:v>0.97646169418488205</c:v>
                </c:pt>
                <c:pt idx="303">
                  <c:v>0.976412947841795</c:v>
                </c:pt>
                <c:pt idx="304">
                  <c:v>0.97637791878465596</c:v>
                </c:pt>
                <c:pt idx="305">
                  <c:v>0.97635319559145095</c:v>
                </c:pt>
                <c:pt idx="306">
                  <c:v>0.97628248839563203</c:v>
                </c:pt>
                <c:pt idx="307">
                  <c:v>0.97625097641800995</c:v>
                </c:pt>
                <c:pt idx="308">
                  <c:v>0.97624530342488003</c:v>
                </c:pt>
                <c:pt idx="309">
                  <c:v>0.97619607488465898</c:v>
                </c:pt>
                <c:pt idx="310">
                  <c:v>0.976137861540751</c:v>
                </c:pt>
                <c:pt idx="311">
                  <c:v>0.97608368992658701</c:v>
                </c:pt>
                <c:pt idx="312">
                  <c:v>0.97604248952623596</c:v>
                </c:pt>
                <c:pt idx="313">
                  <c:v>0.97601494981759995</c:v>
                </c:pt>
                <c:pt idx="314">
                  <c:v>0.97597563479645799</c:v>
                </c:pt>
                <c:pt idx="315">
                  <c:v>0.97593542393966703</c:v>
                </c:pt>
                <c:pt idx="316">
                  <c:v>0.975890895926812</c:v>
                </c:pt>
                <c:pt idx="317">
                  <c:v>0.97584199445722497</c:v>
                </c:pt>
                <c:pt idx="318">
                  <c:v>0.97574037147361803</c:v>
                </c:pt>
                <c:pt idx="319">
                  <c:v>0.97571343956700396</c:v>
                </c:pt>
                <c:pt idx="320">
                  <c:v>0.97566223494663795</c:v>
                </c:pt>
                <c:pt idx="321">
                  <c:v>0.97551875448793401</c:v>
                </c:pt>
                <c:pt idx="322">
                  <c:v>0.97538582483682901</c:v>
                </c:pt>
                <c:pt idx="323">
                  <c:v>0.97535564022602905</c:v>
                </c:pt>
                <c:pt idx="324">
                  <c:v>0.97532969527411395</c:v>
                </c:pt>
                <c:pt idx="325">
                  <c:v>0.97532475655556305</c:v>
                </c:pt>
                <c:pt idx="326">
                  <c:v>0.97531800871457197</c:v>
                </c:pt>
                <c:pt idx="327">
                  <c:v>0.97531346097740101</c:v>
                </c:pt>
                <c:pt idx="328">
                  <c:v>0.97524451482305996</c:v>
                </c:pt>
                <c:pt idx="329">
                  <c:v>0.97523919644498802</c:v>
                </c:pt>
                <c:pt idx="330">
                  <c:v>0.97520986482173</c:v>
                </c:pt>
                <c:pt idx="331">
                  <c:v>0.97516884577934504</c:v>
                </c:pt>
                <c:pt idx="332">
                  <c:v>0.97513859455908303</c:v>
                </c:pt>
                <c:pt idx="333">
                  <c:v>0.97510178402726999</c:v>
                </c:pt>
                <c:pt idx="334">
                  <c:v>0.97504720637301501</c:v>
                </c:pt>
                <c:pt idx="335">
                  <c:v>0.975018341080226</c:v>
                </c:pt>
                <c:pt idx="336">
                  <c:v>0.97501250074047696</c:v>
                </c:pt>
                <c:pt idx="337">
                  <c:v>0.97500767110943198</c:v>
                </c:pt>
                <c:pt idx="338">
                  <c:v>0.97496713346895902</c:v>
                </c:pt>
                <c:pt idx="339">
                  <c:v>0.97494207212895501</c:v>
                </c:pt>
                <c:pt idx="340">
                  <c:v>0.97491263694136399</c:v>
                </c:pt>
                <c:pt idx="341">
                  <c:v>0.974868645978062</c:v>
                </c:pt>
                <c:pt idx="342">
                  <c:v>0.97483737811786697</c:v>
                </c:pt>
                <c:pt idx="343">
                  <c:v>0.97479624352342298</c:v>
                </c:pt>
                <c:pt idx="344">
                  <c:v>0.97476493601098002</c:v>
                </c:pt>
                <c:pt idx="345">
                  <c:v>0.97474451946860297</c:v>
                </c:pt>
                <c:pt idx="346">
                  <c:v>0.97470080035308304</c:v>
                </c:pt>
                <c:pt idx="347">
                  <c:v>0.97466447898761199</c:v>
                </c:pt>
                <c:pt idx="348">
                  <c:v>0.97463575984764905</c:v>
                </c:pt>
                <c:pt idx="349">
                  <c:v>0.97460555308297203</c:v>
                </c:pt>
                <c:pt idx="350">
                  <c:v>0.974572760391055</c:v>
                </c:pt>
                <c:pt idx="351">
                  <c:v>0.974567438079876</c:v>
                </c:pt>
                <c:pt idx="352">
                  <c:v>0.97456138162178796</c:v>
                </c:pt>
                <c:pt idx="353">
                  <c:v>0.97453615975214802</c:v>
                </c:pt>
                <c:pt idx="354">
                  <c:v>0.97453079754989902</c:v>
                </c:pt>
                <c:pt idx="355">
                  <c:v>0.974499839091714</c:v>
                </c:pt>
                <c:pt idx="356">
                  <c:v>0.97445758929620696</c:v>
                </c:pt>
                <c:pt idx="357">
                  <c:v>0.97442027650534402</c:v>
                </c:pt>
                <c:pt idx="358">
                  <c:v>0.97438818183852405</c:v>
                </c:pt>
                <c:pt idx="359">
                  <c:v>0.97436242526263195</c:v>
                </c:pt>
                <c:pt idx="360">
                  <c:v>0.97432568271249498</c:v>
                </c:pt>
                <c:pt idx="361">
                  <c:v>0.97431907933268502</c:v>
                </c:pt>
                <c:pt idx="362">
                  <c:v>0.97428461969716995</c:v>
                </c:pt>
                <c:pt idx="363">
                  <c:v>0.97425143298570105</c:v>
                </c:pt>
                <c:pt idx="364">
                  <c:v>0.97424606513787504</c:v>
                </c:pt>
                <c:pt idx="365">
                  <c:v>0.97422625255679796</c:v>
                </c:pt>
                <c:pt idx="366">
                  <c:v>0.97417969248760306</c:v>
                </c:pt>
                <c:pt idx="367">
                  <c:v>0.97414903009937603</c:v>
                </c:pt>
                <c:pt idx="368">
                  <c:v>0.97413021435645397</c:v>
                </c:pt>
                <c:pt idx="369">
                  <c:v>0.97410168388478402</c:v>
                </c:pt>
                <c:pt idx="370">
                  <c:v>0.97409518221198499</c:v>
                </c:pt>
                <c:pt idx="371">
                  <c:v>0.974081772184065</c:v>
                </c:pt>
                <c:pt idx="372">
                  <c:v>0.97402988629039899</c:v>
                </c:pt>
                <c:pt idx="373">
                  <c:v>0.97402416051160001</c:v>
                </c:pt>
                <c:pt idx="374">
                  <c:v>0.97401893287593599</c:v>
                </c:pt>
                <c:pt idx="375">
                  <c:v>0.97398192503244196</c:v>
                </c:pt>
                <c:pt idx="376">
                  <c:v>0.97394907301046996</c:v>
                </c:pt>
                <c:pt idx="377">
                  <c:v>0.973942180620186</c:v>
                </c:pt>
                <c:pt idx="378">
                  <c:v>0.97392402934224698</c:v>
                </c:pt>
                <c:pt idx="379">
                  <c:v>0.97391924623625103</c:v>
                </c:pt>
                <c:pt idx="380">
                  <c:v>0.97386493107371697</c:v>
                </c:pt>
                <c:pt idx="381">
                  <c:v>0.97380869783431301</c:v>
                </c:pt>
                <c:pt idx="382">
                  <c:v>0.97380294040075399</c:v>
                </c:pt>
                <c:pt idx="383">
                  <c:v>0.97379789420071805</c:v>
                </c:pt>
                <c:pt idx="384">
                  <c:v>0.97375989615111802</c:v>
                </c:pt>
                <c:pt idx="385">
                  <c:v>0.97370938172285204</c:v>
                </c:pt>
                <c:pt idx="386">
                  <c:v>0.97365323446422902</c:v>
                </c:pt>
                <c:pt idx="387">
                  <c:v>0.97361116450515905</c:v>
                </c:pt>
                <c:pt idx="388">
                  <c:v>0.97356000645346896</c:v>
                </c:pt>
                <c:pt idx="389">
                  <c:v>0.97350387617330003</c:v>
                </c:pt>
                <c:pt idx="390">
                  <c:v>0.97345086588393304</c:v>
                </c:pt>
                <c:pt idx="391">
                  <c:v>0.97343203935926503</c:v>
                </c:pt>
                <c:pt idx="392">
                  <c:v>0.97341252145220802</c:v>
                </c:pt>
                <c:pt idx="393">
                  <c:v>0.97337759280143998</c:v>
                </c:pt>
                <c:pt idx="394">
                  <c:v>0.97334952473270897</c:v>
                </c:pt>
                <c:pt idx="395">
                  <c:v>0.97331170095972896</c:v>
                </c:pt>
                <c:pt idx="396">
                  <c:v>0.97330530506522395</c:v>
                </c:pt>
                <c:pt idx="397">
                  <c:v>0.97325344108228096</c:v>
                </c:pt>
                <c:pt idx="398">
                  <c:v>0.97320460711704204</c:v>
                </c:pt>
                <c:pt idx="399">
                  <c:v>0.97314662124720597</c:v>
                </c:pt>
                <c:pt idx="400">
                  <c:v>0.97309503062830005</c:v>
                </c:pt>
                <c:pt idx="401">
                  <c:v>0.97308948173579601</c:v>
                </c:pt>
                <c:pt idx="402">
                  <c:v>0.97308437784225199</c:v>
                </c:pt>
                <c:pt idx="403">
                  <c:v>0.97303129052664095</c:v>
                </c:pt>
                <c:pt idx="404">
                  <c:v>0.973026005345349</c:v>
                </c:pt>
                <c:pt idx="405">
                  <c:v>0.97295474139049298</c:v>
                </c:pt>
                <c:pt idx="406">
                  <c:v>0.97290523220953895</c:v>
                </c:pt>
                <c:pt idx="407">
                  <c:v>0.97286033057501198</c:v>
                </c:pt>
                <c:pt idx="408">
                  <c:v>0.97280872320992196</c:v>
                </c:pt>
                <c:pt idx="409">
                  <c:v>0.97277052572962797</c:v>
                </c:pt>
                <c:pt idx="410">
                  <c:v>0.97272178346125404</c:v>
                </c:pt>
                <c:pt idx="411">
                  <c:v>0.972681786524209</c:v>
                </c:pt>
                <c:pt idx="412">
                  <c:v>0.97263589927065497</c:v>
                </c:pt>
                <c:pt idx="413">
                  <c:v>0.97261276250616502</c:v>
                </c:pt>
                <c:pt idx="414">
                  <c:v>0.97256650926515098</c:v>
                </c:pt>
                <c:pt idx="415">
                  <c:v>0.97252024740068399</c:v>
                </c:pt>
                <c:pt idx="416">
                  <c:v>0.97247844384188298</c:v>
                </c:pt>
                <c:pt idx="417">
                  <c:v>0.97247305553994401</c:v>
                </c:pt>
                <c:pt idx="418">
                  <c:v>0.97246816925089596</c:v>
                </c:pt>
                <c:pt idx="419">
                  <c:v>0.97246307847307001</c:v>
                </c:pt>
                <c:pt idx="420">
                  <c:v>0.97240828787651301</c:v>
                </c:pt>
                <c:pt idx="421">
                  <c:v>0.97236359270447903</c:v>
                </c:pt>
                <c:pt idx="422">
                  <c:v>0.97235661402670603</c:v>
                </c:pt>
                <c:pt idx="423">
                  <c:v>0.97231620059684798</c:v>
                </c:pt>
                <c:pt idx="424">
                  <c:v>0.97226125256171603</c:v>
                </c:pt>
                <c:pt idx="425">
                  <c:v>0.97224753604375302</c:v>
                </c:pt>
                <c:pt idx="426">
                  <c:v>0.97224224541947402</c:v>
                </c:pt>
                <c:pt idx="427">
                  <c:v>0.97222141414293195</c:v>
                </c:pt>
                <c:pt idx="428">
                  <c:v>0.97217242985156205</c:v>
                </c:pt>
                <c:pt idx="429">
                  <c:v>0.97215312899563999</c:v>
                </c:pt>
                <c:pt idx="430">
                  <c:v>0.97214826796388798</c:v>
                </c:pt>
                <c:pt idx="431">
                  <c:v>0.97209555552032401</c:v>
                </c:pt>
                <c:pt idx="432">
                  <c:v>0.97208986329038105</c:v>
                </c:pt>
                <c:pt idx="433">
                  <c:v>0.97205995821845903</c:v>
                </c:pt>
                <c:pt idx="434">
                  <c:v>0.97203154358055499</c:v>
                </c:pt>
                <c:pt idx="435">
                  <c:v>0.971985540342725</c:v>
                </c:pt>
                <c:pt idx="436">
                  <c:v>0.97194428217822504</c:v>
                </c:pt>
                <c:pt idx="437">
                  <c:v>0.97193792165993997</c:v>
                </c:pt>
                <c:pt idx="438">
                  <c:v>0.97191914883184705</c:v>
                </c:pt>
                <c:pt idx="439">
                  <c:v>0.97188121344897904</c:v>
                </c:pt>
                <c:pt idx="440">
                  <c:v>0.97186175404709596</c:v>
                </c:pt>
                <c:pt idx="441">
                  <c:v>0.97185466137964505</c:v>
                </c:pt>
                <c:pt idx="442">
                  <c:v>0.97183570643421502</c:v>
                </c:pt>
                <c:pt idx="443">
                  <c:v>0.971808631745949</c:v>
                </c:pt>
                <c:pt idx="444">
                  <c:v>0.97180241910478304</c:v>
                </c:pt>
                <c:pt idx="445">
                  <c:v>0.97176599628304505</c:v>
                </c:pt>
                <c:pt idx="446">
                  <c:v>0.97172989676839705</c:v>
                </c:pt>
                <c:pt idx="447">
                  <c:v>0.97170374905814605</c:v>
                </c:pt>
                <c:pt idx="448">
                  <c:v>0.97166762586988698</c:v>
                </c:pt>
                <c:pt idx="449">
                  <c:v>0.97165179177318395</c:v>
                </c:pt>
                <c:pt idx="450">
                  <c:v>0.97164704596042095</c:v>
                </c:pt>
                <c:pt idx="451">
                  <c:v>0.97163108864956205</c:v>
                </c:pt>
                <c:pt idx="452">
                  <c:v>0.97161531034329596</c:v>
                </c:pt>
                <c:pt idx="453">
                  <c:v>0.97158144534249802</c:v>
                </c:pt>
                <c:pt idx="454">
                  <c:v>0.97154320040354103</c:v>
                </c:pt>
                <c:pt idx="455">
                  <c:v>0.97151752323071205</c:v>
                </c:pt>
                <c:pt idx="456">
                  <c:v>0.97148589559648701</c:v>
                </c:pt>
                <c:pt idx="457">
                  <c:v>0.97147796999223901</c:v>
                </c:pt>
                <c:pt idx="458">
                  <c:v>0.97145702153671698</c:v>
                </c:pt>
                <c:pt idx="459">
                  <c:v>0.97144844554950704</c:v>
                </c:pt>
                <c:pt idx="460">
                  <c:v>0.97138802502037902</c:v>
                </c:pt>
                <c:pt idx="461">
                  <c:v>0.97138265313574501</c:v>
                </c:pt>
                <c:pt idx="462">
                  <c:v>0.97133296577407102</c:v>
                </c:pt>
                <c:pt idx="463">
                  <c:v>0.97126014560372997</c:v>
                </c:pt>
                <c:pt idx="464">
                  <c:v>0.971237856627445</c:v>
                </c:pt>
                <c:pt idx="465">
                  <c:v>0.97121182780613602</c:v>
                </c:pt>
                <c:pt idx="466">
                  <c:v>0.97120668031643298</c:v>
                </c:pt>
                <c:pt idx="467">
                  <c:v>0.97116698629853604</c:v>
                </c:pt>
                <c:pt idx="468">
                  <c:v>0.97114804726459902</c:v>
                </c:pt>
                <c:pt idx="469">
                  <c:v>0.97114049255799595</c:v>
                </c:pt>
                <c:pt idx="470">
                  <c:v>0.97110740979718602</c:v>
                </c:pt>
                <c:pt idx="471">
                  <c:v>0.97106224851346301</c:v>
                </c:pt>
                <c:pt idx="472">
                  <c:v>0.971042547146587</c:v>
                </c:pt>
                <c:pt idx="473">
                  <c:v>0.97102087655946101</c:v>
                </c:pt>
                <c:pt idx="474">
                  <c:v>0.97098717914782395</c:v>
                </c:pt>
                <c:pt idx="475">
                  <c:v>0.97096876093218398</c:v>
                </c:pt>
                <c:pt idx="476">
                  <c:v>0.97093245759699598</c:v>
                </c:pt>
                <c:pt idx="477">
                  <c:v>0.97088405824237001</c:v>
                </c:pt>
                <c:pt idx="478">
                  <c:v>0.97083721598970196</c:v>
                </c:pt>
                <c:pt idx="479">
                  <c:v>0.97078878628152099</c:v>
                </c:pt>
                <c:pt idx="480">
                  <c:v>0.970768295253855</c:v>
                </c:pt>
                <c:pt idx="481">
                  <c:v>0.97075718766167896</c:v>
                </c:pt>
                <c:pt idx="482">
                  <c:v>0.97075269562695798</c:v>
                </c:pt>
                <c:pt idx="483">
                  <c:v>0.97074114816097701</c:v>
                </c:pt>
                <c:pt idx="484">
                  <c:v>0.97072967436684598</c:v>
                </c:pt>
                <c:pt idx="485">
                  <c:v>0.97070419723359502</c:v>
                </c:pt>
                <c:pt idx="486">
                  <c:v>0.97068506703809698</c:v>
                </c:pt>
                <c:pt idx="487">
                  <c:v>0.97068002073900195</c:v>
                </c:pt>
                <c:pt idx="488">
                  <c:v>0.97066011230946703</c:v>
                </c:pt>
                <c:pt idx="489">
                  <c:v>0.97063975346952203</c:v>
                </c:pt>
                <c:pt idx="490">
                  <c:v>0.97060466783578003</c:v>
                </c:pt>
                <c:pt idx="491">
                  <c:v>0.97055846559778902</c:v>
                </c:pt>
                <c:pt idx="492">
                  <c:v>0.97055176065788795</c:v>
                </c:pt>
                <c:pt idx="493">
                  <c:v>0.970505489797864</c:v>
                </c:pt>
                <c:pt idx="494">
                  <c:v>0.97046375998468604</c:v>
                </c:pt>
                <c:pt idx="495">
                  <c:v>0.97043674676024405</c:v>
                </c:pt>
                <c:pt idx="496">
                  <c:v>0.97040292095879499</c:v>
                </c:pt>
                <c:pt idx="497">
                  <c:v>0.970378671396251</c:v>
                </c:pt>
                <c:pt idx="498">
                  <c:v>0.97037373400178295</c:v>
                </c:pt>
                <c:pt idx="499">
                  <c:v>0.97033629384060904</c:v>
                </c:pt>
                <c:pt idx="500">
                  <c:v>0.97029319887304699</c:v>
                </c:pt>
                <c:pt idx="501">
                  <c:v>0.97026154585865598</c:v>
                </c:pt>
                <c:pt idx="502">
                  <c:v>0.97022114634678003</c:v>
                </c:pt>
                <c:pt idx="503">
                  <c:v>0.970180496818421</c:v>
                </c:pt>
                <c:pt idx="504">
                  <c:v>0.97014247976054602</c:v>
                </c:pt>
                <c:pt idx="505">
                  <c:v>0.970114485401255</c:v>
                </c:pt>
                <c:pt idx="506">
                  <c:v>0.97008482462025902</c:v>
                </c:pt>
                <c:pt idx="507">
                  <c:v>0.97006002599352403</c:v>
                </c:pt>
                <c:pt idx="508">
                  <c:v>0.97001980845482705</c:v>
                </c:pt>
                <c:pt idx="509">
                  <c:v>0.96997417361931804</c:v>
                </c:pt>
                <c:pt idx="510">
                  <c:v>0.96994150629394404</c:v>
                </c:pt>
                <c:pt idx="511">
                  <c:v>0.96990499706056699</c:v>
                </c:pt>
                <c:pt idx="512">
                  <c:v>0.96988344513548497</c:v>
                </c:pt>
                <c:pt idx="513">
                  <c:v>0.96985082337522999</c:v>
                </c:pt>
                <c:pt idx="514">
                  <c:v>0.96981655630487995</c:v>
                </c:pt>
                <c:pt idx="515">
                  <c:v>0.96980970272508804</c:v>
                </c:pt>
                <c:pt idx="516">
                  <c:v>0.96977364650448505</c:v>
                </c:pt>
                <c:pt idx="517">
                  <c:v>0.96973647000046503</c:v>
                </c:pt>
                <c:pt idx="518">
                  <c:v>0.96973103799838201</c:v>
                </c:pt>
                <c:pt idx="519">
                  <c:v>0.96965095817123803</c:v>
                </c:pt>
                <c:pt idx="520">
                  <c:v>0.96962150206738296</c:v>
                </c:pt>
                <c:pt idx="521">
                  <c:v>0.96960340969564096</c:v>
                </c:pt>
                <c:pt idx="522">
                  <c:v>0.96959806083412103</c:v>
                </c:pt>
                <c:pt idx="523">
                  <c:v>0.96958158977575704</c:v>
                </c:pt>
                <c:pt idx="524">
                  <c:v>0.96953339942636096</c:v>
                </c:pt>
                <c:pt idx="525">
                  <c:v>0.96950111477824796</c:v>
                </c:pt>
                <c:pt idx="526">
                  <c:v>0.96945909272387898</c:v>
                </c:pt>
                <c:pt idx="527">
                  <c:v>0.96942157690558095</c:v>
                </c:pt>
                <c:pt idx="528">
                  <c:v>0.96939468304973297</c:v>
                </c:pt>
                <c:pt idx="529">
                  <c:v>0.96938902729647602</c:v>
                </c:pt>
                <c:pt idx="530">
                  <c:v>0.96936015864366498</c:v>
                </c:pt>
                <c:pt idx="531">
                  <c:v>0.96933258085525698</c:v>
                </c:pt>
                <c:pt idx="532">
                  <c:v>0.96931183632693796</c:v>
                </c:pt>
                <c:pt idx="533">
                  <c:v>0.96930676261464499</c:v>
                </c:pt>
                <c:pt idx="534">
                  <c:v>0.96924751439693102</c:v>
                </c:pt>
                <c:pt idx="535">
                  <c:v>0.96923011064390197</c:v>
                </c:pt>
                <c:pt idx="536">
                  <c:v>0.96920952147426498</c:v>
                </c:pt>
                <c:pt idx="537">
                  <c:v>0.96920438691553301</c:v>
                </c:pt>
                <c:pt idx="538">
                  <c:v>0.96917438501226805</c:v>
                </c:pt>
                <c:pt idx="539">
                  <c:v>0.96914359471934597</c:v>
                </c:pt>
                <c:pt idx="540">
                  <c:v>0.96913682055071804</c:v>
                </c:pt>
                <c:pt idx="541">
                  <c:v>0.96911355873374205</c:v>
                </c:pt>
                <c:pt idx="542">
                  <c:v>0.96909171522377402</c:v>
                </c:pt>
                <c:pt idx="543">
                  <c:v>0.96906559004423998</c:v>
                </c:pt>
                <c:pt idx="544">
                  <c:v>0.96904221314795003</c:v>
                </c:pt>
                <c:pt idx="545">
                  <c:v>0.96901729217766297</c:v>
                </c:pt>
                <c:pt idx="546">
                  <c:v>0.96899478212898704</c:v>
                </c:pt>
                <c:pt idx="547">
                  <c:v>0.96895005079939001</c:v>
                </c:pt>
                <c:pt idx="548">
                  <c:v>0.968938350684592</c:v>
                </c:pt>
                <c:pt idx="549">
                  <c:v>0.96889567558126299</c:v>
                </c:pt>
                <c:pt idx="550">
                  <c:v>0.96885490180741396</c:v>
                </c:pt>
                <c:pt idx="551">
                  <c:v>0.96881375804612402</c:v>
                </c:pt>
                <c:pt idx="552">
                  <c:v>0.96877476166464305</c:v>
                </c:pt>
                <c:pt idx="553">
                  <c:v>0.96873849428167702</c:v>
                </c:pt>
                <c:pt idx="554">
                  <c:v>0.96869795504270595</c:v>
                </c:pt>
                <c:pt idx="555">
                  <c:v>0.96865030028878796</c:v>
                </c:pt>
                <c:pt idx="556">
                  <c:v>0.96862121868421902</c:v>
                </c:pt>
                <c:pt idx="557">
                  <c:v>0.96861574182143195</c:v>
                </c:pt>
                <c:pt idx="558">
                  <c:v>0.96855909168159005</c:v>
                </c:pt>
                <c:pt idx="559">
                  <c:v>0.96851842061531002</c:v>
                </c:pt>
                <c:pt idx="560">
                  <c:v>0.96847720468631304</c:v>
                </c:pt>
                <c:pt idx="561">
                  <c:v>0.96842576581290096</c:v>
                </c:pt>
                <c:pt idx="562">
                  <c:v>0.96836759779906101</c:v>
                </c:pt>
                <c:pt idx="563">
                  <c:v>0.96834600094321099</c:v>
                </c:pt>
                <c:pt idx="564">
                  <c:v>0.96832133106984497</c:v>
                </c:pt>
                <c:pt idx="565">
                  <c:v>0.96831326880922897</c:v>
                </c:pt>
                <c:pt idx="566">
                  <c:v>0.96828689303267401</c:v>
                </c:pt>
                <c:pt idx="567">
                  <c:v>0.968256543290413</c:v>
                </c:pt>
                <c:pt idx="568">
                  <c:v>0.96823487404445296</c:v>
                </c:pt>
                <c:pt idx="569">
                  <c:v>0.96820751319498899</c:v>
                </c:pt>
                <c:pt idx="570">
                  <c:v>0.96818618915747601</c:v>
                </c:pt>
                <c:pt idx="571">
                  <c:v>0.96818051623158197</c:v>
                </c:pt>
                <c:pt idx="572">
                  <c:v>0.96813489707787703</c:v>
                </c:pt>
                <c:pt idx="573">
                  <c:v>0.96809274765016395</c:v>
                </c:pt>
                <c:pt idx="574">
                  <c:v>0.96805638243339598</c:v>
                </c:pt>
                <c:pt idx="575">
                  <c:v>0.96802373957122101</c:v>
                </c:pt>
                <c:pt idx="576">
                  <c:v>0.968018620920295</c:v>
                </c:pt>
                <c:pt idx="577">
                  <c:v>0.96796197753900104</c:v>
                </c:pt>
                <c:pt idx="578">
                  <c:v>0.96791922378433903</c:v>
                </c:pt>
                <c:pt idx="579">
                  <c:v>0.96791363877073699</c:v>
                </c:pt>
                <c:pt idx="580">
                  <c:v>0.96790859496318105</c:v>
                </c:pt>
                <c:pt idx="581">
                  <c:v>0.96786706283523005</c:v>
                </c:pt>
                <c:pt idx="582">
                  <c:v>0.967803736454526</c:v>
                </c:pt>
                <c:pt idx="583">
                  <c:v>0.96779820764588498</c:v>
                </c:pt>
                <c:pt idx="584">
                  <c:v>0.96776539722764199</c:v>
                </c:pt>
                <c:pt idx="585">
                  <c:v>0.96772407544887895</c:v>
                </c:pt>
                <c:pt idx="586">
                  <c:v>0.96770983652584197</c:v>
                </c:pt>
                <c:pt idx="587">
                  <c:v>0.96765964661139103</c:v>
                </c:pt>
                <c:pt idx="588">
                  <c:v>0.96762229057274896</c:v>
                </c:pt>
                <c:pt idx="589">
                  <c:v>0.96758706875221501</c:v>
                </c:pt>
                <c:pt idx="590">
                  <c:v>0.96757967875168205</c:v>
                </c:pt>
                <c:pt idx="591">
                  <c:v>0.96754873100475003</c:v>
                </c:pt>
                <c:pt idx="592">
                  <c:v>0.96754344901455502</c:v>
                </c:pt>
                <c:pt idx="593">
                  <c:v>0.96750893475770705</c:v>
                </c:pt>
                <c:pt idx="594">
                  <c:v>0.96747867296818602</c:v>
                </c:pt>
                <c:pt idx="595">
                  <c:v>0.967437886509662</c:v>
                </c:pt>
                <c:pt idx="596">
                  <c:v>0.96741344228324699</c:v>
                </c:pt>
                <c:pt idx="597">
                  <c:v>0.96740791688523098</c:v>
                </c:pt>
                <c:pt idx="598">
                  <c:v>0.96736518291556495</c:v>
                </c:pt>
                <c:pt idx="599">
                  <c:v>0.96735846134633596</c:v>
                </c:pt>
                <c:pt idx="600">
                  <c:v>0.96729606639882004</c:v>
                </c:pt>
                <c:pt idx="601">
                  <c:v>0.96726326340753199</c:v>
                </c:pt>
                <c:pt idx="602">
                  <c:v>0.96723400157138795</c:v>
                </c:pt>
                <c:pt idx="603">
                  <c:v>0.96720074531128397</c:v>
                </c:pt>
                <c:pt idx="604">
                  <c:v>0.96714947737726098</c:v>
                </c:pt>
                <c:pt idx="605">
                  <c:v>0.96709445795823501</c:v>
                </c:pt>
                <c:pt idx="606">
                  <c:v>0.96708792116474995</c:v>
                </c:pt>
                <c:pt idx="607">
                  <c:v>0.96708291639496202</c:v>
                </c:pt>
                <c:pt idx="608">
                  <c:v>0.96702738658613097</c:v>
                </c:pt>
                <c:pt idx="609">
                  <c:v>0.96696688721840796</c:v>
                </c:pt>
                <c:pt idx="610">
                  <c:v>0.96686404644170398</c:v>
                </c:pt>
                <c:pt idx="611">
                  <c:v>0.96685792282851302</c:v>
                </c:pt>
                <c:pt idx="612">
                  <c:v>0.96683299397864397</c:v>
                </c:pt>
                <c:pt idx="613">
                  <c:v>0.96673572407366104</c:v>
                </c:pt>
                <c:pt idx="614">
                  <c:v>0.96668804607200898</c:v>
                </c:pt>
                <c:pt idx="615">
                  <c:v>0.96662672128320704</c:v>
                </c:pt>
                <c:pt idx="616">
                  <c:v>0.96659624929076604</c:v>
                </c:pt>
                <c:pt idx="617">
                  <c:v>0.96657284160234602</c:v>
                </c:pt>
                <c:pt idx="618">
                  <c:v>0.96656763347819796</c:v>
                </c:pt>
                <c:pt idx="619">
                  <c:v>0.96651758639616203</c:v>
                </c:pt>
                <c:pt idx="620">
                  <c:v>0.96647295455089299</c:v>
                </c:pt>
                <c:pt idx="621">
                  <c:v>0.96642967803384505</c:v>
                </c:pt>
                <c:pt idx="622">
                  <c:v>0.96636400039408399</c:v>
                </c:pt>
                <c:pt idx="623">
                  <c:v>0.96631558783428695</c:v>
                </c:pt>
                <c:pt idx="624">
                  <c:v>0.966277329626823</c:v>
                </c:pt>
                <c:pt idx="625">
                  <c:v>0.96624949894864598</c:v>
                </c:pt>
                <c:pt idx="626">
                  <c:v>0.96624460241106003</c:v>
                </c:pt>
                <c:pt idx="627">
                  <c:v>0.96622401357170296</c:v>
                </c:pt>
                <c:pt idx="628">
                  <c:v>0.96621919787968302</c:v>
                </c:pt>
                <c:pt idx="629">
                  <c:v>0.96621415330818206</c:v>
                </c:pt>
                <c:pt idx="630">
                  <c:v>0.96618498088506999</c:v>
                </c:pt>
                <c:pt idx="631">
                  <c:v>0.96615734071297799</c:v>
                </c:pt>
                <c:pt idx="632">
                  <c:v>0.96615213584510995</c:v>
                </c:pt>
                <c:pt idx="633">
                  <c:v>0.96613479689793902</c:v>
                </c:pt>
                <c:pt idx="634">
                  <c:v>0.96613016390206496</c:v>
                </c:pt>
                <c:pt idx="635">
                  <c:v>0.96611236214109397</c:v>
                </c:pt>
                <c:pt idx="636">
                  <c:v>0.96607649488165503</c:v>
                </c:pt>
                <c:pt idx="637">
                  <c:v>0.96605778645596796</c:v>
                </c:pt>
                <c:pt idx="638">
                  <c:v>0.96605268038495995</c:v>
                </c:pt>
                <c:pt idx="639">
                  <c:v>0.96604783455035304</c:v>
                </c:pt>
                <c:pt idx="640">
                  <c:v>0.96604339293893704</c:v>
                </c:pt>
                <c:pt idx="641">
                  <c:v>0.96602727938049704</c:v>
                </c:pt>
                <c:pt idx="642">
                  <c:v>0.966022457294342</c:v>
                </c:pt>
                <c:pt idx="643">
                  <c:v>0.96601796548093</c:v>
                </c:pt>
                <c:pt idx="644">
                  <c:v>0.965990631408157</c:v>
                </c:pt>
                <c:pt idx="645">
                  <c:v>0.96597407339648</c:v>
                </c:pt>
                <c:pt idx="646">
                  <c:v>0.96594169787014705</c:v>
                </c:pt>
                <c:pt idx="647">
                  <c:v>0.965906160208579</c:v>
                </c:pt>
                <c:pt idx="648">
                  <c:v>0.96590066532889995</c:v>
                </c:pt>
                <c:pt idx="649">
                  <c:v>0.96588399581316497</c:v>
                </c:pt>
                <c:pt idx="650">
                  <c:v>0.96583593038913096</c:v>
                </c:pt>
                <c:pt idx="651">
                  <c:v>0.96580517044553904</c:v>
                </c:pt>
                <c:pt idx="652">
                  <c:v>0.96577195328715804</c:v>
                </c:pt>
                <c:pt idx="653">
                  <c:v>0.96574591400083898</c:v>
                </c:pt>
                <c:pt idx="654">
                  <c:v>0.96568442669568899</c:v>
                </c:pt>
                <c:pt idx="655">
                  <c:v>0.96564345439848198</c:v>
                </c:pt>
                <c:pt idx="656">
                  <c:v>0.96562235309703404</c:v>
                </c:pt>
                <c:pt idx="657">
                  <c:v>0.96561699630854003</c:v>
                </c:pt>
                <c:pt idx="658">
                  <c:v>0.96560977908918899</c:v>
                </c:pt>
                <c:pt idx="659">
                  <c:v>0.96556660003139005</c:v>
                </c:pt>
                <c:pt idx="660">
                  <c:v>0.96553352691290695</c:v>
                </c:pt>
                <c:pt idx="661">
                  <c:v>0.96552807567766796</c:v>
                </c:pt>
                <c:pt idx="662">
                  <c:v>0.96552212040503504</c:v>
                </c:pt>
                <c:pt idx="663">
                  <c:v>0.96551700552600805</c:v>
                </c:pt>
                <c:pt idx="664">
                  <c:v>0.96548226386955305</c:v>
                </c:pt>
                <c:pt idx="665">
                  <c:v>0.96544444954881503</c:v>
                </c:pt>
                <c:pt idx="666">
                  <c:v>0.96543899702033098</c:v>
                </c:pt>
                <c:pt idx="667">
                  <c:v>0.965392054853351</c:v>
                </c:pt>
                <c:pt idx="668">
                  <c:v>0.965378559841085</c:v>
                </c:pt>
                <c:pt idx="669">
                  <c:v>0.96534302258554106</c:v>
                </c:pt>
                <c:pt idx="670">
                  <c:v>0.96531597758208798</c:v>
                </c:pt>
                <c:pt idx="671">
                  <c:v>0.96529512994300504</c:v>
                </c:pt>
                <c:pt idx="672">
                  <c:v>0.965267205421801</c:v>
                </c:pt>
                <c:pt idx="673">
                  <c:v>0.96524485633056001</c:v>
                </c:pt>
                <c:pt idx="674">
                  <c:v>0.965191244863433</c:v>
                </c:pt>
                <c:pt idx="675">
                  <c:v>0.96515860362236805</c:v>
                </c:pt>
                <c:pt idx="676">
                  <c:v>0.965128652032889</c:v>
                </c:pt>
                <c:pt idx="677">
                  <c:v>0.96510791652277605</c:v>
                </c:pt>
                <c:pt idx="678">
                  <c:v>0.96505086508440896</c:v>
                </c:pt>
                <c:pt idx="679">
                  <c:v>0.96501089573132304</c:v>
                </c:pt>
                <c:pt idx="680">
                  <c:v>0.96494988915462898</c:v>
                </c:pt>
                <c:pt idx="681">
                  <c:v>0.96492654327034999</c:v>
                </c:pt>
                <c:pt idx="682">
                  <c:v>0.96492117352037499</c:v>
                </c:pt>
                <c:pt idx="683">
                  <c:v>0.96486339512142005</c:v>
                </c:pt>
                <c:pt idx="684">
                  <c:v>0.96483483144971804</c:v>
                </c:pt>
                <c:pt idx="685">
                  <c:v>0.96480830734075496</c:v>
                </c:pt>
                <c:pt idx="686">
                  <c:v>0.96477968231034195</c:v>
                </c:pt>
                <c:pt idx="687">
                  <c:v>0.96476123896527899</c:v>
                </c:pt>
                <c:pt idx="688">
                  <c:v>0.96473462797907705</c:v>
                </c:pt>
                <c:pt idx="689">
                  <c:v>0.96469243728551102</c:v>
                </c:pt>
                <c:pt idx="690">
                  <c:v>0.96466293745635201</c:v>
                </c:pt>
                <c:pt idx="691">
                  <c:v>0.96464213087469497</c:v>
                </c:pt>
                <c:pt idx="692">
                  <c:v>0.96460722760850603</c:v>
                </c:pt>
                <c:pt idx="693">
                  <c:v>0.96455480458062204</c:v>
                </c:pt>
                <c:pt idx="694">
                  <c:v>0.96451749741383896</c:v>
                </c:pt>
                <c:pt idx="695">
                  <c:v>0.96446371591527003</c:v>
                </c:pt>
                <c:pt idx="696">
                  <c:v>0.96442052900865405</c:v>
                </c:pt>
                <c:pt idx="697">
                  <c:v>0.96438943212832295</c:v>
                </c:pt>
                <c:pt idx="698">
                  <c:v>0.96436594110088603</c:v>
                </c:pt>
                <c:pt idx="699">
                  <c:v>0.96433114261787301</c:v>
                </c:pt>
                <c:pt idx="700">
                  <c:v>0.96430504924671401</c:v>
                </c:pt>
                <c:pt idx="701">
                  <c:v>0.96429984854763595</c:v>
                </c:pt>
                <c:pt idx="702">
                  <c:v>0.96426235971262297</c:v>
                </c:pt>
                <c:pt idx="703">
                  <c:v>0.96425660338307895</c:v>
                </c:pt>
                <c:pt idx="704">
                  <c:v>0.96420984940589505</c:v>
                </c:pt>
                <c:pt idx="705">
                  <c:v>0.96420404320917097</c:v>
                </c:pt>
                <c:pt idx="706">
                  <c:v>0.96412544279396495</c:v>
                </c:pt>
                <c:pt idx="707">
                  <c:v>0.96408924819183195</c:v>
                </c:pt>
                <c:pt idx="708">
                  <c:v>0.964068327372817</c:v>
                </c:pt>
                <c:pt idx="709">
                  <c:v>0.96405281614878402</c:v>
                </c:pt>
                <c:pt idx="710">
                  <c:v>0.96404419748048997</c:v>
                </c:pt>
                <c:pt idx="711">
                  <c:v>0.96403940574550595</c:v>
                </c:pt>
                <c:pt idx="712">
                  <c:v>0.96403469490218396</c:v>
                </c:pt>
                <c:pt idx="713">
                  <c:v>0.96400695042817697</c:v>
                </c:pt>
                <c:pt idx="714">
                  <c:v>0.96395852741551802</c:v>
                </c:pt>
                <c:pt idx="715">
                  <c:v>0.96387142216795796</c:v>
                </c:pt>
                <c:pt idx="716">
                  <c:v>0.96380660320932598</c:v>
                </c:pt>
                <c:pt idx="717">
                  <c:v>0.96374645504330902</c:v>
                </c:pt>
                <c:pt idx="718">
                  <c:v>0.96369420712838505</c:v>
                </c:pt>
                <c:pt idx="719">
                  <c:v>0.96364915181701605</c:v>
                </c:pt>
                <c:pt idx="720">
                  <c:v>0.96361304170745599</c:v>
                </c:pt>
                <c:pt idx="721">
                  <c:v>0.96357289900111698</c:v>
                </c:pt>
                <c:pt idx="722">
                  <c:v>0.96354074784406696</c:v>
                </c:pt>
                <c:pt idx="723">
                  <c:v>0.96349321586803205</c:v>
                </c:pt>
                <c:pt idx="724">
                  <c:v>0.96344161100903303</c:v>
                </c:pt>
                <c:pt idx="725">
                  <c:v>0.96343588944927006</c:v>
                </c:pt>
                <c:pt idx="726">
                  <c:v>0.96334134022498896</c:v>
                </c:pt>
                <c:pt idx="727">
                  <c:v>0.96330029235405301</c:v>
                </c:pt>
                <c:pt idx="728">
                  <c:v>0.96326546541453895</c:v>
                </c:pt>
                <c:pt idx="729">
                  <c:v>0.96322132804542604</c:v>
                </c:pt>
                <c:pt idx="730">
                  <c:v>0.96320992241610504</c:v>
                </c:pt>
                <c:pt idx="731">
                  <c:v>0.96316014981471898</c:v>
                </c:pt>
                <c:pt idx="732">
                  <c:v>0.96312567551314798</c:v>
                </c:pt>
                <c:pt idx="733">
                  <c:v>0.96311927712026602</c:v>
                </c:pt>
                <c:pt idx="734">
                  <c:v>0.96311408357294503</c:v>
                </c:pt>
                <c:pt idx="735">
                  <c:v>0.96308451217749003</c:v>
                </c:pt>
                <c:pt idx="736">
                  <c:v>0.96303510256555303</c:v>
                </c:pt>
                <c:pt idx="737">
                  <c:v>0.96301439203411199</c:v>
                </c:pt>
                <c:pt idx="738">
                  <c:v>0.96299367623064802</c:v>
                </c:pt>
                <c:pt idx="739">
                  <c:v>0.96295596734835898</c:v>
                </c:pt>
                <c:pt idx="740">
                  <c:v>0.96291175958227204</c:v>
                </c:pt>
                <c:pt idx="741">
                  <c:v>0.96287152828144895</c:v>
                </c:pt>
                <c:pt idx="742">
                  <c:v>0.96282557675333402</c:v>
                </c:pt>
                <c:pt idx="743">
                  <c:v>0.96279088680595204</c:v>
                </c:pt>
                <c:pt idx="744">
                  <c:v>0.96274546195772004</c:v>
                </c:pt>
                <c:pt idx="745">
                  <c:v>0.96271471554459798</c:v>
                </c:pt>
                <c:pt idx="746">
                  <c:v>0.96270115917962396</c:v>
                </c:pt>
                <c:pt idx="747">
                  <c:v>0.96266248952056099</c:v>
                </c:pt>
                <c:pt idx="748">
                  <c:v>0.96262373190004302</c:v>
                </c:pt>
                <c:pt idx="749">
                  <c:v>0.96259196249781398</c:v>
                </c:pt>
                <c:pt idx="750">
                  <c:v>0.96251417456071697</c:v>
                </c:pt>
                <c:pt idx="751">
                  <c:v>0.96246986241401999</c:v>
                </c:pt>
                <c:pt idx="752">
                  <c:v>0.96239534934144499</c:v>
                </c:pt>
                <c:pt idx="753">
                  <c:v>0.96236972473214699</c:v>
                </c:pt>
                <c:pt idx="754">
                  <c:v>0.96230460515624905</c:v>
                </c:pt>
                <c:pt idx="755">
                  <c:v>0.96229877146168696</c:v>
                </c:pt>
                <c:pt idx="756">
                  <c:v>0.96229342414567698</c:v>
                </c:pt>
                <c:pt idx="757">
                  <c:v>0.96225110820665904</c:v>
                </c:pt>
                <c:pt idx="758">
                  <c:v>0.96219529194892195</c:v>
                </c:pt>
                <c:pt idx="759">
                  <c:v>0.96216972809272705</c:v>
                </c:pt>
                <c:pt idx="760">
                  <c:v>0.96213815187373497</c:v>
                </c:pt>
                <c:pt idx="761">
                  <c:v>0.96208202316058899</c:v>
                </c:pt>
                <c:pt idx="762">
                  <c:v>0.96207689848120803</c:v>
                </c:pt>
                <c:pt idx="763">
                  <c:v>0.96203191562017298</c:v>
                </c:pt>
                <c:pt idx="764">
                  <c:v>0.96200010255220803</c:v>
                </c:pt>
                <c:pt idx="765">
                  <c:v>0.96195038816004796</c:v>
                </c:pt>
                <c:pt idx="766">
                  <c:v>0.96191500304447397</c:v>
                </c:pt>
                <c:pt idx="767">
                  <c:v>0.96186820503030501</c:v>
                </c:pt>
                <c:pt idx="768">
                  <c:v>0.96179589265374599</c:v>
                </c:pt>
                <c:pt idx="769">
                  <c:v>0.96175030926873994</c:v>
                </c:pt>
                <c:pt idx="770">
                  <c:v>0.961729221967345</c:v>
                </c:pt>
                <c:pt idx="771">
                  <c:v>0.96168774806312396</c:v>
                </c:pt>
                <c:pt idx="772">
                  <c:v>0.96165087957788198</c:v>
                </c:pt>
                <c:pt idx="773">
                  <c:v>0.96164543089829801</c:v>
                </c:pt>
                <c:pt idx="774">
                  <c:v>0.96158997771142696</c:v>
                </c:pt>
                <c:pt idx="775">
                  <c:v>0.96155849299093898</c:v>
                </c:pt>
                <c:pt idx="776">
                  <c:v>0.96153335701756304</c:v>
                </c:pt>
                <c:pt idx="777">
                  <c:v>0.96152751579406903</c:v>
                </c:pt>
                <c:pt idx="778">
                  <c:v>0.96150634069288698</c:v>
                </c:pt>
                <c:pt idx="779">
                  <c:v>0.96149950556175301</c:v>
                </c:pt>
                <c:pt idx="780">
                  <c:v>0.96144534256353298</c:v>
                </c:pt>
                <c:pt idx="781">
                  <c:v>0.96141222819786998</c:v>
                </c:pt>
                <c:pt idx="782">
                  <c:v>0.96136671139969998</c:v>
                </c:pt>
                <c:pt idx="783">
                  <c:v>0.96132458583640001</c:v>
                </c:pt>
                <c:pt idx="784">
                  <c:v>0.96131883521954797</c:v>
                </c:pt>
                <c:pt idx="785">
                  <c:v>0.96125015929309099</c:v>
                </c:pt>
                <c:pt idx="786">
                  <c:v>0.96116669997085002</c:v>
                </c:pt>
                <c:pt idx="787">
                  <c:v>0.96114935310135396</c:v>
                </c:pt>
                <c:pt idx="788">
                  <c:v>0.96105053046933497</c:v>
                </c:pt>
                <c:pt idx="789">
                  <c:v>0.96100228767414198</c:v>
                </c:pt>
                <c:pt idx="790">
                  <c:v>0.96095798627076401</c:v>
                </c:pt>
                <c:pt idx="791">
                  <c:v>0.960914505755879</c:v>
                </c:pt>
                <c:pt idx="792">
                  <c:v>0.96088370846766302</c:v>
                </c:pt>
                <c:pt idx="793">
                  <c:v>0.96083954113785397</c:v>
                </c:pt>
                <c:pt idx="794">
                  <c:v>0.96080518863210496</c:v>
                </c:pt>
                <c:pt idx="795">
                  <c:v>0.96078689956332497</c:v>
                </c:pt>
                <c:pt idx="796">
                  <c:v>0.96075137191547</c:v>
                </c:pt>
                <c:pt idx="797">
                  <c:v>0.96074571958781496</c:v>
                </c:pt>
                <c:pt idx="798">
                  <c:v>0.960731039086963</c:v>
                </c:pt>
                <c:pt idx="799">
                  <c:v>0.96069418860926903</c:v>
                </c:pt>
                <c:pt idx="800">
                  <c:v>0.96065750608438305</c:v>
                </c:pt>
                <c:pt idx="801">
                  <c:v>0.960636826809252</c:v>
                </c:pt>
                <c:pt idx="802">
                  <c:v>0.96062993319909595</c:v>
                </c:pt>
                <c:pt idx="803">
                  <c:v>0.96062251551168898</c:v>
                </c:pt>
                <c:pt idx="804">
                  <c:v>0.96057583315027595</c:v>
                </c:pt>
                <c:pt idx="805">
                  <c:v>0.96053903715606803</c:v>
                </c:pt>
                <c:pt idx="806">
                  <c:v>0.96053026671675601</c:v>
                </c:pt>
                <c:pt idx="807">
                  <c:v>0.96052473699940799</c:v>
                </c:pt>
                <c:pt idx="808">
                  <c:v>0.96048408783991701</c:v>
                </c:pt>
                <c:pt idx="809">
                  <c:v>0.96046542432812099</c:v>
                </c:pt>
                <c:pt idx="810">
                  <c:v>0.96042612686432205</c:v>
                </c:pt>
                <c:pt idx="811">
                  <c:v>0.96037821272034196</c:v>
                </c:pt>
                <c:pt idx="812">
                  <c:v>0.96032747665975204</c:v>
                </c:pt>
                <c:pt idx="813">
                  <c:v>0.96027620320770801</c:v>
                </c:pt>
                <c:pt idx="814">
                  <c:v>0.96024596172063903</c:v>
                </c:pt>
                <c:pt idx="815">
                  <c:v>0.960217994818232</c:v>
                </c:pt>
                <c:pt idx="816">
                  <c:v>0.96018623397292902</c:v>
                </c:pt>
                <c:pt idx="817">
                  <c:v>0.96017882682982902</c:v>
                </c:pt>
                <c:pt idx="818">
                  <c:v>0.960139934409866</c:v>
                </c:pt>
                <c:pt idx="819">
                  <c:v>0.96011777167870005</c:v>
                </c:pt>
                <c:pt idx="820">
                  <c:v>0.96007853710911695</c:v>
                </c:pt>
                <c:pt idx="821">
                  <c:v>0.96005204918095699</c:v>
                </c:pt>
                <c:pt idx="822">
                  <c:v>0.96003579222037205</c:v>
                </c:pt>
                <c:pt idx="823">
                  <c:v>0.95998943772768197</c:v>
                </c:pt>
                <c:pt idx="824">
                  <c:v>0.95995482376916197</c:v>
                </c:pt>
                <c:pt idx="825">
                  <c:v>0.95990584241435095</c:v>
                </c:pt>
                <c:pt idx="826">
                  <c:v>0.95990054568604</c:v>
                </c:pt>
                <c:pt idx="827">
                  <c:v>0.95986552886208998</c:v>
                </c:pt>
                <c:pt idx="828">
                  <c:v>0.95979512163702996</c:v>
                </c:pt>
                <c:pt idx="829">
                  <c:v>0.95976843562713399</c:v>
                </c:pt>
                <c:pt idx="830">
                  <c:v>0.95972566342008303</c:v>
                </c:pt>
                <c:pt idx="831">
                  <c:v>0.95969732389734996</c:v>
                </c:pt>
                <c:pt idx="832">
                  <c:v>0.95965680786126195</c:v>
                </c:pt>
                <c:pt idx="833">
                  <c:v>0.95964625014171401</c:v>
                </c:pt>
                <c:pt idx="834">
                  <c:v>0.95964141797510805</c:v>
                </c:pt>
                <c:pt idx="835">
                  <c:v>0.95960515676388403</c:v>
                </c:pt>
                <c:pt idx="836">
                  <c:v>0.95956054891699405</c:v>
                </c:pt>
                <c:pt idx="837">
                  <c:v>0.95952880153999698</c:v>
                </c:pt>
                <c:pt idx="838">
                  <c:v>0.95950957415651705</c:v>
                </c:pt>
                <c:pt idx="839">
                  <c:v>0.95944753978711705</c:v>
                </c:pt>
                <c:pt idx="840">
                  <c:v>0.95937163464948805</c:v>
                </c:pt>
                <c:pt idx="841">
                  <c:v>0.95923555970834695</c:v>
                </c:pt>
                <c:pt idx="842">
                  <c:v>0.95917359334603902</c:v>
                </c:pt>
                <c:pt idx="843">
                  <c:v>0.95915828559044702</c:v>
                </c:pt>
                <c:pt idx="844">
                  <c:v>0.95912009244558405</c:v>
                </c:pt>
                <c:pt idx="845">
                  <c:v>0.95907973752021103</c:v>
                </c:pt>
                <c:pt idx="846">
                  <c:v>0.95906119223292896</c:v>
                </c:pt>
                <c:pt idx="847">
                  <c:v>0.95904815176350899</c:v>
                </c:pt>
                <c:pt idx="848">
                  <c:v>0.95901912812180701</c:v>
                </c:pt>
                <c:pt idx="849">
                  <c:v>0.95900671353077305</c:v>
                </c:pt>
                <c:pt idx="850">
                  <c:v>0.95899692273977999</c:v>
                </c:pt>
                <c:pt idx="851">
                  <c:v>0.95895012667579005</c:v>
                </c:pt>
                <c:pt idx="852">
                  <c:v>0.95889445284393304</c:v>
                </c:pt>
                <c:pt idx="853">
                  <c:v>0.95885813729385905</c:v>
                </c:pt>
                <c:pt idx="854">
                  <c:v>0.95883087058243099</c:v>
                </c:pt>
                <c:pt idx="855">
                  <c:v>0.95879334396567595</c:v>
                </c:pt>
                <c:pt idx="856">
                  <c:v>0.95873711976447595</c:v>
                </c:pt>
                <c:pt idx="857">
                  <c:v>0.95868597585111404</c:v>
                </c:pt>
                <c:pt idx="858">
                  <c:v>0.958651473127758</c:v>
                </c:pt>
                <c:pt idx="859">
                  <c:v>0.958599986251498</c:v>
                </c:pt>
                <c:pt idx="860">
                  <c:v>0.95856839140733996</c:v>
                </c:pt>
                <c:pt idx="861">
                  <c:v>0.95853121928762097</c:v>
                </c:pt>
                <c:pt idx="862">
                  <c:v>0.95848156557290498</c:v>
                </c:pt>
                <c:pt idx="863">
                  <c:v>0.95847637580233702</c:v>
                </c:pt>
                <c:pt idx="864">
                  <c:v>0.95844471790813202</c:v>
                </c:pt>
                <c:pt idx="865">
                  <c:v>0.95841935534991995</c:v>
                </c:pt>
                <c:pt idx="866">
                  <c:v>0.95839318246904104</c:v>
                </c:pt>
                <c:pt idx="867">
                  <c:v>0.95833606930802495</c:v>
                </c:pt>
                <c:pt idx="868">
                  <c:v>0.95830075542631299</c:v>
                </c:pt>
                <c:pt idx="869">
                  <c:v>0.95826239023988302</c:v>
                </c:pt>
                <c:pt idx="870">
                  <c:v>0.95822864650692996</c:v>
                </c:pt>
                <c:pt idx="871">
                  <c:v>0.95818896204105097</c:v>
                </c:pt>
                <c:pt idx="872">
                  <c:v>0.95814610272434597</c:v>
                </c:pt>
                <c:pt idx="873">
                  <c:v>0.95814077283148702</c:v>
                </c:pt>
                <c:pt idx="874">
                  <c:v>0.95813347787672798</c:v>
                </c:pt>
                <c:pt idx="875">
                  <c:v>0.95812349106239503</c:v>
                </c:pt>
                <c:pt idx="876">
                  <c:v>0.95805181967995401</c:v>
                </c:pt>
                <c:pt idx="877">
                  <c:v>0.95804513953518</c:v>
                </c:pt>
                <c:pt idx="878">
                  <c:v>0.95800810034212602</c:v>
                </c:pt>
                <c:pt idx="879">
                  <c:v>0.95795593437220095</c:v>
                </c:pt>
                <c:pt idx="880">
                  <c:v>0.95792793238093898</c:v>
                </c:pt>
                <c:pt idx="881">
                  <c:v>0.95789036646194303</c:v>
                </c:pt>
                <c:pt idx="882">
                  <c:v>0.95788540848063097</c:v>
                </c:pt>
                <c:pt idx="883">
                  <c:v>0.95784324846944102</c:v>
                </c:pt>
                <c:pt idx="884">
                  <c:v>0.95781500638752504</c:v>
                </c:pt>
                <c:pt idx="885">
                  <c:v>0.95775851672730095</c:v>
                </c:pt>
                <c:pt idx="886">
                  <c:v>0.957709694712368</c:v>
                </c:pt>
                <c:pt idx="887">
                  <c:v>0.95763670417762004</c:v>
                </c:pt>
                <c:pt idx="888">
                  <c:v>0.95759795942205095</c:v>
                </c:pt>
                <c:pt idx="889">
                  <c:v>0.95759253925145704</c:v>
                </c:pt>
                <c:pt idx="890">
                  <c:v>0.957538473758345</c:v>
                </c:pt>
                <c:pt idx="891">
                  <c:v>0.95751306124468405</c:v>
                </c:pt>
                <c:pt idx="892">
                  <c:v>0.95748497731390503</c:v>
                </c:pt>
                <c:pt idx="893">
                  <c:v>0.95747957178725795</c:v>
                </c:pt>
                <c:pt idx="894">
                  <c:v>0.95742506593165</c:v>
                </c:pt>
                <c:pt idx="895">
                  <c:v>0.95741851088088203</c:v>
                </c:pt>
                <c:pt idx="896">
                  <c:v>0.95736853348187301</c:v>
                </c:pt>
                <c:pt idx="897">
                  <c:v>0.95723257549053398</c:v>
                </c:pt>
                <c:pt idx="898">
                  <c:v>0.95710842992511402</c:v>
                </c:pt>
                <c:pt idx="899">
                  <c:v>0.95708926882561496</c:v>
                </c:pt>
                <c:pt idx="900">
                  <c:v>0.95705471991332403</c:v>
                </c:pt>
                <c:pt idx="901">
                  <c:v>0.95702311369474002</c:v>
                </c:pt>
                <c:pt idx="902">
                  <c:v>0.95696071426493401</c:v>
                </c:pt>
                <c:pt idx="903">
                  <c:v>0.95691112582015303</c:v>
                </c:pt>
                <c:pt idx="904">
                  <c:v>0.95690514182810704</c:v>
                </c:pt>
                <c:pt idx="905">
                  <c:v>0.95687245067660698</c:v>
                </c:pt>
                <c:pt idx="906">
                  <c:v>0.95682792232249503</c:v>
                </c:pt>
                <c:pt idx="907">
                  <c:v>0.95682250389257095</c:v>
                </c:pt>
                <c:pt idx="908">
                  <c:v>0.95677240576335798</c:v>
                </c:pt>
                <c:pt idx="909">
                  <c:v>0.95674426777342103</c:v>
                </c:pt>
                <c:pt idx="910">
                  <c:v>0.956717384086473</c:v>
                </c:pt>
                <c:pt idx="911">
                  <c:v>0.95666351756107704</c:v>
                </c:pt>
                <c:pt idx="912">
                  <c:v>0.95664489352829596</c:v>
                </c:pt>
                <c:pt idx="913">
                  <c:v>0.95660567796527196</c:v>
                </c:pt>
                <c:pt idx="914">
                  <c:v>0.95657633696395705</c:v>
                </c:pt>
                <c:pt idx="915">
                  <c:v>0.95655064090441599</c:v>
                </c:pt>
                <c:pt idx="916">
                  <c:v>0.95653031801848998</c:v>
                </c:pt>
                <c:pt idx="917">
                  <c:v>0.95652550955576798</c:v>
                </c:pt>
                <c:pt idx="918">
                  <c:v>0.95648190911214104</c:v>
                </c:pt>
                <c:pt idx="919">
                  <c:v>0.95647563472779895</c:v>
                </c:pt>
                <c:pt idx="920">
                  <c:v>0.956438028570057</c:v>
                </c:pt>
                <c:pt idx="921">
                  <c:v>0.95640376298405805</c:v>
                </c:pt>
                <c:pt idx="922">
                  <c:v>0.95636994140843101</c:v>
                </c:pt>
                <c:pt idx="923">
                  <c:v>0.95634025839462899</c:v>
                </c:pt>
                <c:pt idx="924">
                  <c:v>0.95631287198191195</c:v>
                </c:pt>
                <c:pt idx="925">
                  <c:v>0.95627218804070602</c:v>
                </c:pt>
                <c:pt idx="926">
                  <c:v>0.95624019009622796</c:v>
                </c:pt>
                <c:pt idx="927">
                  <c:v>0.95619073465020799</c:v>
                </c:pt>
                <c:pt idx="928">
                  <c:v>0.95614876147056505</c:v>
                </c:pt>
                <c:pt idx="929">
                  <c:v>0.95612471221765805</c:v>
                </c:pt>
                <c:pt idx="930">
                  <c:v>0.95608675593449199</c:v>
                </c:pt>
                <c:pt idx="931">
                  <c:v>0.95606440893051203</c:v>
                </c:pt>
                <c:pt idx="932">
                  <c:v>0.95602711896967896</c:v>
                </c:pt>
                <c:pt idx="933">
                  <c:v>0.95598450628403697</c:v>
                </c:pt>
                <c:pt idx="934">
                  <c:v>0.95595927193256702</c:v>
                </c:pt>
                <c:pt idx="935">
                  <c:v>0.95592332695666904</c:v>
                </c:pt>
                <c:pt idx="936">
                  <c:v>0.95590280089815105</c:v>
                </c:pt>
                <c:pt idx="937">
                  <c:v>0.95587817768684802</c:v>
                </c:pt>
                <c:pt idx="938">
                  <c:v>0.95584860598195798</c:v>
                </c:pt>
                <c:pt idx="939">
                  <c:v>0.95583102828479305</c:v>
                </c:pt>
                <c:pt idx="940">
                  <c:v>0.95580117777727303</c:v>
                </c:pt>
                <c:pt idx="941">
                  <c:v>0.95576068960119598</c:v>
                </c:pt>
                <c:pt idx="942">
                  <c:v>0.95570731598344305</c:v>
                </c:pt>
                <c:pt idx="943">
                  <c:v>0.95565740053928605</c:v>
                </c:pt>
                <c:pt idx="944">
                  <c:v>0.95561644621680897</c:v>
                </c:pt>
                <c:pt idx="945">
                  <c:v>0.95559732113617202</c:v>
                </c:pt>
                <c:pt idx="946">
                  <c:v>0.95552311976242299</c:v>
                </c:pt>
                <c:pt idx="947">
                  <c:v>0.95549193192842596</c:v>
                </c:pt>
                <c:pt idx="948">
                  <c:v>0.955469053345952</c:v>
                </c:pt>
                <c:pt idx="949">
                  <c:v>0.95546405753674701</c:v>
                </c:pt>
                <c:pt idx="950">
                  <c:v>0.95541759855647801</c:v>
                </c:pt>
                <c:pt idx="951">
                  <c:v>0.95539553334643601</c:v>
                </c:pt>
                <c:pt idx="952">
                  <c:v>0.95534671355908796</c:v>
                </c:pt>
                <c:pt idx="953">
                  <c:v>0.95529809232929497</c:v>
                </c:pt>
                <c:pt idx="954">
                  <c:v>0.95527862722805601</c:v>
                </c:pt>
                <c:pt idx="955">
                  <c:v>0.95523018540594395</c:v>
                </c:pt>
                <c:pt idx="956">
                  <c:v>0.95509788862332901</c:v>
                </c:pt>
                <c:pt idx="957">
                  <c:v>0.95503642617244</c:v>
                </c:pt>
                <c:pt idx="958">
                  <c:v>0.95498249233962895</c:v>
                </c:pt>
                <c:pt idx="959">
                  <c:v>0.95497067831273696</c:v>
                </c:pt>
                <c:pt idx="960">
                  <c:v>0.95493831160668596</c:v>
                </c:pt>
                <c:pt idx="961">
                  <c:v>0.95493342879402798</c:v>
                </c:pt>
                <c:pt idx="962">
                  <c:v>0.95486554174374605</c:v>
                </c:pt>
                <c:pt idx="963">
                  <c:v>0.95484367987238805</c:v>
                </c:pt>
                <c:pt idx="964">
                  <c:v>0.95481411300529695</c:v>
                </c:pt>
                <c:pt idx="965">
                  <c:v>0.95480892674547402</c:v>
                </c:pt>
                <c:pt idx="966">
                  <c:v>0.95474289480470498</c:v>
                </c:pt>
                <c:pt idx="967">
                  <c:v>0.95471675261222499</c:v>
                </c:pt>
                <c:pt idx="968">
                  <c:v>0.95468566316099701</c:v>
                </c:pt>
                <c:pt idx="969">
                  <c:v>0.95464965590569295</c:v>
                </c:pt>
                <c:pt idx="970">
                  <c:v>0.95462516435969602</c:v>
                </c:pt>
                <c:pt idx="971">
                  <c:v>0.95456598596415299</c:v>
                </c:pt>
                <c:pt idx="972">
                  <c:v>0.95454441323168504</c:v>
                </c:pt>
                <c:pt idx="973">
                  <c:v>0.95447769150070805</c:v>
                </c:pt>
                <c:pt idx="974">
                  <c:v>0.95446102054127202</c:v>
                </c:pt>
                <c:pt idx="975">
                  <c:v>0.954391997650887</c:v>
                </c:pt>
                <c:pt idx="976">
                  <c:v>0.95437373720882501</c:v>
                </c:pt>
                <c:pt idx="977">
                  <c:v>0.95435359030525302</c:v>
                </c:pt>
                <c:pt idx="978">
                  <c:v>0.95431787650077504</c:v>
                </c:pt>
                <c:pt idx="979">
                  <c:v>0.954281308059443</c:v>
                </c:pt>
                <c:pt idx="980">
                  <c:v>0.95422247763437096</c:v>
                </c:pt>
                <c:pt idx="981">
                  <c:v>0.954166795811204</c:v>
                </c:pt>
                <c:pt idx="982">
                  <c:v>0.95413135883542999</c:v>
                </c:pt>
                <c:pt idx="983">
                  <c:v>0.95407563203568302</c:v>
                </c:pt>
                <c:pt idx="984">
                  <c:v>0.954052573067809</c:v>
                </c:pt>
                <c:pt idx="985">
                  <c:v>0.95404754083864995</c:v>
                </c:pt>
                <c:pt idx="986">
                  <c:v>0.954006278266194</c:v>
                </c:pt>
                <c:pt idx="987">
                  <c:v>0.953969361468471</c:v>
                </c:pt>
                <c:pt idx="988">
                  <c:v>0.95394668635661095</c:v>
                </c:pt>
                <c:pt idx="989">
                  <c:v>0.95391263496204703</c:v>
                </c:pt>
                <c:pt idx="990">
                  <c:v>0.95385136570879603</c:v>
                </c:pt>
                <c:pt idx="991">
                  <c:v>0.95381291092690901</c:v>
                </c:pt>
                <c:pt idx="992">
                  <c:v>0.95377116526668704</c:v>
                </c:pt>
                <c:pt idx="993">
                  <c:v>0.95371929590752702</c:v>
                </c:pt>
                <c:pt idx="994">
                  <c:v>0.95369885820077005</c:v>
                </c:pt>
                <c:pt idx="995">
                  <c:v>0.95368078645500298</c:v>
                </c:pt>
                <c:pt idx="996">
                  <c:v>0.95364929297515799</c:v>
                </c:pt>
                <c:pt idx="997">
                  <c:v>0.95359212688690898</c:v>
                </c:pt>
                <c:pt idx="998">
                  <c:v>0.95357298724594697</c:v>
                </c:pt>
                <c:pt idx="999">
                  <c:v>0.95351756260237097</c:v>
                </c:pt>
                <c:pt idx="1000">
                  <c:v>0.95346760231894401</c:v>
                </c:pt>
                <c:pt idx="1001">
                  <c:v>0.95344639772005502</c:v>
                </c:pt>
                <c:pt idx="1002">
                  <c:v>0.95341186949210399</c:v>
                </c:pt>
                <c:pt idx="1003">
                  <c:v>0.95337289205890696</c:v>
                </c:pt>
                <c:pt idx="1004">
                  <c:v>0.95333219524752399</c:v>
                </c:pt>
                <c:pt idx="1005">
                  <c:v>0.95328582422888897</c:v>
                </c:pt>
                <c:pt idx="1006">
                  <c:v>0.95325406652133304</c:v>
                </c:pt>
                <c:pt idx="1007">
                  <c:v>0.95322467650460296</c:v>
                </c:pt>
                <c:pt idx="1008">
                  <c:v>0.95317237656707698</c:v>
                </c:pt>
                <c:pt idx="1009">
                  <c:v>0.95314551963461402</c:v>
                </c:pt>
                <c:pt idx="1010">
                  <c:v>0.95311197434071704</c:v>
                </c:pt>
                <c:pt idx="1011">
                  <c:v>0.953104587787584</c:v>
                </c:pt>
                <c:pt idx="1012">
                  <c:v>0.95307932519114003</c:v>
                </c:pt>
                <c:pt idx="1013">
                  <c:v>0.95303185441416705</c:v>
                </c:pt>
                <c:pt idx="1014">
                  <c:v>0.95302657378144295</c:v>
                </c:pt>
                <c:pt idx="1015">
                  <c:v>0.95299032056475497</c:v>
                </c:pt>
                <c:pt idx="1016">
                  <c:v>0.95297124160567903</c:v>
                </c:pt>
                <c:pt idx="1017">
                  <c:v>0.95294507398831896</c:v>
                </c:pt>
                <c:pt idx="1018">
                  <c:v>0.95293977770427496</c:v>
                </c:pt>
                <c:pt idx="1019">
                  <c:v>0.95293456163896695</c:v>
                </c:pt>
                <c:pt idx="1020">
                  <c:v>0.952909053386511</c:v>
                </c:pt>
                <c:pt idx="1021">
                  <c:v>0.95290044319502798</c:v>
                </c:pt>
                <c:pt idx="1022">
                  <c:v>0.95286709622577004</c:v>
                </c:pt>
                <c:pt idx="1023">
                  <c:v>0.95286162737959201</c:v>
                </c:pt>
                <c:pt idx="1024">
                  <c:v>0.95281643510351799</c:v>
                </c:pt>
                <c:pt idx="1025">
                  <c:v>0.95279708337481295</c:v>
                </c:pt>
                <c:pt idx="1026">
                  <c:v>0.95278026172125996</c:v>
                </c:pt>
                <c:pt idx="1027">
                  <c:v>0.95275601930071696</c:v>
                </c:pt>
                <c:pt idx="1028">
                  <c:v>0.95273364823752704</c:v>
                </c:pt>
                <c:pt idx="1029">
                  <c:v>0.95266566683271303</c:v>
                </c:pt>
                <c:pt idx="1030">
                  <c:v>0.95260536510959004</c:v>
                </c:pt>
                <c:pt idx="1031">
                  <c:v>0.95256120995079097</c:v>
                </c:pt>
                <c:pt idx="1032">
                  <c:v>0.95254444704748498</c:v>
                </c:pt>
                <c:pt idx="1033">
                  <c:v>0.95248306978487496</c:v>
                </c:pt>
                <c:pt idx="1034">
                  <c:v>0.952436743027816</c:v>
                </c:pt>
                <c:pt idx="1035">
                  <c:v>0.95238303156552495</c:v>
                </c:pt>
                <c:pt idx="1036">
                  <c:v>0.95236682231265801</c:v>
                </c:pt>
                <c:pt idx="1037">
                  <c:v>0.95232126559491104</c:v>
                </c:pt>
                <c:pt idx="1038">
                  <c:v>0.95222203274283501</c:v>
                </c:pt>
                <c:pt idx="1039">
                  <c:v>0.95209878466144604</c:v>
                </c:pt>
                <c:pt idx="1040">
                  <c:v>0.95204357474072798</c:v>
                </c:pt>
                <c:pt idx="1041">
                  <c:v>0.95199775608966397</c:v>
                </c:pt>
                <c:pt idx="1042">
                  <c:v>0.95194920936829197</c:v>
                </c:pt>
                <c:pt idx="1043">
                  <c:v>0.95192114835966102</c:v>
                </c:pt>
                <c:pt idx="1044">
                  <c:v>0.95188811398541595</c:v>
                </c:pt>
                <c:pt idx="1045">
                  <c:v>0.95184907525940499</c:v>
                </c:pt>
                <c:pt idx="1046">
                  <c:v>0.951843785975095</c:v>
                </c:pt>
                <c:pt idx="1047">
                  <c:v>0.95179298869204798</c:v>
                </c:pt>
                <c:pt idx="1048">
                  <c:v>0.95178742462244004</c:v>
                </c:pt>
                <c:pt idx="1049">
                  <c:v>0.951768720719808</c:v>
                </c:pt>
                <c:pt idx="1050">
                  <c:v>0.95174537208520604</c:v>
                </c:pt>
                <c:pt idx="1051">
                  <c:v>0.95172604785737602</c:v>
                </c:pt>
                <c:pt idx="1052">
                  <c:v>0.95170382509919804</c:v>
                </c:pt>
                <c:pt idx="1053">
                  <c:v>0.95164925323213001</c:v>
                </c:pt>
                <c:pt idx="1054">
                  <c:v>0.95159875856833898</c:v>
                </c:pt>
                <c:pt idx="1055">
                  <c:v>0.95154837918785395</c:v>
                </c:pt>
                <c:pt idx="1056">
                  <c:v>0.95151384962464802</c:v>
                </c:pt>
                <c:pt idx="1057">
                  <c:v>0.95146876593535901</c:v>
                </c:pt>
                <c:pt idx="1058">
                  <c:v>0.95144836687746703</c:v>
                </c:pt>
                <c:pt idx="1059">
                  <c:v>0.95142562764676797</c:v>
                </c:pt>
                <c:pt idx="1060">
                  <c:v>0.951399516444695</c:v>
                </c:pt>
                <c:pt idx="1061">
                  <c:v>0.95138315017747799</c:v>
                </c:pt>
                <c:pt idx="1062">
                  <c:v>0.95136040537797795</c:v>
                </c:pt>
                <c:pt idx="1063">
                  <c:v>0.95135556120768605</c:v>
                </c:pt>
                <c:pt idx="1064">
                  <c:v>0.951314884610307</c:v>
                </c:pt>
                <c:pt idx="1065">
                  <c:v>0.951279334149573</c:v>
                </c:pt>
                <c:pt idx="1066">
                  <c:v>0.95124569495072997</c:v>
                </c:pt>
                <c:pt idx="1067">
                  <c:v>0.95121611838675502</c:v>
                </c:pt>
                <c:pt idx="1068">
                  <c:v>0.95117186068891801</c:v>
                </c:pt>
                <c:pt idx="1069">
                  <c:v>0.95116594201589999</c:v>
                </c:pt>
                <c:pt idx="1070">
                  <c:v>0.95113104418385697</c:v>
                </c:pt>
                <c:pt idx="1071">
                  <c:v>0.95109658231897898</c:v>
                </c:pt>
                <c:pt idx="1072">
                  <c:v>0.95108763750652403</c:v>
                </c:pt>
                <c:pt idx="1073">
                  <c:v>0.951060115021093</c:v>
                </c:pt>
                <c:pt idx="1074">
                  <c:v>0.95105475954163199</c:v>
                </c:pt>
                <c:pt idx="1075">
                  <c:v>0.95103330876396797</c:v>
                </c:pt>
                <c:pt idx="1076">
                  <c:v>0.95102449645988496</c:v>
                </c:pt>
                <c:pt idx="1077">
                  <c:v>0.95097635547437298</c:v>
                </c:pt>
                <c:pt idx="1078">
                  <c:v>0.95091657921022499</c:v>
                </c:pt>
                <c:pt idx="1079">
                  <c:v>0.950865458696182</c:v>
                </c:pt>
                <c:pt idx="1080">
                  <c:v>0.950843558555868</c:v>
                </c:pt>
                <c:pt idx="1081">
                  <c:v>0.95083805450719805</c:v>
                </c:pt>
                <c:pt idx="1082">
                  <c:v>0.95082086124091303</c:v>
                </c:pt>
                <c:pt idx="1083">
                  <c:v>0.950760020965842</c:v>
                </c:pt>
                <c:pt idx="1084">
                  <c:v>0.95071151396901799</c:v>
                </c:pt>
                <c:pt idx="1085">
                  <c:v>0.95064329694220895</c:v>
                </c:pt>
                <c:pt idx="1086">
                  <c:v>0.95054169636011199</c:v>
                </c:pt>
                <c:pt idx="1087">
                  <c:v>0.95050389161912796</c:v>
                </c:pt>
                <c:pt idx="1088">
                  <c:v>0.95048313873076795</c:v>
                </c:pt>
                <c:pt idx="1089">
                  <c:v>0.95043543617196702</c:v>
                </c:pt>
                <c:pt idx="1090">
                  <c:v>0.95040288243846904</c:v>
                </c:pt>
                <c:pt idx="1091">
                  <c:v>0.95028877934585598</c:v>
                </c:pt>
                <c:pt idx="1092">
                  <c:v>0.95023005365116098</c:v>
                </c:pt>
                <c:pt idx="1093">
                  <c:v>0.95015408358180098</c:v>
                </c:pt>
                <c:pt idx="1094">
                  <c:v>0.95006699026000596</c:v>
                </c:pt>
                <c:pt idx="1095">
                  <c:v>0.95000020427714704</c:v>
                </c:pt>
                <c:pt idx="1096">
                  <c:v>0.94992449360756803</c:v>
                </c:pt>
                <c:pt idx="1097">
                  <c:v>0.94991189534348297</c:v>
                </c:pt>
                <c:pt idx="1098">
                  <c:v>0.94983495430386</c:v>
                </c:pt>
                <c:pt idx="1099">
                  <c:v>0.94980414442509498</c:v>
                </c:pt>
                <c:pt idx="1100">
                  <c:v>0.94975631223604196</c:v>
                </c:pt>
                <c:pt idx="1101">
                  <c:v>0.94966985526622705</c:v>
                </c:pt>
                <c:pt idx="1102">
                  <c:v>0.94957883478068095</c:v>
                </c:pt>
                <c:pt idx="1103">
                  <c:v>0.94952490186198801</c:v>
                </c:pt>
                <c:pt idx="1104">
                  <c:v>0.949429787314642</c:v>
                </c:pt>
                <c:pt idx="1105">
                  <c:v>0.94936880382827904</c:v>
                </c:pt>
                <c:pt idx="1106">
                  <c:v>0.94928442219703602</c:v>
                </c:pt>
                <c:pt idx="1107">
                  <c:v>0.94923975147065198</c:v>
                </c:pt>
                <c:pt idx="1108">
                  <c:v>0.949186344031128</c:v>
                </c:pt>
                <c:pt idx="1109">
                  <c:v>0.94907290369663599</c:v>
                </c:pt>
                <c:pt idx="1110">
                  <c:v>0.94901164667998605</c:v>
                </c:pt>
                <c:pt idx="1111">
                  <c:v>0.94895165278470595</c:v>
                </c:pt>
                <c:pt idx="1112">
                  <c:v>0.94890142197745297</c:v>
                </c:pt>
                <c:pt idx="1113">
                  <c:v>0.94878651740326303</c:v>
                </c:pt>
                <c:pt idx="1114">
                  <c:v>0.94866067203707205</c:v>
                </c:pt>
                <c:pt idx="1115">
                  <c:v>0.94859417758847198</c:v>
                </c:pt>
                <c:pt idx="1116">
                  <c:v>0.948430527196784</c:v>
                </c:pt>
                <c:pt idx="1117">
                  <c:v>0.94837088359255095</c:v>
                </c:pt>
                <c:pt idx="1118">
                  <c:v>0.94828544639032697</c:v>
                </c:pt>
                <c:pt idx="1119">
                  <c:v>0.94823809289135597</c:v>
                </c:pt>
                <c:pt idx="1120">
                  <c:v>0.94818052564196198</c:v>
                </c:pt>
                <c:pt idx="1121">
                  <c:v>0.94815988374051496</c:v>
                </c:pt>
                <c:pt idx="1122">
                  <c:v>0.94810127130220401</c:v>
                </c:pt>
                <c:pt idx="1123">
                  <c:v>0.94803500607494795</c:v>
                </c:pt>
                <c:pt idx="1124">
                  <c:v>0.94798903807378199</c:v>
                </c:pt>
                <c:pt idx="1125">
                  <c:v>0.94796423212636505</c:v>
                </c:pt>
                <c:pt idx="1126">
                  <c:v>0.94789990347166797</c:v>
                </c:pt>
                <c:pt idx="1127">
                  <c:v>0.94787896352185497</c:v>
                </c:pt>
                <c:pt idx="1128">
                  <c:v>0.94779881920147402</c:v>
                </c:pt>
                <c:pt idx="1129">
                  <c:v>0.94772161060652305</c:v>
                </c:pt>
                <c:pt idx="1130">
                  <c:v>0.94770437102350402</c:v>
                </c:pt>
                <c:pt idx="1131">
                  <c:v>0.94765421392261995</c:v>
                </c:pt>
                <c:pt idx="1132">
                  <c:v>0.94761038254672902</c:v>
                </c:pt>
                <c:pt idx="1133">
                  <c:v>0.94757753066770001</c:v>
                </c:pt>
                <c:pt idx="1134">
                  <c:v>0.94751958968929995</c:v>
                </c:pt>
                <c:pt idx="1135">
                  <c:v>0.94751396032173896</c:v>
                </c:pt>
                <c:pt idx="1136">
                  <c:v>0.94745223027205805</c:v>
                </c:pt>
                <c:pt idx="1137">
                  <c:v>0.947408021395995</c:v>
                </c:pt>
                <c:pt idx="1138">
                  <c:v>0.94736967933332805</c:v>
                </c:pt>
                <c:pt idx="1139">
                  <c:v>0.94733532274435694</c:v>
                </c:pt>
                <c:pt idx="1140">
                  <c:v>0.94727831523292405</c:v>
                </c:pt>
                <c:pt idx="1141">
                  <c:v>0.947267512000877</c:v>
                </c:pt>
                <c:pt idx="1142">
                  <c:v>0.94718460807216398</c:v>
                </c:pt>
                <c:pt idx="1143">
                  <c:v>0.94717022439097298</c:v>
                </c:pt>
                <c:pt idx="1144">
                  <c:v>0.94715070609271301</c:v>
                </c:pt>
                <c:pt idx="1145">
                  <c:v>0.94712822102670802</c:v>
                </c:pt>
                <c:pt idx="1146">
                  <c:v>0.94707844981809397</c:v>
                </c:pt>
                <c:pt idx="1147">
                  <c:v>0.94700991720416505</c:v>
                </c:pt>
                <c:pt idx="1148">
                  <c:v>0.94699462705964399</c:v>
                </c:pt>
                <c:pt idx="1149">
                  <c:v>0.94693740359325995</c:v>
                </c:pt>
                <c:pt idx="1150">
                  <c:v>0.94689006672573195</c:v>
                </c:pt>
                <c:pt idx="1151">
                  <c:v>0.94682530369681706</c:v>
                </c:pt>
                <c:pt idx="1152">
                  <c:v>0.94677580288634799</c:v>
                </c:pt>
                <c:pt idx="1153">
                  <c:v>0.94675167526767501</c:v>
                </c:pt>
                <c:pt idx="1154">
                  <c:v>0.94672026339963899</c:v>
                </c:pt>
                <c:pt idx="1155">
                  <c:v>0.94668114170858697</c:v>
                </c:pt>
                <c:pt idx="1156">
                  <c:v>0.946656245585067</c:v>
                </c:pt>
                <c:pt idx="1157">
                  <c:v>0.946588366077729</c:v>
                </c:pt>
                <c:pt idx="1158">
                  <c:v>0.94650754858703201</c:v>
                </c:pt>
                <c:pt idx="1159">
                  <c:v>0.94641492751948697</c:v>
                </c:pt>
                <c:pt idx="1160">
                  <c:v>0.94636146771730201</c:v>
                </c:pt>
                <c:pt idx="1161">
                  <c:v>0.94623845112041005</c:v>
                </c:pt>
                <c:pt idx="1162">
                  <c:v>0.94617319692955704</c:v>
                </c:pt>
                <c:pt idx="1163">
                  <c:v>0.94612052420376003</c:v>
                </c:pt>
                <c:pt idx="1164">
                  <c:v>0.946083172592737</c:v>
                </c:pt>
                <c:pt idx="1165">
                  <c:v>0.94603899616143206</c:v>
                </c:pt>
                <c:pt idx="1166">
                  <c:v>0.946005433734881</c:v>
                </c:pt>
                <c:pt idx="1167">
                  <c:v>0.94595714858678404</c:v>
                </c:pt>
                <c:pt idx="1168">
                  <c:v>0.94593529385596498</c:v>
                </c:pt>
                <c:pt idx="1169">
                  <c:v>0.94590935692454303</c:v>
                </c:pt>
                <c:pt idx="1170">
                  <c:v>0.94581388408602596</c:v>
                </c:pt>
                <c:pt idx="1171">
                  <c:v>0.94579757071175297</c:v>
                </c:pt>
                <c:pt idx="1172">
                  <c:v>0.94568853432495203</c:v>
                </c:pt>
                <c:pt idx="1173">
                  <c:v>0.94565300651845396</c:v>
                </c:pt>
                <c:pt idx="1174">
                  <c:v>0.94561560026545899</c:v>
                </c:pt>
                <c:pt idx="1175">
                  <c:v>0.94556728188944805</c:v>
                </c:pt>
                <c:pt idx="1176">
                  <c:v>0.94552412561848598</c:v>
                </c:pt>
                <c:pt idx="1177">
                  <c:v>0.94544184418352395</c:v>
                </c:pt>
                <c:pt idx="1178">
                  <c:v>0.94540801755285597</c:v>
                </c:pt>
                <c:pt idx="1179">
                  <c:v>0.94535808513661002</c:v>
                </c:pt>
                <c:pt idx="1180">
                  <c:v>0.945352563096167</c:v>
                </c:pt>
                <c:pt idx="1181">
                  <c:v>0.94526553891350296</c:v>
                </c:pt>
                <c:pt idx="1182">
                  <c:v>0.945207748549723</c:v>
                </c:pt>
                <c:pt idx="1183">
                  <c:v>0.94511718096890596</c:v>
                </c:pt>
                <c:pt idx="1184">
                  <c:v>0.94511101615014703</c:v>
                </c:pt>
                <c:pt idx="1185">
                  <c:v>0.94502823754757304</c:v>
                </c:pt>
                <c:pt idx="1186">
                  <c:v>0.94484926772641398</c:v>
                </c:pt>
                <c:pt idx="1187">
                  <c:v>0.94474951736583501</c:v>
                </c:pt>
                <c:pt idx="1188">
                  <c:v>0.94468644619087305</c:v>
                </c:pt>
                <c:pt idx="1189">
                  <c:v>0.94464990177910901</c:v>
                </c:pt>
                <c:pt idx="1190">
                  <c:v>0.94460592444249702</c:v>
                </c:pt>
                <c:pt idx="1191">
                  <c:v>0.94457703992156505</c:v>
                </c:pt>
                <c:pt idx="1192">
                  <c:v>0.94454147734451799</c:v>
                </c:pt>
                <c:pt idx="1193">
                  <c:v>0.94452720563964399</c:v>
                </c:pt>
                <c:pt idx="1194">
                  <c:v>0.94447261237851199</c:v>
                </c:pt>
                <c:pt idx="1195">
                  <c:v>0.94445952856445303</c:v>
                </c:pt>
                <c:pt idx="1196">
                  <c:v>0.94438702726100399</c:v>
                </c:pt>
                <c:pt idx="1197">
                  <c:v>0.94431990450279801</c:v>
                </c:pt>
                <c:pt idx="1198">
                  <c:v>0.94427515494888203</c:v>
                </c:pt>
                <c:pt idx="1199">
                  <c:v>0.94419599266237997</c:v>
                </c:pt>
                <c:pt idx="1200">
                  <c:v>0.94417000207309598</c:v>
                </c:pt>
                <c:pt idx="1201">
                  <c:v>0.94413045610995205</c:v>
                </c:pt>
                <c:pt idx="1202">
                  <c:v>0.94410602929612097</c:v>
                </c:pt>
                <c:pt idx="1203">
                  <c:v>0.944036617406668</c:v>
                </c:pt>
                <c:pt idx="1204">
                  <c:v>0.94395873853326395</c:v>
                </c:pt>
                <c:pt idx="1205">
                  <c:v>0.94392876376914103</c:v>
                </c:pt>
                <c:pt idx="1206">
                  <c:v>0.94388763642166695</c:v>
                </c:pt>
                <c:pt idx="1207">
                  <c:v>0.94376323224592795</c:v>
                </c:pt>
                <c:pt idx="1208">
                  <c:v>0.94370585678760299</c:v>
                </c:pt>
                <c:pt idx="1209">
                  <c:v>0.94357866495170495</c:v>
                </c:pt>
                <c:pt idx="1210">
                  <c:v>0.94357160283670205</c:v>
                </c:pt>
                <c:pt idx="1211">
                  <c:v>0.94349185949959602</c:v>
                </c:pt>
                <c:pt idx="1212">
                  <c:v>0.94347452991785097</c:v>
                </c:pt>
                <c:pt idx="1213">
                  <c:v>0.94340976347391503</c:v>
                </c:pt>
                <c:pt idx="1214">
                  <c:v>0.94331675204491305</c:v>
                </c:pt>
                <c:pt idx="1215">
                  <c:v>0.94326334838113501</c:v>
                </c:pt>
                <c:pt idx="1216">
                  <c:v>0.94323189320808098</c:v>
                </c:pt>
                <c:pt idx="1217">
                  <c:v>0.94321236088142502</c:v>
                </c:pt>
                <c:pt idx="1218">
                  <c:v>0.94317302280451198</c:v>
                </c:pt>
                <c:pt idx="1219">
                  <c:v>0.943124815555901</c:v>
                </c:pt>
                <c:pt idx="1220">
                  <c:v>0.94301311177320601</c:v>
                </c:pt>
                <c:pt idx="1221">
                  <c:v>0.94296717042376599</c:v>
                </c:pt>
                <c:pt idx="1222">
                  <c:v>0.94294780983670401</c:v>
                </c:pt>
                <c:pt idx="1223">
                  <c:v>0.94291296968138905</c:v>
                </c:pt>
                <c:pt idx="1224">
                  <c:v>0.94287783444436302</c:v>
                </c:pt>
                <c:pt idx="1225">
                  <c:v>0.942793262972762</c:v>
                </c:pt>
                <c:pt idx="1226">
                  <c:v>0.94275007336774896</c:v>
                </c:pt>
                <c:pt idx="1227">
                  <c:v>0.94269372390052397</c:v>
                </c:pt>
                <c:pt idx="1228">
                  <c:v>0.94255585770568695</c:v>
                </c:pt>
                <c:pt idx="1229">
                  <c:v>0.94251802858249301</c:v>
                </c:pt>
                <c:pt idx="1230">
                  <c:v>0.94246191486649</c:v>
                </c:pt>
                <c:pt idx="1231">
                  <c:v>0.94238663985596904</c:v>
                </c:pt>
                <c:pt idx="1232">
                  <c:v>0.94232201590752795</c:v>
                </c:pt>
                <c:pt idx="1233">
                  <c:v>0.94230464112361301</c:v>
                </c:pt>
                <c:pt idx="1234">
                  <c:v>0.94221226433466099</c:v>
                </c:pt>
                <c:pt idx="1235">
                  <c:v>0.94219126025907096</c:v>
                </c:pt>
                <c:pt idx="1236">
                  <c:v>0.94210085744217398</c:v>
                </c:pt>
                <c:pt idx="1237">
                  <c:v>0.94204271069251899</c:v>
                </c:pt>
                <c:pt idx="1238">
                  <c:v>0.94202106013331699</c:v>
                </c:pt>
                <c:pt idx="1239">
                  <c:v>0.94188465096298701</c:v>
                </c:pt>
                <c:pt idx="1240">
                  <c:v>0.94174644239646998</c:v>
                </c:pt>
                <c:pt idx="1241">
                  <c:v>0.94173055761804003</c:v>
                </c:pt>
                <c:pt idx="1242">
                  <c:v>0.941709994239599</c:v>
                </c:pt>
                <c:pt idx="1243">
                  <c:v>0.94164315073055205</c:v>
                </c:pt>
                <c:pt idx="1244">
                  <c:v>0.94157715227582195</c:v>
                </c:pt>
                <c:pt idx="1245">
                  <c:v>0.94151706610974295</c:v>
                </c:pt>
                <c:pt idx="1246">
                  <c:v>0.94148236654113404</c:v>
                </c:pt>
                <c:pt idx="1247">
                  <c:v>0.94142157307771202</c:v>
                </c:pt>
                <c:pt idx="1248">
                  <c:v>0.94137090346486796</c:v>
                </c:pt>
                <c:pt idx="1249">
                  <c:v>0.94132282295097103</c:v>
                </c:pt>
                <c:pt idx="1250">
                  <c:v>0.94131738681086796</c:v>
                </c:pt>
                <c:pt idx="1251">
                  <c:v>0.94127929362628004</c:v>
                </c:pt>
                <c:pt idx="1252">
                  <c:v>0.94127403184967495</c:v>
                </c:pt>
                <c:pt idx="1253">
                  <c:v>0.941235362607728</c:v>
                </c:pt>
                <c:pt idx="1254">
                  <c:v>0.94120156572902602</c:v>
                </c:pt>
                <c:pt idx="1255">
                  <c:v>0.94119607858538501</c:v>
                </c:pt>
                <c:pt idx="1256">
                  <c:v>0.94115446163233896</c:v>
                </c:pt>
                <c:pt idx="1257">
                  <c:v>0.94110101543386604</c:v>
                </c:pt>
                <c:pt idx="1258">
                  <c:v>0.94109497401946396</c:v>
                </c:pt>
                <c:pt idx="1259">
                  <c:v>0.94108975735216505</c:v>
                </c:pt>
                <c:pt idx="1260">
                  <c:v>0.94108420703738804</c:v>
                </c:pt>
                <c:pt idx="1261">
                  <c:v>0.94106015484580896</c:v>
                </c:pt>
                <c:pt idx="1262">
                  <c:v>0.94105492301084204</c:v>
                </c:pt>
                <c:pt idx="1263">
                  <c:v>0.94102228100438401</c:v>
                </c:pt>
                <c:pt idx="1264">
                  <c:v>0.94097066712951305</c:v>
                </c:pt>
                <c:pt idx="1265">
                  <c:v>0.94087953474728303</c:v>
                </c:pt>
                <c:pt idx="1266">
                  <c:v>0.94081693438662195</c:v>
                </c:pt>
                <c:pt idx="1267">
                  <c:v>0.94079411178475802</c:v>
                </c:pt>
                <c:pt idx="1268">
                  <c:v>0.94076432046799296</c:v>
                </c:pt>
                <c:pt idx="1269">
                  <c:v>0.940727820153207</c:v>
                </c:pt>
                <c:pt idx="1270">
                  <c:v>0.94067184183698005</c:v>
                </c:pt>
                <c:pt idx="1271">
                  <c:v>0.94061753474010401</c:v>
                </c:pt>
                <c:pt idx="1272">
                  <c:v>0.94056787430393696</c:v>
                </c:pt>
                <c:pt idx="1273">
                  <c:v>0.94054229261326605</c:v>
                </c:pt>
                <c:pt idx="1274">
                  <c:v>0.94048291544462603</c:v>
                </c:pt>
                <c:pt idx="1275">
                  <c:v>0.94043373902853</c:v>
                </c:pt>
                <c:pt idx="1276">
                  <c:v>0.94039459077918397</c:v>
                </c:pt>
                <c:pt idx="1277">
                  <c:v>0.94034596117209801</c:v>
                </c:pt>
                <c:pt idx="1278">
                  <c:v>0.94030679779384496</c:v>
                </c:pt>
                <c:pt idx="1279">
                  <c:v>0.94028674738708395</c:v>
                </c:pt>
                <c:pt idx="1280">
                  <c:v>0.94021645248145203</c:v>
                </c:pt>
                <c:pt idx="1281">
                  <c:v>0.94015269111162603</c:v>
                </c:pt>
                <c:pt idx="1282">
                  <c:v>0.94011997667024305</c:v>
                </c:pt>
                <c:pt idx="1283">
                  <c:v>0.94008550627593401</c:v>
                </c:pt>
                <c:pt idx="1284">
                  <c:v>0.94000836261097298</c:v>
                </c:pt>
                <c:pt idx="1285">
                  <c:v>0.93997018921811404</c:v>
                </c:pt>
                <c:pt idx="1286">
                  <c:v>0.93993283051647503</c:v>
                </c:pt>
                <c:pt idx="1287">
                  <c:v>0.93991617669514904</c:v>
                </c:pt>
                <c:pt idx="1288">
                  <c:v>0.93981034481981496</c:v>
                </c:pt>
                <c:pt idx="1289">
                  <c:v>0.939784655893248</c:v>
                </c:pt>
                <c:pt idx="1290">
                  <c:v>0.93974149343922497</c:v>
                </c:pt>
                <c:pt idx="1291">
                  <c:v>0.93972957085064701</c:v>
                </c:pt>
                <c:pt idx="1292">
                  <c:v>0.93968168262458895</c:v>
                </c:pt>
                <c:pt idx="1293">
                  <c:v>0.93966508349886002</c:v>
                </c:pt>
                <c:pt idx="1294">
                  <c:v>0.93961634423593299</c:v>
                </c:pt>
                <c:pt idx="1295">
                  <c:v>0.93952455447483496</c:v>
                </c:pt>
                <c:pt idx="1296">
                  <c:v>0.93949044959334305</c:v>
                </c:pt>
                <c:pt idx="1297">
                  <c:v>0.93940128556827596</c:v>
                </c:pt>
                <c:pt idx="1298">
                  <c:v>0.93933340543266597</c:v>
                </c:pt>
                <c:pt idx="1299">
                  <c:v>0.93929274043574496</c:v>
                </c:pt>
                <c:pt idx="1300">
                  <c:v>0.93923731695591295</c:v>
                </c:pt>
                <c:pt idx="1301">
                  <c:v>0.93916779727941302</c:v>
                </c:pt>
                <c:pt idx="1302">
                  <c:v>0.93910155859478905</c:v>
                </c:pt>
                <c:pt idx="1303">
                  <c:v>0.93904366063260103</c:v>
                </c:pt>
                <c:pt idx="1304">
                  <c:v>0.93902177179974899</c:v>
                </c:pt>
                <c:pt idx="1305">
                  <c:v>0.93896513171424201</c:v>
                </c:pt>
                <c:pt idx="1306">
                  <c:v>0.93891410929670405</c:v>
                </c:pt>
                <c:pt idx="1307">
                  <c:v>0.93886193834712495</c:v>
                </c:pt>
                <c:pt idx="1308">
                  <c:v>0.93881340495515297</c:v>
                </c:pt>
                <c:pt idx="1309">
                  <c:v>0.93877911528480296</c:v>
                </c:pt>
                <c:pt idx="1310">
                  <c:v>0.93875542597170303</c:v>
                </c:pt>
                <c:pt idx="1311">
                  <c:v>0.93870138475223097</c:v>
                </c:pt>
                <c:pt idx="1312">
                  <c:v>0.93866733405095903</c:v>
                </c:pt>
                <c:pt idx="1313">
                  <c:v>0.93864859058721695</c:v>
                </c:pt>
                <c:pt idx="1314">
                  <c:v>0.93859743397897</c:v>
                </c:pt>
                <c:pt idx="1315">
                  <c:v>0.93855083607862599</c:v>
                </c:pt>
                <c:pt idx="1316">
                  <c:v>0.93847937250861702</c:v>
                </c:pt>
                <c:pt idx="1317">
                  <c:v>0.93837588420790397</c:v>
                </c:pt>
                <c:pt idx="1318">
                  <c:v>0.93835098648609905</c:v>
                </c:pt>
                <c:pt idx="1319">
                  <c:v>0.93829437781459701</c:v>
                </c:pt>
                <c:pt idx="1320">
                  <c:v>0.93827746203942997</c:v>
                </c:pt>
                <c:pt idx="1321">
                  <c:v>0.93820770771068096</c:v>
                </c:pt>
                <c:pt idx="1322">
                  <c:v>0.93819293588811803</c:v>
                </c:pt>
                <c:pt idx="1323">
                  <c:v>0.93813693486790095</c:v>
                </c:pt>
                <c:pt idx="1324">
                  <c:v>0.93808639096258095</c:v>
                </c:pt>
                <c:pt idx="1325">
                  <c:v>0.93802651672723303</c:v>
                </c:pt>
                <c:pt idx="1326">
                  <c:v>0.93800626674346199</c:v>
                </c:pt>
                <c:pt idx="1327">
                  <c:v>0.93795432005002299</c:v>
                </c:pt>
                <c:pt idx="1328">
                  <c:v>0.93793191542076004</c:v>
                </c:pt>
                <c:pt idx="1329">
                  <c:v>0.93788935927804895</c:v>
                </c:pt>
                <c:pt idx="1330">
                  <c:v>0.93786157621870203</c:v>
                </c:pt>
                <c:pt idx="1331">
                  <c:v>0.93780397276193705</c:v>
                </c:pt>
                <c:pt idx="1332">
                  <c:v>0.93773924820952403</c:v>
                </c:pt>
                <c:pt idx="1333">
                  <c:v>0.93771476085930205</c:v>
                </c:pt>
                <c:pt idx="1334">
                  <c:v>0.93767063136323003</c:v>
                </c:pt>
                <c:pt idx="1335">
                  <c:v>0.93761012655023301</c:v>
                </c:pt>
                <c:pt idx="1336">
                  <c:v>0.93758268126722999</c:v>
                </c:pt>
                <c:pt idx="1337">
                  <c:v>0.93754495346787303</c:v>
                </c:pt>
                <c:pt idx="1338">
                  <c:v>0.93749152696304205</c:v>
                </c:pt>
                <c:pt idx="1339">
                  <c:v>0.93747222771717298</c:v>
                </c:pt>
                <c:pt idx="1340">
                  <c:v>0.93743796058525797</c:v>
                </c:pt>
                <c:pt idx="1341">
                  <c:v>0.93741144141336497</c:v>
                </c:pt>
                <c:pt idx="1342">
                  <c:v>0.93734928541142604</c:v>
                </c:pt>
                <c:pt idx="1343">
                  <c:v>0.937309282148724</c:v>
                </c:pt>
                <c:pt idx="1344">
                  <c:v>0.93730373516394305</c:v>
                </c:pt>
                <c:pt idx="1345">
                  <c:v>0.937280067545055</c:v>
                </c:pt>
                <c:pt idx="1346">
                  <c:v>0.93726157415552103</c:v>
                </c:pt>
                <c:pt idx="1347">
                  <c:v>0.937256805607113</c:v>
                </c:pt>
                <c:pt idx="1348">
                  <c:v>0.93722678595919096</c:v>
                </c:pt>
                <c:pt idx="1349">
                  <c:v>0.93722094419920099</c:v>
                </c:pt>
                <c:pt idx="1350">
                  <c:v>0.93717940151133705</c:v>
                </c:pt>
                <c:pt idx="1351">
                  <c:v>0.93716722677113495</c:v>
                </c:pt>
                <c:pt idx="1352">
                  <c:v>0.93716190652320797</c:v>
                </c:pt>
                <c:pt idx="1353">
                  <c:v>0.93715663293317797</c:v>
                </c:pt>
                <c:pt idx="1354">
                  <c:v>0.93708689264822898</c:v>
                </c:pt>
                <c:pt idx="1355">
                  <c:v>0.93703919518144096</c:v>
                </c:pt>
                <c:pt idx="1356">
                  <c:v>0.93699840830944003</c:v>
                </c:pt>
                <c:pt idx="1357">
                  <c:v>0.93698020794692505</c:v>
                </c:pt>
                <c:pt idx="1358">
                  <c:v>0.93694939114973896</c:v>
                </c:pt>
                <c:pt idx="1359">
                  <c:v>0.93688340242597101</c:v>
                </c:pt>
                <c:pt idx="1360">
                  <c:v>0.93680968758730099</c:v>
                </c:pt>
                <c:pt idx="1361">
                  <c:v>0.93673417281422</c:v>
                </c:pt>
                <c:pt idx="1362">
                  <c:v>0.93669238244883601</c:v>
                </c:pt>
                <c:pt idx="1363">
                  <c:v>0.93667610016788605</c:v>
                </c:pt>
                <c:pt idx="1364">
                  <c:v>0.93661860776816297</c:v>
                </c:pt>
                <c:pt idx="1365">
                  <c:v>0.93656424787639503</c:v>
                </c:pt>
                <c:pt idx="1366">
                  <c:v>0.93653760075076598</c:v>
                </c:pt>
                <c:pt idx="1367">
                  <c:v>0.93651131041219304</c:v>
                </c:pt>
                <c:pt idx="1368">
                  <c:v>0.93647678911562304</c:v>
                </c:pt>
                <c:pt idx="1369">
                  <c:v>0.93643487608261</c:v>
                </c:pt>
                <c:pt idx="1370">
                  <c:v>0.93635403167178199</c:v>
                </c:pt>
                <c:pt idx="1371">
                  <c:v>0.93631134674736005</c:v>
                </c:pt>
                <c:pt idx="1372">
                  <c:v>0.93626158705432005</c:v>
                </c:pt>
                <c:pt idx="1373">
                  <c:v>0.93621634545614096</c:v>
                </c:pt>
                <c:pt idx="1374">
                  <c:v>0.93619877592859402</c:v>
                </c:pt>
                <c:pt idx="1375">
                  <c:v>0.93619389925721597</c:v>
                </c:pt>
                <c:pt idx="1376">
                  <c:v>0.93617143722418905</c:v>
                </c:pt>
                <c:pt idx="1377">
                  <c:v>0.93616636803981701</c:v>
                </c:pt>
                <c:pt idx="1378">
                  <c:v>0.93614030974750495</c:v>
                </c:pt>
                <c:pt idx="1379">
                  <c:v>0.93608433105022104</c:v>
                </c:pt>
                <c:pt idx="1380">
                  <c:v>0.93604929690893501</c:v>
                </c:pt>
                <c:pt idx="1381">
                  <c:v>0.93601076491854496</c:v>
                </c:pt>
                <c:pt idx="1382">
                  <c:v>0.93596755741240201</c:v>
                </c:pt>
                <c:pt idx="1383">
                  <c:v>0.93594231342020096</c:v>
                </c:pt>
                <c:pt idx="1384">
                  <c:v>0.93591271282879696</c:v>
                </c:pt>
                <c:pt idx="1385">
                  <c:v>0.93584654771149101</c:v>
                </c:pt>
                <c:pt idx="1386">
                  <c:v>0.93582878645746803</c:v>
                </c:pt>
                <c:pt idx="1387">
                  <c:v>0.935802627461776</c:v>
                </c:pt>
                <c:pt idx="1388">
                  <c:v>0.93578108194021603</c:v>
                </c:pt>
                <c:pt idx="1389">
                  <c:v>0.93572813201474003</c:v>
                </c:pt>
                <c:pt idx="1390">
                  <c:v>0.93570342383476102</c:v>
                </c:pt>
                <c:pt idx="1391">
                  <c:v>0.93561247187629004</c:v>
                </c:pt>
                <c:pt idx="1392">
                  <c:v>0.93558841391808001</c:v>
                </c:pt>
                <c:pt idx="1393">
                  <c:v>0.93557896274054198</c:v>
                </c:pt>
                <c:pt idx="1394">
                  <c:v>0.93557444702695503</c:v>
                </c:pt>
                <c:pt idx="1395">
                  <c:v>0.93557010161322096</c:v>
                </c:pt>
                <c:pt idx="1396">
                  <c:v>0.935558368109494</c:v>
                </c:pt>
                <c:pt idx="1397">
                  <c:v>0.93555324111834004</c:v>
                </c:pt>
                <c:pt idx="1398">
                  <c:v>0.93548834282074</c:v>
                </c:pt>
                <c:pt idx="1399">
                  <c:v>0.935469147118971</c:v>
                </c:pt>
                <c:pt idx="1400">
                  <c:v>0.93539517891949697</c:v>
                </c:pt>
                <c:pt idx="1401">
                  <c:v>0.93535216537019705</c:v>
                </c:pt>
                <c:pt idx="1402">
                  <c:v>0.93534425916499397</c:v>
                </c:pt>
                <c:pt idx="1403">
                  <c:v>0.93529169822806002</c:v>
                </c:pt>
                <c:pt idx="1404">
                  <c:v>0.93525511959817298</c:v>
                </c:pt>
                <c:pt idx="1405">
                  <c:v>0.93520759911029305</c:v>
                </c:pt>
                <c:pt idx="1406">
                  <c:v>0.93520015910973397</c:v>
                </c:pt>
                <c:pt idx="1407">
                  <c:v>0.93515962544679498</c:v>
                </c:pt>
                <c:pt idx="1408">
                  <c:v>0.93515310526872397</c:v>
                </c:pt>
                <c:pt idx="1409">
                  <c:v>0.93513446419614998</c:v>
                </c:pt>
                <c:pt idx="1410">
                  <c:v>0.93512903590879204</c:v>
                </c:pt>
                <c:pt idx="1411">
                  <c:v>0.93510160421575395</c:v>
                </c:pt>
                <c:pt idx="1412">
                  <c:v>0.93505109942268305</c:v>
                </c:pt>
                <c:pt idx="1413">
                  <c:v>0.93500811110944904</c:v>
                </c:pt>
                <c:pt idx="1414">
                  <c:v>0.93495683249999995</c:v>
                </c:pt>
                <c:pt idx="1415">
                  <c:v>0.93487881331429501</c:v>
                </c:pt>
                <c:pt idx="1416">
                  <c:v>0.93480095318476897</c:v>
                </c:pt>
                <c:pt idx="1417">
                  <c:v>0.93476143453485805</c:v>
                </c:pt>
                <c:pt idx="1418">
                  <c:v>0.93467445998755905</c:v>
                </c:pt>
                <c:pt idx="1419">
                  <c:v>0.93460117449066005</c:v>
                </c:pt>
                <c:pt idx="1420">
                  <c:v>0.93455022547636901</c:v>
                </c:pt>
                <c:pt idx="1421">
                  <c:v>0.93452078371240499</c:v>
                </c:pt>
                <c:pt idx="1422">
                  <c:v>0.93448619529076804</c:v>
                </c:pt>
                <c:pt idx="1423">
                  <c:v>0.93445932155543698</c:v>
                </c:pt>
                <c:pt idx="1424">
                  <c:v>0.93441306691832404</c:v>
                </c:pt>
                <c:pt idx="1425">
                  <c:v>0.93438266614645205</c:v>
                </c:pt>
                <c:pt idx="1426">
                  <c:v>0.93434121013657601</c:v>
                </c:pt>
                <c:pt idx="1427">
                  <c:v>0.93427683978793097</c:v>
                </c:pt>
                <c:pt idx="1428">
                  <c:v>0.93421872246469595</c:v>
                </c:pt>
                <c:pt idx="1429">
                  <c:v>0.93418747638509003</c:v>
                </c:pt>
                <c:pt idx="1430">
                  <c:v>0.93415390758727501</c:v>
                </c:pt>
                <c:pt idx="1431">
                  <c:v>0.93409809569725799</c:v>
                </c:pt>
                <c:pt idx="1432">
                  <c:v>0.93406904256007395</c:v>
                </c:pt>
                <c:pt idx="1433">
                  <c:v>0.93404275087247102</c:v>
                </c:pt>
                <c:pt idx="1434">
                  <c:v>0.93401940814614104</c:v>
                </c:pt>
                <c:pt idx="1435">
                  <c:v>0.93396540686664098</c:v>
                </c:pt>
                <c:pt idx="1436">
                  <c:v>0.93390268510260199</c:v>
                </c:pt>
                <c:pt idx="1437">
                  <c:v>0.93384757577945998</c:v>
                </c:pt>
                <c:pt idx="1438">
                  <c:v>0.93380219101504702</c:v>
                </c:pt>
                <c:pt idx="1439">
                  <c:v>0.93375883072966503</c:v>
                </c:pt>
                <c:pt idx="1440">
                  <c:v>0.93371546830695995</c:v>
                </c:pt>
                <c:pt idx="1441">
                  <c:v>0.93369658420461898</c:v>
                </c:pt>
                <c:pt idx="1442">
                  <c:v>0.93366316644160596</c:v>
                </c:pt>
                <c:pt idx="1443">
                  <c:v>0.93363691566834695</c:v>
                </c:pt>
                <c:pt idx="1444">
                  <c:v>0.93358818755116402</c:v>
                </c:pt>
                <c:pt idx="1445">
                  <c:v>0.93355695036363595</c:v>
                </c:pt>
                <c:pt idx="1446">
                  <c:v>0.93349599357056401</c:v>
                </c:pt>
                <c:pt idx="1447">
                  <c:v>0.93349062884942502</c:v>
                </c:pt>
                <c:pt idx="1448">
                  <c:v>0.93344938626468799</c:v>
                </c:pt>
                <c:pt idx="1449">
                  <c:v>0.93341441552246396</c:v>
                </c:pt>
                <c:pt idx="1450">
                  <c:v>0.93340898201163403</c:v>
                </c:pt>
                <c:pt idx="1451">
                  <c:v>0.93337804082944198</c:v>
                </c:pt>
                <c:pt idx="1452">
                  <c:v>0.93335146585358197</c:v>
                </c:pt>
                <c:pt idx="1453">
                  <c:v>0.93334628488333904</c:v>
                </c:pt>
                <c:pt idx="1454">
                  <c:v>0.93330515758238097</c:v>
                </c:pt>
                <c:pt idx="1455">
                  <c:v>0.93326389335974802</c:v>
                </c:pt>
                <c:pt idx="1456">
                  <c:v>0.93315220774004204</c:v>
                </c:pt>
                <c:pt idx="1457">
                  <c:v>0.93312972950744899</c:v>
                </c:pt>
                <c:pt idx="1458">
                  <c:v>0.93308191144894104</c:v>
                </c:pt>
                <c:pt idx="1459">
                  <c:v>0.93304900202915697</c:v>
                </c:pt>
                <c:pt idx="1460">
                  <c:v>0.93301872943196396</c:v>
                </c:pt>
                <c:pt idx="1461">
                  <c:v>0.93301369906016995</c:v>
                </c:pt>
                <c:pt idx="1462">
                  <c:v>0.93298088141328805</c:v>
                </c:pt>
                <c:pt idx="1463">
                  <c:v>0.93295611858335203</c:v>
                </c:pt>
                <c:pt idx="1464">
                  <c:v>0.93293335590826898</c:v>
                </c:pt>
                <c:pt idx="1465">
                  <c:v>0.93289572888230299</c:v>
                </c:pt>
                <c:pt idx="1466">
                  <c:v>0.93285731877284395</c:v>
                </c:pt>
                <c:pt idx="1467">
                  <c:v>0.93283218282896396</c:v>
                </c:pt>
                <c:pt idx="1468">
                  <c:v>0.93282683661686705</c:v>
                </c:pt>
                <c:pt idx="1469">
                  <c:v>0.93276571749189496</c:v>
                </c:pt>
                <c:pt idx="1470">
                  <c:v>0.93272484316370396</c:v>
                </c:pt>
                <c:pt idx="1471">
                  <c:v>0.93267676645169695</c:v>
                </c:pt>
                <c:pt idx="1472">
                  <c:v>0.93266170911759905</c:v>
                </c:pt>
                <c:pt idx="1473">
                  <c:v>0.93260881940511897</c:v>
                </c:pt>
                <c:pt idx="1474">
                  <c:v>0.93258127071522601</c:v>
                </c:pt>
                <c:pt idx="1475">
                  <c:v>0.93251775199992604</c:v>
                </c:pt>
                <c:pt idx="1476">
                  <c:v>0.93251219211937397</c:v>
                </c:pt>
                <c:pt idx="1477">
                  <c:v>0.93246442461541501</c:v>
                </c:pt>
                <c:pt idx="1478">
                  <c:v>0.93241856958776104</c:v>
                </c:pt>
                <c:pt idx="1479">
                  <c:v>0.93238990062167704</c:v>
                </c:pt>
                <c:pt idx="1480">
                  <c:v>0.93236381321241302</c:v>
                </c:pt>
                <c:pt idx="1481">
                  <c:v>0.93229938914188204</c:v>
                </c:pt>
                <c:pt idx="1482">
                  <c:v>0.93227485140344002</c:v>
                </c:pt>
                <c:pt idx="1483">
                  <c:v>0.932216863555002</c:v>
                </c:pt>
                <c:pt idx="1484">
                  <c:v>0.93215890552422997</c:v>
                </c:pt>
                <c:pt idx="1485">
                  <c:v>0.93210929975663204</c:v>
                </c:pt>
                <c:pt idx="1486">
                  <c:v>0.93209332794167299</c:v>
                </c:pt>
                <c:pt idx="1487">
                  <c:v>0.93207968745248304</c:v>
                </c:pt>
                <c:pt idx="1488">
                  <c:v>0.932044729059744</c:v>
                </c:pt>
                <c:pt idx="1489">
                  <c:v>0.93203929273457298</c:v>
                </c:pt>
                <c:pt idx="1490">
                  <c:v>0.93201131518539704</c:v>
                </c:pt>
                <c:pt idx="1491">
                  <c:v>0.93200543522236201</c:v>
                </c:pt>
                <c:pt idx="1492">
                  <c:v>0.93196771749851204</c:v>
                </c:pt>
                <c:pt idx="1493">
                  <c:v>0.93196209287806397</c:v>
                </c:pt>
                <c:pt idx="1494">
                  <c:v>0.93195748402857903</c:v>
                </c:pt>
                <c:pt idx="1495">
                  <c:v>0.93191937487768095</c:v>
                </c:pt>
                <c:pt idx="1496">
                  <c:v>0.93182556490260704</c:v>
                </c:pt>
                <c:pt idx="1497">
                  <c:v>0.93178202641235597</c:v>
                </c:pt>
                <c:pt idx="1498">
                  <c:v>0.93173681766885097</c:v>
                </c:pt>
                <c:pt idx="1499">
                  <c:v>0.93169972142354396</c:v>
                </c:pt>
                <c:pt idx="1500">
                  <c:v>0.93167343688624604</c:v>
                </c:pt>
                <c:pt idx="1501">
                  <c:v>0.93162943198221104</c:v>
                </c:pt>
                <c:pt idx="1502">
                  <c:v>0.93156960655990795</c:v>
                </c:pt>
                <c:pt idx="1503">
                  <c:v>0.93155485463282195</c:v>
                </c:pt>
                <c:pt idx="1504">
                  <c:v>0.93151546896855197</c:v>
                </c:pt>
                <c:pt idx="1505">
                  <c:v>0.93146328214043905</c:v>
                </c:pt>
                <c:pt idx="1506">
                  <c:v>0.93141471558616895</c:v>
                </c:pt>
                <c:pt idx="1507">
                  <c:v>0.931365908743226</c:v>
                </c:pt>
                <c:pt idx="1508">
                  <c:v>0.93133641637286801</c:v>
                </c:pt>
                <c:pt idx="1509">
                  <c:v>0.93130716499661803</c:v>
                </c:pt>
                <c:pt idx="1510">
                  <c:v>0.931278873338657</c:v>
                </c:pt>
                <c:pt idx="1511">
                  <c:v>0.93124958760086396</c:v>
                </c:pt>
                <c:pt idx="1512">
                  <c:v>0.93121249992232802</c:v>
                </c:pt>
                <c:pt idx="1513">
                  <c:v>0.93118193512721203</c:v>
                </c:pt>
                <c:pt idx="1514">
                  <c:v>0.93114776508654895</c:v>
                </c:pt>
                <c:pt idx="1515">
                  <c:v>0.93111117260854903</c:v>
                </c:pt>
                <c:pt idx="1516">
                  <c:v>0.93108093234699096</c:v>
                </c:pt>
                <c:pt idx="1517">
                  <c:v>0.93105106074312005</c:v>
                </c:pt>
                <c:pt idx="1518">
                  <c:v>0.93104594661131501</c:v>
                </c:pt>
                <c:pt idx="1519">
                  <c:v>0.93104146742889304</c:v>
                </c:pt>
                <c:pt idx="1520">
                  <c:v>0.93099907066934695</c:v>
                </c:pt>
                <c:pt idx="1521">
                  <c:v>0.93093810332920202</c:v>
                </c:pt>
                <c:pt idx="1522">
                  <c:v>0.93089578476081902</c:v>
                </c:pt>
                <c:pt idx="1523">
                  <c:v>0.93085583189451304</c:v>
                </c:pt>
                <c:pt idx="1524">
                  <c:v>0.93079146415067004</c:v>
                </c:pt>
                <c:pt idx="1525">
                  <c:v>0.93071827053022504</c:v>
                </c:pt>
                <c:pt idx="1526">
                  <c:v>0.930674621885067</c:v>
                </c:pt>
                <c:pt idx="1527">
                  <c:v>0.930587229102953</c:v>
                </c:pt>
                <c:pt idx="1528">
                  <c:v>0.93055439229514902</c:v>
                </c:pt>
                <c:pt idx="1529">
                  <c:v>0.93054884497152401</c:v>
                </c:pt>
                <c:pt idx="1530">
                  <c:v>0.930499618296599</c:v>
                </c:pt>
                <c:pt idx="1531">
                  <c:v>0.93045095138065803</c:v>
                </c:pt>
                <c:pt idx="1532">
                  <c:v>0.930396790216239</c:v>
                </c:pt>
                <c:pt idx="1533">
                  <c:v>0.93032664123950004</c:v>
                </c:pt>
                <c:pt idx="1534">
                  <c:v>0.93028221514679299</c:v>
                </c:pt>
                <c:pt idx="1535">
                  <c:v>0.93024194946198302</c:v>
                </c:pt>
                <c:pt idx="1536">
                  <c:v>0.93019927858012397</c:v>
                </c:pt>
                <c:pt idx="1537">
                  <c:v>0.930147155457967</c:v>
                </c:pt>
                <c:pt idx="1538">
                  <c:v>0.93011186314468497</c:v>
                </c:pt>
                <c:pt idx="1539">
                  <c:v>0.93003379318295298</c:v>
                </c:pt>
                <c:pt idx="1540">
                  <c:v>0.929984152320111</c:v>
                </c:pt>
                <c:pt idx="1541">
                  <c:v>0.929952767795031</c:v>
                </c:pt>
                <c:pt idx="1542">
                  <c:v>0.92990943923591296</c:v>
                </c:pt>
                <c:pt idx="1543">
                  <c:v>0.92979524104519296</c:v>
                </c:pt>
                <c:pt idx="1544">
                  <c:v>0.92971668378896599</c:v>
                </c:pt>
                <c:pt idx="1545">
                  <c:v>0.92965637924161104</c:v>
                </c:pt>
                <c:pt idx="1546">
                  <c:v>0.92956190837377894</c:v>
                </c:pt>
                <c:pt idx="1547">
                  <c:v>0.92953790593649199</c:v>
                </c:pt>
                <c:pt idx="1548">
                  <c:v>0.92951075397911898</c:v>
                </c:pt>
                <c:pt idx="1549">
                  <c:v>0.92946509621610796</c:v>
                </c:pt>
                <c:pt idx="1550">
                  <c:v>0.92939598987822103</c:v>
                </c:pt>
                <c:pt idx="1551">
                  <c:v>0.92934854858057103</c:v>
                </c:pt>
                <c:pt idx="1552">
                  <c:v>0.92930510524063503</c:v>
                </c:pt>
                <c:pt idx="1553">
                  <c:v>0.92928316616127804</c:v>
                </c:pt>
                <c:pt idx="1554">
                  <c:v>0.92925110203726002</c:v>
                </c:pt>
                <c:pt idx="1555">
                  <c:v>0.92921650040967696</c:v>
                </c:pt>
                <c:pt idx="1556">
                  <c:v>0.92917838134575004</c:v>
                </c:pt>
                <c:pt idx="1557">
                  <c:v>0.929140355909569</c:v>
                </c:pt>
                <c:pt idx="1558">
                  <c:v>0.92909486614899905</c:v>
                </c:pt>
                <c:pt idx="1559">
                  <c:v>0.92905189563886903</c:v>
                </c:pt>
                <c:pt idx="1560">
                  <c:v>0.92903236589205596</c:v>
                </c:pt>
                <c:pt idx="1561">
                  <c:v>0.92894965750407699</c:v>
                </c:pt>
                <c:pt idx="1562">
                  <c:v>0.92887165896743495</c:v>
                </c:pt>
                <c:pt idx="1563">
                  <c:v>0.92883756284957997</c:v>
                </c:pt>
                <c:pt idx="1564">
                  <c:v>0.928787258795715</c:v>
                </c:pt>
                <c:pt idx="1565">
                  <c:v>0.92873137580705001</c:v>
                </c:pt>
                <c:pt idx="1566">
                  <c:v>0.92865759183337904</c:v>
                </c:pt>
                <c:pt idx="1567">
                  <c:v>0.92855673749135403</c:v>
                </c:pt>
                <c:pt idx="1568">
                  <c:v>0.92849222674326104</c:v>
                </c:pt>
                <c:pt idx="1569">
                  <c:v>0.92842686586641898</c:v>
                </c:pt>
                <c:pt idx="1570">
                  <c:v>0.92835754247491198</c:v>
                </c:pt>
                <c:pt idx="1571">
                  <c:v>0.92832276603416197</c:v>
                </c:pt>
                <c:pt idx="1572">
                  <c:v>0.92830177397819902</c:v>
                </c:pt>
                <c:pt idx="1573">
                  <c:v>0.92825854256079199</c:v>
                </c:pt>
                <c:pt idx="1574">
                  <c:v>0.92821167288032103</c:v>
                </c:pt>
                <c:pt idx="1575">
                  <c:v>0.92818008927350004</c:v>
                </c:pt>
                <c:pt idx="1576">
                  <c:v>0.928174763663703</c:v>
                </c:pt>
                <c:pt idx="1577">
                  <c:v>0.92812717222748997</c:v>
                </c:pt>
                <c:pt idx="1578">
                  <c:v>0.92807248318748203</c:v>
                </c:pt>
                <c:pt idx="1579">
                  <c:v>0.92806735665142703</c:v>
                </c:pt>
                <c:pt idx="1580">
                  <c:v>0.92803867541156304</c:v>
                </c:pt>
                <c:pt idx="1581">
                  <c:v>0.92801445251138304</c:v>
                </c:pt>
                <c:pt idx="1582">
                  <c:v>0.92799137224755601</c:v>
                </c:pt>
                <c:pt idx="1583">
                  <c:v>0.92795990556228103</c:v>
                </c:pt>
                <c:pt idx="1584">
                  <c:v>0.92793660816663603</c:v>
                </c:pt>
                <c:pt idx="1585">
                  <c:v>0.92790282811416602</c:v>
                </c:pt>
                <c:pt idx="1586">
                  <c:v>0.92787288382238498</c:v>
                </c:pt>
                <c:pt idx="1587">
                  <c:v>0.92784999182608296</c:v>
                </c:pt>
                <c:pt idx="1588">
                  <c:v>0.92780012653734201</c:v>
                </c:pt>
                <c:pt idx="1589">
                  <c:v>0.92775893340052695</c:v>
                </c:pt>
                <c:pt idx="1590">
                  <c:v>0.92773459717072904</c:v>
                </c:pt>
                <c:pt idx="1591">
                  <c:v>0.92768942077581096</c:v>
                </c:pt>
                <c:pt idx="1592">
                  <c:v>0.92768426156167205</c:v>
                </c:pt>
                <c:pt idx="1593">
                  <c:v>0.92765850484312096</c:v>
                </c:pt>
                <c:pt idx="1594">
                  <c:v>0.92765205826378305</c:v>
                </c:pt>
                <c:pt idx="1595">
                  <c:v>0.92760990067193005</c:v>
                </c:pt>
                <c:pt idx="1596">
                  <c:v>0.92756493159792697</c:v>
                </c:pt>
                <c:pt idx="1597">
                  <c:v>0.92754898742093195</c:v>
                </c:pt>
                <c:pt idx="1598">
                  <c:v>0.92754377882462902</c:v>
                </c:pt>
                <c:pt idx="1599">
                  <c:v>0.92748925696249696</c:v>
                </c:pt>
                <c:pt idx="1600">
                  <c:v>0.92746488798523496</c:v>
                </c:pt>
                <c:pt idx="1601">
                  <c:v>0.92742406558366897</c:v>
                </c:pt>
                <c:pt idx="1602">
                  <c:v>0.92737097050015804</c:v>
                </c:pt>
                <c:pt idx="1603">
                  <c:v>0.92735180611369905</c:v>
                </c:pt>
                <c:pt idx="1604">
                  <c:v>0.92734637942727205</c:v>
                </c:pt>
                <c:pt idx="1605">
                  <c:v>0.92730104476901798</c:v>
                </c:pt>
                <c:pt idx="1606">
                  <c:v>0.92725734345949196</c:v>
                </c:pt>
                <c:pt idx="1607">
                  <c:v>0.92723134940034002</c:v>
                </c:pt>
                <c:pt idx="1608">
                  <c:v>0.92719245524693406</c:v>
                </c:pt>
                <c:pt idx="1609">
                  <c:v>0.92715100162699604</c:v>
                </c:pt>
                <c:pt idx="1610">
                  <c:v>0.92711301622381903</c:v>
                </c:pt>
                <c:pt idx="1611">
                  <c:v>0.92706961007181099</c:v>
                </c:pt>
                <c:pt idx="1612">
                  <c:v>0.92703659245289805</c:v>
                </c:pt>
                <c:pt idx="1613">
                  <c:v>0.92697300158746998</c:v>
                </c:pt>
                <c:pt idx="1614">
                  <c:v>0.92683610921863202</c:v>
                </c:pt>
                <c:pt idx="1615">
                  <c:v>0.92683091801725503</c:v>
                </c:pt>
                <c:pt idx="1616">
                  <c:v>0.92677635781843004</c:v>
                </c:pt>
                <c:pt idx="1617">
                  <c:v>0.92676193510009497</c:v>
                </c:pt>
                <c:pt idx="1618">
                  <c:v>0.92670840669091403</c:v>
                </c:pt>
                <c:pt idx="1619">
                  <c:v>0.92667867756855904</c:v>
                </c:pt>
                <c:pt idx="1620">
                  <c:v>0.92664136324206203</c:v>
                </c:pt>
                <c:pt idx="1621">
                  <c:v>0.92658600480323505</c:v>
                </c:pt>
                <c:pt idx="1622">
                  <c:v>0.92654292517570902</c:v>
                </c:pt>
                <c:pt idx="1623">
                  <c:v>0.92649724353005802</c:v>
                </c:pt>
                <c:pt idx="1624">
                  <c:v>0.92647753015545897</c:v>
                </c:pt>
                <c:pt idx="1625">
                  <c:v>0.92647223518129496</c:v>
                </c:pt>
                <c:pt idx="1626">
                  <c:v>0.92641814193378103</c:v>
                </c:pt>
                <c:pt idx="1627">
                  <c:v>0.92641232729581202</c:v>
                </c:pt>
                <c:pt idx="1628">
                  <c:v>0.926366947016519</c:v>
                </c:pt>
                <c:pt idx="1629">
                  <c:v>0.92636132703676199</c:v>
                </c:pt>
                <c:pt idx="1630">
                  <c:v>0.926312694443297</c:v>
                </c:pt>
                <c:pt idx="1631">
                  <c:v>0.92628930281360999</c:v>
                </c:pt>
                <c:pt idx="1632">
                  <c:v>0.92628323825619996</c:v>
                </c:pt>
                <c:pt idx="1633">
                  <c:v>0.92625197836940998</c:v>
                </c:pt>
                <c:pt idx="1634">
                  <c:v>0.92623313299467103</c:v>
                </c:pt>
                <c:pt idx="1635">
                  <c:v>0.92619554288477401</c:v>
                </c:pt>
                <c:pt idx="1636">
                  <c:v>0.92615045324138801</c:v>
                </c:pt>
                <c:pt idx="1637">
                  <c:v>0.926119968655712</c:v>
                </c:pt>
                <c:pt idx="1638">
                  <c:v>0.926080883279638</c:v>
                </c:pt>
                <c:pt idx="1639">
                  <c:v>0.92606404268474096</c:v>
                </c:pt>
                <c:pt idx="1640">
                  <c:v>0.92605917439992103</c:v>
                </c:pt>
                <c:pt idx="1641">
                  <c:v>0.92603574611934902</c:v>
                </c:pt>
                <c:pt idx="1642">
                  <c:v>0.926030714252294</c:v>
                </c:pt>
                <c:pt idx="1643">
                  <c:v>0.92599942246856404</c:v>
                </c:pt>
                <c:pt idx="1644">
                  <c:v>0.92599411444411295</c:v>
                </c:pt>
                <c:pt idx="1645">
                  <c:v>0.92594379941870297</c:v>
                </c:pt>
                <c:pt idx="1646">
                  <c:v>0.92589754984536699</c:v>
                </c:pt>
                <c:pt idx="1647">
                  <c:v>0.92587712097321895</c:v>
                </c:pt>
                <c:pt idx="1648">
                  <c:v>0.92584865397284299</c:v>
                </c:pt>
                <c:pt idx="1649">
                  <c:v>0.92581141279971402</c:v>
                </c:pt>
                <c:pt idx="1650">
                  <c:v>0.92578725419699504</c:v>
                </c:pt>
                <c:pt idx="1651">
                  <c:v>0.92577352575935701</c:v>
                </c:pt>
                <c:pt idx="1652">
                  <c:v>0.92572754389186296</c:v>
                </c:pt>
                <c:pt idx="1653">
                  <c:v>0.92567985590719704</c:v>
                </c:pt>
                <c:pt idx="1654">
                  <c:v>0.92567434082103095</c:v>
                </c:pt>
                <c:pt idx="1655">
                  <c:v>0.92565092522767001</c:v>
                </c:pt>
                <c:pt idx="1656">
                  <c:v>0.92561279278576603</c:v>
                </c:pt>
                <c:pt idx="1657">
                  <c:v>0.92559101692169499</c:v>
                </c:pt>
                <c:pt idx="1658">
                  <c:v>0.92557075814641698</c:v>
                </c:pt>
                <c:pt idx="1659">
                  <c:v>0.925548431221207</c:v>
                </c:pt>
                <c:pt idx="1660">
                  <c:v>0.92550776617210295</c:v>
                </c:pt>
                <c:pt idx="1661">
                  <c:v>0.92547775065870796</c:v>
                </c:pt>
                <c:pt idx="1662">
                  <c:v>0.92547264389530703</c:v>
                </c:pt>
                <c:pt idx="1663">
                  <c:v>0.925442626699291</c:v>
                </c:pt>
                <c:pt idx="1664">
                  <c:v>0.92543760777429396</c:v>
                </c:pt>
                <c:pt idx="1665">
                  <c:v>0.92542862478293597</c:v>
                </c:pt>
                <c:pt idx="1666">
                  <c:v>0.92539320557323901</c:v>
                </c:pt>
                <c:pt idx="1667">
                  <c:v>0.92538787794491795</c:v>
                </c:pt>
                <c:pt idx="1668">
                  <c:v>0.92535748620609903</c:v>
                </c:pt>
                <c:pt idx="1669">
                  <c:v>0.92535213397634997</c:v>
                </c:pt>
                <c:pt idx="1670">
                  <c:v>0.92530497409107604</c:v>
                </c:pt>
                <c:pt idx="1671">
                  <c:v>0.92526427821498103</c:v>
                </c:pt>
                <c:pt idx="1672">
                  <c:v>0.92524121845170604</c:v>
                </c:pt>
                <c:pt idx="1673">
                  <c:v>0.925207181013461</c:v>
                </c:pt>
                <c:pt idx="1674">
                  <c:v>0.92516378182376102</c:v>
                </c:pt>
                <c:pt idx="1675">
                  <c:v>0.92514172377480797</c:v>
                </c:pt>
                <c:pt idx="1676">
                  <c:v>0.92508697970339204</c:v>
                </c:pt>
                <c:pt idx="1677">
                  <c:v>0.92504056119464595</c:v>
                </c:pt>
                <c:pt idx="1678">
                  <c:v>0.92500468150824799</c:v>
                </c:pt>
                <c:pt idx="1679">
                  <c:v>0.92497238054642805</c:v>
                </c:pt>
                <c:pt idx="1680">
                  <c:v>0.92494572424090604</c:v>
                </c:pt>
                <c:pt idx="1681">
                  <c:v>0.924935199998701</c:v>
                </c:pt>
                <c:pt idx="1682">
                  <c:v>0.92491704680197395</c:v>
                </c:pt>
                <c:pt idx="1683">
                  <c:v>0.92490504643264704</c:v>
                </c:pt>
                <c:pt idx="1684">
                  <c:v>0.92486845749369795</c:v>
                </c:pt>
                <c:pt idx="1685">
                  <c:v>0.92484815689671196</c:v>
                </c:pt>
                <c:pt idx="1686">
                  <c:v>0.92478921683202997</c:v>
                </c:pt>
                <c:pt idx="1687">
                  <c:v>0.92476621342423804</c:v>
                </c:pt>
                <c:pt idx="1688">
                  <c:v>0.92473630844360999</c:v>
                </c:pt>
                <c:pt idx="1689">
                  <c:v>0.924728400830509</c:v>
                </c:pt>
                <c:pt idx="1690">
                  <c:v>0.92470042871103797</c:v>
                </c:pt>
                <c:pt idx="1691">
                  <c:v>0.92469468797451804</c:v>
                </c:pt>
                <c:pt idx="1692">
                  <c:v>0.92468026293718397</c:v>
                </c:pt>
                <c:pt idx="1693">
                  <c:v>0.92467346711195397</c:v>
                </c:pt>
                <c:pt idx="1694">
                  <c:v>0.92466840238189496</c:v>
                </c:pt>
                <c:pt idx="1695">
                  <c:v>0.92463128382778903</c:v>
                </c:pt>
                <c:pt idx="1696">
                  <c:v>0.924617467791089</c:v>
                </c:pt>
                <c:pt idx="1697">
                  <c:v>0.92460078925203903</c:v>
                </c:pt>
                <c:pt idx="1698">
                  <c:v>0.92457659309436702</c:v>
                </c:pt>
                <c:pt idx="1699">
                  <c:v>0.92453094849273199</c:v>
                </c:pt>
                <c:pt idx="1700">
                  <c:v>0.92449123680908796</c:v>
                </c:pt>
                <c:pt idx="1701">
                  <c:v>0.92444011310285701</c:v>
                </c:pt>
                <c:pt idx="1702">
                  <c:v>0.92440056447764396</c:v>
                </c:pt>
                <c:pt idx="1703">
                  <c:v>0.92439553391359597</c:v>
                </c:pt>
                <c:pt idx="1704">
                  <c:v>0.92437834596580304</c:v>
                </c:pt>
                <c:pt idx="1705">
                  <c:v>0.92435879285782996</c:v>
                </c:pt>
                <c:pt idx="1706">
                  <c:v>0.92434530207073395</c:v>
                </c:pt>
                <c:pt idx="1707">
                  <c:v>0.92433195672898405</c:v>
                </c:pt>
                <c:pt idx="1708">
                  <c:v>0.924295330282349</c:v>
                </c:pt>
                <c:pt idx="1709">
                  <c:v>0.92423507164566099</c:v>
                </c:pt>
                <c:pt idx="1710">
                  <c:v>0.92413237943718396</c:v>
                </c:pt>
                <c:pt idx="1711">
                  <c:v>0.92396299059696196</c:v>
                </c:pt>
                <c:pt idx="1712">
                  <c:v>0.92394458636469201</c:v>
                </c:pt>
                <c:pt idx="1713">
                  <c:v>0.92389745810689705</c:v>
                </c:pt>
                <c:pt idx="1714">
                  <c:v>0.92384302073582103</c:v>
                </c:pt>
                <c:pt idx="1715">
                  <c:v>0.92383591403931598</c:v>
                </c:pt>
                <c:pt idx="1716">
                  <c:v>0.92380076416720502</c:v>
                </c:pt>
                <c:pt idx="1717">
                  <c:v>0.92375641381365403</c:v>
                </c:pt>
                <c:pt idx="1718">
                  <c:v>0.92370238399813598</c:v>
                </c:pt>
                <c:pt idx="1719">
                  <c:v>0.923659553771497</c:v>
                </c:pt>
                <c:pt idx="1720">
                  <c:v>0.92362370499776603</c:v>
                </c:pt>
                <c:pt idx="1721">
                  <c:v>0.92359960544567099</c:v>
                </c:pt>
                <c:pt idx="1722">
                  <c:v>0.92355480679358104</c:v>
                </c:pt>
                <c:pt idx="1723">
                  <c:v>0.92350881582341104</c:v>
                </c:pt>
                <c:pt idx="1724">
                  <c:v>0.923479046680028</c:v>
                </c:pt>
                <c:pt idx="1725">
                  <c:v>0.92343628365867103</c:v>
                </c:pt>
                <c:pt idx="1726">
                  <c:v>0.92340357933169404</c:v>
                </c:pt>
                <c:pt idx="1727">
                  <c:v>0.92336568554152898</c:v>
                </c:pt>
                <c:pt idx="1728">
                  <c:v>0.92332548474555098</c:v>
                </c:pt>
                <c:pt idx="1729">
                  <c:v>0.92330170002568701</c:v>
                </c:pt>
                <c:pt idx="1730">
                  <c:v>0.92328663608319494</c:v>
                </c:pt>
                <c:pt idx="1731">
                  <c:v>0.92326922433087999</c:v>
                </c:pt>
                <c:pt idx="1732">
                  <c:v>0.92326453954013799</c:v>
                </c:pt>
                <c:pt idx="1733">
                  <c:v>0.92325933997995602</c:v>
                </c:pt>
                <c:pt idx="1734">
                  <c:v>0.92321419717847197</c:v>
                </c:pt>
                <c:pt idx="1735">
                  <c:v>0.92317495496939495</c:v>
                </c:pt>
                <c:pt idx="1736">
                  <c:v>0.92314604695958202</c:v>
                </c:pt>
                <c:pt idx="1737">
                  <c:v>0.92311320257668605</c:v>
                </c:pt>
                <c:pt idx="1738">
                  <c:v>0.92310805320674705</c:v>
                </c:pt>
                <c:pt idx="1739">
                  <c:v>0.923101319807905</c:v>
                </c:pt>
                <c:pt idx="1740">
                  <c:v>0.92305689527213997</c:v>
                </c:pt>
                <c:pt idx="1741">
                  <c:v>0.92299573385651401</c:v>
                </c:pt>
                <c:pt idx="1742">
                  <c:v>0.92297902606681304</c:v>
                </c:pt>
                <c:pt idx="1743">
                  <c:v>0.92294018471832395</c:v>
                </c:pt>
                <c:pt idx="1744">
                  <c:v>0.92291306282004504</c:v>
                </c:pt>
                <c:pt idx="1745">
                  <c:v>0.92286224073007495</c:v>
                </c:pt>
                <c:pt idx="1746">
                  <c:v>0.92285654784554805</c:v>
                </c:pt>
                <c:pt idx="1747">
                  <c:v>0.92282425252732403</c:v>
                </c:pt>
                <c:pt idx="1748">
                  <c:v>0.92281822120961499</c:v>
                </c:pt>
                <c:pt idx="1749">
                  <c:v>0.92278603831651995</c:v>
                </c:pt>
                <c:pt idx="1750">
                  <c:v>0.92276256248071298</c:v>
                </c:pt>
                <c:pt idx="1751">
                  <c:v>0.92272813868911796</c:v>
                </c:pt>
                <c:pt idx="1752">
                  <c:v>0.92271742462846995</c:v>
                </c:pt>
                <c:pt idx="1753">
                  <c:v>0.922705599553023</c:v>
                </c:pt>
                <c:pt idx="1754">
                  <c:v>0.92270102392786202</c:v>
                </c:pt>
                <c:pt idx="1755">
                  <c:v>0.92268269925172197</c:v>
                </c:pt>
                <c:pt idx="1756">
                  <c:v>0.92265449935413801</c:v>
                </c:pt>
                <c:pt idx="1757">
                  <c:v>0.92264846309075699</c:v>
                </c:pt>
                <c:pt idx="1758">
                  <c:v>0.92264320831917701</c:v>
                </c:pt>
                <c:pt idx="1759">
                  <c:v>0.92261477225013699</c:v>
                </c:pt>
                <c:pt idx="1760">
                  <c:v>0.92256819785946798</c:v>
                </c:pt>
                <c:pt idx="1761">
                  <c:v>0.92252076460257404</c:v>
                </c:pt>
                <c:pt idx="1762">
                  <c:v>0.92249006243711595</c:v>
                </c:pt>
                <c:pt idx="1763">
                  <c:v>0.92243942637784104</c:v>
                </c:pt>
                <c:pt idx="1764">
                  <c:v>0.92239815480756704</c:v>
                </c:pt>
                <c:pt idx="1765">
                  <c:v>0.92239286295521905</c:v>
                </c:pt>
                <c:pt idx="1766">
                  <c:v>0.92237068712452497</c:v>
                </c:pt>
                <c:pt idx="1767">
                  <c:v>0.92236554301106499</c:v>
                </c:pt>
                <c:pt idx="1768">
                  <c:v>0.92231880891615003</c:v>
                </c:pt>
                <c:pt idx="1769">
                  <c:v>0.92228459375292704</c:v>
                </c:pt>
                <c:pt idx="1770">
                  <c:v>0.92226857357344705</c:v>
                </c:pt>
                <c:pt idx="1771">
                  <c:v>0.92224389195696799</c:v>
                </c:pt>
                <c:pt idx="1772">
                  <c:v>0.92223829722857498</c:v>
                </c:pt>
                <c:pt idx="1773">
                  <c:v>0.922172533126566</c:v>
                </c:pt>
                <c:pt idx="1774">
                  <c:v>0.92213552534384602</c:v>
                </c:pt>
                <c:pt idx="1775">
                  <c:v>0.922112919896109</c:v>
                </c:pt>
                <c:pt idx="1776">
                  <c:v>0.92210795282376501</c:v>
                </c:pt>
                <c:pt idx="1777">
                  <c:v>0.92209210677701403</c:v>
                </c:pt>
                <c:pt idx="1778">
                  <c:v>0.922078228992529</c:v>
                </c:pt>
                <c:pt idx="1779">
                  <c:v>0.92203451265603398</c:v>
                </c:pt>
                <c:pt idx="1780">
                  <c:v>0.92202919985072296</c:v>
                </c:pt>
                <c:pt idx="1781">
                  <c:v>0.92198595114048099</c:v>
                </c:pt>
                <c:pt idx="1782">
                  <c:v>0.92196499104440699</c:v>
                </c:pt>
                <c:pt idx="1783">
                  <c:v>0.92195905439557302</c:v>
                </c:pt>
                <c:pt idx="1784">
                  <c:v>0.92195446182860497</c:v>
                </c:pt>
                <c:pt idx="1785">
                  <c:v>0.92194912055641698</c:v>
                </c:pt>
                <c:pt idx="1786">
                  <c:v>0.92187688731039397</c:v>
                </c:pt>
                <c:pt idx="1787">
                  <c:v>0.92183587538895395</c:v>
                </c:pt>
                <c:pt idx="1788">
                  <c:v>0.92178297459626302</c:v>
                </c:pt>
                <c:pt idx="1789">
                  <c:v>0.92175966451918601</c:v>
                </c:pt>
                <c:pt idx="1790">
                  <c:v>0.92171673881843497</c:v>
                </c:pt>
                <c:pt idx="1791">
                  <c:v>0.92171041348251903</c:v>
                </c:pt>
                <c:pt idx="1792">
                  <c:v>0.92164962364691105</c:v>
                </c:pt>
                <c:pt idx="1793">
                  <c:v>0.92162181792213305</c:v>
                </c:pt>
                <c:pt idx="1794">
                  <c:v>0.92156180578399205</c:v>
                </c:pt>
                <c:pt idx="1795">
                  <c:v>0.92151012165785595</c:v>
                </c:pt>
                <c:pt idx="1796">
                  <c:v>0.92150466726217095</c:v>
                </c:pt>
                <c:pt idx="1797">
                  <c:v>0.92145744701718302</c:v>
                </c:pt>
                <c:pt idx="1798">
                  <c:v>0.92140548154774105</c:v>
                </c:pt>
                <c:pt idx="1799">
                  <c:v>0.92139993228156203</c:v>
                </c:pt>
                <c:pt idx="1800">
                  <c:v>0.92138674147894795</c:v>
                </c:pt>
                <c:pt idx="1801">
                  <c:v>0.92137187336237703</c:v>
                </c:pt>
                <c:pt idx="1802">
                  <c:v>0.921339315062916</c:v>
                </c:pt>
                <c:pt idx="1803">
                  <c:v>0.92133397917511295</c:v>
                </c:pt>
                <c:pt idx="1804">
                  <c:v>0.92130982869306899</c:v>
                </c:pt>
                <c:pt idx="1805">
                  <c:v>0.92127485194108705</c:v>
                </c:pt>
                <c:pt idx="1806">
                  <c:v>0.92122381823946098</c:v>
                </c:pt>
                <c:pt idx="1807">
                  <c:v>0.92119713052056895</c:v>
                </c:pt>
                <c:pt idx="1808">
                  <c:v>0.92116427546076696</c:v>
                </c:pt>
                <c:pt idx="1809">
                  <c:v>0.92115903356778095</c:v>
                </c:pt>
                <c:pt idx="1810">
                  <c:v>0.92113948014278002</c:v>
                </c:pt>
                <c:pt idx="1811">
                  <c:v>0.92110475683453297</c:v>
                </c:pt>
                <c:pt idx="1812">
                  <c:v>0.92109953470598804</c:v>
                </c:pt>
                <c:pt idx="1813">
                  <c:v>0.92109500142465195</c:v>
                </c:pt>
                <c:pt idx="1814">
                  <c:v>0.92104660914881997</c:v>
                </c:pt>
                <c:pt idx="1815">
                  <c:v>0.92101535529136103</c:v>
                </c:pt>
                <c:pt idx="1816">
                  <c:v>0.92095358889813295</c:v>
                </c:pt>
                <c:pt idx="1817">
                  <c:v>0.92093230249214897</c:v>
                </c:pt>
                <c:pt idx="1818">
                  <c:v>0.92091570212615903</c:v>
                </c:pt>
                <c:pt idx="1819">
                  <c:v>0.92088906946534199</c:v>
                </c:pt>
                <c:pt idx="1820">
                  <c:v>0.92082584494280295</c:v>
                </c:pt>
                <c:pt idx="1821">
                  <c:v>0.92079865399286398</c:v>
                </c:pt>
                <c:pt idx="1822">
                  <c:v>0.92075718767509396</c:v>
                </c:pt>
                <c:pt idx="1823">
                  <c:v>0.92075174612140598</c:v>
                </c:pt>
                <c:pt idx="1824">
                  <c:v>0.920726291892208</c:v>
                </c:pt>
                <c:pt idx="1825">
                  <c:v>0.92067645252124997</c:v>
                </c:pt>
                <c:pt idx="1826">
                  <c:v>0.92065946943879295</c:v>
                </c:pt>
                <c:pt idx="1827">
                  <c:v>0.92062768137275697</c:v>
                </c:pt>
                <c:pt idx="1828">
                  <c:v>0.920577238196293</c:v>
                </c:pt>
                <c:pt idx="1829">
                  <c:v>0.92050736989278403</c:v>
                </c:pt>
                <c:pt idx="1830">
                  <c:v>0.92044399947556699</c:v>
                </c:pt>
                <c:pt idx="1831">
                  <c:v>0.92043824410004804</c:v>
                </c:pt>
                <c:pt idx="1832">
                  <c:v>0.92041255403974498</c:v>
                </c:pt>
                <c:pt idx="1833">
                  <c:v>0.92033978169016395</c:v>
                </c:pt>
                <c:pt idx="1834">
                  <c:v>0.92029947984927496</c:v>
                </c:pt>
                <c:pt idx="1835">
                  <c:v>0.920294400647097</c:v>
                </c:pt>
                <c:pt idx="1836">
                  <c:v>0.92025524374957701</c:v>
                </c:pt>
                <c:pt idx="1837">
                  <c:v>0.92020838578805197</c:v>
                </c:pt>
                <c:pt idx="1838">
                  <c:v>0.92019208308135103</c:v>
                </c:pt>
                <c:pt idx="1839">
                  <c:v>0.92017628803608198</c:v>
                </c:pt>
                <c:pt idx="1840">
                  <c:v>0.92015765302414398</c:v>
                </c:pt>
                <c:pt idx="1841">
                  <c:v>0.92012808070226104</c:v>
                </c:pt>
                <c:pt idx="1842">
                  <c:v>0.92010488896942599</c:v>
                </c:pt>
                <c:pt idx="1843">
                  <c:v>0.92004222181261797</c:v>
                </c:pt>
                <c:pt idx="1844">
                  <c:v>0.92000338594208697</c:v>
                </c:pt>
                <c:pt idx="1845">
                  <c:v>0.91999814934504098</c:v>
                </c:pt>
                <c:pt idx="1846">
                  <c:v>0.91995401951064704</c:v>
                </c:pt>
                <c:pt idx="1847">
                  <c:v>0.91992805447357195</c:v>
                </c:pt>
                <c:pt idx="1848">
                  <c:v>0.91991001528078997</c:v>
                </c:pt>
                <c:pt idx="1849">
                  <c:v>0.91987822917695805</c:v>
                </c:pt>
                <c:pt idx="1850">
                  <c:v>0.91985121845241902</c:v>
                </c:pt>
                <c:pt idx="1851">
                  <c:v>0.91982753893242197</c:v>
                </c:pt>
                <c:pt idx="1852">
                  <c:v>0.919800406942758</c:v>
                </c:pt>
                <c:pt idx="1853">
                  <c:v>0.91973725373765303</c:v>
                </c:pt>
                <c:pt idx="1854">
                  <c:v>0.91970387564049405</c:v>
                </c:pt>
                <c:pt idx="1855">
                  <c:v>0.919675923556587</c:v>
                </c:pt>
                <c:pt idx="1856">
                  <c:v>0.91967074278134497</c:v>
                </c:pt>
                <c:pt idx="1857">
                  <c:v>0.91961588866597199</c:v>
                </c:pt>
                <c:pt idx="1858">
                  <c:v>0.91961008752684203</c:v>
                </c:pt>
                <c:pt idx="1859">
                  <c:v>0.919563611866139</c:v>
                </c:pt>
                <c:pt idx="1860">
                  <c:v>0.91955766965006902</c:v>
                </c:pt>
                <c:pt idx="1861">
                  <c:v>0.91950493062677197</c:v>
                </c:pt>
                <c:pt idx="1862">
                  <c:v>0.91945450190368005</c:v>
                </c:pt>
                <c:pt idx="1863">
                  <c:v>0.91942226540439598</c:v>
                </c:pt>
                <c:pt idx="1864">
                  <c:v>0.91940801805090899</c:v>
                </c:pt>
                <c:pt idx="1865">
                  <c:v>0.919360598849427</c:v>
                </c:pt>
                <c:pt idx="1866">
                  <c:v>0.91934216418752601</c:v>
                </c:pt>
                <c:pt idx="1867">
                  <c:v>0.91930493147919501</c:v>
                </c:pt>
                <c:pt idx="1868">
                  <c:v>0.91924682905372801</c:v>
                </c:pt>
                <c:pt idx="1869">
                  <c:v>0.91923504950686696</c:v>
                </c:pt>
                <c:pt idx="1870">
                  <c:v>0.91920522422110296</c:v>
                </c:pt>
                <c:pt idx="1871">
                  <c:v>0.91916853647326502</c:v>
                </c:pt>
                <c:pt idx="1872">
                  <c:v>0.91916287103221095</c:v>
                </c:pt>
                <c:pt idx="1873">
                  <c:v>0.91913301499012401</c:v>
                </c:pt>
                <c:pt idx="1874">
                  <c:v>0.91910790074383497</c:v>
                </c:pt>
                <c:pt idx="1875">
                  <c:v>0.91908929907710002</c:v>
                </c:pt>
                <c:pt idx="1876">
                  <c:v>0.91905363525321304</c:v>
                </c:pt>
                <c:pt idx="1877">
                  <c:v>0.91904671682385597</c:v>
                </c:pt>
                <c:pt idx="1878">
                  <c:v>0.91900645382893797</c:v>
                </c:pt>
                <c:pt idx="1879">
                  <c:v>0.91900103283622903</c:v>
                </c:pt>
                <c:pt idx="1880">
                  <c:v>0.91899509305536897</c:v>
                </c:pt>
                <c:pt idx="1881">
                  <c:v>0.91894768133868199</c:v>
                </c:pt>
                <c:pt idx="1882">
                  <c:v>0.91889232794207698</c:v>
                </c:pt>
                <c:pt idx="1883">
                  <c:v>0.91887216317139497</c:v>
                </c:pt>
                <c:pt idx="1884">
                  <c:v>0.91881514561636601</c:v>
                </c:pt>
                <c:pt idx="1885">
                  <c:v>0.91880950078009105</c:v>
                </c:pt>
                <c:pt idx="1886">
                  <c:v>0.91876062769177902</c:v>
                </c:pt>
                <c:pt idx="1887">
                  <c:v>0.91874809694094794</c:v>
                </c:pt>
                <c:pt idx="1888">
                  <c:v>0.91869168256061495</c:v>
                </c:pt>
                <c:pt idx="1889">
                  <c:v>0.91865117283676601</c:v>
                </c:pt>
                <c:pt idx="1890">
                  <c:v>0.91863343288722699</c:v>
                </c:pt>
                <c:pt idx="1891">
                  <c:v>0.91861656791942503</c:v>
                </c:pt>
                <c:pt idx="1892">
                  <c:v>0.91859372822548802</c:v>
                </c:pt>
                <c:pt idx="1893">
                  <c:v>0.91853916537160796</c:v>
                </c:pt>
                <c:pt idx="1894">
                  <c:v>0.91853335571594896</c:v>
                </c:pt>
                <c:pt idx="1895">
                  <c:v>0.91849600921901198</c:v>
                </c:pt>
                <c:pt idx="1896">
                  <c:v>0.91845022881485106</c:v>
                </c:pt>
                <c:pt idx="1897">
                  <c:v>0.91843626605946704</c:v>
                </c:pt>
                <c:pt idx="1898">
                  <c:v>0.91840586853907302</c:v>
                </c:pt>
                <c:pt idx="1899">
                  <c:v>0.91838581962910504</c:v>
                </c:pt>
                <c:pt idx="1900">
                  <c:v>0.91834773666339398</c:v>
                </c:pt>
                <c:pt idx="1901">
                  <c:v>0.91830611880920099</c:v>
                </c:pt>
                <c:pt idx="1902">
                  <c:v>0.918274647201479</c:v>
                </c:pt>
                <c:pt idx="1903">
                  <c:v>0.918269370676421</c:v>
                </c:pt>
                <c:pt idx="1904">
                  <c:v>0.91819914343915698</c:v>
                </c:pt>
                <c:pt idx="1905">
                  <c:v>0.91819344295444405</c:v>
                </c:pt>
                <c:pt idx="1906">
                  <c:v>0.91810794190998501</c:v>
                </c:pt>
                <c:pt idx="1907">
                  <c:v>0.91810176965533996</c:v>
                </c:pt>
                <c:pt idx="1908">
                  <c:v>0.91807440267419305</c:v>
                </c:pt>
                <c:pt idx="1909">
                  <c:v>0.91806952233283401</c:v>
                </c:pt>
                <c:pt idx="1910">
                  <c:v>0.91804609722353903</c:v>
                </c:pt>
                <c:pt idx="1911">
                  <c:v>0.91799960745317299</c:v>
                </c:pt>
                <c:pt idx="1912">
                  <c:v>0.91798287329357697</c:v>
                </c:pt>
                <c:pt idx="1913">
                  <c:v>0.91796203861266701</c:v>
                </c:pt>
                <c:pt idx="1914">
                  <c:v>0.91795725854829002</c:v>
                </c:pt>
                <c:pt idx="1915">
                  <c:v>0.91792104595871304</c:v>
                </c:pt>
                <c:pt idx="1916">
                  <c:v>0.91788906519941404</c:v>
                </c:pt>
                <c:pt idx="1917">
                  <c:v>0.91783923787218702</c:v>
                </c:pt>
                <c:pt idx="1918">
                  <c:v>0.91777807529820798</c:v>
                </c:pt>
                <c:pt idx="1919">
                  <c:v>0.91775507857690497</c:v>
                </c:pt>
                <c:pt idx="1920">
                  <c:v>0.91774944934187597</c:v>
                </c:pt>
                <c:pt idx="1921">
                  <c:v>0.91772231633331103</c:v>
                </c:pt>
                <c:pt idx="1922">
                  <c:v>0.91769866641009701</c:v>
                </c:pt>
                <c:pt idx="1923">
                  <c:v>0.91768020575272802</c:v>
                </c:pt>
                <c:pt idx="1924">
                  <c:v>0.91764524293014804</c:v>
                </c:pt>
                <c:pt idx="1925">
                  <c:v>0.91763954283612004</c:v>
                </c:pt>
                <c:pt idx="1926">
                  <c:v>0.91761082450071496</c:v>
                </c:pt>
                <c:pt idx="1927">
                  <c:v>0.91756831038329201</c:v>
                </c:pt>
                <c:pt idx="1928">
                  <c:v>0.91756258194330698</c:v>
                </c:pt>
                <c:pt idx="1929">
                  <c:v>0.91751289403434799</c:v>
                </c:pt>
                <c:pt idx="1930">
                  <c:v>0.91745916199045097</c:v>
                </c:pt>
                <c:pt idx="1931">
                  <c:v>0.91742758552799897</c:v>
                </c:pt>
                <c:pt idx="1932">
                  <c:v>0.91739143096520903</c:v>
                </c:pt>
                <c:pt idx="1933">
                  <c:v>0.917347025248333</c:v>
                </c:pt>
                <c:pt idx="1934">
                  <c:v>0.91734157728300503</c:v>
                </c:pt>
                <c:pt idx="1935">
                  <c:v>0.91730322740375803</c:v>
                </c:pt>
                <c:pt idx="1936">
                  <c:v>0.91725834986691701</c:v>
                </c:pt>
                <c:pt idx="1937">
                  <c:v>0.91721660703961905</c:v>
                </c:pt>
                <c:pt idx="1938">
                  <c:v>0.91718762605145898</c:v>
                </c:pt>
                <c:pt idx="1939">
                  <c:v>0.917166242562374</c:v>
                </c:pt>
                <c:pt idx="1940">
                  <c:v>0.91716122993274496</c:v>
                </c:pt>
                <c:pt idx="1941">
                  <c:v>0.91710672080731104</c:v>
                </c:pt>
                <c:pt idx="1942">
                  <c:v>0.91709283664172703</c:v>
                </c:pt>
                <c:pt idx="1943">
                  <c:v>0.91707123443768601</c:v>
                </c:pt>
                <c:pt idx="1944">
                  <c:v>0.91703394224387302</c:v>
                </c:pt>
                <c:pt idx="1945">
                  <c:v>0.91699276266023699</c:v>
                </c:pt>
                <c:pt idx="1946">
                  <c:v>0.91695491650956695</c:v>
                </c:pt>
                <c:pt idx="1947">
                  <c:v>0.91691693491568504</c:v>
                </c:pt>
                <c:pt idx="1948">
                  <c:v>0.91689061853881204</c:v>
                </c:pt>
                <c:pt idx="1949">
                  <c:v>0.91686730904281299</c:v>
                </c:pt>
                <c:pt idx="1950">
                  <c:v>0.91685719593551196</c:v>
                </c:pt>
                <c:pt idx="1951">
                  <c:v>0.91685271399403201</c:v>
                </c:pt>
                <c:pt idx="1952">
                  <c:v>0.91684832366175195</c:v>
                </c:pt>
                <c:pt idx="1953">
                  <c:v>0.91681078985010001</c:v>
                </c:pt>
                <c:pt idx="1954">
                  <c:v>0.91676834511781802</c:v>
                </c:pt>
                <c:pt idx="1955">
                  <c:v>0.91673532764676902</c:v>
                </c:pt>
                <c:pt idx="1956">
                  <c:v>0.91672930696254895</c:v>
                </c:pt>
                <c:pt idx="1957">
                  <c:v>0.91672385844641302</c:v>
                </c:pt>
                <c:pt idx="1958">
                  <c:v>0.91668869809437203</c:v>
                </c:pt>
                <c:pt idx="1959">
                  <c:v>0.91663737162662295</c:v>
                </c:pt>
                <c:pt idx="1960">
                  <c:v>0.91659466011603097</c:v>
                </c:pt>
                <c:pt idx="1961">
                  <c:v>0.91655128472755598</c:v>
                </c:pt>
                <c:pt idx="1962">
                  <c:v>0.91647200994392897</c:v>
                </c:pt>
                <c:pt idx="1963">
                  <c:v>0.91642263151716497</c:v>
                </c:pt>
                <c:pt idx="1964">
                  <c:v>0.91638051234994999</c:v>
                </c:pt>
                <c:pt idx="1965">
                  <c:v>0.91633519519239304</c:v>
                </c:pt>
                <c:pt idx="1966">
                  <c:v>0.91632936010247301</c:v>
                </c:pt>
                <c:pt idx="1967">
                  <c:v>0.91630635864464405</c:v>
                </c:pt>
                <c:pt idx="1968">
                  <c:v>0.91628571767788802</c:v>
                </c:pt>
                <c:pt idx="1969">
                  <c:v>0.916270843202453</c:v>
                </c:pt>
                <c:pt idx="1970">
                  <c:v>0.91625842952303405</c:v>
                </c:pt>
                <c:pt idx="1971">
                  <c:v>0.91625370567990605</c:v>
                </c:pt>
                <c:pt idx="1972">
                  <c:v>0.91621430113814595</c:v>
                </c:pt>
                <c:pt idx="1973">
                  <c:v>0.91620887805658402</c:v>
                </c:pt>
                <c:pt idx="1974">
                  <c:v>0.916204042521226</c:v>
                </c:pt>
                <c:pt idx="1975">
                  <c:v>0.91619859266273795</c:v>
                </c:pt>
                <c:pt idx="1976">
                  <c:v>0.91619016873647496</c:v>
                </c:pt>
                <c:pt idx="1977">
                  <c:v>0.91615573275674</c:v>
                </c:pt>
                <c:pt idx="1978">
                  <c:v>0.916149284101895</c:v>
                </c:pt>
                <c:pt idx="1979">
                  <c:v>0.91610182981099297</c:v>
                </c:pt>
                <c:pt idx="1980">
                  <c:v>0.91606127158789097</c:v>
                </c:pt>
                <c:pt idx="1981">
                  <c:v>0.91601286020519801</c:v>
                </c:pt>
                <c:pt idx="1982">
                  <c:v>0.915997830224068</c:v>
                </c:pt>
                <c:pt idx="1983">
                  <c:v>0.915975897492603</c:v>
                </c:pt>
                <c:pt idx="1984">
                  <c:v>0.91593181864865303</c:v>
                </c:pt>
                <c:pt idx="1985">
                  <c:v>0.91589933014834701</c:v>
                </c:pt>
                <c:pt idx="1986">
                  <c:v>0.91588109887644997</c:v>
                </c:pt>
                <c:pt idx="1987">
                  <c:v>0.91582359976321503</c:v>
                </c:pt>
                <c:pt idx="1988">
                  <c:v>0.91581780240046295</c:v>
                </c:pt>
                <c:pt idx="1989">
                  <c:v>0.91576536729646396</c:v>
                </c:pt>
                <c:pt idx="1990">
                  <c:v>0.91572298811594299</c:v>
                </c:pt>
                <c:pt idx="1991">
                  <c:v>0.91570399608637598</c:v>
                </c:pt>
                <c:pt idx="1992">
                  <c:v>0.915686409174991</c:v>
                </c:pt>
                <c:pt idx="1993">
                  <c:v>0.91567216011021602</c:v>
                </c:pt>
                <c:pt idx="1994">
                  <c:v>0.91566729148813897</c:v>
                </c:pt>
                <c:pt idx="1995">
                  <c:v>0.91565012800374801</c:v>
                </c:pt>
                <c:pt idx="1996">
                  <c:v>0.91558817769037304</c:v>
                </c:pt>
                <c:pt idx="1997">
                  <c:v>0.91548663630036498</c:v>
                </c:pt>
                <c:pt idx="1998">
                  <c:v>0.91548100718322101</c:v>
                </c:pt>
                <c:pt idx="1999">
                  <c:v>0.91547344471205705</c:v>
                </c:pt>
                <c:pt idx="2000">
                  <c:v>0.91543902621177198</c:v>
                </c:pt>
                <c:pt idx="2001">
                  <c:v>0.91539990864119003</c:v>
                </c:pt>
                <c:pt idx="2002">
                  <c:v>0.915378870632226</c:v>
                </c:pt>
                <c:pt idx="2003">
                  <c:v>0.91532599139595305</c:v>
                </c:pt>
                <c:pt idx="2004">
                  <c:v>0.91527357985925795</c:v>
                </c:pt>
                <c:pt idx="2005">
                  <c:v>0.91522121325817196</c:v>
                </c:pt>
                <c:pt idx="2006">
                  <c:v>0.91519715687507597</c:v>
                </c:pt>
                <c:pt idx="2007">
                  <c:v>0.91513933508048395</c:v>
                </c:pt>
                <c:pt idx="2008">
                  <c:v>0.915094235146512</c:v>
                </c:pt>
                <c:pt idx="2009">
                  <c:v>0.91508882261055202</c:v>
                </c:pt>
                <c:pt idx="2010">
                  <c:v>0.91505903818296197</c:v>
                </c:pt>
                <c:pt idx="2011">
                  <c:v>0.91503731223988305</c:v>
                </c:pt>
                <c:pt idx="2012">
                  <c:v>0.91502406555264204</c:v>
                </c:pt>
                <c:pt idx="2013">
                  <c:v>0.91497357850355798</c:v>
                </c:pt>
                <c:pt idx="2014">
                  <c:v>0.91492487910868603</c:v>
                </c:pt>
                <c:pt idx="2015">
                  <c:v>0.91490986275881403</c:v>
                </c:pt>
                <c:pt idx="2016">
                  <c:v>0.91490488406481996</c:v>
                </c:pt>
                <c:pt idx="2017">
                  <c:v>0.91489219694956903</c:v>
                </c:pt>
                <c:pt idx="2018">
                  <c:v>0.91487517646163796</c:v>
                </c:pt>
                <c:pt idx="2019">
                  <c:v>0.91487011949002095</c:v>
                </c:pt>
                <c:pt idx="2020">
                  <c:v>0.91484063427388695</c:v>
                </c:pt>
                <c:pt idx="2021">
                  <c:v>0.91478171019827004</c:v>
                </c:pt>
                <c:pt idx="2022">
                  <c:v>0.91477596786029203</c:v>
                </c:pt>
                <c:pt idx="2023">
                  <c:v>0.914750470381823</c:v>
                </c:pt>
                <c:pt idx="2024">
                  <c:v>0.91471367448952601</c:v>
                </c:pt>
                <c:pt idx="2025">
                  <c:v>0.91468540208062599</c:v>
                </c:pt>
                <c:pt idx="2026">
                  <c:v>0.91468022933729398</c:v>
                </c:pt>
                <c:pt idx="2027">
                  <c:v>0.91464255976549602</c:v>
                </c:pt>
                <c:pt idx="2028">
                  <c:v>0.91459096254045102</c:v>
                </c:pt>
                <c:pt idx="2029">
                  <c:v>0.91458519711795805</c:v>
                </c:pt>
                <c:pt idx="2030">
                  <c:v>0.91454961947967495</c:v>
                </c:pt>
                <c:pt idx="2031">
                  <c:v>0.91450723150950297</c:v>
                </c:pt>
                <c:pt idx="2032">
                  <c:v>0.91447894948506003</c:v>
                </c:pt>
                <c:pt idx="2033">
                  <c:v>0.91443789093254502</c:v>
                </c:pt>
                <c:pt idx="2034">
                  <c:v>0.91441621805342099</c:v>
                </c:pt>
                <c:pt idx="2035">
                  <c:v>0.91438581514097395</c:v>
                </c:pt>
                <c:pt idx="2036">
                  <c:v>0.91438067369006404</c:v>
                </c:pt>
                <c:pt idx="2037">
                  <c:v>0.91434812300266499</c:v>
                </c:pt>
                <c:pt idx="2038">
                  <c:v>0.91431063758945796</c:v>
                </c:pt>
                <c:pt idx="2039">
                  <c:v>0.91426979661979801</c:v>
                </c:pt>
                <c:pt idx="2040">
                  <c:v>0.91426424684810204</c:v>
                </c:pt>
                <c:pt idx="2041">
                  <c:v>0.91425184815334404</c:v>
                </c:pt>
                <c:pt idx="2042">
                  <c:v>0.91423959902234397</c:v>
                </c:pt>
                <c:pt idx="2043">
                  <c:v>0.91423499104823103</c:v>
                </c:pt>
                <c:pt idx="2044">
                  <c:v>0.91420525468673797</c:v>
                </c:pt>
                <c:pt idx="2045">
                  <c:v>0.91414176302223304</c:v>
                </c:pt>
                <c:pt idx="2046">
                  <c:v>0.91411282014680095</c:v>
                </c:pt>
                <c:pt idx="2047">
                  <c:v>0.91410774264895001</c:v>
                </c:pt>
                <c:pt idx="2048">
                  <c:v>0.91407766392217105</c:v>
                </c:pt>
                <c:pt idx="2049">
                  <c:v>0.91405068031383496</c:v>
                </c:pt>
                <c:pt idx="2050">
                  <c:v>0.91397872561539395</c:v>
                </c:pt>
                <c:pt idx="2051">
                  <c:v>0.91394380317938495</c:v>
                </c:pt>
                <c:pt idx="2052">
                  <c:v>0.91389284513369895</c:v>
                </c:pt>
                <c:pt idx="2053">
                  <c:v>0.91388093152586503</c:v>
                </c:pt>
                <c:pt idx="2054">
                  <c:v>0.91387596692147599</c:v>
                </c:pt>
                <c:pt idx="2055">
                  <c:v>0.91383276533200897</c:v>
                </c:pt>
                <c:pt idx="2056">
                  <c:v>0.91381687401362099</c:v>
                </c:pt>
                <c:pt idx="2057">
                  <c:v>0.91381205813177102</c:v>
                </c:pt>
                <c:pt idx="2058">
                  <c:v>0.91378147564918399</c:v>
                </c:pt>
                <c:pt idx="2059">
                  <c:v>0.91375604538733202</c:v>
                </c:pt>
                <c:pt idx="2060">
                  <c:v>0.91373383180137702</c:v>
                </c:pt>
                <c:pt idx="2061">
                  <c:v>0.91372854598240805</c:v>
                </c:pt>
                <c:pt idx="2062">
                  <c:v>0.91368230873100897</c:v>
                </c:pt>
                <c:pt idx="2063">
                  <c:v>0.91366200482337401</c:v>
                </c:pt>
                <c:pt idx="2064">
                  <c:v>0.91362778215956297</c:v>
                </c:pt>
                <c:pt idx="2065">
                  <c:v>0.91358126362830905</c:v>
                </c:pt>
                <c:pt idx="2066">
                  <c:v>0.91354455370032095</c:v>
                </c:pt>
                <c:pt idx="2067">
                  <c:v>0.91352034728696097</c:v>
                </c:pt>
                <c:pt idx="2068">
                  <c:v>0.91344271152596501</c:v>
                </c:pt>
                <c:pt idx="2069">
                  <c:v>0.91340479948202202</c:v>
                </c:pt>
                <c:pt idx="2070">
                  <c:v>0.91333176953266604</c:v>
                </c:pt>
                <c:pt idx="2071">
                  <c:v>0.91332496487665604</c:v>
                </c:pt>
                <c:pt idx="2072">
                  <c:v>0.913289577559527</c:v>
                </c:pt>
                <c:pt idx="2073">
                  <c:v>0.91328445118204105</c:v>
                </c:pt>
                <c:pt idx="2074">
                  <c:v>0.91323198958237495</c:v>
                </c:pt>
                <c:pt idx="2075">
                  <c:v>0.91322625337730401</c:v>
                </c:pt>
                <c:pt idx="2076">
                  <c:v>0.91316548967111399</c:v>
                </c:pt>
                <c:pt idx="2077">
                  <c:v>0.91315991207399405</c:v>
                </c:pt>
                <c:pt idx="2078">
                  <c:v>0.91313686156530505</c:v>
                </c:pt>
                <c:pt idx="2079">
                  <c:v>0.91309859011738403</c:v>
                </c:pt>
                <c:pt idx="2080">
                  <c:v>0.91306635815679904</c:v>
                </c:pt>
                <c:pt idx="2081">
                  <c:v>0.91302890337445897</c:v>
                </c:pt>
                <c:pt idx="2082">
                  <c:v>0.91301301248241895</c:v>
                </c:pt>
                <c:pt idx="2083">
                  <c:v>0.91295096562602196</c:v>
                </c:pt>
                <c:pt idx="2084">
                  <c:v>0.91285490344839204</c:v>
                </c:pt>
                <c:pt idx="2085">
                  <c:v>0.91280864840129905</c:v>
                </c:pt>
                <c:pt idx="2086">
                  <c:v>0.91276918444654698</c:v>
                </c:pt>
                <c:pt idx="2087">
                  <c:v>0.91271462796679304</c:v>
                </c:pt>
                <c:pt idx="2088">
                  <c:v>0.91270913039699797</c:v>
                </c:pt>
                <c:pt idx="2089">
                  <c:v>0.91265688949122703</c:v>
                </c:pt>
                <c:pt idx="2090">
                  <c:v>0.91263621160062403</c:v>
                </c:pt>
                <c:pt idx="2091">
                  <c:v>0.91260870218822299</c:v>
                </c:pt>
                <c:pt idx="2092">
                  <c:v>0.91253806340362398</c:v>
                </c:pt>
                <c:pt idx="2093">
                  <c:v>0.91248113948225495</c:v>
                </c:pt>
                <c:pt idx="2094">
                  <c:v>0.91243438861327997</c:v>
                </c:pt>
                <c:pt idx="2095">
                  <c:v>0.91239728367129702</c:v>
                </c:pt>
                <c:pt idx="2096">
                  <c:v>0.91236361957061995</c:v>
                </c:pt>
                <c:pt idx="2097">
                  <c:v>0.91230275031477104</c:v>
                </c:pt>
                <c:pt idx="2098">
                  <c:v>0.91227881676505895</c:v>
                </c:pt>
                <c:pt idx="2099">
                  <c:v>0.912233231494329</c:v>
                </c:pt>
                <c:pt idx="2100">
                  <c:v>0.91218675918204795</c:v>
                </c:pt>
                <c:pt idx="2101">
                  <c:v>0.91212892615212204</c:v>
                </c:pt>
                <c:pt idx="2102">
                  <c:v>0.91207811869209798</c:v>
                </c:pt>
                <c:pt idx="2103">
                  <c:v>0.91202583256553804</c:v>
                </c:pt>
                <c:pt idx="2104">
                  <c:v>0.91198133703670603</c:v>
                </c:pt>
                <c:pt idx="2105">
                  <c:v>0.911964203654268</c:v>
                </c:pt>
                <c:pt idx="2106">
                  <c:v>0.91191160650819902</c:v>
                </c:pt>
                <c:pt idx="2107">
                  <c:v>0.91189494231930501</c:v>
                </c:pt>
                <c:pt idx="2108">
                  <c:v>0.911853578257664</c:v>
                </c:pt>
                <c:pt idx="2109">
                  <c:v>0.91184821008175199</c:v>
                </c:pt>
                <c:pt idx="2110">
                  <c:v>0.91180786816388404</c:v>
                </c:pt>
                <c:pt idx="2111">
                  <c:v>0.91176350484287005</c:v>
                </c:pt>
                <c:pt idx="2112">
                  <c:v>0.911757696445885</c:v>
                </c:pt>
                <c:pt idx="2113">
                  <c:v>0.91173297420987498</c:v>
                </c:pt>
                <c:pt idx="2114">
                  <c:v>0.91171250926248004</c:v>
                </c:pt>
                <c:pt idx="2115">
                  <c:v>0.91168780359942903</c:v>
                </c:pt>
                <c:pt idx="2116">
                  <c:v>0.91163396999775903</c:v>
                </c:pt>
                <c:pt idx="2117">
                  <c:v>0.91162761738002496</c:v>
                </c:pt>
                <c:pt idx="2118">
                  <c:v>0.91159794710017295</c:v>
                </c:pt>
                <c:pt idx="2119">
                  <c:v>0.91159254653444799</c:v>
                </c:pt>
                <c:pt idx="2120">
                  <c:v>0.91156249279826895</c:v>
                </c:pt>
                <c:pt idx="2121">
                  <c:v>0.911538372502951</c:v>
                </c:pt>
                <c:pt idx="2122">
                  <c:v>0.91149627797410204</c:v>
                </c:pt>
                <c:pt idx="2123">
                  <c:v>0.91146496532140098</c:v>
                </c:pt>
                <c:pt idx="2124">
                  <c:v>0.91144177977381202</c:v>
                </c:pt>
                <c:pt idx="2125">
                  <c:v>0.91140475281055</c:v>
                </c:pt>
                <c:pt idx="2126">
                  <c:v>0.91139575162306696</c:v>
                </c:pt>
                <c:pt idx="2127">
                  <c:v>0.91139033807674097</c:v>
                </c:pt>
                <c:pt idx="2128">
                  <c:v>0.91134301223101799</c:v>
                </c:pt>
                <c:pt idx="2129">
                  <c:v>0.91133632126216702</c:v>
                </c:pt>
                <c:pt idx="2130">
                  <c:v>0.91130230682951396</c:v>
                </c:pt>
                <c:pt idx="2131">
                  <c:v>0.91126713018672501</c:v>
                </c:pt>
                <c:pt idx="2132">
                  <c:v>0.91121807504999097</c:v>
                </c:pt>
                <c:pt idx="2133">
                  <c:v>0.911183018471178</c:v>
                </c:pt>
                <c:pt idx="2134">
                  <c:v>0.91117726459855897</c:v>
                </c:pt>
                <c:pt idx="2135">
                  <c:v>0.91115178847371303</c:v>
                </c:pt>
                <c:pt idx="2136">
                  <c:v>0.91113019661060002</c:v>
                </c:pt>
                <c:pt idx="2137">
                  <c:v>0.91112483721005</c:v>
                </c:pt>
                <c:pt idx="2138">
                  <c:v>0.91108926271795398</c:v>
                </c:pt>
                <c:pt idx="2139">
                  <c:v>0.91105015558976798</c:v>
                </c:pt>
                <c:pt idx="2140">
                  <c:v>0.91101259953091396</c:v>
                </c:pt>
                <c:pt idx="2141">
                  <c:v>0.91096195345888498</c:v>
                </c:pt>
                <c:pt idx="2142">
                  <c:v>0.91092204755879602</c:v>
                </c:pt>
                <c:pt idx="2143">
                  <c:v>0.91089016988993399</c:v>
                </c:pt>
                <c:pt idx="2144">
                  <c:v>0.91085723688287301</c:v>
                </c:pt>
                <c:pt idx="2145">
                  <c:v>0.91083720278663305</c:v>
                </c:pt>
                <c:pt idx="2146">
                  <c:v>0.91083234407190805</c:v>
                </c:pt>
                <c:pt idx="2147">
                  <c:v>0.91080556905344701</c:v>
                </c:pt>
                <c:pt idx="2148">
                  <c:v>0.91077779348240795</c:v>
                </c:pt>
                <c:pt idx="2149">
                  <c:v>0.91074443531428595</c:v>
                </c:pt>
                <c:pt idx="2150">
                  <c:v>0.91073868269557501</c:v>
                </c:pt>
                <c:pt idx="2151">
                  <c:v>0.910697035546292</c:v>
                </c:pt>
                <c:pt idx="2152">
                  <c:v>0.91064772755744205</c:v>
                </c:pt>
                <c:pt idx="2153">
                  <c:v>0.91060454156091397</c:v>
                </c:pt>
                <c:pt idx="2154">
                  <c:v>0.91057976348384995</c:v>
                </c:pt>
                <c:pt idx="2155">
                  <c:v>0.91056463632669005</c:v>
                </c:pt>
                <c:pt idx="2156">
                  <c:v>0.91051673398988597</c:v>
                </c:pt>
                <c:pt idx="2157">
                  <c:v>0.91046542712450895</c:v>
                </c:pt>
                <c:pt idx="2158">
                  <c:v>0.91043777934801895</c:v>
                </c:pt>
                <c:pt idx="2159">
                  <c:v>0.91041717217773699</c:v>
                </c:pt>
                <c:pt idx="2160">
                  <c:v>0.91039470853233895</c:v>
                </c:pt>
                <c:pt idx="2161">
                  <c:v>0.91038134618956001</c:v>
                </c:pt>
                <c:pt idx="2162">
                  <c:v>0.91035324653773297</c:v>
                </c:pt>
                <c:pt idx="2163">
                  <c:v>0.91031853386612205</c:v>
                </c:pt>
                <c:pt idx="2164">
                  <c:v>0.91029027788970995</c:v>
                </c:pt>
                <c:pt idx="2165">
                  <c:v>0.91027384196133099</c:v>
                </c:pt>
                <c:pt idx="2166">
                  <c:v>0.91026847074128803</c:v>
                </c:pt>
                <c:pt idx="2167">
                  <c:v>0.91023462138574196</c:v>
                </c:pt>
                <c:pt idx="2168">
                  <c:v>0.91022944234412195</c:v>
                </c:pt>
                <c:pt idx="2169">
                  <c:v>0.91021639816787403</c:v>
                </c:pt>
                <c:pt idx="2170">
                  <c:v>0.91021091022771095</c:v>
                </c:pt>
                <c:pt idx="2171">
                  <c:v>0.91016685203806802</c:v>
                </c:pt>
                <c:pt idx="2172">
                  <c:v>0.91016005599046701</c:v>
                </c:pt>
                <c:pt idx="2173">
                  <c:v>0.91012291648174204</c:v>
                </c:pt>
                <c:pt idx="2174">
                  <c:v>0.91011484121696495</c:v>
                </c:pt>
                <c:pt idx="2175">
                  <c:v>0.91009862453939305</c:v>
                </c:pt>
                <c:pt idx="2176">
                  <c:v>0.91005457176287297</c:v>
                </c:pt>
                <c:pt idx="2177">
                  <c:v>0.91001027607538199</c:v>
                </c:pt>
                <c:pt idx="2178">
                  <c:v>0.90999144549713795</c:v>
                </c:pt>
                <c:pt idx="2179">
                  <c:v>0.90997779730374895</c:v>
                </c:pt>
                <c:pt idx="2180">
                  <c:v>0.90997250760237303</c:v>
                </c:pt>
                <c:pt idx="2181">
                  <c:v>0.90993945412510702</c:v>
                </c:pt>
                <c:pt idx="2182">
                  <c:v>0.90992358521484296</c:v>
                </c:pt>
                <c:pt idx="2183">
                  <c:v>0.90989698226091098</c:v>
                </c:pt>
                <c:pt idx="2184">
                  <c:v>0.90988472960057898</c:v>
                </c:pt>
                <c:pt idx="2185">
                  <c:v>0.90985055545631599</c:v>
                </c:pt>
                <c:pt idx="2186">
                  <c:v>0.90982371020748298</c:v>
                </c:pt>
                <c:pt idx="2187">
                  <c:v>0.90979841204942602</c:v>
                </c:pt>
                <c:pt idx="2188">
                  <c:v>0.90975078148473298</c:v>
                </c:pt>
                <c:pt idx="2189">
                  <c:v>0.90968626910912298</c:v>
                </c:pt>
                <c:pt idx="2190">
                  <c:v>0.90968047829300003</c:v>
                </c:pt>
                <c:pt idx="2191">
                  <c:v>0.90965165727769703</c:v>
                </c:pt>
                <c:pt idx="2192">
                  <c:v>0.90964650899891797</c:v>
                </c:pt>
                <c:pt idx="2193">
                  <c:v>0.909620581936602</c:v>
                </c:pt>
                <c:pt idx="2194">
                  <c:v>0.90961344468726901</c:v>
                </c:pt>
                <c:pt idx="2195">
                  <c:v>0.90957828084305004</c:v>
                </c:pt>
                <c:pt idx="2196">
                  <c:v>0.90956847949114406</c:v>
                </c:pt>
                <c:pt idx="2197">
                  <c:v>0.909536119862425</c:v>
                </c:pt>
                <c:pt idx="2198">
                  <c:v>0.90953077948330596</c:v>
                </c:pt>
                <c:pt idx="2199">
                  <c:v>0.90949805051503596</c:v>
                </c:pt>
                <c:pt idx="2200">
                  <c:v>0.90946204466454705</c:v>
                </c:pt>
                <c:pt idx="2201">
                  <c:v>0.90943355572126505</c:v>
                </c:pt>
                <c:pt idx="2202">
                  <c:v>0.90941586588293899</c:v>
                </c:pt>
                <c:pt idx="2203">
                  <c:v>0.90940465898639999</c:v>
                </c:pt>
                <c:pt idx="2204">
                  <c:v>0.90939956338185801</c:v>
                </c:pt>
                <c:pt idx="2205">
                  <c:v>0.90935683878644302</c:v>
                </c:pt>
                <c:pt idx="2206">
                  <c:v>0.909331259985101</c:v>
                </c:pt>
                <c:pt idx="2207">
                  <c:v>0.90931191179011495</c:v>
                </c:pt>
                <c:pt idx="2208">
                  <c:v>0.90928943456213696</c:v>
                </c:pt>
                <c:pt idx="2209">
                  <c:v>0.909271901447259</c:v>
                </c:pt>
                <c:pt idx="2210">
                  <c:v>0.90924896054601001</c:v>
                </c:pt>
                <c:pt idx="2211">
                  <c:v>0.90922736078398803</c:v>
                </c:pt>
                <c:pt idx="2212">
                  <c:v>0.90919361957854095</c:v>
                </c:pt>
                <c:pt idx="2213">
                  <c:v>0.90918792479572297</c:v>
                </c:pt>
                <c:pt idx="2214">
                  <c:v>0.90918338452205105</c:v>
                </c:pt>
                <c:pt idx="2215">
                  <c:v>0.90917886541724102</c:v>
                </c:pt>
                <c:pt idx="2216">
                  <c:v>0.90915993146400997</c:v>
                </c:pt>
                <c:pt idx="2217">
                  <c:v>0.90913429021515901</c:v>
                </c:pt>
                <c:pt idx="2218">
                  <c:v>0.90911349102915595</c:v>
                </c:pt>
                <c:pt idx="2219">
                  <c:v>0.90906873616385397</c:v>
                </c:pt>
                <c:pt idx="2220">
                  <c:v>0.90903271654682805</c:v>
                </c:pt>
                <c:pt idx="2221">
                  <c:v>0.90902674027129404</c:v>
                </c:pt>
                <c:pt idx="2222">
                  <c:v>0.90902220348007901</c:v>
                </c:pt>
                <c:pt idx="2223">
                  <c:v>0.908977763316689</c:v>
                </c:pt>
                <c:pt idx="2224">
                  <c:v>0.90895316429270101</c:v>
                </c:pt>
                <c:pt idx="2225">
                  <c:v>0.908914649671824</c:v>
                </c:pt>
                <c:pt idx="2226">
                  <c:v>0.90890889709656397</c:v>
                </c:pt>
                <c:pt idx="2227">
                  <c:v>0.90889006019687002</c:v>
                </c:pt>
                <c:pt idx="2228">
                  <c:v>0.90888517225977705</c:v>
                </c:pt>
                <c:pt idx="2229">
                  <c:v>0.90883419456351799</c:v>
                </c:pt>
                <c:pt idx="2230">
                  <c:v>0.90882830174146301</c:v>
                </c:pt>
                <c:pt idx="2231">
                  <c:v>0.90882324888941901</c:v>
                </c:pt>
                <c:pt idx="2232">
                  <c:v>0.90880065390965303</c:v>
                </c:pt>
                <c:pt idx="2233">
                  <c:v>0.90878441924448805</c:v>
                </c:pt>
                <c:pt idx="2234">
                  <c:v>0.90876245946317602</c:v>
                </c:pt>
                <c:pt idx="2235">
                  <c:v>0.90874259683973801</c:v>
                </c:pt>
                <c:pt idx="2236">
                  <c:v>0.90870947417863601</c:v>
                </c:pt>
                <c:pt idx="2237">
                  <c:v>0.90867988531488897</c:v>
                </c:pt>
                <c:pt idx="2238">
                  <c:v>0.90863544050302303</c:v>
                </c:pt>
                <c:pt idx="2239">
                  <c:v>0.90863015151607796</c:v>
                </c:pt>
                <c:pt idx="2240">
                  <c:v>0.90862376652827803</c:v>
                </c:pt>
                <c:pt idx="2241">
                  <c:v>0.90859846723689497</c:v>
                </c:pt>
                <c:pt idx="2242">
                  <c:v>0.90859220159259102</c:v>
                </c:pt>
                <c:pt idx="2243">
                  <c:v>0.90854353898734297</c:v>
                </c:pt>
                <c:pt idx="2244">
                  <c:v>0.90851529798261599</c:v>
                </c:pt>
                <c:pt idx="2245">
                  <c:v>0.90851020533045501</c:v>
                </c:pt>
                <c:pt idx="2246">
                  <c:v>0.90850127616913401</c:v>
                </c:pt>
                <c:pt idx="2247">
                  <c:v>0.90845295376207902</c:v>
                </c:pt>
                <c:pt idx="2248">
                  <c:v>0.90842726734831902</c:v>
                </c:pt>
                <c:pt idx="2249">
                  <c:v>0.90839785622759595</c:v>
                </c:pt>
                <c:pt idx="2250">
                  <c:v>0.90835804072272397</c:v>
                </c:pt>
                <c:pt idx="2251">
                  <c:v>0.908347553773447</c:v>
                </c:pt>
                <c:pt idx="2252">
                  <c:v>0.90832129945053197</c:v>
                </c:pt>
                <c:pt idx="2253">
                  <c:v>0.90831558782564303</c:v>
                </c:pt>
                <c:pt idx="2254">
                  <c:v>0.90831078940967402</c:v>
                </c:pt>
                <c:pt idx="2255">
                  <c:v>0.90828974881808699</c:v>
                </c:pt>
                <c:pt idx="2256">
                  <c:v>0.90826738369247695</c:v>
                </c:pt>
                <c:pt idx="2257">
                  <c:v>0.90825635645482306</c:v>
                </c:pt>
                <c:pt idx="2258">
                  <c:v>0.90823863530290005</c:v>
                </c:pt>
                <c:pt idx="2259">
                  <c:v>0.90823383595783502</c:v>
                </c:pt>
                <c:pt idx="2260">
                  <c:v>0.90820437617536398</c:v>
                </c:pt>
                <c:pt idx="2261">
                  <c:v>0.90819954057158203</c:v>
                </c:pt>
                <c:pt idx="2262">
                  <c:v>0.90814828458980401</c:v>
                </c:pt>
                <c:pt idx="2263">
                  <c:v>0.90810983704276904</c:v>
                </c:pt>
                <c:pt idx="2264">
                  <c:v>0.90810407948812799</c:v>
                </c:pt>
                <c:pt idx="2265">
                  <c:v>0.90808489071062903</c:v>
                </c:pt>
                <c:pt idx="2266">
                  <c:v>0.90807141910226796</c:v>
                </c:pt>
                <c:pt idx="2267">
                  <c:v>0.90806449681788504</c:v>
                </c:pt>
                <c:pt idx="2268">
                  <c:v>0.90805145868984505</c:v>
                </c:pt>
                <c:pt idx="2269">
                  <c:v>0.90804598883176701</c:v>
                </c:pt>
                <c:pt idx="2270">
                  <c:v>0.90804008687617999</c:v>
                </c:pt>
                <c:pt idx="2271">
                  <c:v>0.90803491690697602</c:v>
                </c:pt>
                <c:pt idx="2272">
                  <c:v>0.90802990154019603</c:v>
                </c:pt>
                <c:pt idx="2273">
                  <c:v>0.90798088331801097</c:v>
                </c:pt>
                <c:pt idx="2274">
                  <c:v>0.90797535295651299</c:v>
                </c:pt>
                <c:pt idx="2275">
                  <c:v>0.90795403753967097</c:v>
                </c:pt>
                <c:pt idx="2276">
                  <c:v>0.90794929537847302</c:v>
                </c:pt>
                <c:pt idx="2277">
                  <c:v>0.90791363700076</c:v>
                </c:pt>
                <c:pt idx="2278">
                  <c:v>0.90788773502726205</c:v>
                </c:pt>
                <c:pt idx="2279">
                  <c:v>0.90786428250259299</c:v>
                </c:pt>
                <c:pt idx="2280">
                  <c:v>0.90783251607906501</c:v>
                </c:pt>
                <c:pt idx="2281">
                  <c:v>0.90777648195963101</c:v>
                </c:pt>
                <c:pt idx="2282">
                  <c:v>0.90777058150977197</c:v>
                </c:pt>
                <c:pt idx="2283">
                  <c:v>0.90776384918684905</c:v>
                </c:pt>
                <c:pt idx="2284">
                  <c:v>0.90770732100933205</c:v>
                </c:pt>
                <c:pt idx="2285">
                  <c:v>0.90769099018996602</c:v>
                </c:pt>
                <c:pt idx="2286">
                  <c:v>0.90765340351647195</c:v>
                </c:pt>
                <c:pt idx="2287">
                  <c:v>0.90761428087875895</c:v>
                </c:pt>
                <c:pt idx="2288">
                  <c:v>0.90759922436838503</c:v>
                </c:pt>
                <c:pt idx="2289">
                  <c:v>0.90753929801400401</c:v>
                </c:pt>
                <c:pt idx="2290">
                  <c:v>0.90748951046174497</c:v>
                </c:pt>
                <c:pt idx="2291">
                  <c:v>0.90748300169854201</c:v>
                </c:pt>
                <c:pt idx="2292">
                  <c:v>0.90742037867722303</c:v>
                </c:pt>
                <c:pt idx="2293">
                  <c:v>0.907407491822945</c:v>
                </c:pt>
                <c:pt idx="2294">
                  <c:v>0.90738387383581998</c:v>
                </c:pt>
                <c:pt idx="2295">
                  <c:v>0.90736357039989801</c:v>
                </c:pt>
                <c:pt idx="2296">
                  <c:v>0.90735842102928699</c:v>
                </c:pt>
                <c:pt idx="2297">
                  <c:v>0.90732811086235998</c:v>
                </c:pt>
                <c:pt idx="2298">
                  <c:v>0.90732306078882496</c:v>
                </c:pt>
                <c:pt idx="2299">
                  <c:v>0.90729014181693002</c:v>
                </c:pt>
                <c:pt idx="2300">
                  <c:v>0.90726055322669796</c:v>
                </c:pt>
                <c:pt idx="2301">
                  <c:v>0.907255187792678</c:v>
                </c:pt>
                <c:pt idx="2302">
                  <c:v>0.90720585544309296</c:v>
                </c:pt>
                <c:pt idx="2303">
                  <c:v>0.907174826756449</c:v>
                </c:pt>
                <c:pt idx="2304">
                  <c:v>0.90716876814299297</c:v>
                </c:pt>
                <c:pt idx="2305">
                  <c:v>0.90714151864244696</c:v>
                </c:pt>
                <c:pt idx="2306">
                  <c:v>0.90711972897140203</c:v>
                </c:pt>
                <c:pt idx="2307">
                  <c:v>0.90709822988148003</c:v>
                </c:pt>
                <c:pt idx="2308">
                  <c:v>0.90706879921727601</c:v>
                </c:pt>
                <c:pt idx="2309">
                  <c:v>0.90703346092639403</c:v>
                </c:pt>
                <c:pt idx="2310">
                  <c:v>0.90698144630308697</c:v>
                </c:pt>
                <c:pt idx="2311">
                  <c:v>0.90696127307976204</c:v>
                </c:pt>
                <c:pt idx="2312">
                  <c:v>0.90690922130781404</c:v>
                </c:pt>
                <c:pt idx="2313">
                  <c:v>0.906882602855552</c:v>
                </c:pt>
                <c:pt idx="2314">
                  <c:v>0.90682879335158995</c:v>
                </c:pt>
                <c:pt idx="2315">
                  <c:v>0.90680344276358404</c:v>
                </c:pt>
                <c:pt idx="2316">
                  <c:v>0.90677329007799501</c:v>
                </c:pt>
                <c:pt idx="2317">
                  <c:v>0.90676793500083797</c:v>
                </c:pt>
                <c:pt idx="2318">
                  <c:v>0.90671444674231405</c:v>
                </c:pt>
                <c:pt idx="2319">
                  <c:v>0.90667086558884002</c:v>
                </c:pt>
                <c:pt idx="2320">
                  <c:v>0.90664526542440704</c:v>
                </c:pt>
                <c:pt idx="2321">
                  <c:v>0.90660106152487496</c:v>
                </c:pt>
                <c:pt idx="2322">
                  <c:v>0.906595752686844</c:v>
                </c:pt>
                <c:pt idx="2323">
                  <c:v>0.90656363654096905</c:v>
                </c:pt>
                <c:pt idx="2324">
                  <c:v>0.90651453531187198</c:v>
                </c:pt>
                <c:pt idx="2325">
                  <c:v>0.90646599767628999</c:v>
                </c:pt>
                <c:pt idx="2326">
                  <c:v>0.90643617424570699</c:v>
                </c:pt>
                <c:pt idx="2327">
                  <c:v>0.90640703849716497</c:v>
                </c:pt>
                <c:pt idx="2328">
                  <c:v>0.90638570404784202</c:v>
                </c:pt>
                <c:pt idx="2329">
                  <c:v>0.90635518975287599</c:v>
                </c:pt>
                <c:pt idx="2330">
                  <c:v>0.90634960129625697</c:v>
                </c:pt>
                <c:pt idx="2331">
                  <c:v>0.90633372494583897</c:v>
                </c:pt>
                <c:pt idx="2332">
                  <c:v>0.90629783705905598</c:v>
                </c:pt>
                <c:pt idx="2333">
                  <c:v>0.90629278130721103</c:v>
                </c:pt>
                <c:pt idx="2334">
                  <c:v>0.90627918358229298</c:v>
                </c:pt>
                <c:pt idx="2335">
                  <c:v>0.90619339869563398</c:v>
                </c:pt>
                <c:pt idx="2336">
                  <c:v>0.90614646750627803</c:v>
                </c:pt>
                <c:pt idx="2337">
                  <c:v>0.90611604559309</c:v>
                </c:pt>
                <c:pt idx="2338">
                  <c:v>0.90611005149535295</c:v>
                </c:pt>
                <c:pt idx="2339">
                  <c:v>0.906076192738548</c:v>
                </c:pt>
                <c:pt idx="2340">
                  <c:v>0.90607085026352097</c:v>
                </c:pt>
                <c:pt idx="2341">
                  <c:v>0.90605002835055903</c:v>
                </c:pt>
                <c:pt idx="2342">
                  <c:v>0.90604512168918705</c:v>
                </c:pt>
                <c:pt idx="2343">
                  <c:v>0.90598744958239097</c:v>
                </c:pt>
                <c:pt idx="2344">
                  <c:v>0.90598201358236496</c:v>
                </c:pt>
                <c:pt idx="2345">
                  <c:v>0.90593658204808802</c:v>
                </c:pt>
                <c:pt idx="2346">
                  <c:v>0.90588978872758796</c:v>
                </c:pt>
                <c:pt idx="2347">
                  <c:v>0.90586073782672505</c:v>
                </c:pt>
                <c:pt idx="2348">
                  <c:v>0.90583504326727904</c:v>
                </c:pt>
                <c:pt idx="2349">
                  <c:v>0.90577859542344097</c:v>
                </c:pt>
                <c:pt idx="2350">
                  <c:v>0.90573800320200304</c:v>
                </c:pt>
                <c:pt idx="2351">
                  <c:v>0.90570086303665698</c:v>
                </c:pt>
                <c:pt idx="2352">
                  <c:v>0.90567426421281905</c:v>
                </c:pt>
                <c:pt idx="2353">
                  <c:v>0.90563433788393699</c:v>
                </c:pt>
                <c:pt idx="2354">
                  <c:v>0.90559468880648797</c:v>
                </c:pt>
                <c:pt idx="2355">
                  <c:v>0.90556373740594498</c:v>
                </c:pt>
                <c:pt idx="2356">
                  <c:v>0.90552146153732205</c:v>
                </c:pt>
                <c:pt idx="2357">
                  <c:v>0.90549364152413403</c:v>
                </c:pt>
                <c:pt idx="2358">
                  <c:v>0.90546235230293004</c:v>
                </c:pt>
                <c:pt idx="2359">
                  <c:v>0.90541248514581196</c:v>
                </c:pt>
                <c:pt idx="2360">
                  <c:v>0.905407057938313</c:v>
                </c:pt>
                <c:pt idx="2361">
                  <c:v>0.90536075837107499</c:v>
                </c:pt>
                <c:pt idx="2362">
                  <c:v>0.90533816963206604</c:v>
                </c:pt>
                <c:pt idx="2363">
                  <c:v>0.905298026064145</c:v>
                </c:pt>
                <c:pt idx="2364">
                  <c:v>0.90526867426373203</c:v>
                </c:pt>
                <c:pt idx="2365">
                  <c:v>0.90524274585380304</c:v>
                </c:pt>
                <c:pt idx="2366">
                  <c:v>0.90522145858311098</c:v>
                </c:pt>
                <c:pt idx="2367">
                  <c:v>0.90517312442658604</c:v>
                </c:pt>
                <c:pt idx="2368">
                  <c:v>0.90512698167843897</c:v>
                </c:pt>
                <c:pt idx="2369">
                  <c:v>0.90508194756205995</c:v>
                </c:pt>
                <c:pt idx="2370">
                  <c:v>0.90505655004480801</c:v>
                </c:pt>
                <c:pt idx="2371">
                  <c:v>0.90502966334928103</c:v>
                </c:pt>
                <c:pt idx="2372">
                  <c:v>0.90500999403339499</c:v>
                </c:pt>
                <c:pt idx="2373">
                  <c:v>0.90496533064447005</c:v>
                </c:pt>
                <c:pt idx="2374">
                  <c:v>0.90493340222109098</c:v>
                </c:pt>
                <c:pt idx="2375">
                  <c:v>0.90492806559748695</c:v>
                </c:pt>
                <c:pt idx="2376">
                  <c:v>0.90487676546044404</c:v>
                </c:pt>
                <c:pt idx="2377">
                  <c:v>0.90486019935702</c:v>
                </c:pt>
                <c:pt idx="2378">
                  <c:v>0.90483514546714605</c:v>
                </c:pt>
                <c:pt idx="2379">
                  <c:v>0.904796672916935</c:v>
                </c:pt>
                <c:pt idx="2380">
                  <c:v>0.90479114593607401</c:v>
                </c:pt>
                <c:pt idx="2381">
                  <c:v>0.90474947970639896</c:v>
                </c:pt>
                <c:pt idx="2382">
                  <c:v>0.90471756735324105</c:v>
                </c:pt>
                <c:pt idx="2383">
                  <c:v>0.904666269503559</c:v>
                </c:pt>
                <c:pt idx="2384">
                  <c:v>0.904631734558483</c:v>
                </c:pt>
                <c:pt idx="2385">
                  <c:v>0.90459539371679099</c:v>
                </c:pt>
                <c:pt idx="2386">
                  <c:v>0.90459010596752898</c:v>
                </c:pt>
                <c:pt idx="2387">
                  <c:v>0.90456248117686999</c:v>
                </c:pt>
                <c:pt idx="2388">
                  <c:v>0.90454552966035795</c:v>
                </c:pt>
                <c:pt idx="2389">
                  <c:v>0.90449190222815301</c:v>
                </c:pt>
                <c:pt idx="2390">
                  <c:v>0.90445031278635302</c:v>
                </c:pt>
                <c:pt idx="2391">
                  <c:v>0.90442081480077796</c:v>
                </c:pt>
                <c:pt idx="2392">
                  <c:v>0.904411658812865</c:v>
                </c:pt>
                <c:pt idx="2393">
                  <c:v>0.90439136407130005</c:v>
                </c:pt>
                <c:pt idx="2394">
                  <c:v>0.90436235952962996</c:v>
                </c:pt>
                <c:pt idx="2395">
                  <c:v>0.90434133946619299</c:v>
                </c:pt>
                <c:pt idx="2396">
                  <c:v>0.90432167750430303</c:v>
                </c:pt>
                <c:pt idx="2397">
                  <c:v>0.90427066312206295</c:v>
                </c:pt>
                <c:pt idx="2398">
                  <c:v>0.90426477576747499</c:v>
                </c:pt>
                <c:pt idx="2399">
                  <c:v>0.90425977713810002</c:v>
                </c:pt>
                <c:pt idx="2400">
                  <c:v>0.90423626056727302</c:v>
                </c:pt>
                <c:pt idx="2401">
                  <c:v>0.90418957614817497</c:v>
                </c:pt>
                <c:pt idx="2402">
                  <c:v>0.90415309928121801</c:v>
                </c:pt>
                <c:pt idx="2403">
                  <c:v>0.90410694623703203</c:v>
                </c:pt>
                <c:pt idx="2404">
                  <c:v>0.90404150130518601</c:v>
                </c:pt>
                <c:pt idx="2405">
                  <c:v>0.90401703065572303</c:v>
                </c:pt>
                <c:pt idx="2406">
                  <c:v>0.90397450810636104</c:v>
                </c:pt>
                <c:pt idx="2407">
                  <c:v>0.90392242266340195</c:v>
                </c:pt>
                <c:pt idx="2408">
                  <c:v>0.903843358946404</c:v>
                </c:pt>
                <c:pt idx="2409">
                  <c:v>0.903804025946915</c:v>
                </c:pt>
                <c:pt idx="2410">
                  <c:v>0.90376926606896202</c:v>
                </c:pt>
                <c:pt idx="2411">
                  <c:v>0.90376391938864298</c:v>
                </c:pt>
                <c:pt idx="2412">
                  <c:v>0.90370869793117103</c:v>
                </c:pt>
                <c:pt idx="2413">
                  <c:v>0.90370302374841005</c:v>
                </c:pt>
                <c:pt idx="2414">
                  <c:v>0.90368056603690095</c:v>
                </c:pt>
                <c:pt idx="2415">
                  <c:v>0.90363245539688497</c:v>
                </c:pt>
                <c:pt idx="2416">
                  <c:v>0.90360490909156499</c:v>
                </c:pt>
                <c:pt idx="2417">
                  <c:v>0.90359953252529901</c:v>
                </c:pt>
                <c:pt idx="2418">
                  <c:v>0.90358392539465204</c:v>
                </c:pt>
                <c:pt idx="2419">
                  <c:v>0.90353557843504795</c:v>
                </c:pt>
                <c:pt idx="2420">
                  <c:v>0.90349701071743105</c:v>
                </c:pt>
                <c:pt idx="2421">
                  <c:v>0.90344107873056601</c:v>
                </c:pt>
                <c:pt idx="2422">
                  <c:v>0.90340366674542805</c:v>
                </c:pt>
                <c:pt idx="2423">
                  <c:v>0.90336472410718105</c:v>
                </c:pt>
                <c:pt idx="2424">
                  <c:v>0.90331246829315204</c:v>
                </c:pt>
                <c:pt idx="2425">
                  <c:v>0.90327241523020696</c:v>
                </c:pt>
                <c:pt idx="2426">
                  <c:v>0.90325172923823205</c:v>
                </c:pt>
                <c:pt idx="2427">
                  <c:v>0.90318867490028798</c:v>
                </c:pt>
                <c:pt idx="2428">
                  <c:v>0.90315071925375501</c:v>
                </c:pt>
                <c:pt idx="2429">
                  <c:v>0.90311385067752703</c:v>
                </c:pt>
                <c:pt idx="2430">
                  <c:v>0.903061225444306</c:v>
                </c:pt>
                <c:pt idx="2431">
                  <c:v>0.90301828109549798</c:v>
                </c:pt>
                <c:pt idx="2432">
                  <c:v>0.90296867647401702</c:v>
                </c:pt>
                <c:pt idx="2433">
                  <c:v>0.90292067409078103</c:v>
                </c:pt>
                <c:pt idx="2434">
                  <c:v>0.90287950790733396</c:v>
                </c:pt>
                <c:pt idx="2435">
                  <c:v>0.90285298761141597</c:v>
                </c:pt>
                <c:pt idx="2436">
                  <c:v>0.90279612683892096</c:v>
                </c:pt>
                <c:pt idx="2437">
                  <c:v>0.90275247928698099</c:v>
                </c:pt>
                <c:pt idx="2438">
                  <c:v>0.90270705201895596</c:v>
                </c:pt>
                <c:pt idx="2439">
                  <c:v>0.90268653040574298</c:v>
                </c:pt>
                <c:pt idx="2440">
                  <c:v>0.90266297529718498</c:v>
                </c:pt>
                <c:pt idx="2441">
                  <c:v>0.90261422973704097</c:v>
                </c:pt>
                <c:pt idx="2442">
                  <c:v>0.90258779392741495</c:v>
                </c:pt>
                <c:pt idx="2443">
                  <c:v>0.90256913371665903</c:v>
                </c:pt>
                <c:pt idx="2444">
                  <c:v>0.90253123102051003</c:v>
                </c:pt>
                <c:pt idx="2445">
                  <c:v>0.90251251165098301</c:v>
                </c:pt>
                <c:pt idx="2446">
                  <c:v>0.90250754994309701</c:v>
                </c:pt>
                <c:pt idx="2447">
                  <c:v>0.90243988787417695</c:v>
                </c:pt>
                <c:pt idx="2448">
                  <c:v>0.902404609441677</c:v>
                </c:pt>
                <c:pt idx="2449">
                  <c:v>0.902388693132956</c:v>
                </c:pt>
                <c:pt idx="2450">
                  <c:v>0.90235244777964496</c:v>
                </c:pt>
                <c:pt idx="2451">
                  <c:v>0.90230600711943998</c:v>
                </c:pt>
                <c:pt idx="2452">
                  <c:v>0.90225031551095602</c:v>
                </c:pt>
                <c:pt idx="2453">
                  <c:v>0.90220775954825005</c:v>
                </c:pt>
                <c:pt idx="2454">
                  <c:v>0.902125248296064</c:v>
                </c:pt>
                <c:pt idx="2455">
                  <c:v>0.90208036746308096</c:v>
                </c:pt>
                <c:pt idx="2456">
                  <c:v>0.902065964516226</c:v>
                </c:pt>
                <c:pt idx="2457">
                  <c:v>0.902059623901589</c:v>
                </c:pt>
                <c:pt idx="2458">
                  <c:v>0.90199607528772296</c:v>
                </c:pt>
                <c:pt idx="2459">
                  <c:v>0.90195181298860505</c:v>
                </c:pt>
                <c:pt idx="2460">
                  <c:v>0.90193453015979197</c:v>
                </c:pt>
                <c:pt idx="2461">
                  <c:v>0.90192945460475304</c:v>
                </c:pt>
                <c:pt idx="2462">
                  <c:v>0.90186049832085402</c:v>
                </c:pt>
                <c:pt idx="2463">
                  <c:v>0.90178600290632005</c:v>
                </c:pt>
                <c:pt idx="2464">
                  <c:v>0.90174255939826498</c:v>
                </c:pt>
                <c:pt idx="2465">
                  <c:v>0.90172527667177704</c:v>
                </c:pt>
                <c:pt idx="2466">
                  <c:v>0.90171227145022603</c:v>
                </c:pt>
                <c:pt idx="2467">
                  <c:v>0.90163884622358004</c:v>
                </c:pt>
                <c:pt idx="2468">
                  <c:v>0.90159482171888605</c:v>
                </c:pt>
                <c:pt idx="2469">
                  <c:v>0.90153070030374804</c:v>
                </c:pt>
                <c:pt idx="2470">
                  <c:v>0.90150419482351896</c:v>
                </c:pt>
                <c:pt idx="2471">
                  <c:v>0.90146814692428701</c:v>
                </c:pt>
                <c:pt idx="2472">
                  <c:v>0.90145784483716096</c:v>
                </c:pt>
                <c:pt idx="2473">
                  <c:v>0.90143406330542697</c:v>
                </c:pt>
                <c:pt idx="2474">
                  <c:v>0.90138697569251403</c:v>
                </c:pt>
                <c:pt idx="2475">
                  <c:v>0.90134100091333702</c:v>
                </c:pt>
                <c:pt idx="2476">
                  <c:v>0.90130755701605103</c:v>
                </c:pt>
                <c:pt idx="2477">
                  <c:v>0.90130246784129797</c:v>
                </c:pt>
                <c:pt idx="2478">
                  <c:v>0.90124893822478203</c:v>
                </c:pt>
                <c:pt idx="2479">
                  <c:v>0.90120239807136804</c:v>
                </c:pt>
                <c:pt idx="2480">
                  <c:v>0.90105611077159797</c:v>
                </c:pt>
                <c:pt idx="2481">
                  <c:v>0.90102657096596295</c:v>
                </c:pt>
                <c:pt idx="2482">
                  <c:v>0.90096786557376896</c:v>
                </c:pt>
                <c:pt idx="2483">
                  <c:v>0.90091355376288695</c:v>
                </c:pt>
                <c:pt idx="2484">
                  <c:v>0.90085678357630194</c:v>
                </c:pt>
                <c:pt idx="2485">
                  <c:v>0.90080479054227403</c:v>
                </c:pt>
                <c:pt idx="2486">
                  <c:v>0.90075875579865505</c:v>
                </c:pt>
                <c:pt idx="2487">
                  <c:v>0.90070359989301396</c:v>
                </c:pt>
                <c:pt idx="2488">
                  <c:v>0.90069245552600896</c:v>
                </c:pt>
                <c:pt idx="2489">
                  <c:v>0.90065480058708203</c:v>
                </c:pt>
                <c:pt idx="2490">
                  <c:v>0.90061931681485996</c:v>
                </c:pt>
                <c:pt idx="2491">
                  <c:v>0.90060580524557299</c:v>
                </c:pt>
                <c:pt idx="2492">
                  <c:v>0.90059539127846899</c:v>
                </c:pt>
                <c:pt idx="2493">
                  <c:v>0.90053165577572702</c:v>
                </c:pt>
                <c:pt idx="2494">
                  <c:v>0.900505168835115</c:v>
                </c:pt>
                <c:pt idx="2495">
                  <c:v>0.90046728674211196</c:v>
                </c:pt>
                <c:pt idx="2496">
                  <c:v>0.90043448782537705</c:v>
                </c:pt>
                <c:pt idx="2497">
                  <c:v>0.90040292573612202</c:v>
                </c:pt>
                <c:pt idx="2498">
                  <c:v>0.90035575472919704</c:v>
                </c:pt>
                <c:pt idx="2499">
                  <c:v>0.90032046114650499</c:v>
                </c:pt>
                <c:pt idx="2500">
                  <c:v>0.90028219422140099</c:v>
                </c:pt>
                <c:pt idx="2501">
                  <c:v>0.90023106146395504</c:v>
                </c:pt>
                <c:pt idx="2502">
                  <c:v>0.900225482605989</c:v>
                </c:pt>
                <c:pt idx="2503">
                  <c:v>0.90017440609314903</c:v>
                </c:pt>
                <c:pt idx="2504">
                  <c:v>0.90011983091766201</c:v>
                </c:pt>
                <c:pt idx="2505">
                  <c:v>0.90011339196196805</c:v>
                </c:pt>
                <c:pt idx="2506">
                  <c:v>0.90010851278631399</c:v>
                </c:pt>
                <c:pt idx="2507">
                  <c:v>0.90009625512980995</c:v>
                </c:pt>
                <c:pt idx="2508">
                  <c:v>0.90004970680010099</c:v>
                </c:pt>
                <c:pt idx="2509">
                  <c:v>0.90000069325806997</c:v>
                </c:pt>
                <c:pt idx="2510">
                  <c:v>0.89994287348854596</c:v>
                </c:pt>
                <c:pt idx="2511">
                  <c:v>0.89991427523696599</c:v>
                </c:pt>
                <c:pt idx="2512">
                  <c:v>0.89988634436537995</c:v>
                </c:pt>
                <c:pt idx="2513">
                  <c:v>0.89988113805304504</c:v>
                </c:pt>
                <c:pt idx="2514">
                  <c:v>0.89983943452696702</c:v>
                </c:pt>
                <c:pt idx="2515">
                  <c:v>0.89982616268051097</c:v>
                </c:pt>
                <c:pt idx="2516">
                  <c:v>0.89978354256334103</c:v>
                </c:pt>
                <c:pt idx="2517">
                  <c:v>0.899777411493482</c:v>
                </c:pt>
                <c:pt idx="2518">
                  <c:v>0.89974337243237501</c:v>
                </c:pt>
                <c:pt idx="2519">
                  <c:v>0.89971585568877899</c:v>
                </c:pt>
                <c:pt idx="2520">
                  <c:v>0.89969263900943197</c:v>
                </c:pt>
                <c:pt idx="2521">
                  <c:v>0.89966283379290601</c:v>
                </c:pt>
                <c:pt idx="2522">
                  <c:v>0.89963463058064597</c:v>
                </c:pt>
                <c:pt idx="2523">
                  <c:v>0.89959463422657004</c:v>
                </c:pt>
                <c:pt idx="2524">
                  <c:v>0.89956166635578605</c:v>
                </c:pt>
                <c:pt idx="2525">
                  <c:v>0.899525421477823</c:v>
                </c:pt>
                <c:pt idx="2526">
                  <c:v>0.89950611573789496</c:v>
                </c:pt>
                <c:pt idx="2527">
                  <c:v>0.89947746738787104</c:v>
                </c:pt>
                <c:pt idx="2528">
                  <c:v>0.89941749634426704</c:v>
                </c:pt>
                <c:pt idx="2529">
                  <c:v>0.89941063854823899</c:v>
                </c:pt>
                <c:pt idx="2530">
                  <c:v>0.89939051172348405</c:v>
                </c:pt>
                <c:pt idx="2531">
                  <c:v>0.89934091641692204</c:v>
                </c:pt>
                <c:pt idx="2532">
                  <c:v>0.89933476046596506</c:v>
                </c:pt>
                <c:pt idx="2533">
                  <c:v>0.89931422323806398</c:v>
                </c:pt>
                <c:pt idx="2534">
                  <c:v>0.89930844510528596</c:v>
                </c:pt>
                <c:pt idx="2535">
                  <c:v>0.89927199958982695</c:v>
                </c:pt>
                <c:pt idx="2536">
                  <c:v>0.89926635141693201</c:v>
                </c:pt>
                <c:pt idx="2537">
                  <c:v>0.89924468096896504</c:v>
                </c:pt>
                <c:pt idx="2538">
                  <c:v>0.89921330763657503</c:v>
                </c:pt>
                <c:pt idx="2539">
                  <c:v>0.89918128977671496</c:v>
                </c:pt>
                <c:pt idx="2540">
                  <c:v>0.89915136109733096</c:v>
                </c:pt>
                <c:pt idx="2541">
                  <c:v>0.89914632928351901</c:v>
                </c:pt>
                <c:pt idx="2542">
                  <c:v>0.89911978974490703</c:v>
                </c:pt>
                <c:pt idx="2543">
                  <c:v>0.89910619651493195</c:v>
                </c:pt>
                <c:pt idx="2544">
                  <c:v>0.899079115613035</c:v>
                </c:pt>
                <c:pt idx="2545">
                  <c:v>0.89906317864331597</c:v>
                </c:pt>
                <c:pt idx="2546">
                  <c:v>0.89904442716771704</c:v>
                </c:pt>
                <c:pt idx="2547">
                  <c:v>0.89902697935218501</c:v>
                </c:pt>
                <c:pt idx="2548">
                  <c:v>0.89902067169133704</c:v>
                </c:pt>
                <c:pt idx="2549">
                  <c:v>0.89897271026275904</c:v>
                </c:pt>
                <c:pt idx="2550">
                  <c:v>0.89893552401939403</c:v>
                </c:pt>
                <c:pt idx="2551">
                  <c:v>0.89890439377745301</c:v>
                </c:pt>
                <c:pt idx="2552">
                  <c:v>0.89887665330824496</c:v>
                </c:pt>
                <c:pt idx="2553">
                  <c:v>0.89883980103290195</c:v>
                </c:pt>
                <c:pt idx="2554">
                  <c:v>0.89880930232360601</c:v>
                </c:pt>
                <c:pt idx="2555">
                  <c:v>0.89879385410975199</c:v>
                </c:pt>
                <c:pt idx="2556">
                  <c:v>0.89874263343749505</c:v>
                </c:pt>
                <c:pt idx="2557">
                  <c:v>0.89872787268473098</c:v>
                </c:pt>
                <c:pt idx="2558">
                  <c:v>0.89871333197439296</c:v>
                </c:pt>
                <c:pt idx="2559">
                  <c:v>0.89867072469327502</c:v>
                </c:pt>
                <c:pt idx="2560">
                  <c:v>0.89863967016577495</c:v>
                </c:pt>
                <c:pt idx="2561">
                  <c:v>0.89859469932080904</c:v>
                </c:pt>
                <c:pt idx="2562">
                  <c:v>0.89857794464055796</c:v>
                </c:pt>
                <c:pt idx="2563">
                  <c:v>0.89853234661819503</c:v>
                </c:pt>
                <c:pt idx="2564">
                  <c:v>0.89847370940666305</c:v>
                </c:pt>
                <c:pt idx="2565">
                  <c:v>0.89845603169499499</c:v>
                </c:pt>
                <c:pt idx="2566">
                  <c:v>0.89841144508535897</c:v>
                </c:pt>
                <c:pt idx="2567">
                  <c:v>0.89838769122289297</c:v>
                </c:pt>
                <c:pt idx="2568">
                  <c:v>0.89834990049730901</c:v>
                </c:pt>
                <c:pt idx="2569">
                  <c:v>0.89831608239532301</c:v>
                </c:pt>
                <c:pt idx="2570">
                  <c:v>0.89828833119252305</c:v>
                </c:pt>
                <c:pt idx="2571">
                  <c:v>0.89825421571588104</c:v>
                </c:pt>
                <c:pt idx="2572">
                  <c:v>0.89817936436550105</c:v>
                </c:pt>
                <c:pt idx="2573">
                  <c:v>0.89817331308824699</c:v>
                </c:pt>
                <c:pt idx="2574">
                  <c:v>0.89808259296914095</c:v>
                </c:pt>
                <c:pt idx="2575">
                  <c:v>0.898009508655219</c:v>
                </c:pt>
                <c:pt idx="2576">
                  <c:v>0.89798624914023195</c:v>
                </c:pt>
                <c:pt idx="2577">
                  <c:v>0.89798078273816895</c:v>
                </c:pt>
                <c:pt idx="2578">
                  <c:v>0.89797615111419904</c:v>
                </c:pt>
                <c:pt idx="2579">
                  <c:v>0.89796792162541605</c:v>
                </c:pt>
                <c:pt idx="2580">
                  <c:v>0.89793968024925797</c:v>
                </c:pt>
                <c:pt idx="2581">
                  <c:v>0.89789667245835003</c:v>
                </c:pt>
                <c:pt idx="2582">
                  <c:v>0.89787156175261695</c:v>
                </c:pt>
                <c:pt idx="2583">
                  <c:v>0.89786118070241805</c:v>
                </c:pt>
                <c:pt idx="2584">
                  <c:v>0.89785612144295701</c:v>
                </c:pt>
                <c:pt idx="2585">
                  <c:v>0.89780997616278502</c:v>
                </c:pt>
                <c:pt idx="2586">
                  <c:v>0.89780389148264494</c:v>
                </c:pt>
                <c:pt idx="2587">
                  <c:v>0.89778974269496203</c:v>
                </c:pt>
                <c:pt idx="2588">
                  <c:v>0.89776430763411197</c:v>
                </c:pt>
                <c:pt idx="2589">
                  <c:v>0.89775839948109204</c:v>
                </c:pt>
                <c:pt idx="2590">
                  <c:v>0.89771431613022601</c:v>
                </c:pt>
                <c:pt idx="2591">
                  <c:v>0.89769039272917805</c:v>
                </c:pt>
                <c:pt idx="2592">
                  <c:v>0.89768513855964005</c:v>
                </c:pt>
                <c:pt idx="2593">
                  <c:v>0.89764829209208297</c:v>
                </c:pt>
                <c:pt idx="2594">
                  <c:v>0.89758929393213305</c:v>
                </c:pt>
                <c:pt idx="2595">
                  <c:v>0.89753805622203897</c:v>
                </c:pt>
                <c:pt idx="2596">
                  <c:v>0.89749937827423598</c:v>
                </c:pt>
                <c:pt idx="2597">
                  <c:v>0.89745538210505504</c:v>
                </c:pt>
                <c:pt idx="2598">
                  <c:v>0.89742579474048201</c:v>
                </c:pt>
                <c:pt idx="2599">
                  <c:v>0.89729818058521904</c:v>
                </c:pt>
                <c:pt idx="2600">
                  <c:v>0.89726741192797499</c:v>
                </c:pt>
                <c:pt idx="2601">
                  <c:v>0.89721500842817703</c:v>
                </c:pt>
                <c:pt idx="2602">
                  <c:v>0.89717517980884198</c:v>
                </c:pt>
                <c:pt idx="2603">
                  <c:v>0.89716943697538698</c:v>
                </c:pt>
                <c:pt idx="2604">
                  <c:v>0.89715601539491197</c:v>
                </c:pt>
                <c:pt idx="2605">
                  <c:v>0.89713464352238603</c:v>
                </c:pt>
                <c:pt idx="2606">
                  <c:v>0.89709427543409503</c:v>
                </c:pt>
                <c:pt idx="2607">
                  <c:v>0.89708890300736799</c:v>
                </c:pt>
                <c:pt idx="2608">
                  <c:v>0.89706997587943704</c:v>
                </c:pt>
                <c:pt idx="2609">
                  <c:v>0.89702468751454101</c:v>
                </c:pt>
                <c:pt idx="2610">
                  <c:v>0.89701187894568901</c:v>
                </c:pt>
                <c:pt idx="2611">
                  <c:v>0.897004382004846</c:v>
                </c:pt>
                <c:pt idx="2612">
                  <c:v>0.89695414819020003</c:v>
                </c:pt>
                <c:pt idx="2613">
                  <c:v>0.89694851938339504</c:v>
                </c:pt>
                <c:pt idx="2614">
                  <c:v>0.89689754724619397</c:v>
                </c:pt>
                <c:pt idx="2615">
                  <c:v>0.89685569716592395</c:v>
                </c:pt>
                <c:pt idx="2616">
                  <c:v>0.89682138473793804</c:v>
                </c:pt>
                <c:pt idx="2617">
                  <c:v>0.89679896720892105</c:v>
                </c:pt>
                <c:pt idx="2618">
                  <c:v>0.89677083883942499</c:v>
                </c:pt>
                <c:pt idx="2619">
                  <c:v>0.89673549387999396</c:v>
                </c:pt>
                <c:pt idx="2620">
                  <c:v>0.89667983521330696</c:v>
                </c:pt>
                <c:pt idx="2621">
                  <c:v>0.89664211129636295</c:v>
                </c:pt>
                <c:pt idx="2622">
                  <c:v>0.89659268690986704</c:v>
                </c:pt>
                <c:pt idx="2623">
                  <c:v>0.89655236141172201</c:v>
                </c:pt>
                <c:pt idx="2624">
                  <c:v>0.89652307931076902</c:v>
                </c:pt>
                <c:pt idx="2625">
                  <c:v>0.89642939631337304</c:v>
                </c:pt>
                <c:pt idx="2626">
                  <c:v>0.89638178500131005</c:v>
                </c:pt>
                <c:pt idx="2627">
                  <c:v>0.89636350481059102</c:v>
                </c:pt>
                <c:pt idx="2628">
                  <c:v>0.89634357985273305</c:v>
                </c:pt>
                <c:pt idx="2629">
                  <c:v>0.89631986898566995</c:v>
                </c:pt>
                <c:pt idx="2630">
                  <c:v>0.89630451465552297</c:v>
                </c:pt>
                <c:pt idx="2631">
                  <c:v>0.89626626542818699</c:v>
                </c:pt>
                <c:pt idx="2632">
                  <c:v>0.896240523596748</c:v>
                </c:pt>
                <c:pt idx="2633">
                  <c:v>0.89621086238505998</c:v>
                </c:pt>
                <c:pt idx="2634">
                  <c:v>0.89619844266149395</c:v>
                </c:pt>
                <c:pt idx="2635">
                  <c:v>0.89616133376783402</c:v>
                </c:pt>
                <c:pt idx="2636">
                  <c:v>0.89613976887813596</c:v>
                </c:pt>
                <c:pt idx="2637">
                  <c:v>0.89613471715302595</c:v>
                </c:pt>
                <c:pt idx="2638">
                  <c:v>0.89608123228370296</c:v>
                </c:pt>
                <c:pt idx="2639">
                  <c:v>0.89603328600048004</c:v>
                </c:pt>
                <c:pt idx="2640">
                  <c:v>0.89600482677600102</c:v>
                </c:pt>
                <c:pt idx="2641">
                  <c:v>0.89598826179206703</c:v>
                </c:pt>
                <c:pt idx="2642">
                  <c:v>0.895946987204993</c:v>
                </c:pt>
                <c:pt idx="2643">
                  <c:v>0.89590075616647502</c:v>
                </c:pt>
                <c:pt idx="2644">
                  <c:v>0.89580495235880997</c:v>
                </c:pt>
                <c:pt idx="2645">
                  <c:v>0.89577236421200901</c:v>
                </c:pt>
                <c:pt idx="2646">
                  <c:v>0.89573599554318895</c:v>
                </c:pt>
                <c:pt idx="2647">
                  <c:v>0.89573064787406098</c:v>
                </c:pt>
                <c:pt idx="2648">
                  <c:v>0.89572114529649605</c:v>
                </c:pt>
                <c:pt idx="2649">
                  <c:v>0.89569501409961105</c:v>
                </c:pt>
                <c:pt idx="2650">
                  <c:v>0.89568911365676696</c:v>
                </c:pt>
                <c:pt idx="2651">
                  <c:v>0.89568386149522505</c:v>
                </c:pt>
                <c:pt idx="2652">
                  <c:v>0.89567886104168704</c:v>
                </c:pt>
                <c:pt idx="2653">
                  <c:v>0.895660539772825</c:v>
                </c:pt>
                <c:pt idx="2654">
                  <c:v>0.89563301138946605</c:v>
                </c:pt>
                <c:pt idx="2655">
                  <c:v>0.89561209634591599</c:v>
                </c:pt>
                <c:pt idx="2656">
                  <c:v>0.89556829592262099</c:v>
                </c:pt>
                <c:pt idx="2657">
                  <c:v>0.89553670980499001</c:v>
                </c:pt>
                <c:pt idx="2658">
                  <c:v>0.89548270337049796</c:v>
                </c:pt>
                <c:pt idx="2659">
                  <c:v>0.89545490286761198</c:v>
                </c:pt>
                <c:pt idx="2660">
                  <c:v>0.89539877153338099</c:v>
                </c:pt>
                <c:pt idx="2661">
                  <c:v>0.895366492821979</c:v>
                </c:pt>
                <c:pt idx="2662">
                  <c:v>0.89530078655311496</c:v>
                </c:pt>
                <c:pt idx="2663">
                  <c:v>0.89526732469057102</c:v>
                </c:pt>
                <c:pt idx="2664">
                  <c:v>0.89524004908518195</c:v>
                </c:pt>
                <c:pt idx="2665">
                  <c:v>0.89521292493676996</c:v>
                </c:pt>
                <c:pt idx="2666">
                  <c:v>0.89518106601116798</c:v>
                </c:pt>
                <c:pt idx="2667">
                  <c:v>0.89515439410388997</c:v>
                </c:pt>
                <c:pt idx="2668">
                  <c:v>0.89511238969830698</c:v>
                </c:pt>
                <c:pt idx="2669">
                  <c:v>0.89509263282505602</c:v>
                </c:pt>
                <c:pt idx="2670">
                  <c:v>0.89504503263612001</c:v>
                </c:pt>
                <c:pt idx="2671">
                  <c:v>0.89500383152797003</c:v>
                </c:pt>
                <c:pt idx="2672">
                  <c:v>0.89499840359401495</c:v>
                </c:pt>
                <c:pt idx="2673">
                  <c:v>0.89496474102719603</c:v>
                </c:pt>
                <c:pt idx="2674">
                  <c:v>0.89491077925386597</c:v>
                </c:pt>
                <c:pt idx="2675">
                  <c:v>0.89488710406423499</c:v>
                </c:pt>
                <c:pt idx="2676">
                  <c:v>0.89486512711124799</c:v>
                </c:pt>
                <c:pt idx="2677">
                  <c:v>0.89483969211658898</c:v>
                </c:pt>
                <c:pt idx="2678">
                  <c:v>0.89480594888675502</c:v>
                </c:pt>
                <c:pt idx="2679">
                  <c:v>0.89476126546738299</c:v>
                </c:pt>
                <c:pt idx="2680">
                  <c:v>0.89473643146396697</c:v>
                </c:pt>
                <c:pt idx="2681">
                  <c:v>0.89469408834988495</c:v>
                </c:pt>
                <c:pt idx="2682">
                  <c:v>0.89464152735759706</c:v>
                </c:pt>
                <c:pt idx="2683">
                  <c:v>0.89458393786979595</c:v>
                </c:pt>
                <c:pt idx="2684">
                  <c:v>0.89455431504890803</c:v>
                </c:pt>
                <c:pt idx="2685">
                  <c:v>0.89453225979613005</c:v>
                </c:pt>
                <c:pt idx="2686">
                  <c:v>0.89449496362974501</c:v>
                </c:pt>
                <c:pt idx="2687">
                  <c:v>0.89446907206361503</c:v>
                </c:pt>
                <c:pt idx="2688">
                  <c:v>0.89444846414678203</c:v>
                </c:pt>
                <c:pt idx="2689">
                  <c:v>0.89443491436996803</c:v>
                </c:pt>
                <c:pt idx="2690">
                  <c:v>0.89441762305790795</c:v>
                </c:pt>
                <c:pt idx="2691">
                  <c:v>0.89438332608946502</c:v>
                </c:pt>
                <c:pt idx="2692">
                  <c:v>0.89433341147933099</c:v>
                </c:pt>
                <c:pt idx="2693">
                  <c:v>0.89428321205961203</c:v>
                </c:pt>
                <c:pt idx="2694">
                  <c:v>0.89425182700457495</c:v>
                </c:pt>
                <c:pt idx="2695">
                  <c:v>0.89416599638396799</c:v>
                </c:pt>
                <c:pt idx="2696">
                  <c:v>0.89415415029371703</c:v>
                </c:pt>
                <c:pt idx="2697">
                  <c:v>0.89412920432365495</c:v>
                </c:pt>
                <c:pt idx="2698">
                  <c:v>0.89410909332428701</c:v>
                </c:pt>
                <c:pt idx="2699">
                  <c:v>0.89406192106267002</c:v>
                </c:pt>
                <c:pt idx="2700">
                  <c:v>0.89402303311037401</c:v>
                </c:pt>
                <c:pt idx="2701">
                  <c:v>0.89399739312320003</c:v>
                </c:pt>
                <c:pt idx="2702">
                  <c:v>0.89397096260001996</c:v>
                </c:pt>
                <c:pt idx="2703">
                  <c:v>0.893930730193923</c:v>
                </c:pt>
                <c:pt idx="2704">
                  <c:v>0.89390647026784098</c:v>
                </c:pt>
                <c:pt idx="2705">
                  <c:v>0.89387000000097905</c:v>
                </c:pt>
                <c:pt idx="2706">
                  <c:v>0.89384489672451595</c:v>
                </c:pt>
                <c:pt idx="2707">
                  <c:v>0.89378942246470405</c:v>
                </c:pt>
                <c:pt idx="2708">
                  <c:v>0.89375894196771699</c:v>
                </c:pt>
                <c:pt idx="2709">
                  <c:v>0.89375324967441805</c:v>
                </c:pt>
                <c:pt idx="2710">
                  <c:v>0.89373273247767004</c:v>
                </c:pt>
                <c:pt idx="2711">
                  <c:v>0.89368214496818399</c:v>
                </c:pt>
                <c:pt idx="2712">
                  <c:v>0.89365500404267795</c:v>
                </c:pt>
                <c:pt idx="2713">
                  <c:v>0.89362894927781999</c:v>
                </c:pt>
                <c:pt idx="2714">
                  <c:v>0.89360769808030505</c:v>
                </c:pt>
                <c:pt idx="2715">
                  <c:v>0.89358691273190705</c:v>
                </c:pt>
                <c:pt idx="2716">
                  <c:v>0.89352429271367495</c:v>
                </c:pt>
                <c:pt idx="2717">
                  <c:v>0.89348931289850198</c:v>
                </c:pt>
                <c:pt idx="2718">
                  <c:v>0.89345991596048602</c:v>
                </c:pt>
                <c:pt idx="2719">
                  <c:v>0.89345488231585002</c:v>
                </c:pt>
                <c:pt idx="2720">
                  <c:v>0.89344900158770801</c:v>
                </c:pt>
                <c:pt idx="2721">
                  <c:v>0.89341273095006701</c:v>
                </c:pt>
                <c:pt idx="2722">
                  <c:v>0.89340781787616497</c:v>
                </c:pt>
                <c:pt idx="2723">
                  <c:v>0.89336472234067399</c:v>
                </c:pt>
                <c:pt idx="2724">
                  <c:v>0.89332218265201002</c:v>
                </c:pt>
                <c:pt idx="2725">
                  <c:v>0.89328824098620097</c:v>
                </c:pt>
                <c:pt idx="2726">
                  <c:v>0.89324761387172802</c:v>
                </c:pt>
                <c:pt idx="2727">
                  <c:v>0.89324184908056203</c:v>
                </c:pt>
                <c:pt idx="2728">
                  <c:v>0.89317951741541202</c:v>
                </c:pt>
                <c:pt idx="2729">
                  <c:v>0.89314495079152001</c:v>
                </c:pt>
                <c:pt idx="2730">
                  <c:v>0.89313911045152605</c:v>
                </c:pt>
                <c:pt idx="2731">
                  <c:v>0.89313395246631799</c:v>
                </c:pt>
                <c:pt idx="2732">
                  <c:v>0.89310261011715997</c:v>
                </c:pt>
                <c:pt idx="2733">
                  <c:v>0.89307917154708405</c:v>
                </c:pt>
                <c:pt idx="2734">
                  <c:v>0.89305569794523298</c:v>
                </c:pt>
                <c:pt idx="2735">
                  <c:v>0.892972796511042</c:v>
                </c:pt>
                <c:pt idx="2736">
                  <c:v>0.89293058602990005</c:v>
                </c:pt>
                <c:pt idx="2737">
                  <c:v>0.89290598527821496</c:v>
                </c:pt>
                <c:pt idx="2738">
                  <c:v>0.89286532258078799</c:v>
                </c:pt>
                <c:pt idx="2739">
                  <c:v>0.89281790527391602</c:v>
                </c:pt>
                <c:pt idx="2740">
                  <c:v>0.89276449843637995</c:v>
                </c:pt>
                <c:pt idx="2741">
                  <c:v>0.89269249495988401</c:v>
                </c:pt>
                <c:pt idx="2742">
                  <c:v>0.892660017482375</c:v>
                </c:pt>
                <c:pt idx="2743">
                  <c:v>0.89259376807331403</c:v>
                </c:pt>
                <c:pt idx="2744">
                  <c:v>0.89252377761631596</c:v>
                </c:pt>
                <c:pt idx="2745">
                  <c:v>0.892328523239584</c:v>
                </c:pt>
                <c:pt idx="2746">
                  <c:v>0.89231520510587403</c:v>
                </c:pt>
                <c:pt idx="2747">
                  <c:v>0.89230110225377501</c:v>
                </c:pt>
                <c:pt idx="2748">
                  <c:v>0.89224138414899601</c:v>
                </c:pt>
                <c:pt idx="2749">
                  <c:v>0.89221299137227195</c:v>
                </c:pt>
                <c:pt idx="2750">
                  <c:v>0.89216399959191495</c:v>
                </c:pt>
                <c:pt idx="2751">
                  <c:v>0.892137568260015</c:v>
                </c:pt>
                <c:pt idx="2752">
                  <c:v>0.89211641593527502</c:v>
                </c:pt>
                <c:pt idx="2753">
                  <c:v>0.89206542367062802</c:v>
                </c:pt>
                <c:pt idx="2754">
                  <c:v>0.892049466306439</c:v>
                </c:pt>
                <c:pt idx="2755">
                  <c:v>0.89199607214407695</c:v>
                </c:pt>
                <c:pt idx="2756">
                  <c:v>0.89190986065810896</c:v>
                </c:pt>
                <c:pt idx="2757">
                  <c:v>0.89190369497940702</c:v>
                </c:pt>
                <c:pt idx="2758">
                  <c:v>0.89188160266121996</c:v>
                </c:pt>
                <c:pt idx="2759">
                  <c:v>0.89183626932236004</c:v>
                </c:pt>
                <c:pt idx="2760">
                  <c:v>0.89183044469390504</c:v>
                </c:pt>
                <c:pt idx="2761">
                  <c:v>0.89178107390054795</c:v>
                </c:pt>
                <c:pt idx="2762">
                  <c:v>0.89177465403769396</c:v>
                </c:pt>
                <c:pt idx="2763">
                  <c:v>0.89174745394825405</c:v>
                </c:pt>
                <c:pt idx="2764">
                  <c:v>0.89170800183670995</c:v>
                </c:pt>
                <c:pt idx="2765">
                  <c:v>0.89166912229229101</c:v>
                </c:pt>
                <c:pt idx="2766">
                  <c:v>0.89166377503128103</c:v>
                </c:pt>
                <c:pt idx="2767">
                  <c:v>0.89161429009505999</c:v>
                </c:pt>
                <c:pt idx="2768">
                  <c:v>0.89157056177181604</c:v>
                </c:pt>
                <c:pt idx="2769">
                  <c:v>0.89153342806188896</c:v>
                </c:pt>
                <c:pt idx="2770">
                  <c:v>0.89151534549210498</c:v>
                </c:pt>
                <c:pt idx="2771">
                  <c:v>0.89147058876840501</c:v>
                </c:pt>
                <c:pt idx="2772">
                  <c:v>0.89145313607439303</c:v>
                </c:pt>
                <c:pt idx="2773">
                  <c:v>0.89144857992468396</c:v>
                </c:pt>
                <c:pt idx="2774">
                  <c:v>0.89142816685345405</c:v>
                </c:pt>
                <c:pt idx="2775">
                  <c:v>0.89138951333481897</c:v>
                </c:pt>
                <c:pt idx="2776">
                  <c:v>0.89135202860021601</c:v>
                </c:pt>
                <c:pt idx="2777">
                  <c:v>0.89132824608680905</c:v>
                </c:pt>
                <c:pt idx="2778">
                  <c:v>0.89132279092271804</c:v>
                </c:pt>
                <c:pt idx="2779">
                  <c:v>0.891293326827438</c:v>
                </c:pt>
                <c:pt idx="2780">
                  <c:v>0.89127258295133904</c:v>
                </c:pt>
                <c:pt idx="2781">
                  <c:v>0.89125028495766001</c:v>
                </c:pt>
                <c:pt idx="2782">
                  <c:v>0.89124515972322904</c:v>
                </c:pt>
                <c:pt idx="2783">
                  <c:v>0.89123817333253097</c:v>
                </c:pt>
                <c:pt idx="2784">
                  <c:v>0.89119837306329697</c:v>
                </c:pt>
                <c:pt idx="2785">
                  <c:v>0.89116003588376003</c:v>
                </c:pt>
                <c:pt idx="2786">
                  <c:v>0.89114181213957999</c:v>
                </c:pt>
                <c:pt idx="2787">
                  <c:v>0.89111479536024596</c:v>
                </c:pt>
                <c:pt idx="2788">
                  <c:v>0.89103298462848801</c:v>
                </c:pt>
                <c:pt idx="2789">
                  <c:v>0.89089139495464398</c:v>
                </c:pt>
                <c:pt idx="2790">
                  <c:v>0.89087484397092997</c:v>
                </c:pt>
                <c:pt idx="2791">
                  <c:v>0.89085243086381405</c:v>
                </c:pt>
                <c:pt idx="2792">
                  <c:v>0.89081434956723704</c:v>
                </c:pt>
                <c:pt idx="2793">
                  <c:v>0.89077561929859495</c:v>
                </c:pt>
                <c:pt idx="2794">
                  <c:v>0.89074387538645905</c:v>
                </c:pt>
                <c:pt idx="2795">
                  <c:v>0.89073867570605303</c:v>
                </c:pt>
                <c:pt idx="2796">
                  <c:v>0.89069980487523204</c:v>
                </c:pt>
                <c:pt idx="2797">
                  <c:v>0.89064527595753595</c:v>
                </c:pt>
                <c:pt idx="2798">
                  <c:v>0.89063938047144697</c:v>
                </c:pt>
                <c:pt idx="2799">
                  <c:v>0.89060255319555703</c:v>
                </c:pt>
                <c:pt idx="2800">
                  <c:v>0.89057145480587996</c:v>
                </c:pt>
                <c:pt idx="2801">
                  <c:v>0.89052314136093103</c:v>
                </c:pt>
                <c:pt idx="2802">
                  <c:v>0.89047580151917705</c:v>
                </c:pt>
                <c:pt idx="2803">
                  <c:v>0.89044807190175801</c:v>
                </c:pt>
                <c:pt idx="2804">
                  <c:v>0.89039865484757796</c:v>
                </c:pt>
                <c:pt idx="2805">
                  <c:v>0.89039273926115603</c:v>
                </c:pt>
                <c:pt idx="2806">
                  <c:v>0.89036732220424697</c:v>
                </c:pt>
                <c:pt idx="2807">
                  <c:v>0.89034349108703004</c:v>
                </c:pt>
                <c:pt idx="2808">
                  <c:v>0.89033829990850899</c:v>
                </c:pt>
                <c:pt idx="2809">
                  <c:v>0.89031086185165598</c:v>
                </c:pt>
                <c:pt idx="2810">
                  <c:v>0.89029292553528805</c:v>
                </c:pt>
                <c:pt idx="2811">
                  <c:v>0.89027001961349195</c:v>
                </c:pt>
                <c:pt idx="2812">
                  <c:v>0.89024006281968204</c:v>
                </c:pt>
                <c:pt idx="2813">
                  <c:v>0.89021272228231796</c:v>
                </c:pt>
                <c:pt idx="2814">
                  <c:v>0.890183225577171</c:v>
                </c:pt>
                <c:pt idx="2815">
                  <c:v>0.89015411385935395</c:v>
                </c:pt>
                <c:pt idx="2816">
                  <c:v>0.89014915274703199</c:v>
                </c:pt>
                <c:pt idx="2817">
                  <c:v>0.89014470700219905</c:v>
                </c:pt>
                <c:pt idx="2818">
                  <c:v>0.89011967046749996</c:v>
                </c:pt>
                <c:pt idx="2819">
                  <c:v>0.89009117992386</c:v>
                </c:pt>
                <c:pt idx="2820">
                  <c:v>0.890066499966784</c:v>
                </c:pt>
                <c:pt idx="2821">
                  <c:v>0.89004093810310003</c:v>
                </c:pt>
                <c:pt idx="2822">
                  <c:v>0.88999202744384898</c:v>
                </c:pt>
                <c:pt idx="2823">
                  <c:v>0.88995522770393498</c:v>
                </c:pt>
                <c:pt idx="2824">
                  <c:v>0.88991518327779895</c:v>
                </c:pt>
                <c:pt idx="2825">
                  <c:v>0.88989211595339801</c:v>
                </c:pt>
                <c:pt idx="2826">
                  <c:v>0.88987408115755495</c:v>
                </c:pt>
                <c:pt idx="2827">
                  <c:v>0.88984144252980202</c:v>
                </c:pt>
                <c:pt idx="2828">
                  <c:v>0.88979509197148998</c:v>
                </c:pt>
                <c:pt idx="2829">
                  <c:v>0.88977240266789104</c:v>
                </c:pt>
                <c:pt idx="2830">
                  <c:v>0.88972747403825303</c:v>
                </c:pt>
                <c:pt idx="2831">
                  <c:v>0.88967958521742796</c:v>
                </c:pt>
                <c:pt idx="2832">
                  <c:v>0.88964765696670101</c:v>
                </c:pt>
                <c:pt idx="2833">
                  <c:v>0.88962022480511604</c:v>
                </c:pt>
                <c:pt idx="2834">
                  <c:v>0.88961460755105104</c:v>
                </c:pt>
                <c:pt idx="2835">
                  <c:v>0.88956749213854802</c:v>
                </c:pt>
                <c:pt idx="2836">
                  <c:v>0.88954868280765997</c:v>
                </c:pt>
                <c:pt idx="2837">
                  <c:v>0.88954297047548203</c:v>
                </c:pt>
                <c:pt idx="2838">
                  <c:v>0.88953805512533901</c:v>
                </c:pt>
                <c:pt idx="2839">
                  <c:v>0.88951053947806802</c:v>
                </c:pt>
                <c:pt idx="2840">
                  <c:v>0.88948270724498002</c:v>
                </c:pt>
                <c:pt idx="2841">
                  <c:v>0.88943354831592003</c:v>
                </c:pt>
                <c:pt idx="2842">
                  <c:v>0.88939331093729401</c:v>
                </c:pt>
                <c:pt idx="2843">
                  <c:v>0.88936883716645498</c:v>
                </c:pt>
                <c:pt idx="2844">
                  <c:v>0.88933165126741398</c:v>
                </c:pt>
                <c:pt idx="2845">
                  <c:v>0.88931649539521995</c:v>
                </c:pt>
                <c:pt idx="2846">
                  <c:v>0.889311457225061</c:v>
                </c:pt>
                <c:pt idx="2847">
                  <c:v>0.88928976851250996</c:v>
                </c:pt>
                <c:pt idx="2848">
                  <c:v>0.88923738866328905</c:v>
                </c:pt>
                <c:pt idx="2849">
                  <c:v>0.88918364115325899</c:v>
                </c:pt>
                <c:pt idx="2850">
                  <c:v>0.88917757159549204</c:v>
                </c:pt>
                <c:pt idx="2851">
                  <c:v>0.88914374242423899</c:v>
                </c:pt>
                <c:pt idx="2852">
                  <c:v>0.88911269911755098</c:v>
                </c:pt>
                <c:pt idx="2853">
                  <c:v>0.88908047038396598</c:v>
                </c:pt>
                <c:pt idx="2854">
                  <c:v>0.88903612358335704</c:v>
                </c:pt>
                <c:pt idx="2855">
                  <c:v>0.88901673403404902</c:v>
                </c:pt>
                <c:pt idx="2856">
                  <c:v>0.88896413583938705</c:v>
                </c:pt>
                <c:pt idx="2857">
                  <c:v>0.88892505905771002</c:v>
                </c:pt>
                <c:pt idx="2858">
                  <c:v>0.88890858387118898</c:v>
                </c:pt>
                <c:pt idx="2859">
                  <c:v>0.88884669822370399</c:v>
                </c:pt>
                <c:pt idx="2860">
                  <c:v>0.88874912050509502</c:v>
                </c:pt>
                <c:pt idx="2861">
                  <c:v>0.88871194715733903</c:v>
                </c:pt>
                <c:pt idx="2862">
                  <c:v>0.88870644251982001</c:v>
                </c:pt>
                <c:pt idx="2863">
                  <c:v>0.88865467544418397</c:v>
                </c:pt>
                <c:pt idx="2864">
                  <c:v>0.88864008455205601</c:v>
                </c:pt>
                <c:pt idx="2865">
                  <c:v>0.88859528632936202</c:v>
                </c:pt>
                <c:pt idx="2866">
                  <c:v>0.88856190387557299</c:v>
                </c:pt>
                <c:pt idx="2867">
                  <c:v>0.88854452346024904</c:v>
                </c:pt>
                <c:pt idx="2868">
                  <c:v>0.88853965195059403</c:v>
                </c:pt>
                <c:pt idx="2869">
                  <c:v>0.88852047692214997</c:v>
                </c:pt>
                <c:pt idx="2870">
                  <c:v>0.88851503917142804</c:v>
                </c:pt>
                <c:pt idx="2871">
                  <c:v>0.88845923596951004</c:v>
                </c:pt>
                <c:pt idx="2872">
                  <c:v>0.88843479168236805</c:v>
                </c:pt>
                <c:pt idx="2873">
                  <c:v>0.88840224178021798</c:v>
                </c:pt>
                <c:pt idx="2874">
                  <c:v>0.88839662671364295</c:v>
                </c:pt>
                <c:pt idx="2875">
                  <c:v>0.88839181343000695</c:v>
                </c:pt>
                <c:pt idx="2876">
                  <c:v>0.88838540592343496</c:v>
                </c:pt>
                <c:pt idx="2877">
                  <c:v>0.88834602513806804</c:v>
                </c:pt>
                <c:pt idx="2878">
                  <c:v>0.88834087831153496</c:v>
                </c:pt>
                <c:pt idx="2879">
                  <c:v>0.88829465812054997</c:v>
                </c:pt>
                <c:pt idx="2880">
                  <c:v>0.88826055104208301</c:v>
                </c:pt>
                <c:pt idx="2881">
                  <c:v>0.88823804209933699</c:v>
                </c:pt>
                <c:pt idx="2882">
                  <c:v>0.88821609452714501</c:v>
                </c:pt>
                <c:pt idx="2883">
                  <c:v>0.88818169579202599</c:v>
                </c:pt>
                <c:pt idx="2884">
                  <c:v>0.88813657863918505</c:v>
                </c:pt>
                <c:pt idx="2885">
                  <c:v>0.88808566016635804</c:v>
                </c:pt>
                <c:pt idx="2886">
                  <c:v>0.88803478918081202</c:v>
                </c:pt>
                <c:pt idx="2887">
                  <c:v>0.88799813080773504</c:v>
                </c:pt>
                <c:pt idx="2888">
                  <c:v>0.88799263403970397</c:v>
                </c:pt>
                <c:pt idx="2889">
                  <c:v>0.88793828570990097</c:v>
                </c:pt>
                <c:pt idx="2890">
                  <c:v>0.88789607806161797</c:v>
                </c:pt>
                <c:pt idx="2891">
                  <c:v>0.88786503263918304</c:v>
                </c:pt>
                <c:pt idx="2892">
                  <c:v>0.88784852544521697</c:v>
                </c:pt>
                <c:pt idx="2893">
                  <c:v>0.88780713326694405</c:v>
                </c:pt>
                <c:pt idx="2894">
                  <c:v>0.88775599294507201</c:v>
                </c:pt>
                <c:pt idx="2895">
                  <c:v>0.88773326117407003</c:v>
                </c:pt>
                <c:pt idx="2896">
                  <c:v>0.88772822637839999</c:v>
                </c:pt>
                <c:pt idx="2897">
                  <c:v>0.88769958048828201</c:v>
                </c:pt>
                <c:pt idx="2898">
                  <c:v>0.88769438965415004</c:v>
                </c:pt>
                <c:pt idx="2899">
                  <c:v>0.88765292743282598</c:v>
                </c:pt>
                <c:pt idx="2900">
                  <c:v>0.88763152305296</c:v>
                </c:pt>
                <c:pt idx="2901">
                  <c:v>0.88762629127843695</c:v>
                </c:pt>
                <c:pt idx="2902">
                  <c:v>0.88758857275181602</c:v>
                </c:pt>
                <c:pt idx="2903">
                  <c:v>0.88755064450756505</c:v>
                </c:pt>
                <c:pt idx="2904">
                  <c:v>0.88752831887408901</c:v>
                </c:pt>
                <c:pt idx="2905">
                  <c:v>0.88750761051766403</c:v>
                </c:pt>
                <c:pt idx="2906">
                  <c:v>0.88748420951899798</c:v>
                </c:pt>
                <c:pt idx="2907">
                  <c:v>0.88745894863475405</c:v>
                </c:pt>
                <c:pt idx="2908">
                  <c:v>0.88741862947627204</c:v>
                </c:pt>
                <c:pt idx="2909">
                  <c:v>0.88737343209778097</c:v>
                </c:pt>
                <c:pt idx="2910">
                  <c:v>0.88729632878702702</c:v>
                </c:pt>
                <c:pt idx="2911">
                  <c:v>0.88727240994610101</c:v>
                </c:pt>
                <c:pt idx="2912">
                  <c:v>0.88723112132404003</c:v>
                </c:pt>
                <c:pt idx="2913">
                  <c:v>0.88717977769524303</c:v>
                </c:pt>
                <c:pt idx="2914">
                  <c:v>0.88715822487912299</c:v>
                </c:pt>
                <c:pt idx="2915">
                  <c:v>0.88715254259504595</c:v>
                </c:pt>
                <c:pt idx="2916">
                  <c:v>0.88709862058984301</c:v>
                </c:pt>
                <c:pt idx="2917">
                  <c:v>0.88707714554646999</c:v>
                </c:pt>
                <c:pt idx="2918">
                  <c:v>0.887027712244712</c:v>
                </c:pt>
                <c:pt idx="2919">
                  <c:v>0.88697667783380196</c:v>
                </c:pt>
                <c:pt idx="2920">
                  <c:v>0.88693149533876603</c:v>
                </c:pt>
                <c:pt idx="2921">
                  <c:v>0.88691607499071501</c:v>
                </c:pt>
                <c:pt idx="2922">
                  <c:v>0.88691050631198298</c:v>
                </c:pt>
                <c:pt idx="2923">
                  <c:v>0.88685886233633104</c:v>
                </c:pt>
                <c:pt idx="2924">
                  <c:v>0.88682416802239095</c:v>
                </c:pt>
                <c:pt idx="2925">
                  <c:v>0.88680189670945597</c:v>
                </c:pt>
                <c:pt idx="2926">
                  <c:v>0.88678374076206601</c:v>
                </c:pt>
                <c:pt idx="2927">
                  <c:v>0.88674264978931505</c:v>
                </c:pt>
                <c:pt idx="2928">
                  <c:v>0.88669597658197596</c:v>
                </c:pt>
                <c:pt idx="2929">
                  <c:v>0.88667926577649403</c:v>
                </c:pt>
                <c:pt idx="2930">
                  <c:v>0.88663630307210906</c:v>
                </c:pt>
                <c:pt idx="2931">
                  <c:v>0.88659449975520699</c:v>
                </c:pt>
                <c:pt idx="2932">
                  <c:v>0.88655109867734205</c:v>
                </c:pt>
                <c:pt idx="2933">
                  <c:v>0.88652051710560298</c:v>
                </c:pt>
                <c:pt idx="2934">
                  <c:v>0.88648895872310196</c:v>
                </c:pt>
                <c:pt idx="2935">
                  <c:v>0.88644759658915995</c:v>
                </c:pt>
                <c:pt idx="2936">
                  <c:v>0.88640032139646896</c:v>
                </c:pt>
                <c:pt idx="2937">
                  <c:v>0.88638373535389603</c:v>
                </c:pt>
                <c:pt idx="2938">
                  <c:v>0.88635520882680396</c:v>
                </c:pt>
                <c:pt idx="2939">
                  <c:v>0.88630037419945595</c:v>
                </c:pt>
                <c:pt idx="2940">
                  <c:v>0.88626587139443203</c:v>
                </c:pt>
                <c:pt idx="2941">
                  <c:v>0.88626011972341001</c:v>
                </c:pt>
                <c:pt idx="2942">
                  <c:v>0.88620910817643395</c:v>
                </c:pt>
                <c:pt idx="2943">
                  <c:v>0.88620286562177097</c:v>
                </c:pt>
                <c:pt idx="2944">
                  <c:v>0.88617425963383201</c:v>
                </c:pt>
                <c:pt idx="2945">
                  <c:v>0.88612370679360197</c:v>
                </c:pt>
                <c:pt idx="2946">
                  <c:v>0.88611797651394197</c:v>
                </c:pt>
                <c:pt idx="2947">
                  <c:v>0.88603868847835099</c:v>
                </c:pt>
                <c:pt idx="2948">
                  <c:v>0.88602438408250495</c:v>
                </c:pt>
                <c:pt idx="2949">
                  <c:v>0.88601934552891404</c:v>
                </c:pt>
                <c:pt idx="2950">
                  <c:v>0.88597979636454605</c:v>
                </c:pt>
                <c:pt idx="2951">
                  <c:v>0.88595886001359803</c:v>
                </c:pt>
                <c:pt idx="2952">
                  <c:v>0.88594135022250398</c:v>
                </c:pt>
                <c:pt idx="2953">
                  <c:v>0.885898567808171</c:v>
                </c:pt>
                <c:pt idx="2954">
                  <c:v>0.88587064257179904</c:v>
                </c:pt>
                <c:pt idx="2955">
                  <c:v>0.885865242071184</c:v>
                </c:pt>
                <c:pt idx="2956">
                  <c:v>0.88582158131230804</c:v>
                </c:pt>
                <c:pt idx="2957">
                  <c:v>0.88579309597823197</c:v>
                </c:pt>
                <c:pt idx="2958">
                  <c:v>0.88575613165412004</c:v>
                </c:pt>
                <c:pt idx="2959">
                  <c:v>0.88575071272240602</c:v>
                </c:pt>
                <c:pt idx="2960">
                  <c:v>0.885729887261543</c:v>
                </c:pt>
                <c:pt idx="2961">
                  <c:v>0.88568168803335401</c:v>
                </c:pt>
                <c:pt idx="2962">
                  <c:v>0.88564547090419099</c:v>
                </c:pt>
                <c:pt idx="2963">
                  <c:v>0.88562068195918697</c:v>
                </c:pt>
                <c:pt idx="2964">
                  <c:v>0.88557670251415099</c:v>
                </c:pt>
                <c:pt idx="2965">
                  <c:v>0.88552566133867106</c:v>
                </c:pt>
                <c:pt idx="2966">
                  <c:v>0.88551886354288001</c:v>
                </c:pt>
                <c:pt idx="2967">
                  <c:v>0.88546830352785799</c:v>
                </c:pt>
                <c:pt idx="2968">
                  <c:v>0.88546245464780504</c:v>
                </c:pt>
                <c:pt idx="2969">
                  <c:v>0.88542472688516805</c:v>
                </c:pt>
                <c:pt idx="2970">
                  <c:v>0.88540035997713895</c:v>
                </c:pt>
                <c:pt idx="2971">
                  <c:v>0.88538615434650003</c:v>
                </c:pt>
                <c:pt idx="2972">
                  <c:v>0.88535628991427895</c:v>
                </c:pt>
                <c:pt idx="2973">
                  <c:v>0.88535101691487395</c:v>
                </c:pt>
                <c:pt idx="2974">
                  <c:v>0.88531817376856403</c:v>
                </c:pt>
                <c:pt idx="2975">
                  <c:v>0.88528164280652699</c:v>
                </c:pt>
                <c:pt idx="2976">
                  <c:v>0.88525950806978504</c:v>
                </c:pt>
                <c:pt idx="2977">
                  <c:v>0.88522252378060795</c:v>
                </c:pt>
                <c:pt idx="2978">
                  <c:v>0.88520883730236899</c:v>
                </c:pt>
                <c:pt idx="2979">
                  <c:v>0.88519162281873098</c:v>
                </c:pt>
                <c:pt idx="2980">
                  <c:v>0.88515638860285895</c:v>
                </c:pt>
                <c:pt idx="2981">
                  <c:v>0.88512140638049097</c:v>
                </c:pt>
                <c:pt idx="2982">
                  <c:v>0.88508724480531797</c:v>
                </c:pt>
                <c:pt idx="2983">
                  <c:v>0.88506295390453704</c:v>
                </c:pt>
                <c:pt idx="2984">
                  <c:v>0.88503831647944398</c:v>
                </c:pt>
                <c:pt idx="2985">
                  <c:v>0.88499404191410702</c:v>
                </c:pt>
                <c:pt idx="2986">
                  <c:v>0.88497648399470097</c:v>
                </c:pt>
                <c:pt idx="2987">
                  <c:v>0.88493284618895096</c:v>
                </c:pt>
                <c:pt idx="2988">
                  <c:v>0.88492710586707601</c:v>
                </c:pt>
                <c:pt idx="2989">
                  <c:v>0.884889851540129</c:v>
                </c:pt>
                <c:pt idx="2990">
                  <c:v>0.88488417473190395</c:v>
                </c:pt>
                <c:pt idx="2991">
                  <c:v>0.88485833329415098</c:v>
                </c:pt>
                <c:pt idx="2992">
                  <c:v>0.88484009791891105</c:v>
                </c:pt>
                <c:pt idx="2993">
                  <c:v>0.88481983779003004</c:v>
                </c:pt>
                <c:pt idx="2994">
                  <c:v>0.88479950673247298</c:v>
                </c:pt>
                <c:pt idx="2995">
                  <c:v>0.88476466375697105</c:v>
                </c:pt>
                <c:pt idx="2996">
                  <c:v>0.88470753262465196</c:v>
                </c:pt>
                <c:pt idx="2997">
                  <c:v>0.88468878383244498</c:v>
                </c:pt>
                <c:pt idx="2998">
                  <c:v>0.88465957240980997</c:v>
                </c:pt>
                <c:pt idx="2999">
                  <c:v>0.88461186671569403</c:v>
                </c:pt>
                <c:pt idx="3000">
                  <c:v>0.88457564836915004</c:v>
                </c:pt>
                <c:pt idx="3001">
                  <c:v>0.88454177591480998</c:v>
                </c:pt>
                <c:pt idx="3002">
                  <c:v>0.88450666165612801</c:v>
                </c:pt>
                <c:pt idx="3003">
                  <c:v>0.884454546264273</c:v>
                </c:pt>
                <c:pt idx="3004">
                  <c:v>0.88443390243805597</c:v>
                </c:pt>
                <c:pt idx="3005">
                  <c:v>0.88439129839687203</c:v>
                </c:pt>
                <c:pt idx="3006">
                  <c:v>0.88436026484721897</c:v>
                </c:pt>
                <c:pt idx="3007">
                  <c:v>0.88430230992410497</c:v>
                </c:pt>
                <c:pt idx="3008">
                  <c:v>0.88427061980753197</c:v>
                </c:pt>
                <c:pt idx="3009">
                  <c:v>0.88426526381161596</c:v>
                </c:pt>
                <c:pt idx="3010">
                  <c:v>0.88424671625208595</c:v>
                </c:pt>
                <c:pt idx="3011">
                  <c:v>0.88423381957281999</c:v>
                </c:pt>
                <c:pt idx="3012">
                  <c:v>0.88418471777729801</c:v>
                </c:pt>
                <c:pt idx="3013">
                  <c:v>0.88416191621640705</c:v>
                </c:pt>
                <c:pt idx="3014">
                  <c:v>0.88408445512018896</c:v>
                </c:pt>
                <c:pt idx="3015">
                  <c:v>0.88404479811147796</c:v>
                </c:pt>
                <c:pt idx="3016">
                  <c:v>0.883995650677181</c:v>
                </c:pt>
                <c:pt idx="3017">
                  <c:v>0.88395028991149704</c:v>
                </c:pt>
                <c:pt idx="3018">
                  <c:v>0.88393750296911999</c:v>
                </c:pt>
                <c:pt idx="3019">
                  <c:v>0.883892696390146</c:v>
                </c:pt>
                <c:pt idx="3020">
                  <c:v>0.88387053146722205</c:v>
                </c:pt>
                <c:pt idx="3021">
                  <c:v>0.88384011514599303</c:v>
                </c:pt>
                <c:pt idx="3022">
                  <c:v>0.88379309634918102</c:v>
                </c:pt>
                <c:pt idx="3023">
                  <c:v>0.88375783576318401</c:v>
                </c:pt>
                <c:pt idx="3024">
                  <c:v>0.88372505933371004</c:v>
                </c:pt>
                <c:pt idx="3025">
                  <c:v>0.88368474328734503</c:v>
                </c:pt>
                <c:pt idx="3026">
                  <c:v>0.88366734809311998</c:v>
                </c:pt>
                <c:pt idx="3027">
                  <c:v>0.88364004030026</c:v>
                </c:pt>
                <c:pt idx="3028">
                  <c:v>0.88361184940000104</c:v>
                </c:pt>
                <c:pt idx="3029">
                  <c:v>0.883567014428561</c:v>
                </c:pt>
                <c:pt idx="3030">
                  <c:v>0.88353839404970502</c:v>
                </c:pt>
                <c:pt idx="3031">
                  <c:v>0.88347209116407699</c:v>
                </c:pt>
                <c:pt idx="3032">
                  <c:v>0.88344619806094304</c:v>
                </c:pt>
                <c:pt idx="3033">
                  <c:v>0.88339183426556001</c:v>
                </c:pt>
                <c:pt idx="3034">
                  <c:v>0.883368115082379</c:v>
                </c:pt>
                <c:pt idx="3035">
                  <c:v>0.88334180891688896</c:v>
                </c:pt>
                <c:pt idx="3036">
                  <c:v>0.88329325833444094</c:v>
                </c:pt>
                <c:pt idx="3037">
                  <c:v>0.88327551190132603</c:v>
                </c:pt>
                <c:pt idx="3038">
                  <c:v>0.88322705733783902</c:v>
                </c:pt>
                <c:pt idx="3039">
                  <c:v>0.88317629558224398</c:v>
                </c:pt>
                <c:pt idx="3040">
                  <c:v>0.88315183212169601</c:v>
                </c:pt>
                <c:pt idx="3041">
                  <c:v>0.88311071342251302</c:v>
                </c:pt>
                <c:pt idx="3042">
                  <c:v>0.883065604086403</c:v>
                </c:pt>
                <c:pt idx="3043">
                  <c:v>0.88303871440825499</c:v>
                </c:pt>
                <c:pt idx="3044">
                  <c:v>0.88302133475728195</c:v>
                </c:pt>
                <c:pt idx="3045">
                  <c:v>0.88300128480249795</c:v>
                </c:pt>
                <c:pt idx="3046">
                  <c:v>0.88293389304872105</c:v>
                </c:pt>
                <c:pt idx="3047">
                  <c:v>0.88290764942897904</c:v>
                </c:pt>
                <c:pt idx="3048">
                  <c:v>0.88290201504823596</c:v>
                </c:pt>
                <c:pt idx="3049">
                  <c:v>0.88288129273759897</c:v>
                </c:pt>
                <c:pt idx="3050">
                  <c:v>0.88286141741936097</c:v>
                </c:pt>
                <c:pt idx="3051">
                  <c:v>0.88283272391329104</c:v>
                </c:pt>
                <c:pt idx="3052">
                  <c:v>0.88279935158780098</c:v>
                </c:pt>
                <c:pt idx="3053">
                  <c:v>0.88276958612708301</c:v>
                </c:pt>
                <c:pt idx="3054">
                  <c:v>0.88276434951971605</c:v>
                </c:pt>
                <c:pt idx="3055">
                  <c:v>0.88275189632384699</c:v>
                </c:pt>
                <c:pt idx="3056">
                  <c:v>0.88271124771839304</c:v>
                </c:pt>
                <c:pt idx="3057">
                  <c:v>0.88270551181803603</c:v>
                </c:pt>
                <c:pt idx="3058">
                  <c:v>0.88265322037362404</c:v>
                </c:pt>
                <c:pt idx="3059">
                  <c:v>0.88258326170559398</c:v>
                </c:pt>
                <c:pt idx="3060">
                  <c:v>0.88255771596215704</c:v>
                </c:pt>
                <c:pt idx="3061">
                  <c:v>0.88255221839474196</c:v>
                </c:pt>
                <c:pt idx="3062">
                  <c:v>0.88250159976050402</c:v>
                </c:pt>
                <c:pt idx="3063">
                  <c:v>0.88247471778840303</c:v>
                </c:pt>
                <c:pt idx="3064">
                  <c:v>0.88244915952267799</c:v>
                </c:pt>
                <c:pt idx="3065">
                  <c:v>0.88240172744570999</c:v>
                </c:pt>
                <c:pt idx="3066">
                  <c:v>0.88234241708266303</c:v>
                </c:pt>
                <c:pt idx="3067">
                  <c:v>0.88222591475949597</c:v>
                </c:pt>
                <c:pt idx="3068">
                  <c:v>0.88221134621513697</c:v>
                </c:pt>
                <c:pt idx="3069">
                  <c:v>0.88217486595501404</c:v>
                </c:pt>
                <c:pt idx="3070">
                  <c:v>0.88214602464287695</c:v>
                </c:pt>
                <c:pt idx="3071">
                  <c:v>0.88211218122028801</c:v>
                </c:pt>
                <c:pt idx="3072">
                  <c:v>0.88207351827644098</c:v>
                </c:pt>
                <c:pt idx="3073">
                  <c:v>0.88205260191225299</c:v>
                </c:pt>
                <c:pt idx="3074">
                  <c:v>0.88202986305620701</c:v>
                </c:pt>
                <c:pt idx="3075">
                  <c:v>0.88198654757520301</c:v>
                </c:pt>
                <c:pt idx="3076">
                  <c:v>0.88194063985450399</c:v>
                </c:pt>
                <c:pt idx="3077">
                  <c:v>0.88189662468867303</c:v>
                </c:pt>
                <c:pt idx="3078">
                  <c:v>0.88184982146612301</c:v>
                </c:pt>
                <c:pt idx="3079">
                  <c:v>0.88182049745771296</c:v>
                </c:pt>
                <c:pt idx="3080">
                  <c:v>0.88178466725409699</c:v>
                </c:pt>
                <c:pt idx="3081">
                  <c:v>0.88173588166490402</c:v>
                </c:pt>
                <c:pt idx="3082">
                  <c:v>0.88169772370627897</c:v>
                </c:pt>
                <c:pt idx="3083">
                  <c:v>0.88167120421230505</c:v>
                </c:pt>
                <c:pt idx="3084">
                  <c:v>0.88164097509430905</c:v>
                </c:pt>
                <c:pt idx="3085">
                  <c:v>0.88162020797883001</c:v>
                </c:pt>
                <c:pt idx="3086">
                  <c:v>0.88161475680795798</c:v>
                </c:pt>
                <c:pt idx="3087">
                  <c:v>0.88159630097699404</c:v>
                </c:pt>
                <c:pt idx="3088">
                  <c:v>0.88156250161614602</c:v>
                </c:pt>
                <c:pt idx="3089">
                  <c:v>0.88152968908656004</c:v>
                </c:pt>
                <c:pt idx="3090">
                  <c:v>0.88151407995908004</c:v>
                </c:pt>
                <c:pt idx="3091">
                  <c:v>0.88150905345423203</c:v>
                </c:pt>
                <c:pt idx="3092">
                  <c:v>0.88144624144297001</c:v>
                </c:pt>
                <c:pt idx="3093">
                  <c:v>0.88143998351811004</c:v>
                </c:pt>
                <c:pt idx="3094">
                  <c:v>0.88138775044403594</c:v>
                </c:pt>
                <c:pt idx="3095">
                  <c:v>0.88135647710121401</c:v>
                </c:pt>
                <c:pt idx="3096">
                  <c:v>0.88132512624350001</c:v>
                </c:pt>
                <c:pt idx="3097">
                  <c:v>0.88129519916635102</c:v>
                </c:pt>
                <c:pt idx="3098">
                  <c:v>0.881259577625498</c:v>
                </c:pt>
                <c:pt idx="3099">
                  <c:v>0.88122279575712203</c:v>
                </c:pt>
                <c:pt idx="3100">
                  <c:v>0.88118983799274697</c:v>
                </c:pt>
                <c:pt idx="3101">
                  <c:v>0.881147652281279</c:v>
                </c:pt>
                <c:pt idx="3102">
                  <c:v>0.88112547929074803</c:v>
                </c:pt>
                <c:pt idx="3103">
                  <c:v>0.88108444937134001</c:v>
                </c:pt>
                <c:pt idx="3104">
                  <c:v>0.88103975046487004</c:v>
                </c:pt>
                <c:pt idx="3105">
                  <c:v>0.88099471744555502</c:v>
                </c:pt>
                <c:pt idx="3106">
                  <c:v>0.88094043677168998</c:v>
                </c:pt>
                <c:pt idx="3107">
                  <c:v>0.88091753722458799</c:v>
                </c:pt>
                <c:pt idx="3108">
                  <c:v>0.88087506287120498</c:v>
                </c:pt>
                <c:pt idx="3109">
                  <c:v>0.88084250318452095</c:v>
                </c:pt>
                <c:pt idx="3110">
                  <c:v>0.88079233626492903</c:v>
                </c:pt>
                <c:pt idx="3111">
                  <c:v>0.88078649710081103</c:v>
                </c:pt>
                <c:pt idx="3112">
                  <c:v>0.88075492220414997</c:v>
                </c:pt>
                <c:pt idx="3113">
                  <c:v>0.88073073368636101</c:v>
                </c:pt>
                <c:pt idx="3114">
                  <c:v>0.880711682693475</c:v>
                </c:pt>
                <c:pt idx="3115">
                  <c:v>0.88067212335761802</c:v>
                </c:pt>
                <c:pt idx="3116">
                  <c:v>0.88062330531934296</c:v>
                </c:pt>
                <c:pt idx="3117">
                  <c:v>0.88057976419926698</c:v>
                </c:pt>
                <c:pt idx="3118">
                  <c:v>0.88053502761769498</c:v>
                </c:pt>
                <c:pt idx="3119">
                  <c:v>0.88050945068078101</c:v>
                </c:pt>
                <c:pt idx="3120">
                  <c:v>0.88046397564281198</c:v>
                </c:pt>
                <c:pt idx="3121">
                  <c:v>0.88043349726838704</c:v>
                </c:pt>
                <c:pt idx="3122">
                  <c:v>0.88040504338106695</c:v>
                </c:pt>
                <c:pt idx="3123">
                  <c:v>0.88036467898230197</c:v>
                </c:pt>
                <c:pt idx="3124">
                  <c:v>0.88031910151092796</c:v>
                </c:pt>
                <c:pt idx="3125">
                  <c:v>0.88029882119036595</c:v>
                </c:pt>
                <c:pt idx="3126">
                  <c:v>0.88024465741759705</c:v>
                </c:pt>
                <c:pt idx="3127">
                  <c:v>0.880190773319108</c:v>
                </c:pt>
                <c:pt idx="3128">
                  <c:v>0.88015080711675597</c:v>
                </c:pt>
                <c:pt idx="3129">
                  <c:v>0.88012303061247898</c:v>
                </c:pt>
                <c:pt idx="3130">
                  <c:v>0.88008888060368695</c:v>
                </c:pt>
                <c:pt idx="3131">
                  <c:v>0.88002760154719295</c:v>
                </c:pt>
                <c:pt idx="3132">
                  <c:v>0.87999455281347705</c:v>
                </c:pt>
                <c:pt idx="3133">
                  <c:v>0.87994720083773803</c:v>
                </c:pt>
                <c:pt idx="3134">
                  <c:v>0.87990290270844096</c:v>
                </c:pt>
                <c:pt idx="3135">
                  <c:v>0.87988954097444305</c:v>
                </c:pt>
                <c:pt idx="3136">
                  <c:v>0.87985089250572501</c:v>
                </c:pt>
                <c:pt idx="3137">
                  <c:v>0.87978261880805997</c:v>
                </c:pt>
                <c:pt idx="3138">
                  <c:v>0.87977594395163505</c:v>
                </c:pt>
                <c:pt idx="3139">
                  <c:v>0.87972701263738096</c:v>
                </c:pt>
                <c:pt idx="3140">
                  <c:v>0.879676690617607</c:v>
                </c:pt>
                <c:pt idx="3141">
                  <c:v>0.87963446654185595</c:v>
                </c:pt>
                <c:pt idx="3142">
                  <c:v>0.87958654099667499</c:v>
                </c:pt>
                <c:pt idx="3143">
                  <c:v>0.87956188302662097</c:v>
                </c:pt>
                <c:pt idx="3144">
                  <c:v>0.87952903064020904</c:v>
                </c:pt>
                <c:pt idx="3145">
                  <c:v>0.87949928828031299</c:v>
                </c:pt>
                <c:pt idx="3146">
                  <c:v>0.87948126939673898</c:v>
                </c:pt>
                <c:pt idx="3147">
                  <c:v>0.87946297048903799</c:v>
                </c:pt>
                <c:pt idx="3148">
                  <c:v>0.87942597928117905</c:v>
                </c:pt>
                <c:pt idx="3149">
                  <c:v>0.87937535641425502</c:v>
                </c:pt>
                <c:pt idx="3150">
                  <c:v>0.87933144849085998</c:v>
                </c:pt>
                <c:pt idx="3151">
                  <c:v>0.87927911741609499</c:v>
                </c:pt>
                <c:pt idx="3152">
                  <c:v>0.87920324766758295</c:v>
                </c:pt>
                <c:pt idx="3153">
                  <c:v>0.87915399868483501</c:v>
                </c:pt>
                <c:pt idx="3154">
                  <c:v>0.87910944985020401</c:v>
                </c:pt>
                <c:pt idx="3155">
                  <c:v>0.879085093774709</c:v>
                </c:pt>
                <c:pt idx="3156">
                  <c:v>0.87905837688130095</c:v>
                </c:pt>
                <c:pt idx="3157">
                  <c:v>0.87903216410555096</c:v>
                </c:pt>
                <c:pt idx="3158">
                  <c:v>0.87902208789390102</c:v>
                </c:pt>
                <c:pt idx="3159">
                  <c:v>0.87901716268652597</c:v>
                </c:pt>
                <c:pt idx="3160">
                  <c:v>0.878997420714002</c:v>
                </c:pt>
                <c:pt idx="3161">
                  <c:v>0.87899230953388896</c:v>
                </c:pt>
                <c:pt idx="3162">
                  <c:v>0.87894877299463503</c:v>
                </c:pt>
                <c:pt idx="3163">
                  <c:v>0.87883836336117405</c:v>
                </c:pt>
                <c:pt idx="3164">
                  <c:v>0.87881183142465003</c:v>
                </c:pt>
                <c:pt idx="3165">
                  <c:v>0.87878694987415096</c:v>
                </c:pt>
                <c:pt idx="3166">
                  <c:v>0.87875490669971801</c:v>
                </c:pt>
                <c:pt idx="3167">
                  <c:v>0.87874961063912405</c:v>
                </c:pt>
                <c:pt idx="3168">
                  <c:v>0.87871170881016702</c:v>
                </c:pt>
                <c:pt idx="3169">
                  <c:v>0.87866116461775401</c:v>
                </c:pt>
                <c:pt idx="3170">
                  <c:v>0.87862733883158095</c:v>
                </c:pt>
                <c:pt idx="3171">
                  <c:v>0.87859747453346904</c:v>
                </c:pt>
                <c:pt idx="3172">
                  <c:v>0.87857582993720895</c:v>
                </c:pt>
                <c:pt idx="3173">
                  <c:v>0.87852275481341702</c:v>
                </c:pt>
                <c:pt idx="3174">
                  <c:v>0.87850899795182702</c:v>
                </c:pt>
                <c:pt idx="3175">
                  <c:v>0.87844100034887396</c:v>
                </c:pt>
                <c:pt idx="3176">
                  <c:v>0.87843476573825197</c:v>
                </c:pt>
                <c:pt idx="3177">
                  <c:v>0.87842180320941898</c:v>
                </c:pt>
                <c:pt idx="3178">
                  <c:v>0.87841702595923099</c:v>
                </c:pt>
                <c:pt idx="3179">
                  <c:v>0.87836657046382105</c:v>
                </c:pt>
                <c:pt idx="3180">
                  <c:v>0.87836093745226196</c:v>
                </c:pt>
                <c:pt idx="3181">
                  <c:v>0.87834006569744305</c:v>
                </c:pt>
                <c:pt idx="3182">
                  <c:v>0.87833475666114502</c:v>
                </c:pt>
                <c:pt idx="3183">
                  <c:v>0.87828725393516505</c:v>
                </c:pt>
                <c:pt idx="3184">
                  <c:v>0.87824188533379099</c:v>
                </c:pt>
                <c:pt idx="3185">
                  <c:v>0.87822431827090897</c:v>
                </c:pt>
                <c:pt idx="3186">
                  <c:v>0.87818648525374199</c:v>
                </c:pt>
                <c:pt idx="3187">
                  <c:v>0.87817956025689503</c:v>
                </c:pt>
                <c:pt idx="3188">
                  <c:v>0.87816422584224796</c:v>
                </c:pt>
                <c:pt idx="3189">
                  <c:v>0.87815882241544696</c:v>
                </c:pt>
                <c:pt idx="3190">
                  <c:v>0.87810250637668896</c:v>
                </c:pt>
                <c:pt idx="3191">
                  <c:v>0.87805473646514098</c:v>
                </c:pt>
                <c:pt idx="3192">
                  <c:v>0.87801868157490404</c:v>
                </c:pt>
                <c:pt idx="3193">
                  <c:v>0.87795940521417504</c:v>
                </c:pt>
                <c:pt idx="3194">
                  <c:v>0.87789859827515904</c:v>
                </c:pt>
                <c:pt idx="3195">
                  <c:v>0.87788621509450904</c:v>
                </c:pt>
                <c:pt idx="3196">
                  <c:v>0.87786325428039702</c:v>
                </c:pt>
                <c:pt idx="3197">
                  <c:v>0.87780612256007196</c:v>
                </c:pt>
                <c:pt idx="3198">
                  <c:v>0.877776129227268</c:v>
                </c:pt>
                <c:pt idx="3199">
                  <c:v>0.87775080989429399</c:v>
                </c:pt>
                <c:pt idx="3200">
                  <c:v>0.87770233002170195</c:v>
                </c:pt>
                <c:pt idx="3201">
                  <c:v>0.87766696679071099</c:v>
                </c:pt>
                <c:pt idx="3202">
                  <c:v>0.87762179213888103</c:v>
                </c:pt>
                <c:pt idx="3203">
                  <c:v>0.87757690464836202</c:v>
                </c:pt>
                <c:pt idx="3204">
                  <c:v>0.87751431987695905</c:v>
                </c:pt>
                <c:pt idx="3205">
                  <c:v>0.87747267848660004</c:v>
                </c:pt>
                <c:pt idx="3206">
                  <c:v>0.87742921098225601</c:v>
                </c:pt>
                <c:pt idx="3207">
                  <c:v>0.87741105138190401</c:v>
                </c:pt>
                <c:pt idx="3208">
                  <c:v>0.87737303161885605</c:v>
                </c:pt>
                <c:pt idx="3209">
                  <c:v>0.87733192735185095</c:v>
                </c:pt>
                <c:pt idx="3210">
                  <c:v>0.87728762571288799</c:v>
                </c:pt>
                <c:pt idx="3211">
                  <c:v>0.87728217205925796</c:v>
                </c:pt>
                <c:pt idx="3212">
                  <c:v>0.87724607628431805</c:v>
                </c:pt>
                <c:pt idx="3213">
                  <c:v>0.877194145219098</c:v>
                </c:pt>
                <c:pt idx="3214">
                  <c:v>0.87716437558805305</c:v>
                </c:pt>
                <c:pt idx="3215">
                  <c:v>0.877134820876591</c:v>
                </c:pt>
                <c:pt idx="3216">
                  <c:v>0.87711759166359304</c:v>
                </c:pt>
                <c:pt idx="3217">
                  <c:v>0.87708962054095596</c:v>
                </c:pt>
                <c:pt idx="3218">
                  <c:v>0.87705885860960098</c:v>
                </c:pt>
                <c:pt idx="3219">
                  <c:v>0.87701619645863305</c:v>
                </c:pt>
                <c:pt idx="3220">
                  <c:v>0.87698411289744804</c:v>
                </c:pt>
                <c:pt idx="3221">
                  <c:v>0.87694507618886697</c:v>
                </c:pt>
                <c:pt idx="3222">
                  <c:v>0.876893975956899</c:v>
                </c:pt>
                <c:pt idx="3223">
                  <c:v>0.87685127501969895</c:v>
                </c:pt>
                <c:pt idx="3224">
                  <c:v>0.87671777467002598</c:v>
                </c:pt>
                <c:pt idx="3225">
                  <c:v>0.87670895980270502</c:v>
                </c:pt>
                <c:pt idx="3226">
                  <c:v>0.876691877457485</c:v>
                </c:pt>
                <c:pt idx="3227">
                  <c:v>0.87664791253446095</c:v>
                </c:pt>
                <c:pt idx="3228">
                  <c:v>0.87659934071791701</c:v>
                </c:pt>
                <c:pt idx="3229">
                  <c:v>0.87654843572695695</c:v>
                </c:pt>
                <c:pt idx="3230">
                  <c:v>0.87649858485614196</c:v>
                </c:pt>
                <c:pt idx="3231">
                  <c:v>0.87646961833164305</c:v>
                </c:pt>
                <c:pt idx="3232">
                  <c:v>0.87642485978697504</c:v>
                </c:pt>
                <c:pt idx="3233">
                  <c:v>0.87638499635952105</c:v>
                </c:pt>
                <c:pt idx="3234">
                  <c:v>0.876348721702633</c:v>
                </c:pt>
                <c:pt idx="3235">
                  <c:v>0.876321377204206</c:v>
                </c:pt>
                <c:pt idx="3236">
                  <c:v>0.87630047245131604</c:v>
                </c:pt>
                <c:pt idx="3237">
                  <c:v>0.87623019666476998</c:v>
                </c:pt>
                <c:pt idx="3238">
                  <c:v>0.87618570276930496</c:v>
                </c:pt>
                <c:pt idx="3239">
                  <c:v>0.87615828067266599</c:v>
                </c:pt>
                <c:pt idx="3240">
                  <c:v>0.87611420617363001</c:v>
                </c:pt>
                <c:pt idx="3241">
                  <c:v>0.87609468156004</c:v>
                </c:pt>
                <c:pt idx="3242">
                  <c:v>0.87604511531699703</c:v>
                </c:pt>
                <c:pt idx="3243">
                  <c:v>0.87602229616668503</c:v>
                </c:pt>
                <c:pt idx="3244">
                  <c:v>0.87596629843249196</c:v>
                </c:pt>
                <c:pt idx="3245">
                  <c:v>0.87592414169793198</c:v>
                </c:pt>
                <c:pt idx="3246">
                  <c:v>0.87588756960992598</c:v>
                </c:pt>
                <c:pt idx="3247">
                  <c:v>0.87585199327707697</c:v>
                </c:pt>
                <c:pt idx="3248">
                  <c:v>0.87582528684646899</c:v>
                </c:pt>
                <c:pt idx="3249">
                  <c:v>0.87580487771176496</c:v>
                </c:pt>
                <c:pt idx="3250">
                  <c:v>0.87579987609955501</c:v>
                </c:pt>
                <c:pt idx="3251">
                  <c:v>0.87576329014357901</c:v>
                </c:pt>
                <c:pt idx="3252">
                  <c:v>0.87575727232313605</c:v>
                </c:pt>
                <c:pt idx="3253">
                  <c:v>0.87571503660129102</c:v>
                </c:pt>
                <c:pt idx="3254">
                  <c:v>0.87570861010189205</c:v>
                </c:pt>
                <c:pt idx="3255">
                  <c:v>0.87565553461416901</c:v>
                </c:pt>
                <c:pt idx="3256">
                  <c:v>0.87563434187548905</c:v>
                </c:pt>
                <c:pt idx="3257">
                  <c:v>0.87561924773893496</c:v>
                </c:pt>
                <c:pt idx="3258">
                  <c:v>0.87558359017604204</c:v>
                </c:pt>
                <c:pt idx="3259">
                  <c:v>0.87554466059081004</c:v>
                </c:pt>
                <c:pt idx="3260">
                  <c:v>0.87553029133182303</c:v>
                </c:pt>
                <c:pt idx="3261">
                  <c:v>0.87552538195853602</c:v>
                </c:pt>
                <c:pt idx="3262">
                  <c:v>0.87547380863006796</c:v>
                </c:pt>
                <c:pt idx="3263">
                  <c:v>0.87543616854572204</c:v>
                </c:pt>
                <c:pt idx="3264">
                  <c:v>0.87539409258388201</c:v>
                </c:pt>
                <c:pt idx="3265">
                  <c:v>0.87535556709745599</c:v>
                </c:pt>
                <c:pt idx="3266">
                  <c:v>0.87531279993314404</c:v>
                </c:pt>
                <c:pt idx="3267">
                  <c:v>0.875307302046203</c:v>
                </c:pt>
                <c:pt idx="3268">
                  <c:v>0.87525997685498103</c:v>
                </c:pt>
                <c:pt idx="3269">
                  <c:v>0.87521440516082205</c:v>
                </c:pt>
                <c:pt idx="3270">
                  <c:v>0.87520870597342504</c:v>
                </c:pt>
                <c:pt idx="3271">
                  <c:v>0.87516853469839595</c:v>
                </c:pt>
                <c:pt idx="3272">
                  <c:v>0.87511828900579902</c:v>
                </c:pt>
                <c:pt idx="3273">
                  <c:v>0.875094967145014</c:v>
                </c:pt>
                <c:pt idx="3274">
                  <c:v>0.87502022950962</c:v>
                </c:pt>
                <c:pt idx="3275">
                  <c:v>0.87496821333767305</c:v>
                </c:pt>
                <c:pt idx="3276">
                  <c:v>0.87492176458276305</c:v>
                </c:pt>
                <c:pt idx="3277">
                  <c:v>0.87488112359869796</c:v>
                </c:pt>
                <c:pt idx="3278">
                  <c:v>0.87487550770498002</c:v>
                </c:pt>
                <c:pt idx="3279">
                  <c:v>0.87484795400011695</c:v>
                </c:pt>
                <c:pt idx="3280">
                  <c:v>0.87482733285202396</c:v>
                </c:pt>
                <c:pt idx="3281">
                  <c:v>0.87477555925982498</c:v>
                </c:pt>
                <c:pt idx="3282">
                  <c:v>0.87475175592145504</c:v>
                </c:pt>
                <c:pt idx="3283">
                  <c:v>0.87472901278784398</c:v>
                </c:pt>
                <c:pt idx="3284">
                  <c:v>0.87467167769686305</c:v>
                </c:pt>
                <c:pt idx="3285">
                  <c:v>0.87465248078998004</c:v>
                </c:pt>
                <c:pt idx="3286">
                  <c:v>0.87460550187943698</c:v>
                </c:pt>
                <c:pt idx="3287">
                  <c:v>0.87455757506179999</c:v>
                </c:pt>
                <c:pt idx="3288">
                  <c:v>0.87455142868466695</c:v>
                </c:pt>
                <c:pt idx="3289">
                  <c:v>0.87452661637381102</c:v>
                </c:pt>
                <c:pt idx="3290">
                  <c:v>0.87452115999615998</c:v>
                </c:pt>
                <c:pt idx="3291">
                  <c:v>0.87448930090270205</c:v>
                </c:pt>
                <c:pt idx="3292">
                  <c:v>0.87447258178743903</c:v>
                </c:pt>
                <c:pt idx="3293">
                  <c:v>0.87441738304629502</c:v>
                </c:pt>
                <c:pt idx="3294">
                  <c:v>0.87438088827777105</c:v>
                </c:pt>
                <c:pt idx="3295">
                  <c:v>0.87432239653505905</c:v>
                </c:pt>
                <c:pt idx="3296">
                  <c:v>0.87430687277872599</c:v>
                </c:pt>
                <c:pt idx="3297">
                  <c:v>0.87428971707540604</c:v>
                </c:pt>
                <c:pt idx="3298">
                  <c:v>0.87426264337014203</c:v>
                </c:pt>
                <c:pt idx="3299">
                  <c:v>0.87424056415404805</c:v>
                </c:pt>
                <c:pt idx="3300">
                  <c:v>0.87421999319721699</c:v>
                </c:pt>
                <c:pt idx="3301">
                  <c:v>0.87421017810448298</c:v>
                </c:pt>
                <c:pt idx="3302">
                  <c:v>0.874205420387548</c:v>
                </c:pt>
                <c:pt idx="3303">
                  <c:v>0.87418592361945102</c:v>
                </c:pt>
                <c:pt idx="3304">
                  <c:v>0.87418109762199803</c:v>
                </c:pt>
                <c:pt idx="3305">
                  <c:v>0.87416747742182699</c:v>
                </c:pt>
                <c:pt idx="3306">
                  <c:v>0.87412621020761805</c:v>
                </c:pt>
                <c:pt idx="3307">
                  <c:v>0.87408551108778398</c:v>
                </c:pt>
                <c:pt idx="3308">
                  <c:v>0.87403158339175802</c:v>
                </c:pt>
                <c:pt idx="3309">
                  <c:v>0.87401707614000501</c:v>
                </c:pt>
                <c:pt idx="3310">
                  <c:v>0.87397774666746897</c:v>
                </c:pt>
                <c:pt idx="3311">
                  <c:v>0.87397213229357096</c:v>
                </c:pt>
                <c:pt idx="3312">
                  <c:v>0.87392759152483901</c:v>
                </c:pt>
                <c:pt idx="3313">
                  <c:v>0.87389830434900695</c:v>
                </c:pt>
                <c:pt idx="3314">
                  <c:v>0.87385685055868001</c:v>
                </c:pt>
                <c:pt idx="3315">
                  <c:v>0.87385169696380605</c:v>
                </c:pt>
                <c:pt idx="3316">
                  <c:v>0.87380096671917695</c:v>
                </c:pt>
                <c:pt idx="3317">
                  <c:v>0.87374071571165302</c:v>
                </c:pt>
                <c:pt idx="3318">
                  <c:v>0.87369630456089498</c:v>
                </c:pt>
                <c:pt idx="3319">
                  <c:v>0.87367100105122797</c:v>
                </c:pt>
                <c:pt idx="3320">
                  <c:v>0.87364691958028695</c:v>
                </c:pt>
                <c:pt idx="3321">
                  <c:v>0.87362368071134</c:v>
                </c:pt>
                <c:pt idx="3322">
                  <c:v>0.87359948560104705</c:v>
                </c:pt>
                <c:pt idx="3323">
                  <c:v>0.87357579543244801</c:v>
                </c:pt>
                <c:pt idx="3324">
                  <c:v>0.87357019618259601</c:v>
                </c:pt>
                <c:pt idx="3325">
                  <c:v>0.87356524069484798</c:v>
                </c:pt>
                <c:pt idx="3326">
                  <c:v>0.87355043489846596</c:v>
                </c:pt>
                <c:pt idx="3327">
                  <c:v>0.87351992964615099</c:v>
                </c:pt>
                <c:pt idx="3328">
                  <c:v>0.87351415641406005</c:v>
                </c:pt>
                <c:pt idx="3329">
                  <c:v>0.873508707534145</c:v>
                </c:pt>
                <c:pt idx="3330">
                  <c:v>0.87350380926735904</c:v>
                </c:pt>
                <c:pt idx="3331">
                  <c:v>0.87348182473024105</c:v>
                </c:pt>
                <c:pt idx="3332">
                  <c:v>0.87343539114453095</c:v>
                </c:pt>
                <c:pt idx="3333">
                  <c:v>0.87340587681450099</c:v>
                </c:pt>
                <c:pt idx="3334">
                  <c:v>0.87335192914327098</c:v>
                </c:pt>
                <c:pt idx="3335">
                  <c:v>0.873328636554633</c:v>
                </c:pt>
                <c:pt idx="3336">
                  <c:v>0.87330427460007598</c:v>
                </c:pt>
                <c:pt idx="3337">
                  <c:v>0.87329414598385602</c:v>
                </c:pt>
                <c:pt idx="3338">
                  <c:v>0.87328920398087295</c:v>
                </c:pt>
                <c:pt idx="3339">
                  <c:v>0.87327837733640801</c:v>
                </c:pt>
                <c:pt idx="3340">
                  <c:v>0.87325216161117603</c:v>
                </c:pt>
                <c:pt idx="3341">
                  <c:v>0.87320245519592299</c:v>
                </c:pt>
                <c:pt idx="3342">
                  <c:v>0.87316561711477003</c:v>
                </c:pt>
                <c:pt idx="3343">
                  <c:v>0.87313136422600701</c:v>
                </c:pt>
                <c:pt idx="3344">
                  <c:v>0.87310657759357202</c:v>
                </c:pt>
                <c:pt idx="3345">
                  <c:v>0.87307554603108695</c:v>
                </c:pt>
                <c:pt idx="3346">
                  <c:v>0.87305354018192105</c:v>
                </c:pt>
                <c:pt idx="3347">
                  <c:v>0.87304857454811702</c:v>
                </c:pt>
                <c:pt idx="3348">
                  <c:v>0.87304382355281795</c:v>
                </c:pt>
                <c:pt idx="3349">
                  <c:v>0.87302877074112295</c:v>
                </c:pt>
                <c:pt idx="3350">
                  <c:v>0.87302399863979196</c:v>
                </c:pt>
                <c:pt idx="3351">
                  <c:v>0.87300621774671505</c:v>
                </c:pt>
                <c:pt idx="3352">
                  <c:v>0.87299089126211904</c:v>
                </c:pt>
                <c:pt idx="3353">
                  <c:v>0.87298593307397399</c:v>
                </c:pt>
                <c:pt idx="3354">
                  <c:v>0.87295006534320196</c:v>
                </c:pt>
                <c:pt idx="3355">
                  <c:v>0.87287789182624398</c:v>
                </c:pt>
                <c:pt idx="3356">
                  <c:v>0.87283080851059802</c:v>
                </c:pt>
                <c:pt idx="3357">
                  <c:v>0.87278810443674304</c:v>
                </c:pt>
                <c:pt idx="3358">
                  <c:v>0.87274137374496497</c:v>
                </c:pt>
                <c:pt idx="3359">
                  <c:v>0.872720179724088</c:v>
                </c:pt>
                <c:pt idx="3360">
                  <c:v>0.87269488003954399</c:v>
                </c:pt>
                <c:pt idx="3361">
                  <c:v>0.87264721568144099</c:v>
                </c:pt>
                <c:pt idx="3362">
                  <c:v>0.87260709034717299</c:v>
                </c:pt>
                <c:pt idx="3363">
                  <c:v>0.872568835621085</c:v>
                </c:pt>
                <c:pt idx="3364">
                  <c:v>0.87249476973680995</c:v>
                </c:pt>
                <c:pt idx="3365">
                  <c:v>0.87246434564438402</c:v>
                </c:pt>
                <c:pt idx="3366">
                  <c:v>0.87242580884832099</c:v>
                </c:pt>
                <c:pt idx="3367">
                  <c:v>0.87238064188542497</c:v>
                </c:pt>
                <c:pt idx="3368">
                  <c:v>0.87233276122596404</c:v>
                </c:pt>
                <c:pt idx="3369">
                  <c:v>0.87231435627818898</c:v>
                </c:pt>
                <c:pt idx="3370">
                  <c:v>0.87228757115830802</c:v>
                </c:pt>
                <c:pt idx="3371">
                  <c:v>0.87223494226249798</c:v>
                </c:pt>
                <c:pt idx="3372">
                  <c:v>0.87220602723742002</c:v>
                </c:pt>
                <c:pt idx="3373">
                  <c:v>0.87215999376698905</c:v>
                </c:pt>
                <c:pt idx="3374">
                  <c:v>0.87211485229770602</c:v>
                </c:pt>
                <c:pt idx="3375">
                  <c:v>0.87208352755461804</c:v>
                </c:pt>
                <c:pt idx="3376">
                  <c:v>0.87203612954838405</c:v>
                </c:pt>
                <c:pt idx="3377">
                  <c:v>0.87199814168614898</c:v>
                </c:pt>
                <c:pt idx="3378">
                  <c:v>0.87196221523190098</c:v>
                </c:pt>
                <c:pt idx="3379">
                  <c:v>0.871913308323499</c:v>
                </c:pt>
                <c:pt idx="3380">
                  <c:v>0.87188310845449002</c:v>
                </c:pt>
                <c:pt idx="3381">
                  <c:v>0.87184608916598605</c:v>
                </c:pt>
                <c:pt idx="3382">
                  <c:v>0.87178617016414495</c:v>
                </c:pt>
                <c:pt idx="3383">
                  <c:v>0.87173875936074696</c:v>
                </c:pt>
                <c:pt idx="3384">
                  <c:v>0.87168804512648501</c:v>
                </c:pt>
                <c:pt idx="3385">
                  <c:v>0.87165713304988801</c:v>
                </c:pt>
                <c:pt idx="3386">
                  <c:v>0.87164228900013196</c:v>
                </c:pt>
                <c:pt idx="3387">
                  <c:v>0.87160609178276705</c:v>
                </c:pt>
                <c:pt idx="3388">
                  <c:v>0.87155927866347205</c:v>
                </c:pt>
                <c:pt idx="3389">
                  <c:v>0.87151006089808103</c:v>
                </c:pt>
                <c:pt idx="3390">
                  <c:v>0.87147012772478605</c:v>
                </c:pt>
                <c:pt idx="3391">
                  <c:v>0.87142871414737599</c:v>
                </c:pt>
                <c:pt idx="3392">
                  <c:v>0.87142326387957603</c:v>
                </c:pt>
                <c:pt idx="3393">
                  <c:v>0.87140514581082396</c:v>
                </c:pt>
                <c:pt idx="3394">
                  <c:v>0.87136350468659396</c:v>
                </c:pt>
                <c:pt idx="3395">
                  <c:v>0.87135806688953299</c:v>
                </c:pt>
                <c:pt idx="3396">
                  <c:v>0.87131597419358497</c:v>
                </c:pt>
                <c:pt idx="3397">
                  <c:v>0.87127806145338305</c:v>
                </c:pt>
                <c:pt idx="3398">
                  <c:v>0.87127270507559496</c:v>
                </c:pt>
                <c:pt idx="3399">
                  <c:v>0.87124891700877205</c:v>
                </c:pt>
                <c:pt idx="3400">
                  <c:v>0.87121531813733799</c:v>
                </c:pt>
                <c:pt idx="3401">
                  <c:v>0.87118429157292498</c:v>
                </c:pt>
                <c:pt idx="3402">
                  <c:v>0.87114615660995898</c:v>
                </c:pt>
                <c:pt idx="3403">
                  <c:v>0.87110671898277403</c:v>
                </c:pt>
                <c:pt idx="3404">
                  <c:v>0.87106234501622604</c:v>
                </c:pt>
                <c:pt idx="3405">
                  <c:v>0.87102714442007101</c:v>
                </c:pt>
                <c:pt idx="3406">
                  <c:v>0.87102177960619798</c:v>
                </c:pt>
                <c:pt idx="3407">
                  <c:v>0.871016760748067</c:v>
                </c:pt>
                <c:pt idx="3408">
                  <c:v>0.87099686389546604</c:v>
                </c:pt>
                <c:pt idx="3409">
                  <c:v>0.87095894249355299</c:v>
                </c:pt>
                <c:pt idx="3410">
                  <c:v>0.870936113702377</c:v>
                </c:pt>
                <c:pt idx="3411">
                  <c:v>0.87089411565745301</c:v>
                </c:pt>
                <c:pt idx="3412">
                  <c:v>0.87085092147008802</c:v>
                </c:pt>
                <c:pt idx="3413">
                  <c:v>0.87080152139480205</c:v>
                </c:pt>
                <c:pt idx="3414">
                  <c:v>0.87078478582311303</c:v>
                </c:pt>
                <c:pt idx="3415">
                  <c:v>0.87074316844794897</c:v>
                </c:pt>
                <c:pt idx="3416">
                  <c:v>0.87070066836743099</c:v>
                </c:pt>
                <c:pt idx="3417">
                  <c:v>0.87069494966813299</c:v>
                </c:pt>
                <c:pt idx="3418">
                  <c:v>0.87066447507755396</c:v>
                </c:pt>
                <c:pt idx="3419">
                  <c:v>0.87063838469858001</c:v>
                </c:pt>
                <c:pt idx="3420">
                  <c:v>0.87062786048463903</c:v>
                </c:pt>
                <c:pt idx="3421">
                  <c:v>0.87057524429880195</c:v>
                </c:pt>
                <c:pt idx="3422">
                  <c:v>0.87053762789969202</c:v>
                </c:pt>
                <c:pt idx="3423">
                  <c:v>0.87053170598429397</c:v>
                </c:pt>
                <c:pt idx="3424">
                  <c:v>0.870504457973023</c:v>
                </c:pt>
                <c:pt idx="3425">
                  <c:v>0.87047265848170396</c:v>
                </c:pt>
                <c:pt idx="3426">
                  <c:v>0.87044868351882299</c:v>
                </c:pt>
                <c:pt idx="3427">
                  <c:v>0.87044327572501301</c:v>
                </c:pt>
                <c:pt idx="3428">
                  <c:v>0.87042012401107505</c:v>
                </c:pt>
                <c:pt idx="3429">
                  <c:v>0.87038001882309302</c:v>
                </c:pt>
                <c:pt idx="3430">
                  <c:v>0.87034909071183497</c:v>
                </c:pt>
                <c:pt idx="3431">
                  <c:v>0.87028874398306799</c:v>
                </c:pt>
                <c:pt idx="3432">
                  <c:v>0.87023612530289296</c:v>
                </c:pt>
                <c:pt idx="3433">
                  <c:v>0.870186128211622</c:v>
                </c:pt>
                <c:pt idx="3434">
                  <c:v>0.87008452464917596</c:v>
                </c:pt>
                <c:pt idx="3435">
                  <c:v>0.87005208791992195</c:v>
                </c:pt>
                <c:pt idx="3436">
                  <c:v>0.870019045388566</c:v>
                </c:pt>
                <c:pt idx="3437">
                  <c:v>0.86985629018750099</c:v>
                </c:pt>
                <c:pt idx="3438">
                  <c:v>0.86984621953267105</c:v>
                </c:pt>
                <c:pt idx="3439">
                  <c:v>0.86977382568322503</c:v>
                </c:pt>
                <c:pt idx="3440">
                  <c:v>0.86976786013529195</c:v>
                </c:pt>
                <c:pt idx="3441">
                  <c:v>0.86970535920353498</c:v>
                </c:pt>
                <c:pt idx="3442">
                  <c:v>0.86969071949869203</c:v>
                </c:pt>
                <c:pt idx="3443">
                  <c:v>0.86966492910920601</c:v>
                </c:pt>
                <c:pt idx="3444">
                  <c:v>0.86961051425109703</c:v>
                </c:pt>
                <c:pt idx="3445">
                  <c:v>0.86955383068024505</c:v>
                </c:pt>
                <c:pt idx="3446">
                  <c:v>0.86949781159776696</c:v>
                </c:pt>
                <c:pt idx="3447">
                  <c:v>0.86944808003434104</c:v>
                </c:pt>
                <c:pt idx="3448">
                  <c:v>0.86940819489307097</c:v>
                </c:pt>
                <c:pt idx="3449">
                  <c:v>0.86939301909655298</c:v>
                </c:pt>
                <c:pt idx="3450">
                  <c:v>0.86936532563350399</c:v>
                </c:pt>
                <c:pt idx="3451">
                  <c:v>0.86933303401073303</c:v>
                </c:pt>
                <c:pt idx="3452">
                  <c:v>0.86929238235947603</c:v>
                </c:pt>
                <c:pt idx="3453">
                  <c:v>0.86924153419339301</c:v>
                </c:pt>
                <c:pt idx="3454">
                  <c:v>0.86919143203382299</c:v>
                </c:pt>
                <c:pt idx="3455">
                  <c:v>0.869166695990224</c:v>
                </c:pt>
                <c:pt idx="3456">
                  <c:v>0.86913811671452401</c:v>
                </c:pt>
                <c:pt idx="3457">
                  <c:v>0.86910516359788603</c:v>
                </c:pt>
                <c:pt idx="3458">
                  <c:v>0.86906758338644896</c:v>
                </c:pt>
                <c:pt idx="3459">
                  <c:v>0.86901677682978695</c:v>
                </c:pt>
                <c:pt idx="3460">
                  <c:v>0.86899568030366603</c:v>
                </c:pt>
                <c:pt idx="3461">
                  <c:v>0.86892445106539895</c:v>
                </c:pt>
                <c:pt idx="3462">
                  <c:v>0.86886721897223795</c:v>
                </c:pt>
                <c:pt idx="3463">
                  <c:v>0.86881768474511101</c:v>
                </c:pt>
                <c:pt idx="3464">
                  <c:v>0.86878391370097496</c:v>
                </c:pt>
                <c:pt idx="3465">
                  <c:v>0.86877301709896304</c:v>
                </c:pt>
                <c:pt idx="3466">
                  <c:v>0.86872222070851901</c:v>
                </c:pt>
                <c:pt idx="3467">
                  <c:v>0.86867323532914198</c:v>
                </c:pt>
                <c:pt idx="3468">
                  <c:v>0.86863140419387896</c:v>
                </c:pt>
                <c:pt idx="3469">
                  <c:v>0.86860104418119399</c:v>
                </c:pt>
                <c:pt idx="3470">
                  <c:v>0.868559047951039</c:v>
                </c:pt>
                <c:pt idx="3471">
                  <c:v>0.86853195912438697</c:v>
                </c:pt>
                <c:pt idx="3472">
                  <c:v>0.86849768613749501</c:v>
                </c:pt>
                <c:pt idx="3473">
                  <c:v>0.86849191810538995</c:v>
                </c:pt>
                <c:pt idx="3474">
                  <c:v>0.86844785849133799</c:v>
                </c:pt>
                <c:pt idx="3475">
                  <c:v>0.86842784785379101</c:v>
                </c:pt>
                <c:pt idx="3476">
                  <c:v>0.86838963082804799</c:v>
                </c:pt>
                <c:pt idx="3477">
                  <c:v>0.86835177267034602</c:v>
                </c:pt>
                <c:pt idx="3478">
                  <c:v>0.86830347998317703</c:v>
                </c:pt>
                <c:pt idx="3479">
                  <c:v>0.86827425477006204</c:v>
                </c:pt>
                <c:pt idx="3480">
                  <c:v>0.86825229517144098</c:v>
                </c:pt>
                <c:pt idx="3481">
                  <c:v>0.86820332029809899</c:v>
                </c:pt>
                <c:pt idx="3482">
                  <c:v>0.86817707737633498</c:v>
                </c:pt>
                <c:pt idx="3483">
                  <c:v>0.86813777193739505</c:v>
                </c:pt>
                <c:pt idx="3484">
                  <c:v>0.86813256997322097</c:v>
                </c:pt>
                <c:pt idx="3485">
                  <c:v>0.86809373455040795</c:v>
                </c:pt>
                <c:pt idx="3486">
                  <c:v>0.86803770612625297</c:v>
                </c:pt>
                <c:pt idx="3487">
                  <c:v>0.86799443960079503</c:v>
                </c:pt>
                <c:pt idx="3488">
                  <c:v>0.86795023116280401</c:v>
                </c:pt>
                <c:pt idx="3489">
                  <c:v>0.867910212029668</c:v>
                </c:pt>
                <c:pt idx="3490">
                  <c:v>0.867861238993621</c:v>
                </c:pt>
                <c:pt idx="3491">
                  <c:v>0.86782240424796497</c:v>
                </c:pt>
                <c:pt idx="3492">
                  <c:v>0.867786811519903</c:v>
                </c:pt>
                <c:pt idx="3493">
                  <c:v>0.86775209339939796</c:v>
                </c:pt>
                <c:pt idx="3494">
                  <c:v>0.86771466046235601</c:v>
                </c:pt>
                <c:pt idx="3495">
                  <c:v>0.86770842083255195</c:v>
                </c:pt>
                <c:pt idx="3496">
                  <c:v>0.86767303480282798</c:v>
                </c:pt>
                <c:pt idx="3497">
                  <c:v>0.86762933565883404</c:v>
                </c:pt>
                <c:pt idx="3498">
                  <c:v>0.86761830810919605</c:v>
                </c:pt>
                <c:pt idx="3499">
                  <c:v>0.86757829602671999</c:v>
                </c:pt>
                <c:pt idx="3500">
                  <c:v>0.86754077117941497</c:v>
                </c:pt>
                <c:pt idx="3501">
                  <c:v>0.86751622062918898</c:v>
                </c:pt>
                <c:pt idx="3502">
                  <c:v>0.86747878970153103</c:v>
                </c:pt>
                <c:pt idx="3503">
                  <c:v>0.867445210474594</c:v>
                </c:pt>
                <c:pt idx="3504">
                  <c:v>0.86743673790917797</c:v>
                </c:pt>
                <c:pt idx="3505">
                  <c:v>0.86739996131476704</c:v>
                </c:pt>
                <c:pt idx="3506">
                  <c:v>0.86737186866681404</c:v>
                </c:pt>
                <c:pt idx="3507">
                  <c:v>0.86735515739909097</c:v>
                </c:pt>
                <c:pt idx="3508">
                  <c:v>0.86734982972397301</c:v>
                </c:pt>
                <c:pt idx="3509">
                  <c:v>0.86729400416545799</c:v>
                </c:pt>
                <c:pt idx="3510">
                  <c:v>0.86727656837159095</c:v>
                </c:pt>
                <c:pt idx="3511">
                  <c:v>0.86723343066456104</c:v>
                </c:pt>
                <c:pt idx="3512">
                  <c:v>0.86721559853417896</c:v>
                </c:pt>
                <c:pt idx="3513">
                  <c:v>0.86718342012744698</c:v>
                </c:pt>
                <c:pt idx="3514">
                  <c:v>0.86714197003867899</c:v>
                </c:pt>
                <c:pt idx="3515">
                  <c:v>0.86710472103156799</c:v>
                </c:pt>
                <c:pt idx="3516">
                  <c:v>0.867066129415072</c:v>
                </c:pt>
                <c:pt idx="3517">
                  <c:v>0.86705878445936202</c:v>
                </c:pt>
                <c:pt idx="3518">
                  <c:v>0.86704135666743398</c:v>
                </c:pt>
                <c:pt idx="3519">
                  <c:v>0.86699708772167405</c:v>
                </c:pt>
                <c:pt idx="3520">
                  <c:v>0.86697293876473003</c:v>
                </c:pt>
                <c:pt idx="3521">
                  <c:v>0.86695162174767404</c:v>
                </c:pt>
                <c:pt idx="3522">
                  <c:v>0.86690330145050298</c:v>
                </c:pt>
                <c:pt idx="3523">
                  <c:v>0.86688378710743597</c:v>
                </c:pt>
                <c:pt idx="3524">
                  <c:v>0.86684503043141103</c:v>
                </c:pt>
                <c:pt idx="3525">
                  <c:v>0.86679565495792599</c:v>
                </c:pt>
                <c:pt idx="3526">
                  <c:v>0.86677136186764503</c:v>
                </c:pt>
                <c:pt idx="3527">
                  <c:v>0.86673906511961496</c:v>
                </c:pt>
                <c:pt idx="3528">
                  <c:v>0.86670721945217799</c:v>
                </c:pt>
                <c:pt idx="3529">
                  <c:v>0.86667249017060899</c:v>
                </c:pt>
                <c:pt idx="3530">
                  <c:v>0.86662996344739396</c:v>
                </c:pt>
                <c:pt idx="3531">
                  <c:v>0.86662380852572696</c:v>
                </c:pt>
                <c:pt idx="3532">
                  <c:v>0.86661790969187902</c:v>
                </c:pt>
                <c:pt idx="3533">
                  <c:v>0.86661201287803802</c:v>
                </c:pt>
                <c:pt idx="3534">
                  <c:v>0.86660685408929305</c:v>
                </c:pt>
                <c:pt idx="3535">
                  <c:v>0.86656248817187298</c:v>
                </c:pt>
                <c:pt idx="3536">
                  <c:v>0.86651324833433396</c:v>
                </c:pt>
                <c:pt idx="3537">
                  <c:v>0.86648205300077996</c:v>
                </c:pt>
                <c:pt idx="3538">
                  <c:v>0.86645924744255098</c:v>
                </c:pt>
                <c:pt idx="3539">
                  <c:v>0.86643152278885205</c:v>
                </c:pt>
                <c:pt idx="3540">
                  <c:v>0.86638632446045105</c:v>
                </c:pt>
                <c:pt idx="3541">
                  <c:v>0.86635390795216005</c:v>
                </c:pt>
                <c:pt idx="3542">
                  <c:v>0.86631889892643199</c:v>
                </c:pt>
                <c:pt idx="3543">
                  <c:v>0.86630460870191905</c:v>
                </c:pt>
                <c:pt idx="3544">
                  <c:v>0.86628396815701403</c:v>
                </c:pt>
                <c:pt idx="3545">
                  <c:v>0.86626337184620195</c:v>
                </c:pt>
                <c:pt idx="3546">
                  <c:v>0.86622123718921595</c:v>
                </c:pt>
                <c:pt idx="3547">
                  <c:v>0.86616950855054797</c:v>
                </c:pt>
                <c:pt idx="3548">
                  <c:v>0.86614175709781005</c:v>
                </c:pt>
                <c:pt idx="3549">
                  <c:v>0.86610917312140101</c:v>
                </c:pt>
                <c:pt idx="3550">
                  <c:v>0.866076220977407</c:v>
                </c:pt>
                <c:pt idx="3551">
                  <c:v>0.86604514118360498</c:v>
                </c:pt>
                <c:pt idx="3552">
                  <c:v>0.86600490183295098</c:v>
                </c:pt>
                <c:pt idx="3553">
                  <c:v>0.86597959322771101</c:v>
                </c:pt>
                <c:pt idx="3554">
                  <c:v>0.86593276596676905</c:v>
                </c:pt>
                <c:pt idx="3555">
                  <c:v>0.86590125127364503</c:v>
                </c:pt>
                <c:pt idx="3556">
                  <c:v>0.86586825952500301</c:v>
                </c:pt>
                <c:pt idx="3557">
                  <c:v>0.86583122799310996</c:v>
                </c:pt>
                <c:pt idx="3558">
                  <c:v>0.86581900412408197</c:v>
                </c:pt>
                <c:pt idx="3559">
                  <c:v>0.86577201227861</c:v>
                </c:pt>
                <c:pt idx="3560">
                  <c:v>0.86573176900291604</c:v>
                </c:pt>
                <c:pt idx="3561">
                  <c:v>0.86569574245512504</c:v>
                </c:pt>
                <c:pt idx="3562">
                  <c:v>0.86567007443962096</c:v>
                </c:pt>
                <c:pt idx="3563">
                  <c:v>0.86562799587099204</c:v>
                </c:pt>
                <c:pt idx="3564">
                  <c:v>0.86557972980573805</c:v>
                </c:pt>
                <c:pt idx="3565">
                  <c:v>0.86552950572227305</c:v>
                </c:pt>
                <c:pt idx="3566">
                  <c:v>0.86550026567402805</c:v>
                </c:pt>
                <c:pt idx="3567">
                  <c:v>0.865463140862758</c:v>
                </c:pt>
                <c:pt idx="3568">
                  <c:v>0.86543247485212804</c:v>
                </c:pt>
                <c:pt idx="3569">
                  <c:v>0.86540258084011101</c:v>
                </c:pt>
                <c:pt idx="3570">
                  <c:v>0.86535878073741501</c:v>
                </c:pt>
                <c:pt idx="3571">
                  <c:v>0.86532333139794404</c:v>
                </c:pt>
                <c:pt idx="3572">
                  <c:v>0.865281238592011</c:v>
                </c:pt>
                <c:pt idx="3573">
                  <c:v>0.86524562013913697</c:v>
                </c:pt>
                <c:pt idx="3574">
                  <c:v>0.86521947402532196</c:v>
                </c:pt>
                <c:pt idx="3575">
                  <c:v>0.865175078500801</c:v>
                </c:pt>
                <c:pt idx="3576">
                  <c:v>0.86515171157975301</c:v>
                </c:pt>
                <c:pt idx="3577">
                  <c:v>0.865146837755705</c:v>
                </c:pt>
                <c:pt idx="3578">
                  <c:v>0.86509827259234595</c:v>
                </c:pt>
                <c:pt idx="3579">
                  <c:v>0.86504921850337602</c:v>
                </c:pt>
                <c:pt idx="3580">
                  <c:v>0.86500377612791601</c:v>
                </c:pt>
                <c:pt idx="3581">
                  <c:v>0.86497042303063498</c:v>
                </c:pt>
                <c:pt idx="3582">
                  <c:v>0.86491681035639101</c:v>
                </c:pt>
                <c:pt idx="3583">
                  <c:v>0.86487067525170802</c:v>
                </c:pt>
                <c:pt idx="3584">
                  <c:v>0.86484697169874902</c:v>
                </c:pt>
                <c:pt idx="3585">
                  <c:v>0.86479214145065197</c:v>
                </c:pt>
                <c:pt idx="3586">
                  <c:v>0.86477832978179703</c:v>
                </c:pt>
                <c:pt idx="3587">
                  <c:v>0.86473488877642202</c:v>
                </c:pt>
                <c:pt idx="3588">
                  <c:v>0.86468359174058695</c:v>
                </c:pt>
                <c:pt idx="3589">
                  <c:v>0.86466866062693404</c:v>
                </c:pt>
                <c:pt idx="3590">
                  <c:v>0.86463737462763002</c:v>
                </c:pt>
                <c:pt idx="3591">
                  <c:v>0.86459640575142904</c:v>
                </c:pt>
                <c:pt idx="3592">
                  <c:v>0.86457006900152</c:v>
                </c:pt>
                <c:pt idx="3593">
                  <c:v>0.86452448164530904</c:v>
                </c:pt>
                <c:pt idx="3594">
                  <c:v>0.86446503258183904</c:v>
                </c:pt>
                <c:pt idx="3595">
                  <c:v>0.86444374012641401</c:v>
                </c:pt>
                <c:pt idx="3596">
                  <c:v>0.86436942387301396</c:v>
                </c:pt>
                <c:pt idx="3597">
                  <c:v>0.86435091918482498</c:v>
                </c:pt>
                <c:pt idx="3598">
                  <c:v>0.86432115730369596</c:v>
                </c:pt>
                <c:pt idx="3599">
                  <c:v>0.86429158018269303</c:v>
                </c:pt>
                <c:pt idx="3600">
                  <c:v>0.86428626913727102</c:v>
                </c:pt>
                <c:pt idx="3601">
                  <c:v>0.86425116324060303</c:v>
                </c:pt>
                <c:pt idx="3602">
                  <c:v>0.86422543279390895</c:v>
                </c:pt>
                <c:pt idx="3603">
                  <c:v>0.86420385298262004</c:v>
                </c:pt>
                <c:pt idx="3604">
                  <c:v>0.86419869761698498</c:v>
                </c:pt>
                <c:pt idx="3605">
                  <c:v>0.86415769059314695</c:v>
                </c:pt>
                <c:pt idx="3606">
                  <c:v>0.86411146701665098</c:v>
                </c:pt>
                <c:pt idx="3607">
                  <c:v>0.86407335536753405</c:v>
                </c:pt>
                <c:pt idx="3608">
                  <c:v>0.86402854047636302</c:v>
                </c:pt>
                <c:pt idx="3609">
                  <c:v>0.86399799534199795</c:v>
                </c:pt>
                <c:pt idx="3610">
                  <c:v>0.86394500636282601</c:v>
                </c:pt>
                <c:pt idx="3611">
                  <c:v>0.863899064556367</c:v>
                </c:pt>
                <c:pt idx="3612">
                  <c:v>0.863857207912056</c:v>
                </c:pt>
                <c:pt idx="3613">
                  <c:v>0.86379221271079498</c:v>
                </c:pt>
                <c:pt idx="3614">
                  <c:v>0.86378122970658699</c:v>
                </c:pt>
                <c:pt idx="3615">
                  <c:v>0.86377613387825103</c:v>
                </c:pt>
                <c:pt idx="3616">
                  <c:v>0.86373343751578702</c:v>
                </c:pt>
                <c:pt idx="3617">
                  <c:v>0.86372580951671896</c:v>
                </c:pt>
                <c:pt idx="3618">
                  <c:v>0.86368326628546799</c:v>
                </c:pt>
                <c:pt idx="3619">
                  <c:v>0.86364375442823604</c:v>
                </c:pt>
                <c:pt idx="3620">
                  <c:v>0.86359500295847602</c:v>
                </c:pt>
                <c:pt idx="3621">
                  <c:v>0.86354882406329803</c:v>
                </c:pt>
                <c:pt idx="3622">
                  <c:v>0.86353187224022698</c:v>
                </c:pt>
                <c:pt idx="3623">
                  <c:v>0.86349158816715399</c:v>
                </c:pt>
                <c:pt idx="3624">
                  <c:v>0.86345851886462399</c:v>
                </c:pt>
                <c:pt idx="3625">
                  <c:v>0.86343650563640995</c:v>
                </c:pt>
                <c:pt idx="3626">
                  <c:v>0.86341283634758004</c:v>
                </c:pt>
                <c:pt idx="3627">
                  <c:v>0.86339220433858899</c:v>
                </c:pt>
                <c:pt idx="3628">
                  <c:v>0.86338695345704897</c:v>
                </c:pt>
                <c:pt idx="3629">
                  <c:v>0.86334194588009505</c:v>
                </c:pt>
                <c:pt idx="3630">
                  <c:v>0.86329240447993505</c:v>
                </c:pt>
                <c:pt idx="3631">
                  <c:v>0.86324217401723902</c:v>
                </c:pt>
                <c:pt idx="3632">
                  <c:v>0.86318627482716503</c:v>
                </c:pt>
                <c:pt idx="3633">
                  <c:v>0.86314403481943203</c:v>
                </c:pt>
                <c:pt idx="3634">
                  <c:v>0.86312917100665099</c:v>
                </c:pt>
                <c:pt idx="3635">
                  <c:v>0.86307790137664697</c:v>
                </c:pt>
                <c:pt idx="3636">
                  <c:v>0.86305570841130497</c:v>
                </c:pt>
                <c:pt idx="3637">
                  <c:v>0.86300013694833499</c:v>
                </c:pt>
                <c:pt idx="3638">
                  <c:v>0.86298930240976102</c:v>
                </c:pt>
                <c:pt idx="3639">
                  <c:v>0.86296031917482197</c:v>
                </c:pt>
                <c:pt idx="3640">
                  <c:v>0.86294891338509205</c:v>
                </c:pt>
                <c:pt idx="3641">
                  <c:v>0.86294434473686399</c:v>
                </c:pt>
                <c:pt idx="3642">
                  <c:v>0.86293985384944505</c:v>
                </c:pt>
                <c:pt idx="3643">
                  <c:v>0.862909746772757</c:v>
                </c:pt>
                <c:pt idx="3644">
                  <c:v>0.86290033877558003</c:v>
                </c:pt>
                <c:pt idx="3645">
                  <c:v>0.86289549050589198</c:v>
                </c:pt>
                <c:pt idx="3646">
                  <c:v>0.86286473680286202</c:v>
                </c:pt>
                <c:pt idx="3647">
                  <c:v>0.86285534771289196</c:v>
                </c:pt>
                <c:pt idx="3648">
                  <c:v>0.86283328307184703</c:v>
                </c:pt>
                <c:pt idx="3649">
                  <c:v>0.86277600027231005</c:v>
                </c:pt>
                <c:pt idx="3650">
                  <c:v>0.86274966560658595</c:v>
                </c:pt>
                <c:pt idx="3651">
                  <c:v>0.86269598741280296</c:v>
                </c:pt>
                <c:pt idx="3652">
                  <c:v>0.86267580604573602</c:v>
                </c:pt>
                <c:pt idx="3653">
                  <c:v>0.86264115440759503</c:v>
                </c:pt>
                <c:pt idx="3654">
                  <c:v>0.862610053867649</c:v>
                </c:pt>
                <c:pt idx="3655">
                  <c:v>0.86257405409834698</c:v>
                </c:pt>
                <c:pt idx="3656">
                  <c:v>0.86252416378418795</c:v>
                </c:pt>
                <c:pt idx="3657">
                  <c:v>0.86250292138809004</c:v>
                </c:pt>
                <c:pt idx="3658">
                  <c:v>0.86247415950211304</c:v>
                </c:pt>
                <c:pt idx="3659">
                  <c:v>0.86244846675114495</c:v>
                </c:pt>
                <c:pt idx="3660">
                  <c:v>0.86243293699843904</c:v>
                </c:pt>
                <c:pt idx="3661">
                  <c:v>0.86242808370932</c:v>
                </c:pt>
                <c:pt idx="3662">
                  <c:v>0.86242365987492697</c:v>
                </c:pt>
                <c:pt idx="3663">
                  <c:v>0.86240654685965901</c:v>
                </c:pt>
                <c:pt idx="3664">
                  <c:v>0.86240178294188297</c:v>
                </c:pt>
                <c:pt idx="3665">
                  <c:v>0.862367591286053</c:v>
                </c:pt>
                <c:pt idx="3666">
                  <c:v>0.86236192462583605</c:v>
                </c:pt>
                <c:pt idx="3667">
                  <c:v>0.86235382840772501</c:v>
                </c:pt>
                <c:pt idx="3668">
                  <c:v>0.86232693172405195</c:v>
                </c:pt>
                <c:pt idx="3669">
                  <c:v>0.86228316431676699</c:v>
                </c:pt>
                <c:pt idx="3670">
                  <c:v>0.86222472585552901</c:v>
                </c:pt>
                <c:pt idx="3671">
                  <c:v>0.86218496960431401</c:v>
                </c:pt>
                <c:pt idx="3672">
                  <c:v>0.86216885514441599</c:v>
                </c:pt>
                <c:pt idx="3673">
                  <c:v>0.86211862422388497</c:v>
                </c:pt>
                <c:pt idx="3674">
                  <c:v>0.86209406626669305</c:v>
                </c:pt>
                <c:pt idx="3675">
                  <c:v>0.86206484673906203</c:v>
                </c:pt>
                <c:pt idx="3676">
                  <c:v>0.86200405692696902</c:v>
                </c:pt>
                <c:pt idx="3677">
                  <c:v>0.86195843410776896</c:v>
                </c:pt>
                <c:pt idx="3678">
                  <c:v>0.86191283642768701</c:v>
                </c:pt>
                <c:pt idx="3679">
                  <c:v>0.86186619495240901</c:v>
                </c:pt>
                <c:pt idx="3680">
                  <c:v>0.86182200882259097</c:v>
                </c:pt>
                <c:pt idx="3681">
                  <c:v>0.86178129375469403</c:v>
                </c:pt>
                <c:pt idx="3682">
                  <c:v>0.86175091022071404</c:v>
                </c:pt>
                <c:pt idx="3683">
                  <c:v>0.86174562088746898</c:v>
                </c:pt>
                <c:pt idx="3684">
                  <c:v>0.86172619067071798</c:v>
                </c:pt>
                <c:pt idx="3685">
                  <c:v>0.86172106867153497</c:v>
                </c:pt>
                <c:pt idx="3686">
                  <c:v>0.86170786290541601</c:v>
                </c:pt>
                <c:pt idx="3687">
                  <c:v>0.86169101286849203</c:v>
                </c:pt>
                <c:pt idx="3688">
                  <c:v>0.86168553754270405</c:v>
                </c:pt>
                <c:pt idx="3689">
                  <c:v>0.86166825120742296</c:v>
                </c:pt>
                <c:pt idx="3690">
                  <c:v>0.86166305537933296</c:v>
                </c:pt>
                <c:pt idx="3691">
                  <c:v>0.86165866101159605</c:v>
                </c:pt>
                <c:pt idx="3692">
                  <c:v>0.86162469199554004</c:v>
                </c:pt>
                <c:pt idx="3693">
                  <c:v>0.86160426340977603</c:v>
                </c:pt>
                <c:pt idx="3694">
                  <c:v>0.86156226339555697</c:v>
                </c:pt>
                <c:pt idx="3695">
                  <c:v>0.86155662481989204</c:v>
                </c:pt>
                <c:pt idx="3696">
                  <c:v>0.86152379074444496</c:v>
                </c:pt>
                <c:pt idx="3697">
                  <c:v>0.86149605004893803</c:v>
                </c:pt>
                <c:pt idx="3698">
                  <c:v>0.86144272718402604</c:v>
                </c:pt>
                <c:pt idx="3699">
                  <c:v>0.861406196841496</c:v>
                </c:pt>
                <c:pt idx="3700">
                  <c:v>0.86137947872511</c:v>
                </c:pt>
                <c:pt idx="3701">
                  <c:v>0.86135044913666203</c:v>
                </c:pt>
                <c:pt idx="3702">
                  <c:v>0.86131001200125601</c:v>
                </c:pt>
                <c:pt idx="3703">
                  <c:v>0.86127057999992396</c:v>
                </c:pt>
                <c:pt idx="3704">
                  <c:v>0.86122842678525802</c:v>
                </c:pt>
                <c:pt idx="3705">
                  <c:v>0.86119684052308398</c:v>
                </c:pt>
                <c:pt idx="3706">
                  <c:v>0.86118740659030402</c:v>
                </c:pt>
                <c:pt idx="3707">
                  <c:v>0.86116325223063095</c:v>
                </c:pt>
                <c:pt idx="3708">
                  <c:v>0.86112336192309802</c:v>
                </c:pt>
                <c:pt idx="3709">
                  <c:v>0.86110946064099902</c:v>
                </c:pt>
                <c:pt idx="3710">
                  <c:v>0.86108739177162397</c:v>
                </c:pt>
                <c:pt idx="3711">
                  <c:v>0.86108253717205196</c:v>
                </c:pt>
                <c:pt idx="3712">
                  <c:v>0.86107231579698096</c:v>
                </c:pt>
                <c:pt idx="3713">
                  <c:v>0.86104297984021705</c:v>
                </c:pt>
                <c:pt idx="3714">
                  <c:v>0.86100566055778105</c:v>
                </c:pt>
                <c:pt idx="3715">
                  <c:v>0.86096670240441597</c:v>
                </c:pt>
                <c:pt idx="3716">
                  <c:v>0.86093109069392104</c:v>
                </c:pt>
                <c:pt idx="3717">
                  <c:v>0.86091167499437504</c:v>
                </c:pt>
                <c:pt idx="3718">
                  <c:v>0.86090667461447401</c:v>
                </c:pt>
                <c:pt idx="3719">
                  <c:v>0.86086191359407804</c:v>
                </c:pt>
                <c:pt idx="3720">
                  <c:v>0.86083165912848303</c:v>
                </c:pt>
                <c:pt idx="3721">
                  <c:v>0.86076601213446302</c:v>
                </c:pt>
                <c:pt idx="3722">
                  <c:v>0.86072292313952103</c:v>
                </c:pt>
                <c:pt idx="3723">
                  <c:v>0.86070454136887997</c:v>
                </c:pt>
                <c:pt idx="3724">
                  <c:v>0.86067705090200597</c:v>
                </c:pt>
                <c:pt idx="3725">
                  <c:v>0.86064641537006603</c:v>
                </c:pt>
                <c:pt idx="3726">
                  <c:v>0.86057360677315498</c:v>
                </c:pt>
                <c:pt idx="3727">
                  <c:v>0.86052824875607103</c:v>
                </c:pt>
                <c:pt idx="3728">
                  <c:v>0.86047639115622998</c:v>
                </c:pt>
                <c:pt idx="3729">
                  <c:v>0.86046171250594905</c:v>
                </c:pt>
                <c:pt idx="3730">
                  <c:v>0.86045588311135601</c:v>
                </c:pt>
                <c:pt idx="3731">
                  <c:v>0.86038724577522996</c:v>
                </c:pt>
                <c:pt idx="3732">
                  <c:v>0.86038117451170604</c:v>
                </c:pt>
                <c:pt idx="3733">
                  <c:v>0.86035243914018</c:v>
                </c:pt>
                <c:pt idx="3734">
                  <c:v>0.86033174687019298</c:v>
                </c:pt>
                <c:pt idx="3735">
                  <c:v>0.86031360802715595</c:v>
                </c:pt>
                <c:pt idx="3736">
                  <c:v>0.86027924692041102</c:v>
                </c:pt>
                <c:pt idx="3737">
                  <c:v>0.86024711677315902</c:v>
                </c:pt>
                <c:pt idx="3738">
                  <c:v>0.86021319882359903</c:v>
                </c:pt>
                <c:pt idx="3739">
                  <c:v>0.86017314764633002</c:v>
                </c:pt>
                <c:pt idx="3740">
                  <c:v>0.86012727066697203</c:v>
                </c:pt>
                <c:pt idx="3741">
                  <c:v>0.86012162896629596</c:v>
                </c:pt>
                <c:pt idx="3742">
                  <c:v>0.86007990678996105</c:v>
                </c:pt>
                <c:pt idx="3743">
                  <c:v>0.86002942852313102</c:v>
                </c:pt>
                <c:pt idx="3744">
                  <c:v>0.85998084011600195</c:v>
                </c:pt>
                <c:pt idx="3745">
                  <c:v>0.85995778507963405</c:v>
                </c:pt>
                <c:pt idx="3746">
                  <c:v>0.85991397730214503</c:v>
                </c:pt>
                <c:pt idx="3747">
                  <c:v>0.85988984188447204</c:v>
                </c:pt>
                <c:pt idx="3748">
                  <c:v>0.85984710120803998</c:v>
                </c:pt>
                <c:pt idx="3749">
                  <c:v>0.85979646322783598</c:v>
                </c:pt>
                <c:pt idx="3750">
                  <c:v>0.85974668981056301</c:v>
                </c:pt>
                <c:pt idx="3751">
                  <c:v>0.85970467352508595</c:v>
                </c:pt>
                <c:pt idx="3752">
                  <c:v>0.85966846425214005</c:v>
                </c:pt>
                <c:pt idx="3753">
                  <c:v>0.85962173243357698</c:v>
                </c:pt>
                <c:pt idx="3754">
                  <c:v>0.85957383060776704</c:v>
                </c:pt>
                <c:pt idx="3755">
                  <c:v>0.85953588704029704</c:v>
                </c:pt>
                <c:pt idx="3756">
                  <c:v>0.85950924512288196</c:v>
                </c:pt>
                <c:pt idx="3757">
                  <c:v>0.85949721480045005</c:v>
                </c:pt>
                <c:pt idx="3758">
                  <c:v>0.85947135684781095</c:v>
                </c:pt>
                <c:pt idx="3759">
                  <c:v>0.85946614258356502</c:v>
                </c:pt>
                <c:pt idx="3760">
                  <c:v>0.85939735498561298</c:v>
                </c:pt>
                <c:pt idx="3761">
                  <c:v>0.85939033494310402</c:v>
                </c:pt>
                <c:pt idx="3762">
                  <c:v>0.85934142195298902</c:v>
                </c:pt>
                <c:pt idx="3763">
                  <c:v>0.85932242520447499</c:v>
                </c:pt>
                <c:pt idx="3764">
                  <c:v>0.85927442755864403</c:v>
                </c:pt>
                <c:pt idx="3765">
                  <c:v>0.85923715142443402</c:v>
                </c:pt>
                <c:pt idx="3766">
                  <c:v>0.85919419124016205</c:v>
                </c:pt>
                <c:pt idx="3767">
                  <c:v>0.85915069812048095</c:v>
                </c:pt>
                <c:pt idx="3768">
                  <c:v>0.85912796500149902</c:v>
                </c:pt>
                <c:pt idx="3769">
                  <c:v>0.85909572361775099</c:v>
                </c:pt>
                <c:pt idx="3770">
                  <c:v>0.85906352512037698</c:v>
                </c:pt>
                <c:pt idx="3771">
                  <c:v>0.85903386678535498</c:v>
                </c:pt>
                <c:pt idx="3772">
                  <c:v>0.85899050832911095</c:v>
                </c:pt>
                <c:pt idx="3773">
                  <c:v>0.85897061435018296</c:v>
                </c:pt>
                <c:pt idx="3774">
                  <c:v>0.85892876895644898</c:v>
                </c:pt>
                <c:pt idx="3775">
                  <c:v>0.85889535290433705</c:v>
                </c:pt>
                <c:pt idx="3776">
                  <c:v>0.85884418971635101</c:v>
                </c:pt>
                <c:pt idx="3777">
                  <c:v>0.85879866511871294</c:v>
                </c:pt>
                <c:pt idx="3778">
                  <c:v>0.858744653245611</c:v>
                </c:pt>
                <c:pt idx="3779">
                  <c:v>0.85872416604107404</c:v>
                </c:pt>
                <c:pt idx="3780">
                  <c:v>0.85867688518109397</c:v>
                </c:pt>
                <c:pt idx="3781">
                  <c:v>0.85863527093577596</c:v>
                </c:pt>
                <c:pt idx="3782">
                  <c:v>0.85862976398283197</c:v>
                </c:pt>
                <c:pt idx="3783">
                  <c:v>0.85861133461324601</c:v>
                </c:pt>
                <c:pt idx="3784">
                  <c:v>0.85860444184917295</c:v>
                </c:pt>
                <c:pt idx="3785">
                  <c:v>0.85856925350555802</c:v>
                </c:pt>
                <c:pt idx="3786">
                  <c:v>0.85854254517850703</c:v>
                </c:pt>
                <c:pt idx="3787">
                  <c:v>0.85849826969863996</c:v>
                </c:pt>
                <c:pt idx="3788">
                  <c:v>0.85845570452189002</c:v>
                </c:pt>
                <c:pt idx="3789">
                  <c:v>0.85843549898385196</c:v>
                </c:pt>
                <c:pt idx="3790">
                  <c:v>0.85841596127701303</c:v>
                </c:pt>
                <c:pt idx="3791">
                  <c:v>0.858377557454297</c:v>
                </c:pt>
                <c:pt idx="3792">
                  <c:v>0.85834153230596699</c:v>
                </c:pt>
                <c:pt idx="3793">
                  <c:v>0.85831890006181</c:v>
                </c:pt>
                <c:pt idx="3794">
                  <c:v>0.85829721554174998</c:v>
                </c:pt>
                <c:pt idx="3795">
                  <c:v>0.85827118432643601</c:v>
                </c:pt>
                <c:pt idx="3796">
                  <c:v>0.85821029077978905</c:v>
                </c:pt>
                <c:pt idx="3797">
                  <c:v>0.85817814006738902</c:v>
                </c:pt>
                <c:pt idx="3798">
                  <c:v>0.85813405950924804</c:v>
                </c:pt>
                <c:pt idx="3799">
                  <c:v>0.85808384512656199</c:v>
                </c:pt>
                <c:pt idx="3800">
                  <c:v>0.85806134506754805</c:v>
                </c:pt>
                <c:pt idx="3801">
                  <c:v>0.85801779781716203</c:v>
                </c:pt>
                <c:pt idx="3802">
                  <c:v>0.85798386836989704</c:v>
                </c:pt>
                <c:pt idx="3803">
                  <c:v>0.85790540164372797</c:v>
                </c:pt>
                <c:pt idx="3804">
                  <c:v>0.85788366938967697</c:v>
                </c:pt>
                <c:pt idx="3805">
                  <c:v>0.85787772684798103</c:v>
                </c:pt>
                <c:pt idx="3806">
                  <c:v>0.857860803391435</c:v>
                </c:pt>
                <c:pt idx="3807">
                  <c:v>0.85783710382599498</c:v>
                </c:pt>
                <c:pt idx="3808">
                  <c:v>0.85781728477428898</c:v>
                </c:pt>
                <c:pt idx="3809">
                  <c:v>0.85778024380861395</c:v>
                </c:pt>
                <c:pt idx="3810">
                  <c:v>0.85773639181205696</c:v>
                </c:pt>
                <c:pt idx="3811">
                  <c:v>0.85771966671869104</c:v>
                </c:pt>
                <c:pt idx="3812">
                  <c:v>0.857666099319359</c:v>
                </c:pt>
                <c:pt idx="3813">
                  <c:v>0.85764529188669103</c:v>
                </c:pt>
                <c:pt idx="3814">
                  <c:v>0.85759742626526803</c:v>
                </c:pt>
                <c:pt idx="3815">
                  <c:v>0.857570963441881</c:v>
                </c:pt>
                <c:pt idx="3816">
                  <c:v>0.85752701982125401</c:v>
                </c:pt>
                <c:pt idx="3817">
                  <c:v>0.85750715461403604</c:v>
                </c:pt>
                <c:pt idx="3818">
                  <c:v>0.85747904116629603</c:v>
                </c:pt>
                <c:pt idx="3819">
                  <c:v>0.85745899889144195</c:v>
                </c:pt>
                <c:pt idx="3820">
                  <c:v>0.85743382313013905</c:v>
                </c:pt>
                <c:pt idx="3821">
                  <c:v>0.85738228445114895</c:v>
                </c:pt>
                <c:pt idx="3822">
                  <c:v>0.85732828719409804</c:v>
                </c:pt>
                <c:pt idx="3823">
                  <c:v>0.85727872402939698</c:v>
                </c:pt>
                <c:pt idx="3824">
                  <c:v>0.85724856570448704</c:v>
                </c:pt>
                <c:pt idx="3825">
                  <c:v>0.85720812627296294</c:v>
                </c:pt>
                <c:pt idx="3826">
                  <c:v>0.85717631503504699</c:v>
                </c:pt>
                <c:pt idx="3827">
                  <c:v>0.85717099744987502</c:v>
                </c:pt>
                <c:pt idx="3828">
                  <c:v>0.85713020051781696</c:v>
                </c:pt>
                <c:pt idx="3829">
                  <c:v>0.85704595432762698</c:v>
                </c:pt>
                <c:pt idx="3830">
                  <c:v>0.85703177047189705</c:v>
                </c:pt>
                <c:pt idx="3831">
                  <c:v>0.85701477182532204</c:v>
                </c:pt>
                <c:pt idx="3832">
                  <c:v>0.85696594194154596</c:v>
                </c:pt>
                <c:pt idx="3833">
                  <c:v>0.85692084416705006</c:v>
                </c:pt>
                <c:pt idx="3834">
                  <c:v>0.85689090261255296</c:v>
                </c:pt>
                <c:pt idx="3835">
                  <c:v>0.85688590894858496</c:v>
                </c:pt>
                <c:pt idx="3836">
                  <c:v>0.85685950060663996</c:v>
                </c:pt>
                <c:pt idx="3837">
                  <c:v>0.85681722038883501</c:v>
                </c:pt>
                <c:pt idx="3838">
                  <c:v>0.85678240414902196</c:v>
                </c:pt>
                <c:pt idx="3839">
                  <c:v>0.85676976922384995</c:v>
                </c:pt>
                <c:pt idx="3840">
                  <c:v>0.85676498195897699</c:v>
                </c:pt>
                <c:pt idx="3841">
                  <c:v>0.85672602109340601</c:v>
                </c:pt>
                <c:pt idx="3842">
                  <c:v>0.85667700460768004</c:v>
                </c:pt>
                <c:pt idx="3843">
                  <c:v>0.85663360710310699</c:v>
                </c:pt>
                <c:pt idx="3844">
                  <c:v>0.85657569988688698</c:v>
                </c:pt>
                <c:pt idx="3845">
                  <c:v>0.85654359401049396</c:v>
                </c:pt>
                <c:pt idx="3846">
                  <c:v>0.85649254201527403</c:v>
                </c:pt>
                <c:pt idx="3847">
                  <c:v>0.85644513997507898</c:v>
                </c:pt>
                <c:pt idx="3848">
                  <c:v>0.85641383191204701</c:v>
                </c:pt>
                <c:pt idx="3849">
                  <c:v>0.85640172691883498</c:v>
                </c:pt>
                <c:pt idx="3850">
                  <c:v>0.85638512248361598</c:v>
                </c:pt>
                <c:pt idx="3851">
                  <c:v>0.85635316699285602</c:v>
                </c:pt>
                <c:pt idx="3852">
                  <c:v>0.85633222370305995</c:v>
                </c:pt>
                <c:pt idx="3853">
                  <c:v>0.85632732017959801</c:v>
                </c:pt>
                <c:pt idx="3854">
                  <c:v>0.85630120894198203</c:v>
                </c:pt>
                <c:pt idx="3855">
                  <c:v>0.85629603957550704</c:v>
                </c:pt>
                <c:pt idx="3856">
                  <c:v>0.856290775434558</c:v>
                </c:pt>
                <c:pt idx="3857">
                  <c:v>0.856276901064147</c:v>
                </c:pt>
                <c:pt idx="3858">
                  <c:v>0.85624553245158097</c:v>
                </c:pt>
                <c:pt idx="3859">
                  <c:v>0.85622050037099695</c:v>
                </c:pt>
                <c:pt idx="3860">
                  <c:v>0.856204129250837</c:v>
                </c:pt>
                <c:pt idx="3861">
                  <c:v>0.85616611692547595</c:v>
                </c:pt>
                <c:pt idx="3862">
                  <c:v>0.85612516451748399</c:v>
                </c:pt>
                <c:pt idx="3863">
                  <c:v>0.85609311695103596</c:v>
                </c:pt>
                <c:pt idx="3864">
                  <c:v>0.85605274277958598</c:v>
                </c:pt>
                <c:pt idx="3865">
                  <c:v>0.85600220939043503</c:v>
                </c:pt>
                <c:pt idx="3866">
                  <c:v>0.85597474744606195</c:v>
                </c:pt>
                <c:pt idx="3867">
                  <c:v>0.85595525727713795</c:v>
                </c:pt>
                <c:pt idx="3868">
                  <c:v>0.85590522712874695</c:v>
                </c:pt>
                <c:pt idx="3869">
                  <c:v>0.85588370982706696</c:v>
                </c:pt>
                <c:pt idx="3870">
                  <c:v>0.85583281519427101</c:v>
                </c:pt>
                <c:pt idx="3871">
                  <c:v>0.85576817233991498</c:v>
                </c:pt>
                <c:pt idx="3872">
                  <c:v>0.85572965190875405</c:v>
                </c:pt>
                <c:pt idx="3873">
                  <c:v>0.85568772156586004</c:v>
                </c:pt>
                <c:pt idx="3874">
                  <c:v>0.85565647223183605</c:v>
                </c:pt>
                <c:pt idx="3875">
                  <c:v>0.85562536383889898</c:v>
                </c:pt>
                <c:pt idx="3876">
                  <c:v>0.85558393588613701</c:v>
                </c:pt>
                <c:pt idx="3877">
                  <c:v>0.85554333377455405</c:v>
                </c:pt>
                <c:pt idx="3878">
                  <c:v>0.85550083507104102</c:v>
                </c:pt>
                <c:pt idx="3879">
                  <c:v>0.85547567825883697</c:v>
                </c:pt>
                <c:pt idx="3880">
                  <c:v>0.85547046502671298</c:v>
                </c:pt>
                <c:pt idx="3881">
                  <c:v>0.85542515902525695</c:v>
                </c:pt>
                <c:pt idx="3882">
                  <c:v>0.85536849682456995</c:v>
                </c:pt>
                <c:pt idx="3883">
                  <c:v>0.85531571381743698</c:v>
                </c:pt>
                <c:pt idx="3884">
                  <c:v>0.85527974518165795</c:v>
                </c:pt>
                <c:pt idx="3885">
                  <c:v>0.85523491012835495</c:v>
                </c:pt>
                <c:pt idx="3886">
                  <c:v>0.85519696615917495</c:v>
                </c:pt>
                <c:pt idx="3887">
                  <c:v>0.85516999091194201</c:v>
                </c:pt>
                <c:pt idx="3888">
                  <c:v>0.85514620587086199</c:v>
                </c:pt>
                <c:pt idx="3889">
                  <c:v>0.85513149311439896</c:v>
                </c:pt>
                <c:pt idx="3890">
                  <c:v>0.85509713178841995</c:v>
                </c:pt>
                <c:pt idx="3891">
                  <c:v>0.85505459302012898</c:v>
                </c:pt>
                <c:pt idx="3892">
                  <c:v>0.85504907291804599</c:v>
                </c:pt>
                <c:pt idx="3893">
                  <c:v>0.85500349929125596</c:v>
                </c:pt>
                <c:pt idx="3894">
                  <c:v>0.85496124016145902</c:v>
                </c:pt>
                <c:pt idx="3895">
                  <c:v>0.85492376109429102</c:v>
                </c:pt>
                <c:pt idx="3896">
                  <c:v>0.85486243275307805</c:v>
                </c:pt>
                <c:pt idx="3897">
                  <c:v>0.85482668080553703</c:v>
                </c:pt>
                <c:pt idx="3898">
                  <c:v>0.85477620723244196</c:v>
                </c:pt>
                <c:pt idx="3899">
                  <c:v>0.85475897276753199</c:v>
                </c:pt>
                <c:pt idx="3900">
                  <c:v>0.85474606314187496</c:v>
                </c:pt>
                <c:pt idx="3901">
                  <c:v>0.854689529456369</c:v>
                </c:pt>
                <c:pt idx="3902">
                  <c:v>0.85468363859832297</c:v>
                </c:pt>
                <c:pt idx="3903">
                  <c:v>0.854667184769211</c:v>
                </c:pt>
                <c:pt idx="3904">
                  <c:v>0.85465646111203597</c:v>
                </c:pt>
                <c:pt idx="3905">
                  <c:v>0.85463900934750903</c:v>
                </c:pt>
                <c:pt idx="3906">
                  <c:v>0.85458984977601504</c:v>
                </c:pt>
                <c:pt idx="3907">
                  <c:v>0.85455446114262301</c:v>
                </c:pt>
                <c:pt idx="3908">
                  <c:v>0.85453321992667497</c:v>
                </c:pt>
                <c:pt idx="3909">
                  <c:v>0.85451272623730501</c:v>
                </c:pt>
                <c:pt idx="3910">
                  <c:v>0.85448095847671901</c:v>
                </c:pt>
                <c:pt idx="3911">
                  <c:v>0.854439533787686</c:v>
                </c:pt>
                <c:pt idx="3912">
                  <c:v>0.854433941519259</c:v>
                </c:pt>
                <c:pt idx="3913">
                  <c:v>0.85441511876854304</c:v>
                </c:pt>
                <c:pt idx="3914">
                  <c:v>0.85440893706717902</c:v>
                </c:pt>
                <c:pt idx="3915">
                  <c:v>0.85437897353701897</c:v>
                </c:pt>
                <c:pt idx="3916">
                  <c:v>0.854338535881495</c:v>
                </c:pt>
                <c:pt idx="3917">
                  <c:v>0.85428065625014205</c:v>
                </c:pt>
                <c:pt idx="3918">
                  <c:v>0.85424803073258604</c:v>
                </c:pt>
                <c:pt idx="3919">
                  <c:v>0.85421429989775799</c:v>
                </c:pt>
                <c:pt idx="3920">
                  <c:v>0.85416466913728895</c:v>
                </c:pt>
                <c:pt idx="3921">
                  <c:v>0.85414602688276398</c:v>
                </c:pt>
                <c:pt idx="3922">
                  <c:v>0.85414089329686804</c:v>
                </c:pt>
                <c:pt idx="3923">
                  <c:v>0.85413471894165305</c:v>
                </c:pt>
                <c:pt idx="3924">
                  <c:v>0.85409256879661799</c:v>
                </c:pt>
                <c:pt idx="3925">
                  <c:v>0.854086871739555</c:v>
                </c:pt>
                <c:pt idx="3926">
                  <c:v>0.85405747183786196</c:v>
                </c:pt>
                <c:pt idx="3927">
                  <c:v>0.85403469270630405</c:v>
                </c:pt>
                <c:pt idx="3928">
                  <c:v>0.85402983054190496</c:v>
                </c:pt>
                <c:pt idx="3929">
                  <c:v>0.85400990039471603</c:v>
                </c:pt>
                <c:pt idx="3930">
                  <c:v>0.85396557697422104</c:v>
                </c:pt>
                <c:pt idx="3931">
                  <c:v>0.85395085876640298</c:v>
                </c:pt>
                <c:pt idx="3932">
                  <c:v>0.85392645690509095</c:v>
                </c:pt>
                <c:pt idx="3933">
                  <c:v>0.85387914561478395</c:v>
                </c:pt>
                <c:pt idx="3934">
                  <c:v>0.85384833953297101</c:v>
                </c:pt>
                <c:pt idx="3935">
                  <c:v>0.85384282051230098</c:v>
                </c:pt>
                <c:pt idx="3936">
                  <c:v>0.85381297494411501</c:v>
                </c:pt>
                <c:pt idx="3937">
                  <c:v>0.85377930574190697</c:v>
                </c:pt>
                <c:pt idx="3938">
                  <c:v>0.85375701043915497</c:v>
                </c:pt>
                <c:pt idx="3939">
                  <c:v>0.85372501356535202</c:v>
                </c:pt>
                <c:pt idx="3940">
                  <c:v>0.85369535121563001</c:v>
                </c:pt>
                <c:pt idx="3941">
                  <c:v>0.85366949900100397</c:v>
                </c:pt>
                <c:pt idx="3942">
                  <c:v>0.85362612668635796</c:v>
                </c:pt>
                <c:pt idx="3943">
                  <c:v>0.85358219511785205</c:v>
                </c:pt>
                <c:pt idx="3944">
                  <c:v>0.853542311371705</c:v>
                </c:pt>
                <c:pt idx="3945">
                  <c:v>0.853514055915509</c:v>
                </c:pt>
                <c:pt idx="3946">
                  <c:v>0.85344127768147304</c:v>
                </c:pt>
                <c:pt idx="3947">
                  <c:v>0.85337704563693295</c:v>
                </c:pt>
                <c:pt idx="3948">
                  <c:v>0.85333824202666897</c:v>
                </c:pt>
                <c:pt idx="3949">
                  <c:v>0.85331845770937598</c:v>
                </c:pt>
                <c:pt idx="3950">
                  <c:v>0.85327556126183901</c:v>
                </c:pt>
                <c:pt idx="3951">
                  <c:v>0.85324120567287098</c:v>
                </c:pt>
                <c:pt idx="3952">
                  <c:v>0.85317335199972399</c:v>
                </c:pt>
                <c:pt idx="3953">
                  <c:v>0.85312943414238995</c:v>
                </c:pt>
                <c:pt idx="3954">
                  <c:v>0.85307244520601799</c:v>
                </c:pt>
                <c:pt idx="3955">
                  <c:v>0.85302853256084099</c:v>
                </c:pt>
                <c:pt idx="3956">
                  <c:v>0.85297743157299499</c:v>
                </c:pt>
                <c:pt idx="3957">
                  <c:v>0.85297160665412797</c:v>
                </c:pt>
                <c:pt idx="3958">
                  <c:v>0.85293890260629801</c:v>
                </c:pt>
                <c:pt idx="3959">
                  <c:v>0.85290077724924596</c:v>
                </c:pt>
                <c:pt idx="3960">
                  <c:v>0.85289527048005798</c:v>
                </c:pt>
                <c:pt idx="3961">
                  <c:v>0.85286078819774902</c:v>
                </c:pt>
                <c:pt idx="3962">
                  <c:v>0.85285575546598802</c:v>
                </c:pt>
                <c:pt idx="3963">
                  <c:v>0.852831761909701</c:v>
                </c:pt>
                <c:pt idx="3964">
                  <c:v>0.85278242883709099</c:v>
                </c:pt>
                <c:pt idx="3965">
                  <c:v>0.85274823432339797</c:v>
                </c:pt>
                <c:pt idx="3966">
                  <c:v>0.85270471497559197</c:v>
                </c:pt>
                <c:pt idx="3967">
                  <c:v>0.85268790560688701</c:v>
                </c:pt>
                <c:pt idx="3968">
                  <c:v>0.85263836542611304</c:v>
                </c:pt>
                <c:pt idx="3969">
                  <c:v>0.85259463752583098</c:v>
                </c:pt>
                <c:pt idx="3970">
                  <c:v>0.852574897386286</c:v>
                </c:pt>
                <c:pt idx="3971">
                  <c:v>0.85254989665213898</c:v>
                </c:pt>
                <c:pt idx="3972">
                  <c:v>0.85250245606048802</c:v>
                </c:pt>
                <c:pt idx="3973">
                  <c:v>0.85249653410162596</c:v>
                </c:pt>
                <c:pt idx="3974">
                  <c:v>0.852441148365915</c:v>
                </c:pt>
                <c:pt idx="3975">
                  <c:v>0.85242509189632198</c:v>
                </c:pt>
                <c:pt idx="3976">
                  <c:v>0.85239650903462805</c:v>
                </c:pt>
                <c:pt idx="3977">
                  <c:v>0.85235562324018999</c:v>
                </c:pt>
                <c:pt idx="3978">
                  <c:v>0.852319141615137</c:v>
                </c:pt>
                <c:pt idx="3979">
                  <c:v>0.85225528250975402</c:v>
                </c:pt>
                <c:pt idx="3980">
                  <c:v>0.85221668594424205</c:v>
                </c:pt>
                <c:pt idx="3981">
                  <c:v>0.85221069794248705</c:v>
                </c:pt>
                <c:pt idx="3982">
                  <c:v>0.85217086476969595</c:v>
                </c:pt>
                <c:pt idx="3983">
                  <c:v>0.85216566498577695</c:v>
                </c:pt>
                <c:pt idx="3984">
                  <c:v>0.852152975872292</c:v>
                </c:pt>
                <c:pt idx="3985">
                  <c:v>0.85214325079238795</c:v>
                </c:pt>
                <c:pt idx="3986">
                  <c:v>0.85213132342180298</c:v>
                </c:pt>
                <c:pt idx="3987">
                  <c:v>0.85212683660378996</c:v>
                </c:pt>
                <c:pt idx="3988">
                  <c:v>0.852085743549027</c:v>
                </c:pt>
                <c:pt idx="3989">
                  <c:v>0.85205611909491297</c:v>
                </c:pt>
                <c:pt idx="3990">
                  <c:v>0.85201598672147505</c:v>
                </c:pt>
                <c:pt idx="3991">
                  <c:v>0.85194703213231404</c:v>
                </c:pt>
                <c:pt idx="3992">
                  <c:v>0.85189514752454398</c:v>
                </c:pt>
                <c:pt idx="3993">
                  <c:v>0.85184653659542398</c:v>
                </c:pt>
                <c:pt idx="3994">
                  <c:v>0.85182167367160699</c:v>
                </c:pt>
                <c:pt idx="3995">
                  <c:v>0.85179851501153803</c:v>
                </c:pt>
                <c:pt idx="3996">
                  <c:v>0.85177112489981399</c:v>
                </c:pt>
                <c:pt idx="3997">
                  <c:v>0.85173308977604301</c:v>
                </c:pt>
                <c:pt idx="3998">
                  <c:v>0.85171951267344503</c:v>
                </c:pt>
                <c:pt idx="3999">
                  <c:v>0.85171456910676702</c:v>
                </c:pt>
                <c:pt idx="4000">
                  <c:v>0.85169017728231</c:v>
                </c:pt>
                <c:pt idx="4001">
                  <c:v>0.851662202591141</c:v>
                </c:pt>
                <c:pt idx="4002">
                  <c:v>0.85158408950181896</c:v>
                </c:pt>
                <c:pt idx="4003">
                  <c:v>0.85156632717776504</c:v>
                </c:pt>
                <c:pt idx="4004">
                  <c:v>0.851515794289467</c:v>
                </c:pt>
                <c:pt idx="4005">
                  <c:v>0.85147028901522304</c:v>
                </c:pt>
                <c:pt idx="4006">
                  <c:v>0.85142999026566801</c:v>
                </c:pt>
                <c:pt idx="4007">
                  <c:v>0.85139430441226405</c:v>
                </c:pt>
                <c:pt idx="4008">
                  <c:v>0.85136606549276805</c:v>
                </c:pt>
                <c:pt idx="4009">
                  <c:v>0.85133527107999296</c:v>
                </c:pt>
                <c:pt idx="4010">
                  <c:v>0.85131088146334499</c:v>
                </c:pt>
                <c:pt idx="4011">
                  <c:v>0.85125408916419598</c:v>
                </c:pt>
                <c:pt idx="4012">
                  <c:v>0.85122150343793801</c:v>
                </c:pt>
                <c:pt idx="4013">
                  <c:v>0.85118790848342796</c:v>
                </c:pt>
                <c:pt idx="4014">
                  <c:v>0.85114115403476098</c:v>
                </c:pt>
                <c:pt idx="4015">
                  <c:v>0.85111859429738201</c:v>
                </c:pt>
                <c:pt idx="4016">
                  <c:v>0.85109051310140205</c:v>
                </c:pt>
                <c:pt idx="4017">
                  <c:v>0.85104008317036195</c:v>
                </c:pt>
                <c:pt idx="4018">
                  <c:v>0.851012017890034</c:v>
                </c:pt>
                <c:pt idx="4019">
                  <c:v>0.85100648873118201</c:v>
                </c:pt>
                <c:pt idx="4020">
                  <c:v>0.85096365886954795</c:v>
                </c:pt>
                <c:pt idx="4021">
                  <c:v>0.85094578901456897</c:v>
                </c:pt>
                <c:pt idx="4022">
                  <c:v>0.85094098642374605</c:v>
                </c:pt>
                <c:pt idx="4023">
                  <c:v>0.85092904041916995</c:v>
                </c:pt>
                <c:pt idx="4024">
                  <c:v>0.85090127979348895</c:v>
                </c:pt>
                <c:pt idx="4025">
                  <c:v>0.85087380216513098</c:v>
                </c:pt>
                <c:pt idx="4026">
                  <c:v>0.85083689055517198</c:v>
                </c:pt>
                <c:pt idx="4027">
                  <c:v>0.85082967525864495</c:v>
                </c:pt>
                <c:pt idx="4028">
                  <c:v>0.85079689278063397</c:v>
                </c:pt>
                <c:pt idx="4029">
                  <c:v>0.85076581721469602</c:v>
                </c:pt>
                <c:pt idx="4030">
                  <c:v>0.85073073426076196</c:v>
                </c:pt>
                <c:pt idx="4031">
                  <c:v>0.85072506909507395</c:v>
                </c:pt>
                <c:pt idx="4032">
                  <c:v>0.85069436527564202</c:v>
                </c:pt>
                <c:pt idx="4033">
                  <c:v>0.85065211554849096</c:v>
                </c:pt>
                <c:pt idx="4034">
                  <c:v>0.85063167945639895</c:v>
                </c:pt>
                <c:pt idx="4035">
                  <c:v>0.85060635138526497</c:v>
                </c:pt>
                <c:pt idx="4036">
                  <c:v>0.85058566698333804</c:v>
                </c:pt>
                <c:pt idx="4037">
                  <c:v>0.85055828954272705</c:v>
                </c:pt>
                <c:pt idx="4038">
                  <c:v>0.85051631027661301</c:v>
                </c:pt>
                <c:pt idx="4039">
                  <c:v>0.85047681192483404</c:v>
                </c:pt>
                <c:pt idx="4040">
                  <c:v>0.85044711188646605</c:v>
                </c:pt>
                <c:pt idx="4041">
                  <c:v>0.850411247783871</c:v>
                </c:pt>
                <c:pt idx="4042">
                  <c:v>0.85039172150420705</c:v>
                </c:pt>
                <c:pt idx="4043">
                  <c:v>0.85033499307925997</c:v>
                </c:pt>
                <c:pt idx="4044">
                  <c:v>0.85029410112042703</c:v>
                </c:pt>
                <c:pt idx="4045">
                  <c:v>0.85023666917191998</c:v>
                </c:pt>
                <c:pt idx="4046">
                  <c:v>0.85019800938649004</c:v>
                </c:pt>
                <c:pt idx="4047">
                  <c:v>0.85017420287676004</c:v>
                </c:pt>
                <c:pt idx="4048">
                  <c:v>0.85016844798705205</c:v>
                </c:pt>
                <c:pt idx="4049">
                  <c:v>0.85016398467796295</c:v>
                </c:pt>
                <c:pt idx="4050">
                  <c:v>0.85012752438601202</c:v>
                </c:pt>
                <c:pt idx="4051">
                  <c:v>0.85010089677397904</c:v>
                </c:pt>
                <c:pt idx="4052">
                  <c:v>0.85007487523177705</c:v>
                </c:pt>
                <c:pt idx="4053">
                  <c:v>0.85006892028687098</c:v>
                </c:pt>
                <c:pt idx="4054">
                  <c:v>0.85003571038261705</c:v>
                </c:pt>
                <c:pt idx="4055">
                  <c:v>0.850011637187298</c:v>
                </c:pt>
                <c:pt idx="4056">
                  <c:v>0.84998132601391096</c:v>
                </c:pt>
                <c:pt idx="4057">
                  <c:v>0.84995462975358305</c:v>
                </c:pt>
                <c:pt idx="4058">
                  <c:v>0.84992576519789598</c:v>
                </c:pt>
                <c:pt idx="4059">
                  <c:v>0.84989758452023101</c:v>
                </c:pt>
                <c:pt idx="4060">
                  <c:v>0.84986950037158404</c:v>
                </c:pt>
                <c:pt idx="4061">
                  <c:v>0.84984019715593295</c:v>
                </c:pt>
                <c:pt idx="4062">
                  <c:v>0.84981616592251796</c:v>
                </c:pt>
                <c:pt idx="4063">
                  <c:v>0.84977195195799904</c:v>
                </c:pt>
                <c:pt idx="4064">
                  <c:v>0.84975275569667197</c:v>
                </c:pt>
                <c:pt idx="4065">
                  <c:v>0.84974450611736396</c:v>
                </c:pt>
                <c:pt idx="4066">
                  <c:v>0.84973998185413702</c:v>
                </c:pt>
                <c:pt idx="4067">
                  <c:v>0.84972317081705295</c:v>
                </c:pt>
                <c:pt idx="4068">
                  <c:v>0.84968246679761905</c:v>
                </c:pt>
                <c:pt idx="4069">
                  <c:v>0.84965046676471201</c:v>
                </c:pt>
                <c:pt idx="4070">
                  <c:v>0.84961394134548696</c:v>
                </c:pt>
                <c:pt idx="4071">
                  <c:v>0.84960868213562002</c:v>
                </c:pt>
                <c:pt idx="4072">
                  <c:v>0.84958199063921302</c:v>
                </c:pt>
                <c:pt idx="4073">
                  <c:v>0.84953385858237995</c:v>
                </c:pt>
                <c:pt idx="4074">
                  <c:v>0.84949159356404003</c:v>
                </c:pt>
                <c:pt idx="4075">
                  <c:v>0.84944274084013904</c:v>
                </c:pt>
                <c:pt idx="4076">
                  <c:v>0.8493980901382</c:v>
                </c:pt>
                <c:pt idx="4077">
                  <c:v>0.84937636408299899</c:v>
                </c:pt>
                <c:pt idx="4078">
                  <c:v>0.84932393362272296</c:v>
                </c:pt>
                <c:pt idx="4079">
                  <c:v>0.84927890741563705</c:v>
                </c:pt>
                <c:pt idx="4080">
                  <c:v>0.84924357422030605</c:v>
                </c:pt>
                <c:pt idx="4081">
                  <c:v>0.84921457238875198</c:v>
                </c:pt>
                <c:pt idx="4082">
                  <c:v>0.84917575857819205</c:v>
                </c:pt>
                <c:pt idx="4083">
                  <c:v>0.84914841553957499</c:v>
                </c:pt>
                <c:pt idx="4084">
                  <c:v>0.84910513742980598</c:v>
                </c:pt>
                <c:pt idx="4085">
                  <c:v>0.84905968126669695</c:v>
                </c:pt>
                <c:pt idx="4086">
                  <c:v>0.84902581200219795</c:v>
                </c:pt>
                <c:pt idx="4087">
                  <c:v>0.848977082846613</c:v>
                </c:pt>
                <c:pt idx="4088">
                  <c:v>0.84895088848627098</c:v>
                </c:pt>
                <c:pt idx="4089">
                  <c:v>0.84890728046805697</c:v>
                </c:pt>
                <c:pt idx="4090">
                  <c:v>0.84886092119629597</c:v>
                </c:pt>
                <c:pt idx="4091">
                  <c:v>0.84885520551905103</c:v>
                </c:pt>
                <c:pt idx="4092">
                  <c:v>0.84881442592439604</c:v>
                </c:pt>
                <c:pt idx="4093">
                  <c:v>0.84877935591484899</c:v>
                </c:pt>
                <c:pt idx="4094">
                  <c:v>0.84877390169173905</c:v>
                </c:pt>
                <c:pt idx="4095">
                  <c:v>0.84875358695466996</c:v>
                </c:pt>
                <c:pt idx="4096">
                  <c:v>0.84872974215000596</c:v>
                </c:pt>
                <c:pt idx="4097">
                  <c:v>0.84871063825619997</c:v>
                </c:pt>
                <c:pt idx="4098">
                  <c:v>0.84866818729778304</c:v>
                </c:pt>
                <c:pt idx="4099">
                  <c:v>0.84866230205234605</c:v>
                </c:pt>
                <c:pt idx="4100">
                  <c:v>0.84862406624755404</c:v>
                </c:pt>
                <c:pt idx="4101">
                  <c:v>0.84858849727057495</c:v>
                </c:pt>
                <c:pt idx="4102">
                  <c:v>0.848561979862272</c:v>
                </c:pt>
                <c:pt idx="4103">
                  <c:v>0.84853969562673504</c:v>
                </c:pt>
                <c:pt idx="4104">
                  <c:v>0.84851705448930403</c:v>
                </c:pt>
                <c:pt idx="4105">
                  <c:v>0.84847138970178204</c:v>
                </c:pt>
                <c:pt idx="4106">
                  <c:v>0.84846567864357003</c:v>
                </c:pt>
                <c:pt idx="4107">
                  <c:v>0.84842085178892601</c:v>
                </c:pt>
                <c:pt idx="4108">
                  <c:v>0.84839246168312199</c:v>
                </c:pt>
                <c:pt idx="4109">
                  <c:v>0.84832990821203502</c:v>
                </c:pt>
                <c:pt idx="4110">
                  <c:v>0.84827969120966096</c:v>
                </c:pt>
                <c:pt idx="4111">
                  <c:v>0.84823518922970298</c:v>
                </c:pt>
                <c:pt idx="4112">
                  <c:v>0.84822057654220995</c:v>
                </c:pt>
                <c:pt idx="4113">
                  <c:v>0.84817007311621495</c:v>
                </c:pt>
                <c:pt idx="4114">
                  <c:v>0.84815049689552602</c:v>
                </c:pt>
                <c:pt idx="4115">
                  <c:v>0.84810562702253101</c:v>
                </c:pt>
                <c:pt idx="4116">
                  <c:v>0.848057701171953</c:v>
                </c:pt>
                <c:pt idx="4117">
                  <c:v>0.84802911378009305</c:v>
                </c:pt>
                <c:pt idx="4118">
                  <c:v>0.84798572660381299</c:v>
                </c:pt>
                <c:pt idx="4119">
                  <c:v>0.84793017987728003</c:v>
                </c:pt>
                <c:pt idx="4120">
                  <c:v>0.84788427592171101</c:v>
                </c:pt>
                <c:pt idx="4121">
                  <c:v>0.84787088644315101</c:v>
                </c:pt>
                <c:pt idx="4122">
                  <c:v>0.84781996556529005</c:v>
                </c:pt>
                <c:pt idx="4123">
                  <c:v>0.84778609151740403</c:v>
                </c:pt>
                <c:pt idx="4124">
                  <c:v>0.847696129217412</c:v>
                </c:pt>
                <c:pt idx="4125">
                  <c:v>0.84765620367350303</c:v>
                </c:pt>
                <c:pt idx="4126">
                  <c:v>0.84764029022954501</c:v>
                </c:pt>
                <c:pt idx="4127">
                  <c:v>0.847615542678675</c:v>
                </c:pt>
                <c:pt idx="4128">
                  <c:v>0.84758639336834396</c:v>
                </c:pt>
                <c:pt idx="4129">
                  <c:v>0.84758135353078901</c:v>
                </c:pt>
                <c:pt idx="4130">
                  <c:v>0.84755290672864103</c:v>
                </c:pt>
                <c:pt idx="4131">
                  <c:v>0.84752311168623695</c:v>
                </c:pt>
                <c:pt idx="4132">
                  <c:v>0.84748237420397499</c:v>
                </c:pt>
                <c:pt idx="4133">
                  <c:v>0.84745018139126305</c:v>
                </c:pt>
                <c:pt idx="4134">
                  <c:v>0.84740217456577105</c:v>
                </c:pt>
                <c:pt idx="4135">
                  <c:v>0.84736794113982905</c:v>
                </c:pt>
                <c:pt idx="4136">
                  <c:v>0.84734086292222899</c:v>
                </c:pt>
                <c:pt idx="4137">
                  <c:v>0.84730053577762998</c:v>
                </c:pt>
                <c:pt idx="4138">
                  <c:v>0.84727819653834602</c:v>
                </c:pt>
                <c:pt idx="4139">
                  <c:v>0.847269667202877</c:v>
                </c:pt>
                <c:pt idx="4140">
                  <c:v>0.84724970450922499</c:v>
                </c:pt>
                <c:pt idx="4141">
                  <c:v>0.84720547931758405</c:v>
                </c:pt>
                <c:pt idx="4142">
                  <c:v>0.84717152172611099</c:v>
                </c:pt>
                <c:pt idx="4143">
                  <c:v>0.84713925956470304</c:v>
                </c:pt>
                <c:pt idx="4144">
                  <c:v>0.84711638150023205</c:v>
                </c:pt>
                <c:pt idx="4145">
                  <c:v>0.847105952518454</c:v>
                </c:pt>
                <c:pt idx="4146">
                  <c:v>0.84708958736781204</c:v>
                </c:pt>
                <c:pt idx="4147">
                  <c:v>0.84700778915575803</c:v>
                </c:pt>
                <c:pt idx="4148">
                  <c:v>0.84698617516420904</c:v>
                </c:pt>
                <c:pt idx="4149">
                  <c:v>0.84698063493057796</c:v>
                </c:pt>
                <c:pt idx="4150">
                  <c:v>0.84694623690916604</c:v>
                </c:pt>
                <c:pt idx="4151">
                  <c:v>0.84694039859763204</c:v>
                </c:pt>
                <c:pt idx="4152">
                  <c:v>0.84691043008004097</c:v>
                </c:pt>
                <c:pt idx="4153">
                  <c:v>0.84688769968527799</c:v>
                </c:pt>
                <c:pt idx="4154">
                  <c:v>0.84686652708843202</c:v>
                </c:pt>
                <c:pt idx="4155">
                  <c:v>0.84683969768691203</c:v>
                </c:pt>
                <c:pt idx="4156">
                  <c:v>0.84680767242898902</c:v>
                </c:pt>
                <c:pt idx="4157">
                  <c:v>0.84677843955306697</c:v>
                </c:pt>
                <c:pt idx="4158">
                  <c:v>0.84675097762687501</c:v>
                </c:pt>
                <c:pt idx="4159">
                  <c:v>0.84670152969870205</c:v>
                </c:pt>
                <c:pt idx="4160">
                  <c:v>0.84664845618934004</c:v>
                </c:pt>
                <c:pt idx="4161">
                  <c:v>0.84663318734063497</c:v>
                </c:pt>
                <c:pt idx="4162">
                  <c:v>0.84661905142253802</c:v>
                </c:pt>
                <c:pt idx="4163">
                  <c:v>0.846610433877243</c:v>
                </c:pt>
                <c:pt idx="4164">
                  <c:v>0.84659367848633804</c:v>
                </c:pt>
                <c:pt idx="4165">
                  <c:v>0.84658492305925803</c:v>
                </c:pt>
                <c:pt idx="4166">
                  <c:v>0.84653437194720604</c:v>
                </c:pt>
                <c:pt idx="4167">
                  <c:v>0.84650632572207796</c:v>
                </c:pt>
                <c:pt idx="4168">
                  <c:v>0.84650124703457696</c:v>
                </c:pt>
                <c:pt idx="4169">
                  <c:v>0.84647907858066695</c:v>
                </c:pt>
                <c:pt idx="4170">
                  <c:v>0.84645834143392995</c:v>
                </c:pt>
                <c:pt idx="4171">
                  <c:v>0.84641789714433902</c:v>
                </c:pt>
                <c:pt idx="4172">
                  <c:v>0.84637039712445195</c:v>
                </c:pt>
                <c:pt idx="4173">
                  <c:v>0.84632871063368798</c:v>
                </c:pt>
                <c:pt idx="4174">
                  <c:v>0.84630550881671596</c:v>
                </c:pt>
                <c:pt idx="4175">
                  <c:v>0.84626066710963999</c:v>
                </c:pt>
                <c:pt idx="4176">
                  <c:v>0.84625463692027103</c:v>
                </c:pt>
                <c:pt idx="4177">
                  <c:v>0.84623326491610895</c:v>
                </c:pt>
                <c:pt idx="4178">
                  <c:v>0.84622805984133498</c:v>
                </c:pt>
                <c:pt idx="4179">
                  <c:v>0.84620048477923904</c:v>
                </c:pt>
                <c:pt idx="4180">
                  <c:v>0.84618008087367003</c:v>
                </c:pt>
                <c:pt idx="4181">
                  <c:v>0.84615585569601803</c:v>
                </c:pt>
                <c:pt idx="4182">
                  <c:v>0.84611955714768095</c:v>
                </c:pt>
                <c:pt idx="4183">
                  <c:v>0.84610027155434397</c:v>
                </c:pt>
                <c:pt idx="4184">
                  <c:v>0.84606061950903599</c:v>
                </c:pt>
                <c:pt idx="4185">
                  <c:v>0.84602667606369997</c:v>
                </c:pt>
                <c:pt idx="4186">
                  <c:v>0.84600092211600397</c:v>
                </c:pt>
                <c:pt idx="4187">
                  <c:v>0.84599504085380695</c:v>
                </c:pt>
                <c:pt idx="4188">
                  <c:v>0.84598263487199299</c:v>
                </c:pt>
                <c:pt idx="4189">
                  <c:v>0.845959514564952</c:v>
                </c:pt>
                <c:pt idx="4190">
                  <c:v>0.84593600417033799</c:v>
                </c:pt>
                <c:pt idx="4191">
                  <c:v>0.84588121855056697</c:v>
                </c:pt>
                <c:pt idx="4192">
                  <c:v>0.84586116544933898</c:v>
                </c:pt>
                <c:pt idx="4193">
                  <c:v>0.84583354819404</c:v>
                </c:pt>
                <c:pt idx="4194">
                  <c:v>0.84579921768104704</c:v>
                </c:pt>
                <c:pt idx="4195">
                  <c:v>0.84576407592472702</c:v>
                </c:pt>
                <c:pt idx="4196">
                  <c:v>0.84572832370671902</c:v>
                </c:pt>
                <c:pt idx="4197">
                  <c:v>0.845692489820837</c:v>
                </c:pt>
                <c:pt idx="4198">
                  <c:v>0.84564685370444403</c:v>
                </c:pt>
                <c:pt idx="4199">
                  <c:v>0.84562453468643695</c:v>
                </c:pt>
                <c:pt idx="4200">
                  <c:v>0.84559162936413501</c:v>
                </c:pt>
                <c:pt idx="4201">
                  <c:v>0.84556370858626895</c:v>
                </c:pt>
                <c:pt idx="4202">
                  <c:v>0.84553829062318298</c:v>
                </c:pt>
                <c:pt idx="4203">
                  <c:v>0.84551901921281802</c:v>
                </c:pt>
                <c:pt idx="4204">
                  <c:v>0.84547373945028104</c:v>
                </c:pt>
                <c:pt idx="4205">
                  <c:v>0.84543242309345401</c:v>
                </c:pt>
                <c:pt idx="4206">
                  <c:v>0.84538597517205105</c:v>
                </c:pt>
                <c:pt idx="4207">
                  <c:v>0.84533684383247498</c:v>
                </c:pt>
                <c:pt idx="4208">
                  <c:v>0.84531385026698203</c:v>
                </c:pt>
                <c:pt idx="4209">
                  <c:v>0.84528538241524898</c:v>
                </c:pt>
                <c:pt idx="4210">
                  <c:v>0.84525855197916899</c:v>
                </c:pt>
                <c:pt idx="4211">
                  <c:v>0.84524407413527403</c:v>
                </c:pt>
                <c:pt idx="4212">
                  <c:v>0.84516876092595805</c:v>
                </c:pt>
                <c:pt idx="4213">
                  <c:v>0.845162581753512</c:v>
                </c:pt>
                <c:pt idx="4214">
                  <c:v>0.84515787047464197</c:v>
                </c:pt>
                <c:pt idx="4215">
                  <c:v>0.84514311155485999</c:v>
                </c:pt>
                <c:pt idx="4216">
                  <c:v>0.84512888555849996</c:v>
                </c:pt>
                <c:pt idx="4217">
                  <c:v>0.84511670191515398</c:v>
                </c:pt>
                <c:pt idx="4218">
                  <c:v>0.84508915781608795</c:v>
                </c:pt>
                <c:pt idx="4219">
                  <c:v>0.84508205652490498</c:v>
                </c:pt>
                <c:pt idx="4220">
                  <c:v>0.84503016627709504</c:v>
                </c:pt>
                <c:pt idx="4221">
                  <c:v>0.84502437655697304</c:v>
                </c:pt>
                <c:pt idx="4222">
                  <c:v>0.84498185943918702</c:v>
                </c:pt>
                <c:pt idx="4223">
                  <c:v>0.844949524259068</c:v>
                </c:pt>
                <c:pt idx="4224">
                  <c:v>0.84493205200909105</c:v>
                </c:pt>
                <c:pt idx="4225">
                  <c:v>0.84490813974192702</c:v>
                </c:pt>
                <c:pt idx="4226">
                  <c:v>0.84487373727050397</c:v>
                </c:pt>
                <c:pt idx="4227">
                  <c:v>0.84484098132460805</c:v>
                </c:pt>
                <c:pt idx="4228">
                  <c:v>0.84480536195852596</c:v>
                </c:pt>
                <c:pt idx="4229">
                  <c:v>0.84478123775393399</c:v>
                </c:pt>
                <c:pt idx="4230">
                  <c:v>0.84473470220775404</c:v>
                </c:pt>
                <c:pt idx="4231">
                  <c:v>0.84472920472447</c:v>
                </c:pt>
                <c:pt idx="4232">
                  <c:v>0.84469297549168298</c:v>
                </c:pt>
                <c:pt idx="4233">
                  <c:v>0.84466536882539101</c:v>
                </c:pt>
                <c:pt idx="4234">
                  <c:v>0.84464163003897696</c:v>
                </c:pt>
                <c:pt idx="4235">
                  <c:v>0.84460307546647195</c:v>
                </c:pt>
                <c:pt idx="4236">
                  <c:v>0.84459475509170101</c:v>
                </c:pt>
                <c:pt idx="4237">
                  <c:v>0.84456877733859004</c:v>
                </c:pt>
                <c:pt idx="4238">
                  <c:v>0.84456232411048504</c:v>
                </c:pt>
                <c:pt idx="4239">
                  <c:v>0.84454200277692404</c:v>
                </c:pt>
                <c:pt idx="4240">
                  <c:v>0.84449915133733</c:v>
                </c:pt>
                <c:pt idx="4241">
                  <c:v>0.84449298557400798</c:v>
                </c:pt>
                <c:pt idx="4242">
                  <c:v>0.84444214388035399</c:v>
                </c:pt>
                <c:pt idx="4243">
                  <c:v>0.844401903058704</c:v>
                </c:pt>
                <c:pt idx="4244">
                  <c:v>0.84436049229200205</c:v>
                </c:pt>
                <c:pt idx="4245">
                  <c:v>0.84433712485751899</c:v>
                </c:pt>
                <c:pt idx="4246">
                  <c:v>0.84429058794491296</c:v>
                </c:pt>
                <c:pt idx="4247">
                  <c:v>0.84425070356233001</c:v>
                </c:pt>
                <c:pt idx="4248">
                  <c:v>0.84420843026598702</c:v>
                </c:pt>
                <c:pt idx="4249">
                  <c:v>0.84418476727539404</c:v>
                </c:pt>
                <c:pt idx="4250">
                  <c:v>0.84415066632036195</c:v>
                </c:pt>
                <c:pt idx="4251">
                  <c:v>0.84411353647609799</c:v>
                </c:pt>
                <c:pt idx="4252">
                  <c:v>0.84408061226920905</c:v>
                </c:pt>
                <c:pt idx="4253">
                  <c:v>0.84405039828204698</c:v>
                </c:pt>
                <c:pt idx="4254">
                  <c:v>0.84400240935169801</c:v>
                </c:pt>
                <c:pt idx="4255">
                  <c:v>0.84397851346519204</c:v>
                </c:pt>
                <c:pt idx="4256">
                  <c:v>0.84393725647302598</c:v>
                </c:pt>
                <c:pt idx="4257">
                  <c:v>0.84393139077865098</c:v>
                </c:pt>
                <c:pt idx="4258">
                  <c:v>0.84389667726664896</c:v>
                </c:pt>
                <c:pt idx="4259">
                  <c:v>0.84386226337308001</c:v>
                </c:pt>
                <c:pt idx="4260">
                  <c:v>0.84385063114491299</c:v>
                </c:pt>
                <c:pt idx="4261">
                  <c:v>0.84383647667305095</c:v>
                </c:pt>
                <c:pt idx="4262">
                  <c:v>0.84383233242546096</c:v>
                </c:pt>
                <c:pt idx="4263">
                  <c:v>0.84382240160298605</c:v>
                </c:pt>
                <c:pt idx="4264">
                  <c:v>0.84380883625802205</c:v>
                </c:pt>
                <c:pt idx="4265">
                  <c:v>0.843781114592</c:v>
                </c:pt>
                <c:pt idx="4266">
                  <c:v>0.84374979831729702</c:v>
                </c:pt>
                <c:pt idx="4267">
                  <c:v>0.84370759846597698</c:v>
                </c:pt>
                <c:pt idx="4268">
                  <c:v>0.84366671866746001</c:v>
                </c:pt>
                <c:pt idx="4269">
                  <c:v>0.84364118740344396</c:v>
                </c:pt>
                <c:pt idx="4270">
                  <c:v>0.84358944242896206</c:v>
                </c:pt>
                <c:pt idx="4271">
                  <c:v>0.84355412427328602</c:v>
                </c:pt>
                <c:pt idx="4272">
                  <c:v>0.84351575600792905</c:v>
                </c:pt>
                <c:pt idx="4273">
                  <c:v>0.84351029349932904</c:v>
                </c:pt>
                <c:pt idx="4274">
                  <c:v>0.84347929917429199</c:v>
                </c:pt>
                <c:pt idx="4275">
                  <c:v>0.84346199387545595</c:v>
                </c:pt>
                <c:pt idx="4276">
                  <c:v>0.84342800581646205</c:v>
                </c:pt>
                <c:pt idx="4277">
                  <c:v>0.84338788650053798</c:v>
                </c:pt>
                <c:pt idx="4278">
                  <c:v>0.84335279957461196</c:v>
                </c:pt>
                <c:pt idx="4279">
                  <c:v>0.84329964065591501</c:v>
                </c:pt>
                <c:pt idx="4280">
                  <c:v>0.84320834933459998</c:v>
                </c:pt>
                <c:pt idx="4281">
                  <c:v>0.84316682298083201</c:v>
                </c:pt>
                <c:pt idx="4282">
                  <c:v>0.84313676781008495</c:v>
                </c:pt>
                <c:pt idx="4283">
                  <c:v>0.84309052189440703</c:v>
                </c:pt>
                <c:pt idx="4284">
                  <c:v>0.84306111842100795</c:v>
                </c:pt>
                <c:pt idx="4285">
                  <c:v>0.84302745520104105</c:v>
                </c:pt>
                <c:pt idx="4286">
                  <c:v>0.84302219619972696</c:v>
                </c:pt>
                <c:pt idx="4287">
                  <c:v>0.84300804492926495</c:v>
                </c:pt>
                <c:pt idx="4288">
                  <c:v>0.84299087725120003</c:v>
                </c:pt>
                <c:pt idx="4289">
                  <c:v>0.842971114649961</c:v>
                </c:pt>
                <c:pt idx="4290">
                  <c:v>0.84293223621633695</c:v>
                </c:pt>
                <c:pt idx="4291">
                  <c:v>0.84289409852625297</c:v>
                </c:pt>
                <c:pt idx="4292">
                  <c:v>0.84284947660524301</c:v>
                </c:pt>
                <c:pt idx="4293">
                  <c:v>0.842830445650948</c:v>
                </c:pt>
                <c:pt idx="4294">
                  <c:v>0.84280179995832505</c:v>
                </c:pt>
                <c:pt idx="4295">
                  <c:v>0.84274913205583402</c:v>
                </c:pt>
                <c:pt idx="4296">
                  <c:v>0.84271814305727499</c:v>
                </c:pt>
                <c:pt idx="4297">
                  <c:v>0.84269867796400499</c:v>
                </c:pt>
                <c:pt idx="4298">
                  <c:v>0.84266315550682203</c:v>
                </c:pt>
                <c:pt idx="4299">
                  <c:v>0.84263444074242999</c:v>
                </c:pt>
                <c:pt idx="4300">
                  <c:v>0.84259075496464497</c:v>
                </c:pt>
                <c:pt idx="4301">
                  <c:v>0.84256230820327704</c:v>
                </c:pt>
                <c:pt idx="4302">
                  <c:v>0.84253251290095399</c:v>
                </c:pt>
                <c:pt idx="4303">
                  <c:v>0.84250905935037101</c:v>
                </c:pt>
                <c:pt idx="4304">
                  <c:v>0.84247464252266802</c:v>
                </c:pt>
                <c:pt idx="4305">
                  <c:v>0.84244110714781695</c:v>
                </c:pt>
                <c:pt idx="4306">
                  <c:v>0.84240948677220695</c:v>
                </c:pt>
                <c:pt idx="4307">
                  <c:v>0.842395523554472</c:v>
                </c:pt>
                <c:pt idx="4308">
                  <c:v>0.84237613910504905</c:v>
                </c:pt>
                <c:pt idx="4309">
                  <c:v>0.84236023394891502</c:v>
                </c:pt>
                <c:pt idx="4310">
                  <c:v>0.84235366496505504</c:v>
                </c:pt>
                <c:pt idx="4311">
                  <c:v>0.84232512181014996</c:v>
                </c:pt>
                <c:pt idx="4312">
                  <c:v>0.84230099865794095</c:v>
                </c:pt>
                <c:pt idx="4313">
                  <c:v>0.84227565881883004</c:v>
                </c:pt>
                <c:pt idx="4314">
                  <c:v>0.84222486249872897</c:v>
                </c:pt>
                <c:pt idx="4315">
                  <c:v>0.842187698138539</c:v>
                </c:pt>
                <c:pt idx="4316">
                  <c:v>0.84214557725995698</c:v>
                </c:pt>
                <c:pt idx="4317">
                  <c:v>0.84211265119755097</c:v>
                </c:pt>
                <c:pt idx="4318">
                  <c:v>0.84209770980558796</c:v>
                </c:pt>
                <c:pt idx="4319">
                  <c:v>0.84204821436288102</c:v>
                </c:pt>
                <c:pt idx="4320">
                  <c:v>0.842019289611318</c:v>
                </c:pt>
                <c:pt idx="4321">
                  <c:v>0.841994743186808</c:v>
                </c:pt>
                <c:pt idx="4322">
                  <c:v>0.84196219987065002</c:v>
                </c:pt>
                <c:pt idx="4323">
                  <c:v>0.84193106380837501</c:v>
                </c:pt>
                <c:pt idx="4324">
                  <c:v>0.84189278955938396</c:v>
                </c:pt>
                <c:pt idx="4325">
                  <c:v>0.84185989947241302</c:v>
                </c:pt>
                <c:pt idx="4326">
                  <c:v>0.84181385322799995</c:v>
                </c:pt>
                <c:pt idx="4327">
                  <c:v>0.84179508092353905</c:v>
                </c:pt>
                <c:pt idx="4328">
                  <c:v>0.84174840127205397</c:v>
                </c:pt>
                <c:pt idx="4329">
                  <c:v>0.84170445248322101</c:v>
                </c:pt>
                <c:pt idx="4330">
                  <c:v>0.84167295397956998</c:v>
                </c:pt>
                <c:pt idx="4331">
                  <c:v>0.841652757412238</c:v>
                </c:pt>
                <c:pt idx="4332">
                  <c:v>0.84162844472395704</c:v>
                </c:pt>
                <c:pt idx="4333">
                  <c:v>0.84162254936895997</c:v>
                </c:pt>
                <c:pt idx="4334">
                  <c:v>0.84161255543351998</c:v>
                </c:pt>
                <c:pt idx="4335">
                  <c:v>0.84160620576707201</c:v>
                </c:pt>
                <c:pt idx="4336">
                  <c:v>0.84156485849519502</c:v>
                </c:pt>
                <c:pt idx="4337">
                  <c:v>0.84153858509191504</c:v>
                </c:pt>
                <c:pt idx="4338">
                  <c:v>0.84151686923974101</c:v>
                </c:pt>
                <c:pt idx="4339">
                  <c:v>0.84150894196105497</c:v>
                </c:pt>
                <c:pt idx="4340">
                  <c:v>0.84146750271404203</c:v>
                </c:pt>
                <c:pt idx="4341">
                  <c:v>0.84142957517507899</c:v>
                </c:pt>
                <c:pt idx="4342">
                  <c:v>0.84139046272062901</c:v>
                </c:pt>
                <c:pt idx="4343">
                  <c:v>0.84135385914049798</c:v>
                </c:pt>
                <c:pt idx="4344">
                  <c:v>0.84132861585183805</c:v>
                </c:pt>
                <c:pt idx="4345">
                  <c:v>0.84129035561100296</c:v>
                </c:pt>
                <c:pt idx="4346">
                  <c:v>0.841284800244951</c:v>
                </c:pt>
                <c:pt idx="4347">
                  <c:v>0.84125184840322598</c:v>
                </c:pt>
                <c:pt idx="4348">
                  <c:v>0.84121934899383199</c:v>
                </c:pt>
                <c:pt idx="4349">
                  <c:v>0.84117609588548703</c:v>
                </c:pt>
                <c:pt idx="4350">
                  <c:v>0.84117071441866498</c:v>
                </c:pt>
                <c:pt idx="4351">
                  <c:v>0.84116622148919096</c:v>
                </c:pt>
                <c:pt idx="4352">
                  <c:v>0.84114976129547903</c:v>
                </c:pt>
                <c:pt idx="4353">
                  <c:v>0.84113114828832902</c:v>
                </c:pt>
                <c:pt idx="4354">
                  <c:v>0.84112615001430202</c:v>
                </c:pt>
                <c:pt idx="4355">
                  <c:v>0.841121632126545</c:v>
                </c:pt>
                <c:pt idx="4356">
                  <c:v>0.84110509708178804</c:v>
                </c:pt>
                <c:pt idx="4357">
                  <c:v>0.84110042892372805</c:v>
                </c:pt>
                <c:pt idx="4358">
                  <c:v>0.841095879302452</c:v>
                </c:pt>
                <c:pt idx="4359">
                  <c:v>0.84109139030707702</c:v>
                </c:pt>
                <c:pt idx="4360">
                  <c:v>0.84108698706734697</c:v>
                </c:pt>
                <c:pt idx="4361">
                  <c:v>0.84107406069799495</c:v>
                </c:pt>
                <c:pt idx="4362">
                  <c:v>0.84106889410822205</c:v>
                </c:pt>
                <c:pt idx="4363">
                  <c:v>0.84106453794052405</c:v>
                </c:pt>
                <c:pt idx="4364">
                  <c:v>0.84105952716805499</c:v>
                </c:pt>
                <c:pt idx="4365">
                  <c:v>0.84105517833840404</c:v>
                </c:pt>
                <c:pt idx="4366">
                  <c:v>0.84105086087747805</c:v>
                </c:pt>
                <c:pt idx="4367">
                  <c:v>0.84104633346603197</c:v>
                </c:pt>
                <c:pt idx="4368">
                  <c:v>0.84104161363255203</c:v>
                </c:pt>
                <c:pt idx="4369">
                  <c:v>0.84101835131257197</c:v>
                </c:pt>
                <c:pt idx="4370">
                  <c:v>0.84101326720851699</c:v>
                </c:pt>
                <c:pt idx="4371">
                  <c:v>0.84100822859497604</c:v>
                </c:pt>
                <c:pt idx="4372">
                  <c:v>0.84099827383112402</c:v>
                </c:pt>
                <c:pt idx="4373">
                  <c:v>0.84099290831653895</c:v>
                </c:pt>
                <c:pt idx="4374">
                  <c:v>0.84098852329742102</c:v>
                </c:pt>
                <c:pt idx="4375">
                  <c:v>0.84097895079476603</c:v>
                </c:pt>
                <c:pt idx="4376">
                  <c:v>0.84094518322281697</c:v>
                </c:pt>
                <c:pt idx="4377">
                  <c:v>0.84094013695742897</c:v>
                </c:pt>
                <c:pt idx="4378">
                  <c:v>0.84093477904730296</c:v>
                </c:pt>
                <c:pt idx="4379">
                  <c:v>0.840914471252173</c:v>
                </c:pt>
                <c:pt idx="4380">
                  <c:v>0.84090947617468603</c:v>
                </c:pt>
                <c:pt idx="4381">
                  <c:v>0.84090509751515896</c:v>
                </c:pt>
                <c:pt idx="4382">
                  <c:v>0.84090093595328297</c:v>
                </c:pt>
                <c:pt idx="4383">
                  <c:v>0.84089647417332503</c:v>
                </c:pt>
                <c:pt idx="4384">
                  <c:v>0.84089209701679501</c:v>
                </c:pt>
                <c:pt idx="4385">
                  <c:v>0.84088770630959497</c:v>
                </c:pt>
                <c:pt idx="4386">
                  <c:v>0.84088305044360201</c:v>
                </c:pt>
                <c:pt idx="4387">
                  <c:v>0.84087872618085802</c:v>
                </c:pt>
                <c:pt idx="4388">
                  <c:v>0.84087431488980402</c:v>
                </c:pt>
                <c:pt idx="4389">
                  <c:v>0.84086780246276105</c:v>
                </c:pt>
                <c:pt idx="4390">
                  <c:v>0.84086328064276195</c:v>
                </c:pt>
                <c:pt idx="4391">
                  <c:v>0.84085893718576599</c:v>
                </c:pt>
                <c:pt idx="4392">
                  <c:v>0.84083522161443403</c:v>
                </c:pt>
                <c:pt idx="4393">
                  <c:v>0.84083032070831498</c:v>
                </c:pt>
                <c:pt idx="4394">
                  <c:v>0.84080957517663302</c:v>
                </c:pt>
                <c:pt idx="4395">
                  <c:v>0.840804614832665</c:v>
                </c:pt>
                <c:pt idx="4396">
                  <c:v>0.84079042988697705</c:v>
                </c:pt>
                <c:pt idx="4397">
                  <c:v>0.84078589907429602</c:v>
                </c:pt>
                <c:pt idx="4398">
                  <c:v>0.84078154630907898</c:v>
                </c:pt>
                <c:pt idx="4399">
                  <c:v>0.84076441770857402</c:v>
                </c:pt>
                <c:pt idx="4400">
                  <c:v>0.84075941723424596</c:v>
                </c:pt>
                <c:pt idx="4401">
                  <c:v>0.84074066072179698</c:v>
                </c:pt>
                <c:pt idx="4402">
                  <c:v>0.84073608560651403</c:v>
                </c:pt>
                <c:pt idx="4403">
                  <c:v>0.84073157216279704</c:v>
                </c:pt>
                <c:pt idx="4404">
                  <c:v>0.84071978316445395</c:v>
                </c:pt>
                <c:pt idx="4405">
                  <c:v>0.84071523789531699</c:v>
                </c:pt>
                <c:pt idx="4406">
                  <c:v>0.84071037279676597</c:v>
                </c:pt>
                <c:pt idx="4407">
                  <c:v>0.840705893630882</c:v>
                </c:pt>
                <c:pt idx="4408">
                  <c:v>0.84070152091449302</c:v>
                </c:pt>
                <c:pt idx="4409">
                  <c:v>0.84069708544273303</c:v>
                </c:pt>
                <c:pt idx="4410">
                  <c:v>0.84069274110411496</c:v>
                </c:pt>
                <c:pt idx="4411">
                  <c:v>0.84068844963679301</c:v>
                </c:pt>
                <c:pt idx="4412">
                  <c:v>0.84068415545383401</c:v>
                </c:pt>
                <c:pt idx="4413">
                  <c:v>0.84067968059131504</c:v>
                </c:pt>
                <c:pt idx="4414">
                  <c:v>0.840650829099025</c:v>
                </c:pt>
                <c:pt idx="4415">
                  <c:v>0.84061424008918095</c:v>
                </c:pt>
                <c:pt idx="4416">
                  <c:v>0.840608996188831</c:v>
                </c:pt>
                <c:pt idx="4417">
                  <c:v>0.84059067613037097</c:v>
                </c:pt>
                <c:pt idx="4418">
                  <c:v>0.840570864497172</c:v>
                </c:pt>
                <c:pt idx="4419">
                  <c:v>0.84055807746761901</c:v>
                </c:pt>
                <c:pt idx="4420">
                  <c:v>0.84050930372226396</c:v>
                </c:pt>
                <c:pt idx="4421">
                  <c:v>0.84050380408019798</c:v>
                </c:pt>
                <c:pt idx="4422">
                  <c:v>0.84049926465775304</c:v>
                </c:pt>
                <c:pt idx="4423">
                  <c:v>0.84049229804240699</c:v>
                </c:pt>
                <c:pt idx="4424">
                  <c:v>0.84048760606967698</c:v>
                </c:pt>
                <c:pt idx="4425">
                  <c:v>0.84048323173203998</c:v>
                </c:pt>
                <c:pt idx="4426">
                  <c:v>0.84047656401542903</c:v>
                </c:pt>
                <c:pt idx="4427">
                  <c:v>0.84046535412151002</c:v>
                </c:pt>
                <c:pt idx="4428">
                  <c:v>0.84046073492971596</c:v>
                </c:pt>
                <c:pt idx="4429">
                  <c:v>0.84045631068512605</c:v>
                </c:pt>
                <c:pt idx="4430">
                  <c:v>0.84044376854087899</c:v>
                </c:pt>
                <c:pt idx="4431">
                  <c:v>0.84043780877876495</c:v>
                </c:pt>
                <c:pt idx="4432">
                  <c:v>0.84043311815913802</c:v>
                </c:pt>
                <c:pt idx="4433">
                  <c:v>0.84042109069012505</c:v>
                </c:pt>
                <c:pt idx="4434">
                  <c:v>0.84041657899006805</c:v>
                </c:pt>
                <c:pt idx="4435">
                  <c:v>0.84041223860659797</c:v>
                </c:pt>
                <c:pt idx="4436">
                  <c:v>0.84039938356703703</c:v>
                </c:pt>
                <c:pt idx="4437">
                  <c:v>0.84039207058007903</c:v>
                </c:pt>
                <c:pt idx="4438">
                  <c:v>0.84036775287190801</c:v>
                </c:pt>
                <c:pt idx="4439">
                  <c:v>0.84036272370215104</c:v>
                </c:pt>
                <c:pt idx="4440">
                  <c:v>0.84035815806493197</c:v>
                </c:pt>
                <c:pt idx="4441">
                  <c:v>0.84031761691254103</c:v>
                </c:pt>
                <c:pt idx="4442">
                  <c:v>0.84031262930395401</c:v>
                </c:pt>
                <c:pt idx="4443">
                  <c:v>0.84030821873738204</c:v>
                </c:pt>
                <c:pt idx="4444">
                  <c:v>0.84029781802085501</c:v>
                </c:pt>
                <c:pt idx="4445">
                  <c:v>0.84028141148508595</c:v>
                </c:pt>
                <c:pt idx="4446">
                  <c:v>0.84025403677453703</c:v>
                </c:pt>
                <c:pt idx="4447">
                  <c:v>0.84024927357300805</c:v>
                </c:pt>
                <c:pt idx="4448">
                  <c:v>0.840244847652038</c:v>
                </c:pt>
                <c:pt idx="4449">
                  <c:v>0.84024008247082105</c:v>
                </c:pt>
                <c:pt idx="4450">
                  <c:v>0.84021682099074602</c:v>
                </c:pt>
                <c:pt idx="4451">
                  <c:v>0.84020285217420199</c:v>
                </c:pt>
                <c:pt idx="4452">
                  <c:v>0.84019755908010196</c:v>
                </c:pt>
                <c:pt idx="4453">
                  <c:v>0.84019319441082796</c:v>
                </c:pt>
                <c:pt idx="4454">
                  <c:v>0.84016193240101</c:v>
                </c:pt>
                <c:pt idx="4455">
                  <c:v>0.84015650963840804</c:v>
                </c:pt>
                <c:pt idx="4456">
                  <c:v>0.840151918578252</c:v>
                </c:pt>
                <c:pt idx="4457">
                  <c:v>0.84014749707659997</c:v>
                </c:pt>
                <c:pt idx="4458">
                  <c:v>0.84014318217234396</c:v>
                </c:pt>
                <c:pt idx="4459">
                  <c:v>0.84013891212250702</c:v>
                </c:pt>
                <c:pt idx="4460">
                  <c:v>0.84013433716945496</c:v>
                </c:pt>
                <c:pt idx="4461">
                  <c:v>0.84012978585187703</c:v>
                </c:pt>
                <c:pt idx="4462">
                  <c:v>0.84012547909096802</c:v>
                </c:pt>
                <c:pt idx="4463">
                  <c:v>0.84012108525607698</c:v>
                </c:pt>
                <c:pt idx="4464">
                  <c:v>0.84009877326907501</c:v>
                </c:pt>
                <c:pt idx="4465">
                  <c:v>0.84009394924485203</c:v>
                </c:pt>
                <c:pt idx="4466">
                  <c:v>0.84007012993875296</c:v>
                </c:pt>
                <c:pt idx="4467">
                  <c:v>0.84006528941477798</c:v>
                </c:pt>
                <c:pt idx="4468">
                  <c:v>0.84003892000574198</c:v>
                </c:pt>
                <c:pt idx="4469">
                  <c:v>0.84001759383373298</c:v>
                </c:pt>
                <c:pt idx="4470">
                  <c:v>0.84001234585323703</c:v>
                </c:pt>
                <c:pt idx="4471">
                  <c:v>0.84000277166794801</c:v>
                </c:pt>
                <c:pt idx="4472">
                  <c:v>0.83999097559431901</c:v>
                </c:pt>
                <c:pt idx="4473">
                  <c:v>0.83998078922479502</c:v>
                </c:pt>
                <c:pt idx="4474">
                  <c:v>0.83996219542614203</c:v>
                </c:pt>
                <c:pt idx="4475">
                  <c:v>0.83995735158986895</c:v>
                </c:pt>
                <c:pt idx="4476">
                  <c:v>0.83994226183972098</c:v>
                </c:pt>
                <c:pt idx="4477">
                  <c:v>0.83993751931366001</c:v>
                </c:pt>
                <c:pt idx="4478">
                  <c:v>0.83993290819028299</c:v>
                </c:pt>
                <c:pt idx="4479">
                  <c:v>0.83992853098392595</c:v>
                </c:pt>
                <c:pt idx="4480">
                  <c:v>0.83992420428774295</c:v>
                </c:pt>
                <c:pt idx="4481">
                  <c:v>0.83989116919625595</c:v>
                </c:pt>
                <c:pt idx="4482">
                  <c:v>0.83988587257480696</c:v>
                </c:pt>
                <c:pt idx="4483">
                  <c:v>0.83987014255410097</c:v>
                </c:pt>
                <c:pt idx="4484">
                  <c:v>0.83984187092034801</c:v>
                </c:pt>
                <c:pt idx="4485">
                  <c:v>0.83983751772959503</c:v>
                </c:pt>
                <c:pt idx="4486">
                  <c:v>0.83983370351261999</c:v>
                </c:pt>
                <c:pt idx="4487">
                  <c:v>0.83982949569654397</c:v>
                </c:pt>
                <c:pt idx="4488">
                  <c:v>0.83982518348813495</c:v>
                </c:pt>
                <c:pt idx="4489">
                  <c:v>0.83980785854742801</c:v>
                </c:pt>
                <c:pt idx="4490">
                  <c:v>0.83980298730351699</c:v>
                </c:pt>
                <c:pt idx="4491">
                  <c:v>0.839798637752314</c:v>
                </c:pt>
                <c:pt idx="4492">
                  <c:v>0.83979400451130903</c:v>
                </c:pt>
                <c:pt idx="4493">
                  <c:v>0.839761539921414</c:v>
                </c:pt>
                <c:pt idx="4494">
                  <c:v>0.83975653891255098</c:v>
                </c:pt>
                <c:pt idx="4495">
                  <c:v>0.83974069992484301</c:v>
                </c:pt>
                <c:pt idx="4496">
                  <c:v>0.83972291869147397</c:v>
                </c:pt>
                <c:pt idx="4497">
                  <c:v>0.83970303631075704</c:v>
                </c:pt>
                <c:pt idx="4498">
                  <c:v>0.83968457207004699</c:v>
                </c:pt>
                <c:pt idx="4499">
                  <c:v>0.83967247661567701</c:v>
                </c:pt>
                <c:pt idx="4500">
                  <c:v>0.83966769023968002</c:v>
                </c:pt>
                <c:pt idx="4501">
                  <c:v>0.83965839769849204</c:v>
                </c:pt>
                <c:pt idx="4502">
                  <c:v>0.83965395447310798</c:v>
                </c:pt>
                <c:pt idx="4503">
                  <c:v>0.83964480322685797</c:v>
                </c:pt>
                <c:pt idx="4504">
                  <c:v>0.839640041275862</c:v>
                </c:pt>
                <c:pt idx="4505">
                  <c:v>0.83962186178369203</c:v>
                </c:pt>
                <c:pt idx="4506">
                  <c:v>0.839617205126447</c:v>
                </c:pt>
                <c:pt idx="4507">
                  <c:v>0.83961281055465498</c:v>
                </c:pt>
                <c:pt idx="4508">
                  <c:v>0.839608502997228</c:v>
                </c:pt>
                <c:pt idx="4509">
                  <c:v>0.83960419030681099</c:v>
                </c:pt>
                <c:pt idx="4510">
                  <c:v>0.83959975220018002</c:v>
                </c:pt>
                <c:pt idx="4511">
                  <c:v>0.83959539056176802</c:v>
                </c:pt>
                <c:pt idx="4512">
                  <c:v>0.83959109741690896</c:v>
                </c:pt>
                <c:pt idx="4513">
                  <c:v>0.83958689478553605</c:v>
                </c:pt>
                <c:pt idx="4514">
                  <c:v>0.839581448658971</c:v>
                </c:pt>
                <c:pt idx="4515">
                  <c:v>0.83957685908704305</c:v>
                </c:pt>
                <c:pt idx="4516">
                  <c:v>0.83957265761694599</c:v>
                </c:pt>
                <c:pt idx="4517">
                  <c:v>0.83956820058209203</c:v>
                </c:pt>
                <c:pt idx="4518">
                  <c:v>0.839563706892406</c:v>
                </c:pt>
                <c:pt idx="4519">
                  <c:v>0.83955321644275804</c:v>
                </c:pt>
                <c:pt idx="4520">
                  <c:v>0.83953235342920096</c:v>
                </c:pt>
                <c:pt idx="4521">
                  <c:v>0.83952304642113496</c:v>
                </c:pt>
                <c:pt idx="4522">
                  <c:v>0.83950670862157395</c:v>
                </c:pt>
                <c:pt idx="4523">
                  <c:v>0.83949374046205205</c:v>
                </c:pt>
                <c:pt idx="4524">
                  <c:v>0.83948199794590805</c:v>
                </c:pt>
                <c:pt idx="4525">
                  <c:v>0.83947747225408498</c:v>
                </c:pt>
                <c:pt idx="4526">
                  <c:v>0.83947259736499302</c:v>
                </c:pt>
                <c:pt idx="4527">
                  <c:v>0.83945824788210899</c:v>
                </c:pt>
                <c:pt idx="4528">
                  <c:v>0.83944994467510903</c:v>
                </c:pt>
                <c:pt idx="4529">
                  <c:v>0.83944547087181598</c:v>
                </c:pt>
                <c:pt idx="4530">
                  <c:v>0.83944099427723895</c:v>
                </c:pt>
                <c:pt idx="4531">
                  <c:v>0.83943668545599404</c:v>
                </c:pt>
                <c:pt idx="4532">
                  <c:v>0.83943220862188195</c:v>
                </c:pt>
                <c:pt idx="4533">
                  <c:v>0.83938145332588998</c:v>
                </c:pt>
                <c:pt idx="4534">
                  <c:v>0.83934712143428603</c:v>
                </c:pt>
                <c:pt idx="4535">
                  <c:v>0.83934184699219805</c:v>
                </c:pt>
                <c:pt idx="4536">
                  <c:v>0.83932471115959195</c:v>
                </c:pt>
                <c:pt idx="4537">
                  <c:v>0.83931991393039695</c:v>
                </c:pt>
                <c:pt idx="4538">
                  <c:v>0.83931549964498697</c:v>
                </c:pt>
                <c:pt idx="4539">
                  <c:v>0.83931095756143503</c:v>
                </c:pt>
                <c:pt idx="4540">
                  <c:v>0.83930665760754297</c:v>
                </c:pt>
                <c:pt idx="4541">
                  <c:v>0.83930233591155001</c:v>
                </c:pt>
                <c:pt idx="4542">
                  <c:v>0.83929263395470299</c:v>
                </c:pt>
                <c:pt idx="4543">
                  <c:v>0.83926329217138396</c:v>
                </c:pt>
                <c:pt idx="4544">
                  <c:v>0.83925379798559596</c:v>
                </c:pt>
                <c:pt idx="4545">
                  <c:v>0.83923599930032999</c:v>
                </c:pt>
                <c:pt idx="4546">
                  <c:v>0.83922376090689399</c:v>
                </c:pt>
                <c:pt idx="4547">
                  <c:v>0.83921910763562102</c:v>
                </c:pt>
                <c:pt idx="4548">
                  <c:v>0.839214758171835</c:v>
                </c:pt>
                <c:pt idx="4549">
                  <c:v>0.83921044267976697</c:v>
                </c:pt>
                <c:pt idx="4550">
                  <c:v>0.83920606779863105</c:v>
                </c:pt>
                <c:pt idx="4551">
                  <c:v>0.83919233304679597</c:v>
                </c:pt>
                <c:pt idx="4552">
                  <c:v>0.83918405582854605</c:v>
                </c:pt>
                <c:pt idx="4553">
                  <c:v>0.83916830690320199</c:v>
                </c:pt>
                <c:pt idx="4554">
                  <c:v>0.83916366795216701</c:v>
                </c:pt>
                <c:pt idx="4555">
                  <c:v>0.83915929243631604</c:v>
                </c:pt>
                <c:pt idx="4556">
                  <c:v>0.83914488683175703</c:v>
                </c:pt>
                <c:pt idx="4557">
                  <c:v>0.83912322028047404</c:v>
                </c:pt>
                <c:pt idx="4558">
                  <c:v>0.83911835912490795</c:v>
                </c:pt>
                <c:pt idx="4559">
                  <c:v>0.839113825061927</c:v>
                </c:pt>
                <c:pt idx="4560">
                  <c:v>0.83910934860250697</c:v>
                </c:pt>
                <c:pt idx="4561">
                  <c:v>0.83910510128399496</c:v>
                </c:pt>
                <c:pt idx="4562">
                  <c:v>0.839100256996544</c:v>
                </c:pt>
                <c:pt idx="4563">
                  <c:v>0.83907315617411105</c:v>
                </c:pt>
                <c:pt idx="4564">
                  <c:v>0.83904003891351797</c:v>
                </c:pt>
                <c:pt idx="4565">
                  <c:v>0.83902229677201101</c:v>
                </c:pt>
                <c:pt idx="4566">
                  <c:v>0.83901753222523401</c:v>
                </c:pt>
                <c:pt idx="4567">
                  <c:v>0.83900021437993</c:v>
                </c:pt>
                <c:pt idx="4568">
                  <c:v>0.83898819419058601</c:v>
                </c:pt>
                <c:pt idx="4569">
                  <c:v>0.83895209715608399</c:v>
                </c:pt>
                <c:pt idx="4570">
                  <c:v>0.838934134980585</c:v>
                </c:pt>
                <c:pt idx="4571">
                  <c:v>0.83892498022939499</c:v>
                </c:pt>
                <c:pt idx="4572">
                  <c:v>0.83890580329860998</c:v>
                </c:pt>
                <c:pt idx="4573">
                  <c:v>0.83887488960434897</c:v>
                </c:pt>
                <c:pt idx="4574">
                  <c:v>0.83886996138763004</c:v>
                </c:pt>
                <c:pt idx="4575">
                  <c:v>0.83885740008562204</c:v>
                </c:pt>
                <c:pt idx="4576">
                  <c:v>0.83885286930445102</c:v>
                </c:pt>
                <c:pt idx="4577">
                  <c:v>0.83883406492954504</c:v>
                </c:pt>
                <c:pt idx="4578">
                  <c:v>0.83882923252589903</c:v>
                </c:pt>
                <c:pt idx="4579">
                  <c:v>0.83882483890914294</c:v>
                </c:pt>
                <c:pt idx="4580">
                  <c:v>0.838818466336965</c:v>
                </c:pt>
                <c:pt idx="4581">
                  <c:v>0.83881406785164003</c:v>
                </c:pt>
                <c:pt idx="4582">
                  <c:v>0.83880967340609502</c:v>
                </c:pt>
                <c:pt idx="4583">
                  <c:v>0.83879427898704895</c:v>
                </c:pt>
                <c:pt idx="4584">
                  <c:v>0.83878958351843003</c:v>
                </c:pt>
                <c:pt idx="4585">
                  <c:v>0.83878519053362699</c:v>
                </c:pt>
                <c:pt idx="4586">
                  <c:v>0.83878093088302097</c:v>
                </c:pt>
                <c:pt idx="4587">
                  <c:v>0.83877645385725197</c:v>
                </c:pt>
                <c:pt idx="4588">
                  <c:v>0.83875832460265598</c:v>
                </c:pt>
                <c:pt idx="4589">
                  <c:v>0.83874026776695798</c:v>
                </c:pt>
                <c:pt idx="4590">
                  <c:v>0.83873556094585</c:v>
                </c:pt>
                <c:pt idx="4591">
                  <c:v>0.83873096225210897</c:v>
                </c:pt>
                <c:pt idx="4592">
                  <c:v>0.83870716299096704</c:v>
                </c:pt>
                <c:pt idx="4593">
                  <c:v>0.83870220611350998</c:v>
                </c:pt>
                <c:pt idx="4594">
                  <c:v>0.83869762319480201</c:v>
                </c:pt>
                <c:pt idx="4595">
                  <c:v>0.83868555483689</c:v>
                </c:pt>
                <c:pt idx="4596">
                  <c:v>0.83868097291203003</c:v>
                </c:pt>
                <c:pt idx="4597">
                  <c:v>0.83867659824003604</c:v>
                </c:pt>
                <c:pt idx="4598">
                  <c:v>0.83867217104702396</c:v>
                </c:pt>
                <c:pt idx="4599">
                  <c:v>0.83866731868070399</c:v>
                </c:pt>
                <c:pt idx="4600">
                  <c:v>0.83866287216762403</c:v>
                </c:pt>
                <c:pt idx="4601">
                  <c:v>0.83865837805690902</c:v>
                </c:pt>
                <c:pt idx="4602">
                  <c:v>0.83863512523120098</c:v>
                </c:pt>
                <c:pt idx="4603">
                  <c:v>0.83861126497644201</c:v>
                </c:pt>
                <c:pt idx="4604">
                  <c:v>0.83860126176246197</c:v>
                </c:pt>
                <c:pt idx="4605">
                  <c:v>0.83859563566205897</c:v>
                </c:pt>
                <c:pt idx="4606">
                  <c:v>0.83854799804277202</c:v>
                </c:pt>
                <c:pt idx="4607">
                  <c:v>0.83854285449591304</c:v>
                </c:pt>
                <c:pt idx="4608">
                  <c:v>0.83850918810015496</c:v>
                </c:pt>
                <c:pt idx="4609">
                  <c:v>0.83850377323697201</c:v>
                </c:pt>
                <c:pt idx="4610">
                  <c:v>0.83849909912953702</c:v>
                </c:pt>
                <c:pt idx="4611">
                  <c:v>0.83849437625813705</c:v>
                </c:pt>
                <c:pt idx="4612">
                  <c:v>0.83848982584411902</c:v>
                </c:pt>
                <c:pt idx="4613">
                  <c:v>0.838484457588339</c:v>
                </c:pt>
                <c:pt idx="4614">
                  <c:v>0.83846350817451198</c:v>
                </c:pt>
                <c:pt idx="4615">
                  <c:v>0.83843933469466103</c:v>
                </c:pt>
                <c:pt idx="4616">
                  <c:v>0.83840303962872298</c:v>
                </c:pt>
                <c:pt idx="4617">
                  <c:v>0.83839382287600095</c:v>
                </c:pt>
                <c:pt idx="4618">
                  <c:v>0.83838405069667699</c:v>
                </c:pt>
                <c:pt idx="4619">
                  <c:v>0.83834891743321405</c:v>
                </c:pt>
                <c:pt idx="4620">
                  <c:v>0.83833890998535099</c:v>
                </c:pt>
                <c:pt idx="4621">
                  <c:v>0.83833366388207398</c:v>
                </c:pt>
                <c:pt idx="4622">
                  <c:v>0.83832926685632103</c:v>
                </c:pt>
                <c:pt idx="4623">
                  <c:v>0.83832473257478501</c:v>
                </c:pt>
                <c:pt idx="4624">
                  <c:v>0.83832040650965201</c:v>
                </c:pt>
                <c:pt idx="4625">
                  <c:v>0.83831575482185905</c:v>
                </c:pt>
                <c:pt idx="4626">
                  <c:v>0.83831134947020503</c:v>
                </c:pt>
                <c:pt idx="4627">
                  <c:v>0.83830672046741594</c:v>
                </c:pt>
                <c:pt idx="4628">
                  <c:v>0.83829397041936404</c:v>
                </c:pt>
                <c:pt idx="4629">
                  <c:v>0.83827555939347698</c:v>
                </c:pt>
                <c:pt idx="4630">
                  <c:v>0.83827086480037005</c:v>
                </c:pt>
                <c:pt idx="4631">
                  <c:v>0.83826642365248005</c:v>
                </c:pt>
                <c:pt idx="4632">
                  <c:v>0.83826199370582899</c:v>
                </c:pt>
                <c:pt idx="4633">
                  <c:v>0.83824510622730597</c:v>
                </c:pt>
                <c:pt idx="4634">
                  <c:v>0.83824004810375696</c:v>
                </c:pt>
                <c:pt idx="4635">
                  <c:v>0.83823567190956605</c:v>
                </c:pt>
                <c:pt idx="4636">
                  <c:v>0.83823128080209397</c:v>
                </c:pt>
                <c:pt idx="4637">
                  <c:v>0.83822680592983601</c:v>
                </c:pt>
                <c:pt idx="4638">
                  <c:v>0.83821382220436802</c:v>
                </c:pt>
                <c:pt idx="4639">
                  <c:v>0.83819858853783502</c:v>
                </c:pt>
                <c:pt idx="4640">
                  <c:v>0.83817435424311604</c:v>
                </c:pt>
                <c:pt idx="4641">
                  <c:v>0.83814009261887201</c:v>
                </c:pt>
                <c:pt idx="4642">
                  <c:v>0.83813501182794703</c:v>
                </c:pt>
                <c:pt idx="4643">
                  <c:v>0.83812177124717002</c:v>
                </c:pt>
                <c:pt idx="4644">
                  <c:v>0.83811717412836595</c:v>
                </c:pt>
                <c:pt idx="4645">
                  <c:v>0.83810669474655497</c:v>
                </c:pt>
                <c:pt idx="4646">
                  <c:v>0.83810193168051705</c:v>
                </c:pt>
                <c:pt idx="4647">
                  <c:v>0.83809728860524302</c:v>
                </c:pt>
                <c:pt idx="4648">
                  <c:v>0.83808220185507398</c:v>
                </c:pt>
                <c:pt idx="4649">
                  <c:v>0.83807765061609696</c:v>
                </c:pt>
                <c:pt idx="4650">
                  <c:v>0.838051998730443</c:v>
                </c:pt>
                <c:pt idx="4651">
                  <c:v>0.83804677097954094</c:v>
                </c:pt>
                <c:pt idx="4652">
                  <c:v>0.83802693061825795</c:v>
                </c:pt>
                <c:pt idx="4653">
                  <c:v>0.83800565695682205</c:v>
                </c:pt>
                <c:pt idx="4654">
                  <c:v>0.837975015891404</c:v>
                </c:pt>
                <c:pt idx="4655">
                  <c:v>0.83796980939981602</c:v>
                </c:pt>
                <c:pt idx="4656">
                  <c:v>0.83796480874413104</c:v>
                </c:pt>
                <c:pt idx="4657">
                  <c:v>0.83792695290761998</c:v>
                </c:pt>
                <c:pt idx="4658">
                  <c:v>0.83790394817354996</c:v>
                </c:pt>
                <c:pt idx="4659">
                  <c:v>0.83789093714280305</c:v>
                </c:pt>
                <c:pt idx="4660">
                  <c:v>0.83788593769462605</c:v>
                </c:pt>
                <c:pt idx="4661">
                  <c:v>0.83787995022013595</c:v>
                </c:pt>
                <c:pt idx="4662">
                  <c:v>0.83785465401465198</c:v>
                </c:pt>
                <c:pt idx="4663">
                  <c:v>0.83782274704298998</c:v>
                </c:pt>
                <c:pt idx="4664">
                  <c:v>0.83778616049415</c:v>
                </c:pt>
                <c:pt idx="4665">
                  <c:v>0.83775579289202096</c:v>
                </c:pt>
                <c:pt idx="4666">
                  <c:v>0.83774127963153799</c:v>
                </c:pt>
                <c:pt idx="4667">
                  <c:v>0.83773230924398201</c:v>
                </c:pt>
                <c:pt idx="4668">
                  <c:v>0.83772481111262798</c:v>
                </c:pt>
                <c:pt idx="4669">
                  <c:v>0.83771932181335795</c:v>
                </c:pt>
                <c:pt idx="4670">
                  <c:v>0.83771452037627003</c:v>
                </c:pt>
                <c:pt idx="4671">
                  <c:v>0.83770068385110796</c:v>
                </c:pt>
                <c:pt idx="4672">
                  <c:v>0.83769528583068797</c:v>
                </c:pt>
                <c:pt idx="4673">
                  <c:v>0.83768609024115803</c:v>
                </c:pt>
                <c:pt idx="4674">
                  <c:v>0.837680374993376</c:v>
                </c:pt>
                <c:pt idx="4675">
                  <c:v>0.83767505025095801</c:v>
                </c:pt>
                <c:pt idx="4676">
                  <c:v>0.83764970163156205</c:v>
                </c:pt>
                <c:pt idx="4677">
                  <c:v>0.83763393260336705</c:v>
                </c:pt>
                <c:pt idx="4678">
                  <c:v>0.83762910057985895</c:v>
                </c:pt>
                <c:pt idx="4679">
                  <c:v>0.83762469326454103</c:v>
                </c:pt>
                <c:pt idx="4680">
                  <c:v>0.83760626388041104</c:v>
                </c:pt>
                <c:pt idx="4681">
                  <c:v>0.83758684639650804</c:v>
                </c:pt>
                <c:pt idx="4682">
                  <c:v>0.83758198533204298</c:v>
                </c:pt>
                <c:pt idx="4683">
                  <c:v>0.83756072388187197</c:v>
                </c:pt>
                <c:pt idx="4684">
                  <c:v>0.83751560900084698</c:v>
                </c:pt>
                <c:pt idx="4685">
                  <c:v>0.83750962483706004</c:v>
                </c:pt>
                <c:pt idx="4686">
                  <c:v>0.83750505567846201</c:v>
                </c:pt>
                <c:pt idx="4687">
                  <c:v>0.83749320986158304</c:v>
                </c:pt>
                <c:pt idx="4688">
                  <c:v>0.83746399872969102</c:v>
                </c:pt>
                <c:pt idx="4689">
                  <c:v>0.83745895353015798</c:v>
                </c:pt>
                <c:pt idx="4690">
                  <c:v>0.83744692873840998</c:v>
                </c:pt>
                <c:pt idx="4691">
                  <c:v>0.83743541395907695</c:v>
                </c:pt>
                <c:pt idx="4692">
                  <c:v>0.837430705861267</c:v>
                </c:pt>
                <c:pt idx="4693">
                  <c:v>0.83742466556700601</c:v>
                </c:pt>
                <c:pt idx="4694">
                  <c:v>0.83741197712460602</c:v>
                </c:pt>
                <c:pt idx="4695">
                  <c:v>0.83739803903162202</c:v>
                </c:pt>
                <c:pt idx="4696">
                  <c:v>0.83739344578736397</c:v>
                </c:pt>
                <c:pt idx="4697">
                  <c:v>0.83737961878655798</c:v>
                </c:pt>
                <c:pt idx="4698">
                  <c:v>0.83735384249117695</c:v>
                </c:pt>
                <c:pt idx="4699">
                  <c:v>0.83734872731744003</c:v>
                </c:pt>
                <c:pt idx="4700">
                  <c:v>0.83734411878144499</c:v>
                </c:pt>
                <c:pt idx="4701">
                  <c:v>0.83732642005561297</c:v>
                </c:pt>
                <c:pt idx="4702">
                  <c:v>0.83732178314456696</c:v>
                </c:pt>
                <c:pt idx="4703">
                  <c:v>0.83731740243387898</c:v>
                </c:pt>
                <c:pt idx="4704">
                  <c:v>0.83731229404002105</c:v>
                </c:pt>
                <c:pt idx="4705">
                  <c:v>0.83726186759713295</c:v>
                </c:pt>
                <c:pt idx="4706">
                  <c:v>0.83723319676717201</c:v>
                </c:pt>
                <c:pt idx="4707">
                  <c:v>0.83720809446147704</c:v>
                </c:pt>
                <c:pt idx="4708">
                  <c:v>0.83719375619061498</c:v>
                </c:pt>
                <c:pt idx="4709">
                  <c:v>0.83718885569713497</c:v>
                </c:pt>
                <c:pt idx="4710">
                  <c:v>0.83717822462039604</c:v>
                </c:pt>
                <c:pt idx="4711">
                  <c:v>0.83714583744578297</c:v>
                </c:pt>
                <c:pt idx="4712">
                  <c:v>0.83714080779149003</c:v>
                </c:pt>
                <c:pt idx="4713">
                  <c:v>0.83713632881078703</c:v>
                </c:pt>
                <c:pt idx="4714">
                  <c:v>0.83713190659712</c:v>
                </c:pt>
                <c:pt idx="4715">
                  <c:v>0.83712684820390304</c:v>
                </c:pt>
                <c:pt idx="4716">
                  <c:v>0.83710870535182702</c:v>
                </c:pt>
                <c:pt idx="4717">
                  <c:v>0.83710390302399995</c:v>
                </c:pt>
                <c:pt idx="4718">
                  <c:v>0.83709941097570995</c:v>
                </c:pt>
                <c:pt idx="4719">
                  <c:v>0.83709503922516604</c:v>
                </c:pt>
                <c:pt idx="4720">
                  <c:v>0.83709007603244101</c:v>
                </c:pt>
                <c:pt idx="4721">
                  <c:v>0.83707269595280098</c:v>
                </c:pt>
                <c:pt idx="4722">
                  <c:v>0.83706807561737295</c:v>
                </c:pt>
                <c:pt idx="4723">
                  <c:v>0.83706317051499901</c:v>
                </c:pt>
                <c:pt idx="4724">
                  <c:v>0.83705836834563696</c:v>
                </c:pt>
                <c:pt idx="4725">
                  <c:v>0.83702757415855</c:v>
                </c:pt>
                <c:pt idx="4726">
                  <c:v>0.83702265106199603</c:v>
                </c:pt>
                <c:pt idx="4727">
                  <c:v>0.83701824695763904</c:v>
                </c:pt>
                <c:pt idx="4728">
                  <c:v>0.83696674174562902</c:v>
                </c:pt>
                <c:pt idx="4729">
                  <c:v>0.83696082262509197</c:v>
                </c:pt>
                <c:pt idx="4730">
                  <c:v>0.83692986182664797</c:v>
                </c:pt>
                <c:pt idx="4731">
                  <c:v>0.83692487184769504</c:v>
                </c:pt>
                <c:pt idx="4732">
                  <c:v>0.83691449199100199</c:v>
                </c:pt>
                <c:pt idx="4733">
                  <c:v>0.83689187859300096</c:v>
                </c:pt>
                <c:pt idx="4734">
                  <c:v>0.83688281946330501</c:v>
                </c:pt>
                <c:pt idx="4735">
                  <c:v>0.83687708795428695</c:v>
                </c:pt>
                <c:pt idx="4736">
                  <c:v>0.83683929326769002</c:v>
                </c:pt>
                <c:pt idx="4737">
                  <c:v>0.836834063649042</c:v>
                </c:pt>
                <c:pt idx="4738">
                  <c:v>0.83682956967015898</c:v>
                </c:pt>
                <c:pt idx="4739">
                  <c:v>0.83681803258382303</c:v>
                </c:pt>
                <c:pt idx="4740">
                  <c:v>0.83679773078451802</c:v>
                </c:pt>
                <c:pt idx="4741">
                  <c:v>0.836792950888125</c:v>
                </c:pt>
                <c:pt idx="4742">
                  <c:v>0.83678859850434395</c:v>
                </c:pt>
                <c:pt idx="4743">
                  <c:v>0.83678383047119098</c:v>
                </c:pt>
                <c:pt idx="4744">
                  <c:v>0.83677965488045003</c:v>
                </c:pt>
                <c:pt idx="4745">
                  <c:v>0.83677511555036499</c:v>
                </c:pt>
                <c:pt idx="4746">
                  <c:v>0.83677079629930995</c:v>
                </c:pt>
                <c:pt idx="4747">
                  <c:v>0.83676650154710197</c:v>
                </c:pt>
                <c:pt idx="4748">
                  <c:v>0.83674879602441998</c:v>
                </c:pt>
                <c:pt idx="4749">
                  <c:v>0.836731269178565</c:v>
                </c:pt>
                <c:pt idx="4750">
                  <c:v>0.83672660873415505</c:v>
                </c:pt>
                <c:pt idx="4751">
                  <c:v>0.83672219595095199</c:v>
                </c:pt>
                <c:pt idx="4752">
                  <c:v>0.83671712553295197</c:v>
                </c:pt>
                <c:pt idx="4753">
                  <c:v>0.83671225781866498</c:v>
                </c:pt>
                <c:pt idx="4754">
                  <c:v>0.83670793646597896</c:v>
                </c:pt>
                <c:pt idx="4755">
                  <c:v>0.83670362747278304</c:v>
                </c:pt>
                <c:pt idx="4756">
                  <c:v>0.836698982599695</c:v>
                </c:pt>
                <c:pt idx="4757">
                  <c:v>0.83669460242113702</c:v>
                </c:pt>
                <c:pt idx="4758">
                  <c:v>0.83669015919744105</c:v>
                </c:pt>
                <c:pt idx="4759">
                  <c:v>0.83667027504379698</c:v>
                </c:pt>
                <c:pt idx="4760">
                  <c:v>0.83666557170421596</c:v>
                </c:pt>
                <c:pt idx="4761">
                  <c:v>0.83666092789949997</c:v>
                </c:pt>
                <c:pt idx="4762">
                  <c:v>0.83665662073156599</c:v>
                </c:pt>
                <c:pt idx="4763">
                  <c:v>0.83665203058806104</c:v>
                </c:pt>
                <c:pt idx="4764">
                  <c:v>0.83664760041580399</c:v>
                </c:pt>
                <c:pt idx="4765">
                  <c:v>0.83664323180294198</c:v>
                </c:pt>
                <c:pt idx="4766">
                  <c:v>0.83663859674543495</c:v>
                </c:pt>
                <c:pt idx="4767">
                  <c:v>0.83662939291761196</c:v>
                </c:pt>
                <c:pt idx="4768">
                  <c:v>0.83662492027369395</c:v>
                </c:pt>
                <c:pt idx="4769">
                  <c:v>0.83660839882752502</c:v>
                </c:pt>
                <c:pt idx="4770">
                  <c:v>0.83660382056034299</c:v>
                </c:pt>
                <c:pt idx="4771">
                  <c:v>0.83659947368393295</c:v>
                </c:pt>
                <c:pt idx="4772">
                  <c:v>0.83659510116066305</c:v>
                </c:pt>
                <c:pt idx="4773">
                  <c:v>0.83658872805849605</c:v>
                </c:pt>
                <c:pt idx="4774">
                  <c:v>0.836584338269449</c:v>
                </c:pt>
                <c:pt idx="4775">
                  <c:v>0.83657843933437903</c:v>
                </c:pt>
                <c:pt idx="4776">
                  <c:v>0.83657398835466201</c:v>
                </c:pt>
                <c:pt idx="4777">
                  <c:v>0.836569330783826</c:v>
                </c:pt>
                <c:pt idx="4778">
                  <c:v>0.83656489045718296</c:v>
                </c:pt>
                <c:pt idx="4779">
                  <c:v>0.83656051204988702</c:v>
                </c:pt>
                <c:pt idx="4780">
                  <c:v>0.836538315416268</c:v>
                </c:pt>
                <c:pt idx="4781">
                  <c:v>0.83651374497102904</c:v>
                </c:pt>
                <c:pt idx="4782">
                  <c:v>0.83650888937265899</c:v>
                </c:pt>
                <c:pt idx="4783">
                  <c:v>0.83650438516709102</c:v>
                </c:pt>
                <c:pt idx="4784">
                  <c:v>0.83650002713468596</c:v>
                </c:pt>
                <c:pt idx="4785">
                  <c:v>0.83649571055486904</c:v>
                </c:pt>
                <c:pt idx="4786">
                  <c:v>0.83649140930134502</c:v>
                </c:pt>
                <c:pt idx="4787">
                  <c:v>0.83648709108409602</c:v>
                </c:pt>
                <c:pt idx="4788">
                  <c:v>0.836482786966954</c:v>
                </c:pt>
                <c:pt idx="4789">
                  <c:v>0.83647849876737101</c:v>
                </c:pt>
                <c:pt idx="4790">
                  <c:v>0.836474192745853</c:v>
                </c:pt>
                <c:pt idx="4791">
                  <c:v>0.83641331516226602</c:v>
                </c:pt>
                <c:pt idx="4792">
                  <c:v>0.83640203331443597</c:v>
                </c:pt>
                <c:pt idx="4793">
                  <c:v>0.83638018457424002</c:v>
                </c:pt>
                <c:pt idx="4794">
                  <c:v>0.83637522898261496</c:v>
                </c:pt>
                <c:pt idx="4795">
                  <c:v>0.83637072954469305</c:v>
                </c:pt>
                <c:pt idx="4796">
                  <c:v>0.83636622843761199</c:v>
                </c:pt>
                <c:pt idx="4797">
                  <c:v>0.83633447198000499</c:v>
                </c:pt>
                <c:pt idx="4798">
                  <c:v>0.83630073640250002</c:v>
                </c:pt>
                <c:pt idx="4799">
                  <c:v>0.83628627579361903</c:v>
                </c:pt>
                <c:pt idx="4800">
                  <c:v>0.83626439021069598</c:v>
                </c:pt>
                <c:pt idx="4801">
                  <c:v>0.83625885298095604</c:v>
                </c:pt>
                <c:pt idx="4802">
                  <c:v>0.83625445516565899</c:v>
                </c:pt>
                <c:pt idx="4803">
                  <c:v>0.83625013657445302</c:v>
                </c:pt>
                <c:pt idx="4804">
                  <c:v>0.83624567144441597</c:v>
                </c:pt>
                <c:pt idx="4805">
                  <c:v>0.83624129551302695</c:v>
                </c:pt>
                <c:pt idx="4806">
                  <c:v>0.83623673223040995</c:v>
                </c:pt>
                <c:pt idx="4807">
                  <c:v>0.83618987648841503</c:v>
                </c:pt>
                <c:pt idx="4808">
                  <c:v>0.83616181005610102</c:v>
                </c:pt>
                <c:pt idx="4809">
                  <c:v>0.83615683883070901</c:v>
                </c:pt>
                <c:pt idx="4810">
                  <c:v>0.83614606562617699</c:v>
                </c:pt>
                <c:pt idx="4811">
                  <c:v>0.83613482446072496</c:v>
                </c:pt>
                <c:pt idx="4812">
                  <c:v>0.83612979708245005</c:v>
                </c:pt>
                <c:pt idx="4813">
                  <c:v>0.83605702776941004</c:v>
                </c:pt>
                <c:pt idx="4814">
                  <c:v>0.83605370551142799</c:v>
                </c:pt>
                <c:pt idx="4815">
                  <c:v>0.83602133263314304</c:v>
                </c:pt>
                <c:pt idx="4816">
                  <c:v>0.83601461903194696</c:v>
                </c:pt>
                <c:pt idx="4817">
                  <c:v>0.83597891830168802</c:v>
                </c:pt>
                <c:pt idx="4818">
                  <c:v>0.83593303736114699</c:v>
                </c:pt>
                <c:pt idx="4819">
                  <c:v>0.83592603897918405</c:v>
                </c:pt>
                <c:pt idx="4820">
                  <c:v>0.83592212747652195</c:v>
                </c:pt>
                <c:pt idx="4821">
                  <c:v>0.83591775611054497</c:v>
                </c:pt>
                <c:pt idx="4822">
                  <c:v>0.83589541422067803</c:v>
                </c:pt>
                <c:pt idx="4823">
                  <c:v>0.83589028652122999</c:v>
                </c:pt>
                <c:pt idx="4824">
                  <c:v>0.83588571558407798</c:v>
                </c:pt>
                <c:pt idx="4825">
                  <c:v>0.83588105672968604</c:v>
                </c:pt>
                <c:pt idx="4826">
                  <c:v>0.83587663296394998</c:v>
                </c:pt>
                <c:pt idx="4827">
                  <c:v>0.83587221031949799</c:v>
                </c:pt>
                <c:pt idx="4828">
                  <c:v>0.835867477128312</c:v>
                </c:pt>
                <c:pt idx="4829">
                  <c:v>0.83585235643221001</c:v>
                </c:pt>
                <c:pt idx="4830">
                  <c:v>0.83584154044901604</c:v>
                </c:pt>
                <c:pt idx="4831">
                  <c:v>0.83581953085660099</c:v>
                </c:pt>
                <c:pt idx="4832">
                  <c:v>0.83579660236851205</c:v>
                </c:pt>
                <c:pt idx="4833">
                  <c:v>0.835770861818947</c:v>
                </c:pt>
                <c:pt idx="4834">
                  <c:v>0.83574967486933105</c:v>
                </c:pt>
                <c:pt idx="4835">
                  <c:v>0.835744511003222</c:v>
                </c:pt>
                <c:pt idx="4836">
                  <c:v>0.83573397740405098</c:v>
                </c:pt>
                <c:pt idx="4837">
                  <c:v>0.83572175439725405</c:v>
                </c:pt>
                <c:pt idx="4838">
                  <c:v>0.83571720946694406</c:v>
                </c:pt>
                <c:pt idx="4839">
                  <c:v>0.83571148451904198</c:v>
                </c:pt>
                <c:pt idx="4840">
                  <c:v>0.83570689108788498</c:v>
                </c:pt>
                <c:pt idx="4841">
                  <c:v>0.83569261866521805</c:v>
                </c:pt>
                <c:pt idx="4842">
                  <c:v>0.83568790325521003</c:v>
                </c:pt>
                <c:pt idx="4843">
                  <c:v>0.83568341822747205</c:v>
                </c:pt>
                <c:pt idx="4844">
                  <c:v>0.83567835503532495</c:v>
                </c:pt>
                <c:pt idx="4845">
                  <c:v>0.83565548799984801</c:v>
                </c:pt>
                <c:pt idx="4846">
                  <c:v>0.83564032616108697</c:v>
                </c:pt>
                <c:pt idx="4847">
                  <c:v>0.83562677046120504</c:v>
                </c:pt>
                <c:pt idx="4848">
                  <c:v>0.835622146928374</c:v>
                </c:pt>
                <c:pt idx="4849">
                  <c:v>0.83558909041915397</c:v>
                </c:pt>
                <c:pt idx="4850">
                  <c:v>0.835583852348739</c:v>
                </c:pt>
                <c:pt idx="4851">
                  <c:v>0.83557901964368797</c:v>
                </c:pt>
                <c:pt idx="4852">
                  <c:v>0.83557464310795704</c:v>
                </c:pt>
                <c:pt idx="4853">
                  <c:v>0.83556993225834297</c:v>
                </c:pt>
                <c:pt idx="4854">
                  <c:v>0.83556556290789596</c:v>
                </c:pt>
                <c:pt idx="4855">
                  <c:v>0.83555279250347303</c:v>
                </c:pt>
                <c:pt idx="4856">
                  <c:v>0.83553906661980004</c:v>
                </c:pt>
                <c:pt idx="4857">
                  <c:v>0.83553182199204301</c:v>
                </c:pt>
                <c:pt idx="4858">
                  <c:v>0.83551798631976004</c:v>
                </c:pt>
                <c:pt idx="4859">
                  <c:v>0.83550462222238997</c:v>
                </c:pt>
                <c:pt idx="4860">
                  <c:v>0.8354945912242</c:v>
                </c:pt>
                <c:pt idx="4861">
                  <c:v>0.835490104767459</c:v>
                </c:pt>
                <c:pt idx="4862">
                  <c:v>0.83547386346214803</c:v>
                </c:pt>
                <c:pt idx="4863">
                  <c:v>0.83546886799249698</c:v>
                </c:pt>
                <c:pt idx="4864">
                  <c:v>0.83546447890484798</c:v>
                </c:pt>
                <c:pt idx="4865">
                  <c:v>0.83544868542731199</c:v>
                </c:pt>
                <c:pt idx="4866">
                  <c:v>0.83544406616699496</c:v>
                </c:pt>
                <c:pt idx="4867">
                  <c:v>0.83543967445198397</c:v>
                </c:pt>
                <c:pt idx="4868">
                  <c:v>0.83541585869571799</c:v>
                </c:pt>
                <c:pt idx="4869">
                  <c:v>0.83539043812971603</c:v>
                </c:pt>
                <c:pt idx="4870">
                  <c:v>0.83538533674540805</c:v>
                </c:pt>
                <c:pt idx="4871">
                  <c:v>0.83538092961417798</c:v>
                </c:pt>
                <c:pt idx="4872">
                  <c:v>0.83537661907961502</c:v>
                </c:pt>
                <c:pt idx="4873">
                  <c:v>0.83537148168298403</c:v>
                </c:pt>
                <c:pt idx="4874">
                  <c:v>0.83533908930759904</c:v>
                </c:pt>
                <c:pt idx="4875">
                  <c:v>0.83533398504298895</c:v>
                </c:pt>
                <c:pt idx="4876">
                  <c:v>0.83532950766180403</c:v>
                </c:pt>
                <c:pt idx="4877">
                  <c:v>0.83532502397710395</c:v>
                </c:pt>
                <c:pt idx="4878">
                  <c:v>0.83532053623033597</c:v>
                </c:pt>
                <c:pt idx="4879">
                  <c:v>0.83529908934869401</c:v>
                </c:pt>
                <c:pt idx="4880">
                  <c:v>0.83528408202325699</c:v>
                </c:pt>
                <c:pt idx="4881">
                  <c:v>0.83527488415094797</c:v>
                </c:pt>
                <c:pt idx="4882">
                  <c:v>0.83526052932717099</c:v>
                </c:pt>
                <c:pt idx="4883">
                  <c:v>0.83523400917460799</c:v>
                </c:pt>
                <c:pt idx="4884">
                  <c:v>0.83522669109543402</c:v>
                </c:pt>
                <c:pt idx="4885">
                  <c:v>0.83522214834272901</c:v>
                </c:pt>
                <c:pt idx="4886">
                  <c:v>0.83518190100129897</c:v>
                </c:pt>
                <c:pt idx="4887">
                  <c:v>0.83517300271296402</c:v>
                </c:pt>
                <c:pt idx="4888">
                  <c:v>0.835162401278431</c:v>
                </c:pt>
                <c:pt idx="4889">
                  <c:v>0.83515775343263099</c:v>
                </c:pt>
                <c:pt idx="4890">
                  <c:v>0.83515291394800595</c:v>
                </c:pt>
                <c:pt idx="4891">
                  <c:v>0.83514856601780896</c:v>
                </c:pt>
                <c:pt idx="4892">
                  <c:v>0.83514424055813896</c:v>
                </c:pt>
                <c:pt idx="4893">
                  <c:v>0.83513991898538298</c:v>
                </c:pt>
                <c:pt idx="4894">
                  <c:v>0.83513558503163499</c:v>
                </c:pt>
                <c:pt idx="4895">
                  <c:v>0.83513113770380099</c:v>
                </c:pt>
                <c:pt idx="4896">
                  <c:v>0.83512620752843403</c:v>
                </c:pt>
                <c:pt idx="4897">
                  <c:v>0.83512172047257505</c:v>
                </c:pt>
                <c:pt idx="4898">
                  <c:v>0.83511744118831699</c:v>
                </c:pt>
                <c:pt idx="4899">
                  <c:v>0.83511309995352001</c:v>
                </c:pt>
                <c:pt idx="4900">
                  <c:v>0.83510867696693103</c:v>
                </c:pt>
                <c:pt idx="4901">
                  <c:v>0.83510429956502596</c:v>
                </c:pt>
                <c:pt idx="4902">
                  <c:v>0.835088192739597</c:v>
                </c:pt>
                <c:pt idx="4903">
                  <c:v>0.83506758936366798</c:v>
                </c:pt>
                <c:pt idx="4904">
                  <c:v>0.83504716123412803</c:v>
                </c:pt>
                <c:pt idx="4905">
                  <c:v>0.83502402003742904</c:v>
                </c:pt>
                <c:pt idx="4906">
                  <c:v>0.83501261899159096</c:v>
                </c:pt>
                <c:pt idx="4907">
                  <c:v>0.83498845848841596</c:v>
                </c:pt>
                <c:pt idx="4908">
                  <c:v>0.83497812731049803</c:v>
                </c:pt>
                <c:pt idx="4909">
                  <c:v>0.83497315993687204</c:v>
                </c:pt>
                <c:pt idx="4910">
                  <c:v>0.83495005746113704</c:v>
                </c:pt>
                <c:pt idx="4911">
                  <c:v>0.83494521193649496</c:v>
                </c:pt>
                <c:pt idx="4912">
                  <c:v>0.83494082021823102</c:v>
                </c:pt>
                <c:pt idx="4913">
                  <c:v>0.83491447328735902</c:v>
                </c:pt>
                <c:pt idx="4914">
                  <c:v>0.83490955310359105</c:v>
                </c:pt>
                <c:pt idx="4915">
                  <c:v>0.83490510934217299</c:v>
                </c:pt>
                <c:pt idx="4916">
                  <c:v>0.83490074807669501</c:v>
                </c:pt>
                <c:pt idx="4917">
                  <c:v>0.834896329304887</c:v>
                </c:pt>
                <c:pt idx="4918">
                  <c:v>0.83489192797730005</c:v>
                </c:pt>
                <c:pt idx="4919">
                  <c:v>0.83488758457504497</c:v>
                </c:pt>
                <c:pt idx="4920">
                  <c:v>0.83486979801600603</c:v>
                </c:pt>
                <c:pt idx="4921">
                  <c:v>0.83486449346361602</c:v>
                </c:pt>
                <c:pt idx="4922">
                  <c:v>0.83486004663463897</c:v>
                </c:pt>
                <c:pt idx="4923">
                  <c:v>0.83485426856488099</c:v>
                </c:pt>
                <c:pt idx="4924">
                  <c:v>0.83484975659338201</c:v>
                </c:pt>
                <c:pt idx="4925">
                  <c:v>0.83484507445422396</c:v>
                </c:pt>
                <c:pt idx="4926">
                  <c:v>0.834840257215123</c:v>
                </c:pt>
                <c:pt idx="4927">
                  <c:v>0.83483584521328302</c:v>
                </c:pt>
                <c:pt idx="4928">
                  <c:v>0.83481499040944296</c:v>
                </c:pt>
                <c:pt idx="4929">
                  <c:v>0.83480322148590902</c:v>
                </c:pt>
                <c:pt idx="4930">
                  <c:v>0.83478187444101803</c:v>
                </c:pt>
                <c:pt idx="4931">
                  <c:v>0.83476713684108605</c:v>
                </c:pt>
                <c:pt idx="4932">
                  <c:v>0.83476221459964794</c:v>
                </c:pt>
                <c:pt idx="4933">
                  <c:v>0.83474805498497395</c:v>
                </c:pt>
                <c:pt idx="4934">
                  <c:v>0.83472404844310799</c:v>
                </c:pt>
                <c:pt idx="4935">
                  <c:v>0.83470448426285704</c:v>
                </c:pt>
                <c:pt idx="4936">
                  <c:v>0.83469979089605095</c:v>
                </c:pt>
                <c:pt idx="4937">
                  <c:v>0.834695442359914</c:v>
                </c:pt>
                <c:pt idx="4938">
                  <c:v>0.83467076405416596</c:v>
                </c:pt>
                <c:pt idx="4939">
                  <c:v>0.83466590681679298</c:v>
                </c:pt>
                <c:pt idx="4940">
                  <c:v>0.83466113815532295</c:v>
                </c:pt>
                <c:pt idx="4941">
                  <c:v>0.83465612420798696</c:v>
                </c:pt>
                <c:pt idx="4942">
                  <c:v>0.83465127288347296</c:v>
                </c:pt>
                <c:pt idx="4943">
                  <c:v>0.83464584241088602</c:v>
                </c:pt>
                <c:pt idx="4944">
                  <c:v>0.83464129524583597</c:v>
                </c:pt>
                <c:pt idx="4945">
                  <c:v>0.83463676780940099</c:v>
                </c:pt>
                <c:pt idx="4946">
                  <c:v>0.83463180736372899</c:v>
                </c:pt>
                <c:pt idx="4947">
                  <c:v>0.83462651641657204</c:v>
                </c:pt>
                <c:pt idx="4948">
                  <c:v>0.83462213796638096</c:v>
                </c:pt>
                <c:pt idx="4949">
                  <c:v>0.834617807442538</c:v>
                </c:pt>
                <c:pt idx="4950">
                  <c:v>0.83459636113446001</c:v>
                </c:pt>
                <c:pt idx="4951">
                  <c:v>0.83458110850658296</c:v>
                </c:pt>
                <c:pt idx="4952">
                  <c:v>0.83456959887508697</c:v>
                </c:pt>
                <c:pt idx="4953">
                  <c:v>0.83454803949938205</c:v>
                </c:pt>
                <c:pt idx="4954">
                  <c:v>0.83452654813960403</c:v>
                </c:pt>
                <c:pt idx="4955">
                  <c:v>0.83451386108717995</c:v>
                </c:pt>
                <c:pt idx="4956">
                  <c:v>0.83450350616176805</c:v>
                </c:pt>
                <c:pt idx="4957">
                  <c:v>0.83449096509839704</c:v>
                </c:pt>
                <c:pt idx="4958">
                  <c:v>0.83448640205602498</c:v>
                </c:pt>
                <c:pt idx="4959">
                  <c:v>0.83448136592218203</c:v>
                </c:pt>
                <c:pt idx="4960">
                  <c:v>0.834477034691671</c:v>
                </c:pt>
                <c:pt idx="4961">
                  <c:v>0.83447256229362499</c:v>
                </c:pt>
                <c:pt idx="4962">
                  <c:v>0.83446825666191504</c:v>
                </c:pt>
                <c:pt idx="4963">
                  <c:v>0.834463875226646</c:v>
                </c:pt>
                <c:pt idx="4964">
                  <c:v>0.83442573303675904</c:v>
                </c:pt>
                <c:pt idx="4965">
                  <c:v>0.83438637628338996</c:v>
                </c:pt>
                <c:pt idx="4966">
                  <c:v>0.83438107233537195</c:v>
                </c:pt>
                <c:pt idx="4967">
                  <c:v>0.83437606635218098</c:v>
                </c:pt>
                <c:pt idx="4968">
                  <c:v>0.83436200806288296</c:v>
                </c:pt>
                <c:pt idx="4969">
                  <c:v>0.83435730461677804</c:v>
                </c:pt>
                <c:pt idx="4970">
                  <c:v>0.83435246618871095</c:v>
                </c:pt>
                <c:pt idx="4971">
                  <c:v>0.83434816578682702</c:v>
                </c:pt>
                <c:pt idx="4972">
                  <c:v>0.83434384043404097</c:v>
                </c:pt>
                <c:pt idx="4973">
                  <c:v>0.83433933752519296</c:v>
                </c:pt>
                <c:pt idx="4974">
                  <c:v>0.83433463812864705</c:v>
                </c:pt>
                <c:pt idx="4975">
                  <c:v>0.83433024152031199</c:v>
                </c:pt>
                <c:pt idx="4976">
                  <c:v>0.83432004307332297</c:v>
                </c:pt>
                <c:pt idx="4977">
                  <c:v>0.83429361623671605</c:v>
                </c:pt>
                <c:pt idx="4978">
                  <c:v>0.83426762533093601</c:v>
                </c:pt>
                <c:pt idx="4979">
                  <c:v>0.83426273676325102</c:v>
                </c:pt>
                <c:pt idx="4980">
                  <c:v>0.834255314763515</c:v>
                </c:pt>
                <c:pt idx="4981">
                  <c:v>0.83424991856984199</c:v>
                </c:pt>
                <c:pt idx="4982">
                  <c:v>0.83424202956087001</c:v>
                </c:pt>
                <c:pt idx="4983">
                  <c:v>0.83423763031075304</c:v>
                </c:pt>
                <c:pt idx="4984">
                  <c:v>0.83423304738809201</c:v>
                </c:pt>
                <c:pt idx="4985">
                  <c:v>0.83422870041791597</c:v>
                </c:pt>
                <c:pt idx="4986">
                  <c:v>0.83422438205159799</c:v>
                </c:pt>
                <c:pt idx="4987">
                  <c:v>0.83421999496787402</c:v>
                </c:pt>
                <c:pt idx="4988">
                  <c:v>0.83420966610868197</c:v>
                </c:pt>
                <c:pt idx="4989">
                  <c:v>0.83419169806117999</c:v>
                </c:pt>
                <c:pt idx="4990">
                  <c:v>0.83418688726486601</c:v>
                </c:pt>
                <c:pt idx="4991">
                  <c:v>0.83418251185667502</c:v>
                </c:pt>
                <c:pt idx="4992">
                  <c:v>0.83417684155564498</c:v>
                </c:pt>
                <c:pt idx="4993">
                  <c:v>0.83415550826706797</c:v>
                </c:pt>
                <c:pt idx="4994">
                  <c:v>0.83415061105880794</c:v>
                </c:pt>
                <c:pt idx="4995">
                  <c:v>0.83414595734522701</c:v>
                </c:pt>
                <c:pt idx="4996">
                  <c:v>0.83413782042772</c:v>
                </c:pt>
                <c:pt idx="4997">
                  <c:v>0.83411458572130504</c:v>
                </c:pt>
                <c:pt idx="4998">
                  <c:v>0.83408769990904896</c:v>
                </c:pt>
                <c:pt idx="4999">
                  <c:v>0.83408282490296803</c:v>
                </c:pt>
                <c:pt idx="5000">
                  <c:v>0.83406767699373296</c:v>
                </c:pt>
                <c:pt idx="5001">
                  <c:v>0.83404273849711796</c:v>
                </c:pt>
                <c:pt idx="5002">
                  <c:v>0.83402571039620699</c:v>
                </c:pt>
                <c:pt idx="5003">
                  <c:v>0.834014226492372</c:v>
                </c:pt>
                <c:pt idx="5004">
                  <c:v>0.83400494493096999</c:v>
                </c:pt>
                <c:pt idx="5005">
                  <c:v>0.83399441648724004</c:v>
                </c:pt>
                <c:pt idx="5006">
                  <c:v>0.83394433977198701</c:v>
                </c:pt>
                <c:pt idx="5007">
                  <c:v>0.83392550454683101</c:v>
                </c:pt>
                <c:pt idx="5008">
                  <c:v>0.83391319866273295</c:v>
                </c:pt>
                <c:pt idx="5009">
                  <c:v>0.83390887191457097</c:v>
                </c:pt>
                <c:pt idx="5010">
                  <c:v>0.83389715652076402</c:v>
                </c:pt>
                <c:pt idx="5011">
                  <c:v>0.83388217813757903</c:v>
                </c:pt>
                <c:pt idx="5012">
                  <c:v>0.83387151652399405</c:v>
                </c:pt>
                <c:pt idx="5013">
                  <c:v>0.83385541664185403</c:v>
                </c:pt>
                <c:pt idx="5014">
                  <c:v>0.83385081194355404</c:v>
                </c:pt>
                <c:pt idx="5015">
                  <c:v>0.83384632215006604</c:v>
                </c:pt>
                <c:pt idx="5016">
                  <c:v>0.83382803566221597</c:v>
                </c:pt>
                <c:pt idx="5017">
                  <c:v>0.83380660636608595</c:v>
                </c:pt>
                <c:pt idx="5018">
                  <c:v>0.83380158085063105</c:v>
                </c:pt>
                <c:pt idx="5019">
                  <c:v>0.83379671924894605</c:v>
                </c:pt>
                <c:pt idx="5020">
                  <c:v>0.83377029486647503</c:v>
                </c:pt>
                <c:pt idx="5021">
                  <c:v>0.83373982836364902</c:v>
                </c:pt>
                <c:pt idx="5022">
                  <c:v>0.83373451756797501</c:v>
                </c:pt>
                <c:pt idx="5023">
                  <c:v>0.83371762343089795</c:v>
                </c:pt>
                <c:pt idx="5024">
                  <c:v>0.83367965149330903</c:v>
                </c:pt>
                <c:pt idx="5025">
                  <c:v>0.83367455677846403</c:v>
                </c:pt>
                <c:pt idx="5026">
                  <c:v>0.83367009950649995</c:v>
                </c:pt>
                <c:pt idx="5027">
                  <c:v>0.83366576684249705</c:v>
                </c:pt>
                <c:pt idx="5028">
                  <c:v>0.83366007569229605</c:v>
                </c:pt>
                <c:pt idx="5029">
                  <c:v>0.83362896295726896</c:v>
                </c:pt>
                <c:pt idx="5030">
                  <c:v>0.83360171128149596</c:v>
                </c:pt>
                <c:pt idx="5031">
                  <c:v>0.83358748788727999</c:v>
                </c:pt>
                <c:pt idx="5032">
                  <c:v>0.83357768333035298</c:v>
                </c:pt>
                <c:pt idx="5033">
                  <c:v>0.83356306118351398</c:v>
                </c:pt>
                <c:pt idx="5034">
                  <c:v>0.83355822131467505</c:v>
                </c:pt>
                <c:pt idx="5035">
                  <c:v>0.83355378692914694</c:v>
                </c:pt>
                <c:pt idx="5036">
                  <c:v>0.83354297398038402</c:v>
                </c:pt>
                <c:pt idx="5037">
                  <c:v>0.83353791751058104</c:v>
                </c:pt>
                <c:pt idx="5038">
                  <c:v>0.83353327838135305</c:v>
                </c:pt>
                <c:pt idx="5039">
                  <c:v>0.83352892422344005</c:v>
                </c:pt>
                <c:pt idx="5040">
                  <c:v>0.83351212890950199</c:v>
                </c:pt>
                <c:pt idx="5041">
                  <c:v>0.83350724231851503</c:v>
                </c:pt>
                <c:pt idx="5042">
                  <c:v>0.83350243330594398</c:v>
                </c:pt>
                <c:pt idx="5043">
                  <c:v>0.83349803623371599</c:v>
                </c:pt>
                <c:pt idx="5044">
                  <c:v>0.83349358280401997</c:v>
                </c:pt>
                <c:pt idx="5045">
                  <c:v>0.83346977818698897</c:v>
                </c:pt>
                <c:pt idx="5046">
                  <c:v>0.83345918145436004</c:v>
                </c:pt>
                <c:pt idx="5047">
                  <c:v>0.83342602134753496</c:v>
                </c:pt>
                <c:pt idx="5048">
                  <c:v>0.83337724504065303</c:v>
                </c:pt>
                <c:pt idx="5049">
                  <c:v>0.83334558803756598</c:v>
                </c:pt>
                <c:pt idx="5050">
                  <c:v>0.83333197299379802</c:v>
                </c:pt>
                <c:pt idx="5051">
                  <c:v>0.83330964981385203</c:v>
                </c:pt>
                <c:pt idx="5052">
                  <c:v>0.83330445750249005</c:v>
                </c:pt>
                <c:pt idx="5053">
                  <c:v>0.83329648551112501</c:v>
                </c:pt>
                <c:pt idx="5054">
                  <c:v>0.83329207778696301</c:v>
                </c:pt>
                <c:pt idx="5055">
                  <c:v>0.83328005865308497</c:v>
                </c:pt>
                <c:pt idx="5056">
                  <c:v>0.83326955366190003</c:v>
                </c:pt>
                <c:pt idx="5057">
                  <c:v>0.83326442140339996</c:v>
                </c:pt>
                <c:pt idx="5058">
                  <c:v>0.83324585639961102</c:v>
                </c:pt>
                <c:pt idx="5059">
                  <c:v>0.83324122676970203</c:v>
                </c:pt>
                <c:pt idx="5060">
                  <c:v>0.83323682683146405</c:v>
                </c:pt>
                <c:pt idx="5061">
                  <c:v>0.83323252043276697</c:v>
                </c:pt>
                <c:pt idx="5062">
                  <c:v>0.83322817629086499</c:v>
                </c:pt>
                <c:pt idx="5063">
                  <c:v>0.83322381016439995</c:v>
                </c:pt>
                <c:pt idx="5064">
                  <c:v>0.833218971544049</c:v>
                </c:pt>
                <c:pt idx="5065">
                  <c:v>0.83321398146640002</c:v>
                </c:pt>
                <c:pt idx="5066">
                  <c:v>0.83319457406842701</c:v>
                </c:pt>
                <c:pt idx="5067">
                  <c:v>0.83318959806197801</c:v>
                </c:pt>
                <c:pt idx="5068">
                  <c:v>0.83318489551593999</c:v>
                </c:pt>
                <c:pt idx="5069">
                  <c:v>0.83316455520148103</c:v>
                </c:pt>
                <c:pt idx="5070">
                  <c:v>0.833159459251678</c:v>
                </c:pt>
                <c:pt idx="5071">
                  <c:v>0.83315466612967704</c:v>
                </c:pt>
                <c:pt idx="5072">
                  <c:v>0.83311388019347798</c:v>
                </c:pt>
                <c:pt idx="5073">
                  <c:v>0.83310820491723803</c:v>
                </c:pt>
                <c:pt idx="5074">
                  <c:v>0.83310353125966297</c:v>
                </c:pt>
                <c:pt idx="5075">
                  <c:v>0.83309895123407296</c:v>
                </c:pt>
                <c:pt idx="5076">
                  <c:v>0.83308907075498295</c:v>
                </c:pt>
                <c:pt idx="5077">
                  <c:v>0.83308426903557398</c:v>
                </c:pt>
                <c:pt idx="5078">
                  <c:v>0.83307980515881497</c:v>
                </c:pt>
                <c:pt idx="5079">
                  <c:v>0.83307534898120295</c:v>
                </c:pt>
                <c:pt idx="5080">
                  <c:v>0.83305441059016805</c:v>
                </c:pt>
                <c:pt idx="5081">
                  <c:v>0.83304961217769502</c:v>
                </c:pt>
                <c:pt idx="5082">
                  <c:v>0.83304520851432995</c:v>
                </c:pt>
                <c:pt idx="5083">
                  <c:v>0.83304076613664702</c:v>
                </c:pt>
                <c:pt idx="5084">
                  <c:v>0.83303119784185198</c:v>
                </c:pt>
                <c:pt idx="5085">
                  <c:v>0.83302673283530404</c:v>
                </c:pt>
                <c:pt idx="5086">
                  <c:v>0.83302211269331705</c:v>
                </c:pt>
                <c:pt idx="5087">
                  <c:v>0.83301738254346003</c:v>
                </c:pt>
                <c:pt idx="5088">
                  <c:v>0.83301303244498004</c:v>
                </c:pt>
                <c:pt idx="5089">
                  <c:v>0.83300876526973</c:v>
                </c:pt>
                <c:pt idx="5090">
                  <c:v>0.83300441871292097</c:v>
                </c:pt>
                <c:pt idx="5091">
                  <c:v>0.83300001924913603</c:v>
                </c:pt>
                <c:pt idx="5092">
                  <c:v>0.83299572292801305</c:v>
                </c:pt>
                <c:pt idx="5093">
                  <c:v>0.83296991454943003</c:v>
                </c:pt>
                <c:pt idx="5094">
                  <c:v>0.83294045886308599</c:v>
                </c:pt>
                <c:pt idx="5095">
                  <c:v>0.83291200162436996</c:v>
                </c:pt>
                <c:pt idx="5096">
                  <c:v>0.83288199075191804</c:v>
                </c:pt>
                <c:pt idx="5097">
                  <c:v>0.83287187611123603</c:v>
                </c:pt>
                <c:pt idx="5098">
                  <c:v>0.83286005088787696</c:v>
                </c:pt>
                <c:pt idx="5099">
                  <c:v>0.83283971966362103</c:v>
                </c:pt>
                <c:pt idx="5100">
                  <c:v>0.832834298312356</c:v>
                </c:pt>
                <c:pt idx="5101">
                  <c:v>0.83282988778897404</c:v>
                </c:pt>
                <c:pt idx="5102">
                  <c:v>0.832825607361387</c:v>
                </c:pt>
                <c:pt idx="5103">
                  <c:v>0.832821360537222</c:v>
                </c:pt>
                <c:pt idx="5104">
                  <c:v>0.83281694571848996</c:v>
                </c:pt>
                <c:pt idx="5105">
                  <c:v>0.83281260550167702</c:v>
                </c:pt>
                <c:pt idx="5106">
                  <c:v>0.83280827319889905</c:v>
                </c:pt>
                <c:pt idx="5107">
                  <c:v>0.832803961984935</c:v>
                </c:pt>
                <c:pt idx="5108">
                  <c:v>0.83278871923841402</c:v>
                </c:pt>
                <c:pt idx="5109">
                  <c:v>0.83278372295802905</c:v>
                </c:pt>
                <c:pt idx="5110">
                  <c:v>0.83277921032745605</c:v>
                </c:pt>
                <c:pt idx="5111">
                  <c:v>0.83277436792589499</c:v>
                </c:pt>
                <c:pt idx="5112">
                  <c:v>0.83275381663268</c:v>
                </c:pt>
                <c:pt idx="5113">
                  <c:v>0.83273302005656402</c:v>
                </c:pt>
                <c:pt idx="5114">
                  <c:v>0.83272813068520801</c:v>
                </c:pt>
                <c:pt idx="5115">
                  <c:v>0.83271048430660999</c:v>
                </c:pt>
                <c:pt idx="5116">
                  <c:v>0.83268378925069697</c:v>
                </c:pt>
                <c:pt idx="5117">
                  <c:v>0.83264487047310798</c:v>
                </c:pt>
                <c:pt idx="5118">
                  <c:v>0.83260812978261101</c:v>
                </c:pt>
                <c:pt idx="5119">
                  <c:v>0.83259245192061504</c:v>
                </c:pt>
                <c:pt idx="5120">
                  <c:v>0.83256742089489799</c:v>
                </c:pt>
                <c:pt idx="5121">
                  <c:v>0.83256227688408602</c:v>
                </c:pt>
                <c:pt idx="5122">
                  <c:v>0.83253850605374502</c:v>
                </c:pt>
                <c:pt idx="5123">
                  <c:v>0.83250489420530205</c:v>
                </c:pt>
                <c:pt idx="5124">
                  <c:v>0.832499829904773</c:v>
                </c:pt>
                <c:pt idx="5125">
                  <c:v>0.832495372874411</c:v>
                </c:pt>
                <c:pt idx="5126">
                  <c:v>0.83249102063449398</c:v>
                </c:pt>
                <c:pt idx="5127">
                  <c:v>0.83248663633225894</c:v>
                </c:pt>
                <c:pt idx="5128">
                  <c:v>0.83247192548413096</c:v>
                </c:pt>
                <c:pt idx="5129">
                  <c:v>0.832467240117718</c:v>
                </c:pt>
                <c:pt idx="5130">
                  <c:v>0.83246289651166205</c:v>
                </c:pt>
                <c:pt idx="5131">
                  <c:v>0.83245859726011395</c:v>
                </c:pt>
                <c:pt idx="5132">
                  <c:v>0.83244770472799801</c:v>
                </c:pt>
                <c:pt idx="5133">
                  <c:v>0.83244306438031002</c:v>
                </c:pt>
                <c:pt idx="5134">
                  <c:v>0.83243875494628405</c:v>
                </c:pt>
                <c:pt idx="5135">
                  <c:v>0.83243431524021905</c:v>
                </c:pt>
                <c:pt idx="5136">
                  <c:v>0.83242971076638805</c:v>
                </c:pt>
                <c:pt idx="5137">
                  <c:v>0.83242525651330201</c:v>
                </c:pt>
                <c:pt idx="5138">
                  <c:v>0.83242072931427902</c:v>
                </c:pt>
                <c:pt idx="5139">
                  <c:v>0.83241640993535604</c:v>
                </c:pt>
                <c:pt idx="5140">
                  <c:v>0.83241207450784604</c:v>
                </c:pt>
                <c:pt idx="5141">
                  <c:v>0.83236973932533298</c:v>
                </c:pt>
                <c:pt idx="5142">
                  <c:v>0.83236447161184002</c:v>
                </c:pt>
                <c:pt idx="5143">
                  <c:v>0.83235961037085804</c:v>
                </c:pt>
                <c:pt idx="5144">
                  <c:v>0.83235513753523105</c:v>
                </c:pt>
                <c:pt idx="5145">
                  <c:v>0.83234180386661405</c:v>
                </c:pt>
                <c:pt idx="5146">
                  <c:v>0.83233668944282801</c:v>
                </c:pt>
                <c:pt idx="5147">
                  <c:v>0.83232478424921796</c:v>
                </c:pt>
                <c:pt idx="5148">
                  <c:v>0.83231586846833305</c:v>
                </c:pt>
                <c:pt idx="5149">
                  <c:v>0.83231130527336605</c:v>
                </c:pt>
                <c:pt idx="5150">
                  <c:v>0.83230514317582305</c:v>
                </c:pt>
                <c:pt idx="5151">
                  <c:v>0.83229664275766702</c:v>
                </c:pt>
                <c:pt idx="5152">
                  <c:v>0.83227856578498205</c:v>
                </c:pt>
                <c:pt idx="5153">
                  <c:v>0.83226958941621199</c:v>
                </c:pt>
                <c:pt idx="5154">
                  <c:v>0.83224800489597595</c:v>
                </c:pt>
                <c:pt idx="5155">
                  <c:v>0.83224312774319698</c:v>
                </c:pt>
                <c:pt idx="5156">
                  <c:v>0.83222411939109797</c:v>
                </c:pt>
                <c:pt idx="5157">
                  <c:v>0.83221929215023704</c:v>
                </c:pt>
                <c:pt idx="5158">
                  <c:v>0.83221490199913895</c:v>
                </c:pt>
                <c:pt idx="5159">
                  <c:v>0.83220011525387005</c:v>
                </c:pt>
                <c:pt idx="5160">
                  <c:v>0.832180313703344</c:v>
                </c:pt>
                <c:pt idx="5161">
                  <c:v>0.83215744398366698</c:v>
                </c:pt>
                <c:pt idx="5162">
                  <c:v>0.83213776215436697</c:v>
                </c:pt>
                <c:pt idx="5163">
                  <c:v>0.83212133362231999</c:v>
                </c:pt>
                <c:pt idx="5164">
                  <c:v>0.83210091462079105</c:v>
                </c:pt>
                <c:pt idx="5165">
                  <c:v>0.83208233032996903</c:v>
                </c:pt>
                <c:pt idx="5166">
                  <c:v>0.83207750379786705</c:v>
                </c:pt>
                <c:pt idx="5167">
                  <c:v>0.83207299825066305</c:v>
                </c:pt>
                <c:pt idx="5168">
                  <c:v>0.83206836209595003</c:v>
                </c:pt>
                <c:pt idx="5169">
                  <c:v>0.83206370611518399</c:v>
                </c:pt>
                <c:pt idx="5170">
                  <c:v>0.83205921260860805</c:v>
                </c:pt>
                <c:pt idx="5171">
                  <c:v>0.83201838854323795</c:v>
                </c:pt>
                <c:pt idx="5172">
                  <c:v>0.83201338070897002</c:v>
                </c:pt>
                <c:pt idx="5173">
                  <c:v>0.83200896828936999</c:v>
                </c:pt>
                <c:pt idx="5174">
                  <c:v>0.83200452804764902</c:v>
                </c:pt>
                <c:pt idx="5175">
                  <c:v>0.83199078021838802</c:v>
                </c:pt>
                <c:pt idx="5176">
                  <c:v>0.83198597694447796</c:v>
                </c:pt>
                <c:pt idx="5177">
                  <c:v>0.83198158180997495</c:v>
                </c:pt>
                <c:pt idx="5178">
                  <c:v>0.83197725840979397</c:v>
                </c:pt>
                <c:pt idx="5179">
                  <c:v>0.83197291236806603</c:v>
                </c:pt>
                <c:pt idx="5180">
                  <c:v>0.83196848983585903</c:v>
                </c:pt>
                <c:pt idx="5181">
                  <c:v>0.83196413097680999</c:v>
                </c:pt>
                <c:pt idx="5182">
                  <c:v>0.83194944673632698</c:v>
                </c:pt>
                <c:pt idx="5183">
                  <c:v>0.83194479493143403</c:v>
                </c:pt>
                <c:pt idx="5184">
                  <c:v>0.83194042580660199</c:v>
                </c:pt>
                <c:pt idx="5185">
                  <c:v>0.83192014499079703</c:v>
                </c:pt>
                <c:pt idx="5186">
                  <c:v>0.83190740738544999</c:v>
                </c:pt>
                <c:pt idx="5187">
                  <c:v>0.83190281119301501</c:v>
                </c:pt>
                <c:pt idx="5188">
                  <c:v>0.83189844172667105</c:v>
                </c:pt>
                <c:pt idx="5189">
                  <c:v>0.83189408166128498</c:v>
                </c:pt>
                <c:pt idx="5190">
                  <c:v>0.83188940534840095</c:v>
                </c:pt>
                <c:pt idx="5191">
                  <c:v>0.831884993985893</c:v>
                </c:pt>
                <c:pt idx="5192">
                  <c:v>0.83187284805932504</c:v>
                </c:pt>
                <c:pt idx="5193">
                  <c:v>0.831862750163608</c:v>
                </c:pt>
                <c:pt idx="5194">
                  <c:v>0.83184588836889795</c:v>
                </c:pt>
                <c:pt idx="5195">
                  <c:v>0.83184101842540803</c:v>
                </c:pt>
                <c:pt idx="5196">
                  <c:v>0.83182900868959797</c:v>
                </c:pt>
                <c:pt idx="5197">
                  <c:v>0.83182089067971798</c:v>
                </c:pt>
                <c:pt idx="5198">
                  <c:v>0.83181635777880703</c:v>
                </c:pt>
                <c:pt idx="5199">
                  <c:v>0.83180449691925595</c:v>
                </c:pt>
                <c:pt idx="5200">
                  <c:v>0.831799716488827</c:v>
                </c:pt>
                <c:pt idx="5201">
                  <c:v>0.83178362669017203</c:v>
                </c:pt>
                <c:pt idx="5202">
                  <c:v>0.83177904224490096</c:v>
                </c:pt>
                <c:pt idx="5203">
                  <c:v>0.83177467522501003</c:v>
                </c:pt>
                <c:pt idx="5204">
                  <c:v>0.83175538515362402</c:v>
                </c:pt>
                <c:pt idx="5205">
                  <c:v>0.83175061200290901</c:v>
                </c:pt>
                <c:pt idx="5206">
                  <c:v>0.83174615112343098</c:v>
                </c:pt>
                <c:pt idx="5207">
                  <c:v>0.831741483252323</c:v>
                </c:pt>
                <c:pt idx="5208">
                  <c:v>0.83173694019644195</c:v>
                </c:pt>
                <c:pt idx="5209">
                  <c:v>0.83171816828195999</c:v>
                </c:pt>
                <c:pt idx="5210">
                  <c:v>0.83170273922983395</c:v>
                </c:pt>
                <c:pt idx="5211">
                  <c:v>0.83169510585542294</c:v>
                </c:pt>
                <c:pt idx="5212">
                  <c:v>0.83166708135282497</c:v>
                </c:pt>
                <c:pt idx="5213">
                  <c:v>0.83165592598565796</c:v>
                </c:pt>
                <c:pt idx="5214">
                  <c:v>0.83163537388006903</c:v>
                </c:pt>
                <c:pt idx="5215">
                  <c:v>0.83162380091370702</c:v>
                </c:pt>
                <c:pt idx="5216">
                  <c:v>0.83161905503020195</c:v>
                </c:pt>
                <c:pt idx="5217">
                  <c:v>0.83160312400902403</c:v>
                </c:pt>
                <c:pt idx="5218">
                  <c:v>0.83159450684522895</c:v>
                </c:pt>
                <c:pt idx="5219">
                  <c:v>0.83159000590391796</c:v>
                </c:pt>
                <c:pt idx="5220">
                  <c:v>0.83157607941594602</c:v>
                </c:pt>
                <c:pt idx="5221">
                  <c:v>0.83156678275291196</c:v>
                </c:pt>
                <c:pt idx="5222">
                  <c:v>0.83156181764753301</c:v>
                </c:pt>
                <c:pt idx="5223">
                  <c:v>0.83155734919199598</c:v>
                </c:pt>
                <c:pt idx="5224">
                  <c:v>0.83154699424796596</c:v>
                </c:pt>
                <c:pt idx="5225">
                  <c:v>0.83154231075784901</c:v>
                </c:pt>
                <c:pt idx="5226">
                  <c:v>0.83153713983907696</c:v>
                </c:pt>
                <c:pt idx="5227">
                  <c:v>0.83153271406195295</c:v>
                </c:pt>
                <c:pt idx="5228">
                  <c:v>0.83150623542910695</c:v>
                </c:pt>
                <c:pt idx="5229">
                  <c:v>0.83150130383473997</c:v>
                </c:pt>
                <c:pt idx="5230">
                  <c:v>0.83149675123952504</c:v>
                </c:pt>
                <c:pt idx="5231">
                  <c:v>0.831491918017081</c:v>
                </c:pt>
                <c:pt idx="5232">
                  <c:v>0.831487269205058</c:v>
                </c:pt>
                <c:pt idx="5233">
                  <c:v>0.83148262800841899</c:v>
                </c:pt>
                <c:pt idx="5234">
                  <c:v>0.83147760422872297</c:v>
                </c:pt>
                <c:pt idx="5235">
                  <c:v>0.83146161505923399</c:v>
                </c:pt>
                <c:pt idx="5236">
                  <c:v>0.831457025626129</c:v>
                </c:pt>
                <c:pt idx="5237">
                  <c:v>0.83142635711161805</c:v>
                </c:pt>
                <c:pt idx="5238">
                  <c:v>0.83142130297679095</c:v>
                </c:pt>
                <c:pt idx="5239">
                  <c:v>0.83141650806186995</c:v>
                </c:pt>
                <c:pt idx="5240">
                  <c:v>0.83140388010181798</c:v>
                </c:pt>
                <c:pt idx="5241">
                  <c:v>0.83138401063254497</c:v>
                </c:pt>
                <c:pt idx="5242">
                  <c:v>0.83137894396528</c:v>
                </c:pt>
                <c:pt idx="5243">
                  <c:v>0.83137455379933201</c:v>
                </c:pt>
                <c:pt idx="5244">
                  <c:v>0.83135031331628495</c:v>
                </c:pt>
                <c:pt idx="5245">
                  <c:v>0.83134545766226298</c:v>
                </c:pt>
                <c:pt idx="5246">
                  <c:v>0.83131419575650101</c:v>
                </c:pt>
                <c:pt idx="5247">
                  <c:v>0.83130644928424402</c:v>
                </c:pt>
                <c:pt idx="5248">
                  <c:v>0.83129223477717995</c:v>
                </c:pt>
                <c:pt idx="5249">
                  <c:v>0.83127870116258196</c:v>
                </c:pt>
                <c:pt idx="5250">
                  <c:v>0.831273996302899</c:v>
                </c:pt>
                <c:pt idx="5251">
                  <c:v>0.83126914291509002</c:v>
                </c:pt>
                <c:pt idx="5252">
                  <c:v>0.831259719167739</c:v>
                </c:pt>
                <c:pt idx="5253">
                  <c:v>0.83124274783538898</c:v>
                </c:pt>
                <c:pt idx="5254">
                  <c:v>0.83123807622032397</c:v>
                </c:pt>
                <c:pt idx="5255">
                  <c:v>0.831233469147168</c:v>
                </c:pt>
                <c:pt idx="5256">
                  <c:v>0.83122816590389403</c:v>
                </c:pt>
                <c:pt idx="5257">
                  <c:v>0.83121475868837402</c:v>
                </c:pt>
                <c:pt idx="5258">
                  <c:v>0.83121020792156897</c:v>
                </c:pt>
                <c:pt idx="5259">
                  <c:v>0.83120581695511098</c:v>
                </c:pt>
                <c:pt idx="5260">
                  <c:v>0.83118465568292998</c:v>
                </c:pt>
                <c:pt idx="5261">
                  <c:v>0.83117997564161294</c:v>
                </c:pt>
                <c:pt idx="5262">
                  <c:v>0.83116427482759503</c:v>
                </c:pt>
                <c:pt idx="5263">
                  <c:v>0.83113278997590101</c:v>
                </c:pt>
                <c:pt idx="5264">
                  <c:v>0.83111613219452096</c:v>
                </c:pt>
                <c:pt idx="5265">
                  <c:v>0.83109340944773602</c:v>
                </c:pt>
                <c:pt idx="5266">
                  <c:v>0.83108861705816495</c:v>
                </c:pt>
                <c:pt idx="5267">
                  <c:v>0.83108422189362996</c:v>
                </c:pt>
                <c:pt idx="5268">
                  <c:v>0.83107976505305703</c:v>
                </c:pt>
                <c:pt idx="5269">
                  <c:v>0.83107511936646905</c:v>
                </c:pt>
                <c:pt idx="5270">
                  <c:v>0.83106755531683196</c:v>
                </c:pt>
                <c:pt idx="5271">
                  <c:v>0.83106304506322104</c:v>
                </c:pt>
                <c:pt idx="5272">
                  <c:v>0.83105366838803496</c:v>
                </c:pt>
                <c:pt idx="5273">
                  <c:v>0.83104919146888101</c:v>
                </c:pt>
                <c:pt idx="5274">
                  <c:v>0.83104461013666697</c:v>
                </c:pt>
                <c:pt idx="5275">
                  <c:v>0.831040199552182</c:v>
                </c:pt>
                <c:pt idx="5276">
                  <c:v>0.83102680100163695</c:v>
                </c:pt>
                <c:pt idx="5277">
                  <c:v>0.83100578757452204</c:v>
                </c:pt>
                <c:pt idx="5278">
                  <c:v>0.83100093661451901</c:v>
                </c:pt>
                <c:pt idx="5279">
                  <c:v>0.83097816790687895</c:v>
                </c:pt>
                <c:pt idx="5280">
                  <c:v>0.83095799760295697</c:v>
                </c:pt>
                <c:pt idx="5281">
                  <c:v>0.83094065054975796</c:v>
                </c:pt>
                <c:pt idx="5282">
                  <c:v>0.830919196750874</c:v>
                </c:pt>
                <c:pt idx="5283">
                  <c:v>0.83089967797113096</c:v>
                </c:pt>
                <c:pt idx="5284">
                  <c:v>0.83089460665511805</c:v>
                </c:pt>
                <c:pt idx="5285">
                  <c:v>0.83087313159558895</c:v>
                </c:pt>
                <c:pt idx="5286">
                  <c:v>0.83086797618324804</c:v>
                </c:pt>
                <c:pt idx="5287">
                  <c:v>0.830863585440206</c:v>
                </c:pt>
                <c:pt idx="5288">
                  <c:v>0.83085920260373003</c:v>
                </c:pt>
                <c:pt idx="5289">
                  <c:v>0.83083785573066204</c:v>
                </c:pt>
                <c:pt idx="5290">
                  <c:v>0.83081014239921003</c:v>
                </c:pt>
                <c:pt idx="5291">
                  <c:v>0.83080517012751098</c:v>
                </c:pt>
                <c:pt idx="5292">
                  <c:v>0.83080069950747404</c:v>
                </c:pt>
                <c:pt idx="5293">
                  <c:v>0.83079635473808899</c:v>
                </c:pt>
                <c:pt idx="5294">
                  <c:v>0.83079192752487296</c:v>
                </c:pt>
                <c:pt idx="5295">
                  <c:v>0.83078750524244904</c:v>
                </c:pt>
                <c:pt idx="5296">
                  <c:v>0.83078091240794205</c:v>
                </c:pt>
                <c:pt idx="5297">
                  <c:v>0.830776681371868</c:v>
                </c:pt>
                <c:pt idx="5298">
                  <c:v>0.83077224262179095</c:v>
                </c:pt>
                <c:pt idx="5299">
                  <c:v>0.83076792722542603</c:v>
                </c:pt>
                <c:pt idx="5300">
                  <c:v>0.83072830940286901</c:v>
                </c:pt>
                <c:pt idx="5301">
                  <c:v>0.83072295036321897</c:v>
                </c:pt>
                <c:pt idx="5302">
                  <c:v>0.83071844490588398</c:v>
                </c:pt>
                <c:pt idx="5303">
                  <c:v>0.83071336784924998</c:v>
                </c:pt>
                <c:pt idx="5304">
                  <c:v>0.83070907068226996</c:v>
                </c:pt>
                <c:pt idx="5305">
                  <c:v>0.83068940847857697</c:v>
                </c:pt>
                <c:pt idx="5306">
                  <c:v>0.830684478476443</c:v>
                </c:pt>
                <c:pt idx="5307">
                  <c:v>0.83067998189163095</c:v>
                </c:pt>
                <c:pt idx="5308">
                  <c:v>0.83067558010849196</c:v>
                </c:pt>
                <c:pt idx="5309">
                  <c:v>0.83066067034102298</c:v>
                </c:pt>
                <c:pt idx="5310">
                  <c:v>0.83065599167054704</c:v>
                </c:pt>
                <c:pt idx="5311">
                  <c:v>0.83065145097378001</c:v>
                </c:pt>
                <c:pt idx="5312">
                  <c:v>0.83063777370161396</c:v>
                </c:pt>
                <c:pt idx="5313">
                  <c:v>0.83061884399576202</c:v>
                </c:pt>
                <c:pt idx="5314">
                  <c:v>0.83060220904438098</c:v>
                </c:pt>
                <c:pt idx="5315">
                  <c:v>0.83059750658035703</c:v>
                </c:pt>
                <c:pt idx="5316">
                  <c:v>0.83058899645631901</c:v>
                </c:pt>
                <c:pt idx="5317">
                  <c:v>0.83058125889095502</c:v>
                </c:pt>
                <c:pt idx="5318">
                  <c:v>0.83056675680816505</c:v>
                </c:pt>
                <c:pt idx="5319">
                  <c:v>0.83054821547801605</c:v>
                </c:pt>
                <c:pt idx="5320">
                  <c:v>0.83053893890711405</c:v>
                </c:pt>
                <c:pt idx="5321">
                  <c:v>0.83053446604866898</c:v>
                </c:pt>
                <c:pt idx="5322">
                  <c:v>0.83053006243591498</c:v>
                </c:pt>
                <c:pt idx="5323">
                  <c:v>0.83052465852936697</c:v>
                </c:pt>
                <c:pt idx="5324">
                  <c:v>0.83050775951872702</c:v>
                </c:pt>
                <c:pt idx="5325">
                  <c:v>0.83050290466389698</c:v>
                </c:pt>
                <c:pt idx="5326">
                  <c:v>0.83049847526781695</c:v>
                </c:pt>
                <c:pt idx="5327">
                  <c:v>0.83049366404413805</c:v>
                </c:pt>
                <c:pt idx="5328">
                  <c:v>0.83048197178183902</c:v>
                </c:pt>
                <c:pt idx="5329">
                  <c:v>0.83045743057730403</c:v>
                </c:pt>
                <c:pt idx="5330">
                  <c:v>0.83045245880361795</c:v>
                </c:pt>
                <c:pt idx="5331">
                  <c:v>0.83044789821807297</c:v>
                </c:pt>
                <c:pt idx="5332">
                  <c:v>0.83042514221506802</c:v>
                </c:pt>
                <c:pt idx="5333">
                  <c:v>0.83041204038641003</c:v>
                </c:pt>
                <c:pt idx="5334">
                  <c:v>0.83040716542660298</c:v>
                </c:pt>
                <c:pt idx="5335">
                  <c:v>0.83040266966458298</c:v>
                </c:pt>
                <c:pt idx="5336">
                  <c:v>0.83038155274496295</c:v>
                </c:pt>
                <c:pt idx="5337">
                  <c:v>0.83037023814268096</c:v>
                </c:pt>
                <c:pt idx="5338">
                  <c:v>0.83035480736061196</c:v>
                </c:pt>
                <c:pt idx="5339">
                  <c:v>0.83034982214086395</c:v>
                </c:pt>
                <c:pt idx="5340">
                  <c:v>0.83033280944657595</c:v>
                </c:pt>
                <c:pt idx="5341">
                  <c:v>0.83032793974813301</c:v>
                </c:pt>
                <c:pt idx="5342">
                  <c:v>0.830323332102611</c:v>
                </c:pt>
                <c:pt idx="5343">
                  <c:v>0.83031900346033505</c:v>
                </c:pt>
                <c:pt idx="5344">
                  <c:v>0.83031028270631901</c:v>
                </c:pt>
                <c:pt idx="5345">
                  <c:v>0.83030566332714695</c:v>
                </c:pt>
                <c:pt idx="5346">
                  <c:v>0.83028095417581305</c:v>
                </c:pt>
                <c:pt idx="5347">
                  <c:v>0.83027617489624295</c:v>
                </c:pt>
                <c:pt idx="5348">
                  <c:v>0.83024598132261795</c:v>
                </c:pt>
                <c:pt idx="5349">
                  <c:v>0.83024107796243796</c:v>
                </c:pt>
                <c:pt idx="5350">
                  <c:v>0.83023662501324202</c:v>
                </c:pt>
                <c:pt idx="5351">
                  <c:v>0.83023223962695902</c:v>
                </c:pt>
                <c:pt idx="5352">
                  <c:v>0.83022819200754205</c:v>
                </c:pt>
                <c:pt idx="5353">
                  <c:v>0.83022314948848297</c:v>
                </c:pt>
                <c:pt idx="5354">
                  <c:v>0.83021879989263203</c:v>
                </c:pt>
                <c:pt idx="5355">
                  <c:v>0.83021422015913404</c:v>
                </c:pt>
                <c:pt idx="5356">
                  <c:v>0.83019352229306498</c:v>
                </c:pt>
                <c:pt idx="5357">
                  <c:v>0.83018833177356899</c:v>
                </c:pt>
                <c:pt idx="5358">
                  <c:v>0.83018330070722601</c:v>
                </c:pt>
                <c:pt idx="5359">
                  <c:v>0.83017897318863798</c:v>
                </c:pt>
                <c:pt idx="5360">
                  <c:v>0.83017461711832496</c:v>
                </c:pt>
                <c:pt idx="5361">
                  <c:v>0.83017004075670997</c:v>
                </c:pt>
                <c:pt idx="5362">
                  <c:v>0.83016555052547603</c:v>
                </c:pt>
                <c:pt idx="5363">
                  <c:v>0.83016125462836898</c:v>
                </c:pt>
                <c:pt idx="5364">
                  <c:v>0.83014524934704303</c:v>
                </c:pt>
                <c:pt idx="5365">
                  <c:v>0.83013735576939296</c:v>
                </c:pt>
                <c:pt idx="5366">
                  <c:v>0.83010976570949702</c:v>
                </c:pt>
                <c:pt idx="5367">
                  <c:v>0.83010473914081895</c:v>
                </c:pt>
                <c:pt idx="5368">
                  <c:v>0.83007451566015</c:v>
                </c:pt>
                <c:pt idx="5369">
                  <c:v>0.83006975803989802</c:v>
                </c:pt>
                <c:pt idx="5370">
                  <c:v>0.83006532098928998</c:v>
                </c:pt>
                <c:pt idx="5371">
                  <c:v>0.83005333678934101</c:v>
                </c:pt>
                <c:pt idx="5372">
                  <c:v>0.83003990885937695</c:v>
                </c:pt>
                <c:pt idx="5373">
                  <c:v>0.83003513170154297</c:v>
                </c:pt>
                <c:pt idx="5374">
                  <c:v>0.83003071345247903</c:v>
                </c:pt>
                <c:pt idx="5375">
                  <c:v>0.83002621817352296</c:v>
                </c:pt>
                <c:pt idx="5376">
                  <c:v>0.83002176753298795</c:v>
                </c:pt>
                <c:pt idx="5377">
                  <c:v>0.83001737744213899</c:v>
                </c:pt>
                <c:pt idx="5378">
                  <c:v>0.83001307992544604</c:v>
                </c:pt>
                <c:pt idx="5379">
                  <c:v>0.830008751893625</c:v>
                </c:pt>
                <c:pt idx="5380">
                  <c:v>0.82998754605960701</c:v>
                </c:pt>
                <c:pt idx="5381">
                  <c:v>0.82998120156132604</c:v>
                </c:pt>
                <c:pt idx="5382">
                  <c:v>0.82997646792762203</c:v>
                </c:pt>
                <c:pt idx="5383">
                  <c:v>0.82996550912109701</c:v>
                </c:pt>
                <c:pt idx="5384">
                  <c:v>0.82992613558529105</c:v>
                </c:pt>
                <c:pt idx="5385">
                  <c:v>0.82991466188776097</c:v>
                </c:pt>
                <c:pt idx="5386">
                  <c:v>0.82990320752835101</c:v>
                </c:pt>
                <c:pt idx="5387">
                  <c:v>0.82989273578189304</c:v>
                </c:pt>
                <c:pt idx="5388">
                  <c:v>0.82988556396359903</c:v>
                </c:pt>
                <c:pt idx="5389">
                  <c:v>0.82986546349641299</c:v>
                </c:pt>
                <c:pt idx="5390">
                  <c:v>0.829846530855475</c:v>
                </c:pt>
                <c:pt idx="5391">
                  <c:v>0.829841667900169</c:v>
                </c:pt>
                <c:pt idx="5392">
                  <c:v>0.82983715539980496</c:v>
                </c:pt>
                <c:pt idx="5393">
                  <c:v>0.82983282200229103</c:v>
                </c:pt>
                <c:pt idx="5394">
                  <c:v>0.82982833081697205</c:v>
                </c:pt>
                <c:pt idx="5395">
                  <c:v>0.82982402314891202</c:v>
                </c:pt>
                <c:pt idx="5396">
                  <c:v>0.82980141548981601</c:v>
                </c:pt>
                <c:pt idx="5397">
                  <c:v>0.82979669292891101</c:v>
                </c:pt>
                <c:pt idx="5398">
                  <c:v>0.82979228875253797</c:v>
                </c:pt>
                <c:pt idx="5399">
                  <c:v>0.82978694291527</c:v>
                </c:pt>
                <c:pt idx="5400">
                  <c:v>0.82976723926117602</c:v>
                </c:pt>
                <c:pt idx="5401">
                  <c:v>0.82976263763643399</c:v>
                </c:pt>
                <c:pt idx="5402">
                  <c:v>0.82975830841732201</c:v>
                </c:pt>
                <c:pt idx="5403">
                  <c:v>0.82975394357995402</c:v>
                </c:pt>
                <c:pt idx="5404">
                  <c:v>0.82974956929453003</c:v>
                </c:pt>
                <c:pt idx="5405">
                  <c:v>0.829744792546665</c:v>
                </c:pt>
                <c:pt idx="5406">
                  <c:v>0.82973782854956302</c:v>
                </c:pt>
                <c:pt idx="5407">
                  <c:v>0.82973346160705297</c:v>
                </c:pt>
                <c:pt idx="5408">
                  <c:v>0.82972619859356</c:v>
                </c:pt>
                <c:pt idx="5409">
                  <c:v>0.829718725641171</c:v>
                </c:pt>
                <c:pt idx="5410">
                  <c:v>0.82971429636944904</c:v>
                </c:pt>
                <c:pt idx="5411">
                  <c:v>0.829709763233625</c:v>
                </c:pt>
                <c:pt idx="5412">
                  <c:v>0.829705301482772</c:v>
                </c:pt>
                <c:pt idx="5413">
                  <c:v>0.82968942122632305</c:v>
                </c:pt>
                <c:pt idx="5414">
                  <c:v>0.82968482407892497</c:v>
                </c:pt>
                <c:pt idx="5415">
                  <c:v>0.82967267778292997</c:v>
                </c:pt>
                <c:pt idx="5416">
                  <c:v>0.82966803530737898</c:v>
                </c:pt>
                <c:pt idx="5417">
                  <c:v>0.82966365258408203</c:v>
                </c:pt>
                <c:pt idx="5418">
                  <c:v>0.82965609094312098</c:v>
                </c:pt>
                <c:pt idx="5419">
                  <c:v>0.82965165049338796</c:v>
                </c:pt>
                <c:pt idx="5420">
                  <c:v>0.82964180523157705</c:v>
                </c:pt>
                <c:pt idx="5421">
                  <c:v>0.82961607605945498</c:v>
                </c:pt>
                <c:pt idx="5422">
                  <c:v>0.82961120718631198</c:v>
                </c:pt>
                <c:pt idx="5423">
                  <c:v>0.82960669098557105</c:v>
                </c:pt>
                <c:pt idx="5424">
                  <c:v>0.82960236222325801</c:v>
                </c:pt>
                <c:pt idx="5425">
                  <c:v>0.82957713641243302</c:v>
                </c:pt>
                <c:pt idx="5426">
                  <c:v>0.82957202751813597</c:v>
                </c:pt>
                <c:pt idx="5427">
                  <c:v>0.82956799833688899</c:v>
                </c:pt>
                <c:pt idx="5428">
                  <c:v>0.82956335165565098</c:v>
                </c:pt>
                <c:pt idx="5429">
                  <c:v>0.82955709029936697</c:v>
                </c:pt>
                <c:pt idx="5430">
                  <c:v>0.82955233004916396</c:v>
                </c:pt>
                <c:pt idx="5431">
                  <c:v>0.82953965991444201</c:v>
                </c:pt>
                <c:pt idx="5432">
                  <c:v>0.829534875314758</c:v>
                </c:pt>
                <c:pt idx="5433">
                  <c:v>0.82953049424669201</c:v>
                </c:pt>
                <c:pt idx="5434">
                  <c:v>0.82952601089597799</c:v>
                </c:pt>
                <c:pt idx="5435">
                  <c:v>0.82952138152404697</c:v>
                </c:pt>
                <c:pt idx="5436">
                  <c:v>0.82951689782317795</c:v>
                </c:pt>
                <c:pt idx="5437">
                  <c:v>0.82950579557906301</c:v>
                </c:pt>
                <c:pt idx="5438">
                  <c:v>0.829499902724119</c:v>
                </c:pt>
                <c:pt idx="5439">
                  <c:v>0.82948969319007004</c:v>
                </c:pt>
                <c:pt idx="5440">
                  <c:v>0.82948501202149705</c:v>
                </c:pt>
                <c:pt idx="5441">
                  <c:v>0.82947696026678597</c:v>
                </c:pt>
                <c:pt idx="5442">
                  <c:v>0.82947009084197398</c:v>
                </c:pt>
                <c:pt idx="5443">
                  <c:v>0.829465715202377</c:v>
                </c:pt>
                <c:pt idx="5444">
                  <c:v>0.829461339508061</c:v>
                </c:pt>
                <c:pt idx="5445">
                  <c:v>0.82945699875114298</c:v>
                </c:pt>
                <c:pt idx="5446">
                  <c:v>0.82945264415791498</c:v>
                </c:pt>
                <c:pt idx="5447">
                  <c:v>0.82944824342282897</c:v>
                </c:pt>
                <c:pt idx="5448">
                  <c:v>0.82944370402045797</c:v>
                </c:pt>
                <c:pt idx="5449">
                  <c:v>0.829438894983478</c:v>
                </c:pt>
                <c:pt idx="5450">
                  <c:v>0.82943460511340705</c:v>
                </c:pt>
                <c:pt idx="5451">
                  <c:v>0.82942990082571799</c:v>
                </c:pt>
                <c:pt idx="5452">
                  <c:v>0.82942528840559804</c:v>
                </c:pt>
                <c:pt idx="5453">
                  <c:v>0.82939647591801702</c:v>
                </c:pt>
                <c:pt idx="5454">
                  <c:v>0.82939129510464005</c:v>
                </c:pt>
                <c:pt idx="5455">
                  <c:v>0.82938658538224097</c:v>
                </c:pt>
                <c:pt idx="5456">
                  <c:v>0.82937057296039596</c:v>
                </c:pt>
                <c:pt idx="5457">
                  <c:v>0.82936578579581799</c:v>
                </c:pt>
                <c:pt idx="5458">
                  <c:v>0.82936121551130504</c:v>
                </c:pt>
                <c:pt idx="5459">
                  <c:v>0.829356576212392</c:v>
                </c:pt>
                <c:pt idx="5460">
                  <c:v>0.82933915091837995</c:v>
                </c:pt>
                <c:pt idx="5461">
                  <c:v>0.82933450103135398</c:v>
                </c:pt>
                <c:pt idx="5462">
                  <c:v>0.82933013542044498</c:v>
                </c:pt>
                <c:pt idx="5463">
                  <c:v>0.82932537816170304</c:v>
                </c:pt>
                <c:pt idx="5464">
                  <c:v>0.829321123289264</c:v>
                </c:pt>
                <c:pt idx="5465">
                  <c:v>0.82931686882466304</c:v>
                </c:pt>
                <c:pt idx="5466">
                  <c:v>0.829312043870854</c:v>
                </c:pt>
                <c:pt idx="5467">
                  <c:v>0.82930763558704901</c:v>
                </c:pt>
                <c:pt idx="5468">
                  <c:v>0.82930326708841895</c:v>
                </c:pt>
                <c:pt idx="5469">
                  <c:v>0.829298949604102</c:v>
                </c:pt>
                <c:pt idx="5470">
                  <c:v>0.82929465029399896</c:v>
                </c:pt>
                <c:pt idx="5471">
                  <c:v>0.82929036133228295</c:v>
                </c:pt>
                <c:pt idx="5472">
                  <c:v>0.82928592648757904</c:v>
                </c:pt>
                <c:pt idx="5473">
                  <c:v>0.82928135204053399</c:v>
                </c:pt>
                <c:pt idx="5474">
                  <c:v>0.82927705023862397</c:v>
                </c:pt>
                <c:pt idx="5475">
                  <c:v>0.82927276058528299</c:v>
                </c:pt>
                <c:pt idx="5476">
                  <c:v>0.82926845064497201</c:v>
                </c:pt>
                <c:pt idx="5477">
                  <c:v>0.82924528716117696</c:v>
                </c:pt>
                <c:pt idx="5478">
                  <c:v>0.82923910581695703</c:v>
                </c:pt>
                <c:pt idx="5479">
                  <c:v>0.82923467775314696</c:v>
                </c:pt>
                <c:pt idx="5480">
                  <c:v>0.82923033520537504</c:v>
                </c:pt>
                <c:pt idx="5481">
                  <c:v>0.82921136777188598</c:v>
                </c:pt>
                <c:pt idx="5482">
                  <c:v>0.82920676729661402</c:v>
                </c:pt>
                <c:pt idx="5483">
                  <c:v>0.82920235531778097</c:v>
                </c:pt>
                <c:pt idx="5484">
                  <c:v>0.82919711194837298</c:v>
                </c:pt>
                <c:pt idx="5485">
                  <c:v>0.82919271731919597</c:v>
                </c:pt>
                <c:pt idx="5486">
                  <c:v>0.82917098279227297</c:v>
                </c:pt>
                <c:pt idx="5487">
                  <c:v>0.82916608571820904</c:v>
                </c:pt>
                <c:pt idx="5488">
                  <c:v>0.82914719787331903</c:v>
                </c:pt>
                <c:pt idx="5489">
                  <c:v>0.82914219111913201</c:v>
                </c:pt>
                <c:pt idx="5490">
                  <c:v>0.82913778503317004</c:v>
                </c:pt>
                <c:pt idx="5491">
                  <c:v>0.82913336438194796</c:v>
                </c:pt>
                <c:pt idx="5492">
                  <c:v>0.82910996225368105</c:v>
                </c:pt>
                <c:pt idx="5493">
                  <c:v>0.82910474637089804</c:v>
                </c:pt>
                <c:pt idx="5494">
                  <c:v>0.82908723441494303</c:v>
                </c:pt>
                <c:pt idx="5495">
                  <c:v>0.82906517275037395</c:v>
                </c:pt>
                <c:pt idx="5496">
                  <c:v>0.82904294517488997</c:v>
                </c:pt>
                <c:pt idx="5497">
                  <c:v>0.82903784011564197</c:v>
                </c:pt>
                <c:pt idx="5498">
                  <c:v>0.82903257266965202</c:v>
                </c:pt>
                <c:pt idx="5499">
                  <c:v>0.82902817239197901</c:v>
                </c:pt>
                <c:pt idx="5500">
                  <c:v>0.82901490862238303</c:v>
                </c:pt>
                <c:pt idx="5501">
                  <c:v>0.82899982878714995</c:v>
                </c:pt>
                <c:pt idx="5502">
                  <c:v>0.82899403804082805</c:v>
                </c:pt>
                <c:pt idx="5503">
                  <c:v>0.82898939270146099</c:v>
                </c:pt>
                <c:pt idx="5504">
                  <c:v>0.82898484149658103</c:v>
                </c:pt>
                <c:pt idx="5505">
                  <c:v>0.82898047506989003</c:v>
                </c:pt>
                <c:pt idx="5506">
                  <c:v>0.82897595850614703</c:v>
                </c:pt>
                <c:pt idx="5507">
                  <c:v>0.82897165875997603</c:v>
                </c:pt>
                <c:pt idx="5508">
                  <c:v>0.82896734739132105</c:v>
                </c:pt>
                <c:pt idx="5509">
                  <c:v>0.828963028863405</c:v>
                </c:pt>
                <c:pt idx="5510">
                  <c:v>0.82895409372106099</c:v>
                </c:pt>
                <c:pt idx="5511">
                  <c:v>0.82894440912951695</c:v>
                </c:pt>
                <c:pt idx="5512">
                  <c:v>0.828939016832269</c:v>
                </c:pt>
                <c:pt idx="5513">
                  <c:v>0.82892194494628402</c:v>
                </c:pt>
                <c:pt idx="5514">
                  <c:v>0.82891703027996599</c:v>
                </c:pt>
                <c:pt idx="5515">
                  <c:v>0.82891265400018599</c:v>
                </c:pt>
                <c:pt idx="5516">
                  <c:v>0.828901148113252</c:v>
                </c:pt>
                <c:pt idx="5517">
                  <c:v>0.82889621258044399</c:v>
                </c:pt>
                <c:pt idx="5518">
                  <c:v>0.82889163678075295</c:v>
                </c:pt>
                <c:pt idx="5519">
                  <c:v>0.82888692815765197</c:v>
                </c:pt>
                <c:pt idx="5520">
                  <c:v>0.82886484519290204</c:v>
                </c:pt>
                <c:pt idx="5521">
                  <c:v>0.82886012660577901</c:v>
                </c:pt>
                <c:pt idx="5522">
                  <c:v>0.828855536743073</c:v>
                </c:pt>
                <c:pt idx="5523">
                  <c:v>0.82885114392607295</c:v>
                </c:pt>
                <c:pt idx="5524">
                  <c:v>0.82884683819312199</c:v>
                </c:pt>
                <c:pt idx="5525">
                  <c:v>0.82884116726678803</c:v>
                </c:pt>
                <c:pt idx="5526">
                  <c:v>0.82883676459121702</c:v>
                </c:pt>
                <c:pt idx="5527">
                  <c:v>0.828823712141325</c:v>
                </c:pt>
                <c:pt idx="5528">
                  <c:v>0.82880300012151298</c:v>
                </c:pt>
                <c:pt idx="5529">
                  <c:v>0.82877947284803899</c:v>
                </c:pt>
                <c:pt idx="5530">
                  <c:v>0.82876232021150098</c:v>
                </c:pt>
                <c:pt idx="5531">
                  <c:v>0.82874283520482706</c:v>
                </c:pt>
                <c:pt idx="5532">
                  <c:v>0.82873786311359998</c:v>
                </c:pt>
                <c:pt idx="5533">
                  <c:v>0.82872713325166503</c:v>
                </c:pt>
                <c:pt idx="5534">
                  <c:v>0.828720398061912</c:v>
                </c:pt>
                <c:pt idx="5535">
                  <c:v>0.82870849670161895</c:v>
                </c:pt>
                <c:pt idx="5536">
                  <c:v>0.82870380900736895</c:v>
                </c:pt>
                <c:pt idx="5537">
                  <c:v>0.82869937565813401</c:v>
                </c:pt>
                <c:pt idx="5538">
                  <c:v>0.82869505371156604</c:v>
                </c:pt>
                <c:pt idx="5539">
                  <c:v>0.82867802343920205</c:v>
                </c:pt>
                <c:pt idx="5540">
                  <c:v>0.82867290121237303</c:v>
                </c:pt>
                <c:pt idx="5541">
                  <c:v>0.82866810958429604</c:v>
                </c:pt>
                <c:pt idx="5542">
                  <c:v>0.82866373626660095</c:v>
                </c:pt>
                <c:pt idx="5543">
                  <c:v>0.82865925871083601</c:v>
                </c:pt>
                <c:pt idx="5544">
                  <c:v>0.82863318621845705</c:v>
                </c:pt>
                <c:pt idx="5545">
                  <c:v>0.82862829298554697</c:v>
                </c:pt>
                <c:pt idx="5546">
                  <c:v>0.82860474147375096</c:v>
                </c:pt>
                <c:pt idx="5547">
                  <c:v>0.82859990369792003</c:v>
                </c:pt>
                <c:pt idx="5548">
                  <c:v>0.82859525679440305</c:v>
                </c:pt>
                <c:pt idx="5549">
                  <c:v>0.82857364334315398</c:v>
                </c:pt>
                <c:pt idx="5550">
                  <c:v>0.82856881309083297</c:v>
                </c:pt>
                <c:pt idx="5551">
                  <c:v>0.82856440268959697</c:v>
                </c:pt>
                <c:pt idx="5552">
                  <c:v>0.82855172829565304</c:v>
                </c:pt>
                <c:pt idx="5553">
                  <c:v>0.82851633399923397</c:v>
                </c:pt>
                <c:pt idx="5554">
                  <c:v>0.82849869491316797</c:v>
                </c:pt>
                <c:pt idx="5555">
                  <c:v>0.82848410550042095</c:v>
                </c:pt>
                <c:pt idx="5556">
                  <c:v>0.82847289073719299</c:v>
                </c:pt>
                <c:pt idx="5557">
                  <c:v>0.82845524083641298</c:v>
                </c:pt>
                <c:pt idx="5558">
                  <c:v>0.82845038507806701</c:v>
                </c:pt>
                <c:pt idx="5559">
                  <c:v>0.82842311944260905</c:v>
                </c:pt>
                <c:pt idx="5560">
                  <c:v>0.82841785648891997</c:v>
                </c:pt>
                <c:pt idx="5561">
                  <c:v>0.82839956060134201</c:v>
                </c:pt>
                <c:pt idx="5562">
                  <c:v>0.82837347650615001</c:v>
                </c:pt>
                <c:pt idx="5563">
                  <c:v>0.82836850279668195</c:v>
                </c:pt>
                <c:pt idx="5564">
                  <c:v>0.82836402445055501</c:v>
                </c:pt>
                <c:pt idx="5565">
                  <c:v>0.82835966284755802</c:v>
                </c:pt>
                <c:pt idx="5566">
                  <c:v>0.82835537707991402</c:v>
                </c:pt>
                <c:pt idx="5567">
                  <c:v>0.82835068096478104</c:v>
                </c:pt>
                <c:pt idx="5568">
                  <c:v>0.82832653172229498</c:v>
                </c:pt>
                <c:pt idx="5569">
                  <c:v>0.82831003219010801</c:v>
                </c:pt>
                <c:pt idx="5570">
                  <c:v>0.828299045136766</c:v>
                </c:pt>
                <c:pt idx="5571">
                  <c:v>0.82827299899904006</c:v>
                </c:pt>
                <c:pt idx="5572">
                  <c:v>0.82826799874167201</c:v>
                </c:pt>
                <c:pt idx="5573">
                  <c:v>0.82824678992033696</c:v>
                </c:pt>
                <c:pt idx="5574">
                  <c:v>0.82822974762692902</c:v>
                </c:pt>
                <c:pt idx="5575">
                  <c:v>0.82822495165260601</c:v>
                </c:pt>
                <c:pt idx="5576">
                  <c:v>0.82819461788876303</c:v>
                </c:pt>
                <c:pt idx="5577">
                  <c:v>0.82818263943449899</c:v>
                </c:pt>
                <c:pt idx="5578">
                  <c:v>0.82817774103213404</c:v>
                </c:pt>
                <c:pt idx="5579">
                  <c:v>0.82817310568438796</c:v>
                </c:pt>
                <c:pt idx="5580">
                  <c:v>0.82816878049974596</c:v>
                </c:pt>
                <c:pt idx="5581">
                  <c:v>0.82816448539713206</c:v>
                </c:pt>
                <c:pt idx="5582">
                  <c:v>0.82816019003571395</c:v>
                </c:pt>
                <c:pt idx="5583">
                  <c:v>0.82815582801768906</c:v>
                </c:pt>
                <c:pt idx="5584">
                  <c:v>0.82814960418866301</c:v>
                </c:pt>
                <c:pt idx="5585">
                  <c:v>0.82814354920243705</c:v>
                </c:pt>
                <c:pt idx="5586">
                  <c:v>0.82813880139441898</c:v>
                </c:pt>
                <c:pt idx="5587">
                  <c:v>0.82813443284740895</c:v>
                </c:pt>
                <c:pt idx="5588">
                  <c:v>0.82812982706423299</c:v>
                </c:pt>
                <c:pt idx="5589">
                  <c:v>0.828125385466568</c:v>
                </c:pt>
                <c:pt idx="5590">
                  <c:v>0.82812106932685603</c:v>
                </c:pt>
                <c:pt idx="5591">
                  <c:v>0.82811675366756499</c:v>
                </c:pt>
                <c:pt idx="5592">
                  <c:v>0.82809718481722105</c:v>
                </c:pt>
                <c:pt idx="5593">
                  <c:v>0.82807888240000005</c:v>
                </c:pt>
                <c:pt idx="5594">
                  <c:v>0.82807222864037699</c:v>
                </c:pt>
                <c:pt idx="5595">
                  <c:v>0.82805390206995599</c:v>
                </c:pt>
                <c:pt idx="5596">
                  <c:v>0.82804544549811199</c:v>
                </c:pt>
                <c:pt idx="5597">
                  <c:v>0.82802794312432604</c:v>
                </c:pt>
                <c:pt idx="5598">
                  <c:v>0.82801155111776903</c:v>
                </c:pt>
                <c:pt idx="5599">
                  <c:v>0.82800678942070305</c:v>
                </c:pt>
                <c:pt idx="5600">
                  <c:v>0.82797833095498097</c:v>
                </c:pt>
                <c:pt idx="5601">
                  <c:v>0.82796345090203405</c:v>
                </c:pt>
                <c:pt idx="5602">
                  <c:v>0.82795874661821101</c:v>
                </c:pt>
                <c:pt idx="5603">
                  <c:v>0.82793387678254504</c:v>
                </c:pt>
                <c:pt idx="5604">
                  <c:v>0.82792736033232595</c:v>
                </c:pt>
                <c:pt idx="5605">
                  <c:v>0.827922921521001</c:v>
                </c:pt>
                <c:pt idx="5606">
                  <c:v>0.82791851510391901</c:v>
                </c:pt>
                <c:pt idx="5607">
                  <c:v>0.82790646429623904</c:v>
                </c:pt>
                <c:pt idx="5608">
                  <c:v>0.82790167570684003</c:v>
                </c:pt>
                <c:pt idx="5609">
                  <c:v>0.82789000504301602</c:v>
                </c:pt>
                <c:pt idx="5610">
                  <c:v>0.82788551552758705</c:v>
                </c:pt>
                <c:pt idx="5611">
                  <c:v>0.82787952271521603</c:v>
                </c:pt>
                <c:pt idx="5612">
                  <c:v>0.82785764090712999</c:v>
                </c:pt>
                <c:pt idx="5613">
                  <c:v>0.82785289325881595</c:v>
                </c:pt>
                <c:pt idx="5614">
                  <c:v>0.82784843846719203</c:v>
                </c:pt>
                <c:pt idx="5615">
                  <c:v>0.82784395741273098</c:v>
                </c:pt>
                <c:pt idx="5616">
                  <c:v>0.82782371445827996</c:v>
                </c:pt>
                <c:pt idx="5617">
                  <c:v>0.82781877003059301</c:v>
                </c:pt>
                <c:pt idx="5618">
                  <c:v>0.82781438716945699</c:v>
                </c:pt>
                <c:pt idx="5619">
                  <c:v>0.82779468408000201</c:v>
                </c:pt>
                <c:pt idx="5620">
                  <c:v>0.82777424412590395</c:v>
                </c:pt>
                <c:pt idx="5621">
                  <c:v>0.82772853366606203</c:v>
                </c:pt>
                <c:pt idx="5622">
                  <c:v>0.82770004725054402</c:v>
                </c:pt>
                <c:pt idx="5623">
                  <c:v>0.82769509835205601</c:v>
                </c:pt>
                <c:pt idx="5624">
                  <c:v>0.827690691498016</c:v>
                </c:pt>
                <c:pt idx="5625">
                  <c:v>0.82768601160972</c:v>
                </c:pt>
                <c:pt idx="5626">
                  <c:v>0.82765173344715703</c:v>
                </c:pt>
                <c:pt idx="5627">
                  <c:v>0.82764072763792296</c:v>
                </c:pt>
                <c:pt idx="5628">
                  <c:v>0.82763618208796996</c:v>
                </c:pt>
                <c:pt idx="5629">
                  <c:v>0.82763180979110396</c:v>
                </c:pt>
                <c:pt idx="5630">
                  <c:v>0.82762746912325402</c:v>
                </c:pt>
                <c:pt idx="5631">
                  <c:v>0.82762316091247701</c:v>
                </c:pt>
                <c:pt idx="5632">
                  <c:v>0.827618832764628</c:v>
                </c:pt>
                <c:pt idx="5633">
                  <c:v>0.82760172742032401</c:v>
                </c:pt>
                <c:pt idx="5634">
                  <c:v>0.82759638541682001</c:v>
                </c:pt>
                <c:pt idx="5635">
                  <c:v>0.82756182695882496</c:v>
                </c:pt>
                <c:pt idx="5636">
                  <c:v>0.82754412022742796</c:v>
                </c:pt>
                <c:pt idx="5637">
                  <c:v>0.82753939663118403</c:v>
                </c:pt>
                <c:pt idx="5638">
                  <c:v>0.82753478125378799</c:v>
                </c:pt>
                <c:pt idx="5639">
                  <c:v>0.827517453106695</c:v>
                </c:pt>
                <c:pt idx="5640">
                  <c:v>0.82751269037594199</c:v>
                </c:pt>
                <c:pt idx="5641">
                  <c:v>0.82749919879200495</c:v>
                </c:pt>
                <c:pt idx="5642">
                  <c:v>0.82749467619403305</c:v>
                </c:pt>
                <c:pt idx="5643">
                  <c:v>0.82749019695234405</c:v>
                </c:pt>
                <c:pt idx="5644">
                  <c:v>0.82746033622787996</c:v>
                </c:pt>
                <c:pt idx="5645">
                  <c:v>0.827434739379865</c:v>
                </c:pt>
                <c:pt idx="5646">
                  <c:v>0.82741195380347499</c:v>
                </c:pt>
                <c:pt idx="5647">
                  <c:v>0.82740708383464601</c:v>
                </c:pt>
                <c:pt idx="5648">
                  <c:v>0.82738902095239997</c:v>
                </c:pt>
                <c:pt idx="5649">
                  <c:v>0.82736631065206501</c:v>
                </c:pt>
                <c:pt idx="5650">
                  <c:v>0.82735228419903695</c:v>
                </c:pt>
                <c:pt idx="5651">
                  <c:v>0.82734649435927599</c:v>
                </c:pt>
                <c:pt idx="5652">
                  <c:v>0.827341441440681</c:v>
                </c:pt>
                <c:pt idx="5653">
                  <c:v>0.82733704574872802</c:v>
                </c:pt>
                <c:pt idx="5654">
                  <c:v>0.827332695965878</c:v>
                </c:pt>
                <c:pt idx="5655">
                  <c:v>0.82732823638511699</c:v>
                </c:pt>
                <c:pt idx="5656">
                  <c:v>0.82732393037088403</c:v>
                </c:pt>
                <c:pt idx="5657">
                  <c:v>0.82730574072361796</c:v>
                </c:pt>
                <c:pt idx="5658">
                  <c:v>0.82730114513818098</c:v>
                </c:pt>
                <c:pt idx="5659">
                  <c:v>0.82729627904451497</c:v>
                </c:pt>
                <c:pt idx="5660">
                  <c:v>0.82727508426067498</c:v>
                </c:pt>
                <c:pt idx="5661">
                  <c:v>0.82727043672815304</c:v>
                </c:pt>
                <c:pt idx="5662">
                  <c:v>0.82725966732567802</c:v>
                </c:pt>
                <c:pt idx="5663">
                  <c:v>0.82725480533760598</c:v>
                </c:pt>
                <c:pt idx="5664">
                  <c:v>0.82724989819753303</c:v>
                </c:pt>
                <c:pt idx="5665">
                  <c:v>0.82723351740757201</c:v>
                </c:pt>
                <c:pt idx="5666">
                  <c:v>0.82722803026765901</c:v>
                </c:pt>
                <c:pt idx="5667">
                  <c:v>0.82720698160484296</c:v>
                </c:pt>
                <c:pt idx="5668">
                  <c:v>0.82720209235846198</c:v>
                </c:pt>
                <c:pt idx="5669">
                  <c:v>0.82718040878895704</c:v>
                </c:pt>
                <c:pt idx="5670">
                  <c:v>0.82716426943981003</c:v>
                </c:pt>
                <c:pt idx="5671">
                  <c:v>0.82714276129776199</c:v>
                </c:pt>
                <c:pt idx="5672">
                  <c:v>0.82712274136949704</c:v>
                </c:pt>
                <c:pt idx="5673">
                  <c:v>0.82711354494957101</c:v>
                </c:pt>
                <c:pt idx="5674">
                  <c:v>0.82710875231388803</c:v>
                </c:pt>
                <c:pt idx="5675">
                  <c:v>0.82710279689378896</c:v>
                </c:pt>
                <c:pt idx="5676">
                  <c:v>0.827098125513132</c:v>
                </c:pt>
                <c:pt idx="5677">
                  <c:v>0.82709367150728297</c:v>
                </c:pt>
                <c:pt idx="5678">
                  <c:v>0.82708922104586302</c:v>
                </c:pt>
                <c:pt idx="5679">
                  <c:v>0.82707614097772897</c:v>
                </c:pt>
                <c:pt idx="5680">
                  <c:v>0.82707127988861995</c:v>
                </c:pt>
                <c:pt idx="5681">
                  <c:v>0.82703531620391502</c:v>
                </c:pt>
                <c:pt idx="5682">
                  <c:v>0.82703014382800699</c:v>
                </c:pt>
                <c:pt idx="5683">
                  <c:v>0.82702551483269304</c:v>
                </c:pt>
                <c:pt idx="5684">
                  <c:v>0.82700053667821605</c:v>
                </c:pt>
                <c:pt idx="5685">
                  <c:v>0.82699554469108105</c:v>
                </c:pt>
                <c:pt idx="5686">
                  <c:v>0.82699110988337998</c:v>
                </c:pt>
                <c:pt idx="5687">
                  <c:v>0.82698653901633201</c:v>
                </c:pt>
                <c:pt idx="5688">
                  <c:v>0.82695610496977001</c:v>
                </c:pt>
                <c:pt idx="5689">
                  <c:v>0.82694379037079502</c:v>
                </c:pt>
                <c:pt idx="5690">
                  <c:v>0.82693911392380404</c:v>
                </c:pt>
                <c:pt idx="5691">
                  <c:v>0.82692298211139303</c:v>
                </c:pt>
                <c:pt idx="5692">
                  <c:v>0.82691806752453001</c:v>
                </c:pt>
                <c:pt idx="5693">
                  <c:v>0.82690388631309997</c:v>
                </c:pt>
                <c:pt idx="5694">
                  <c:v>0.82687727291775803</c:v>
                </c:pt>
                <c:pt idx="5695">
                  <c:v>0.82685302336496103</c:v>
                </c:pt>
                <c:pt idx="5696">
                  <c:v>0.826810073353065</c:v>
                </c:pt>
                <c:pt idx="5697">
                  <c:v>0.82678293024385996</c:v>
                </c:pt>
                <c:pt idx="5698">
                  <c:v>0.82677786155599897</c:v>
                </c:pt>
                <c:pt idx="5699">
                  <c:v>0.82676378487161495</c:v>
                </c:pt>
                <c:pt idx="5700">
                  <c:v>0.82675915343001005</c:v>
                </c:pt>
                <c:pt idx="5701">
                  <c:v>0.82675473050993298</c:v>
                </c:pt>
                <c:pt idx="5702">
                  <c:v>0.826750337914261</c:v>
                </c:pt>
                <c:pt idx="5703">
                  <c:v>0.82674598382414799</c:v>
                </c:pt>
                <c:pt idx="5704">
                  <c:v>0.82674156147605504</c:v>
                </c:pt>
                <c:pt idx="5705">
                  <c:v>0.82672320995354798</c:v>
                </c:pt>
                <c:pt idx="5706">
                  <c:v>0.82671850867834196</c:v>
                </c:pt>
                <c:pt idx="5707">
                  <c:v>0.82671405293270195</c:v>
                </c:pt>
                <c:pt idx="5708">
                  <c:v>0.82670917357678797</c:v>
                </c:pt>
                <c:pt idx="5709">
                  <c:v>0.82670483772790804</c:v>
                </c:pt>
                <c:pt idx="5710">
                  <c:v>0.826700524411624</c:v>
                </c:pt>
                <c:pt idx="5711">
                  <c:v>0.82667654788760303</c:v>
                </c:pt>
                <c:pt idx="5712">
                  <c:v>0.82666516696611203</c:v>
                </c:pt>
                <c:pt idx="5713">
                  <c:v>0.82664696822661099</c:v>
                </c:pt>
                <c:pt idx="5714">
                  <c:v>0.82664219342636602</c:v>
                </c:pt>
                <c:pt idx="5715">
                  <c:v>0.82663753186464595</c:v>
                </c:pt>
                <c:pt idx="5716">
                  <c:v>0.82663217610958695</c:v>
                </c:pt>
                <c:pt idx="5717">
                  <c:v>0.82662737281792298</c:v>
                </c:pt>
                <c:pt idx="5718">
                  <c:v>0.82662258430925595</c:v>
                </c:pt>
                <c:pt idx="5719">
                  <c:v>0.82660820280254899</c:v>
                </c:pt>
                <c:pt idx="5720">
                  <c:v>0.82660309606732596</c:v>
                </c:pt>
                <c:pt idx="5721">
                  <c:v>0.82657507125130802</c:v>
                </c:pt>
                <c:pt idx="5722">
                  <c:v>0.826570106178657</c:v>
                </c:pt>
                <c:pt idx="5723">
                  <c:v>0.82656548828201604</c:v>
                </c:pt>
                <c:pt idx="5724">
                  <c:v>0.82656109427161395</c:v>
                </c:pt>
                <c:pt idx="5725">
                  <c:v>0.82655674112556898</c:v>
                </c:pt>
                <c:pt idx="5726">
                  <c:v>0.82653757202441602</c:v>
                </c:pt>
                <c:pt idx="5727">
                  <c:v>0.82651821423708205</c:v>
                </c:pt>
                <c:pt idx="5728">
                  <c:v>0.82651347411109799</c:v>
                </c:pt>
                <c:pt idx="5729">
                  <c:v>0.82650900386431903</c:v>
                </c:pt>
                <c:pt idx="5730">
                  <c:v>0.82649219197400403</c:v>
                </c:pt>
                <c:pt idx="5731">
                  <c:v>0.82647961645137102</c:v>
                </c:pt>
                <c:pt idx="5732">
                  <c:v>0.82646623201948599</c:v>
                </c:pt>
                <c:pt idx="5733">
                  <c:v>0.82646152501413295</c:v>
                </c:pt>
                <c:pt idx="5734">
                  <c:v>0.82645711234158703</c:v>
                </c:pt>
                <c:pt idx="5735">
                  <c:v>0.82644051712174404</c:v>
                </c:pt>
                <c:pt idx="5736">
                  <c:v>0.82641759152775396</c:v>
                </c:pt>
                <c:pt idx="5737">
                  <c:v>0.82641267099143301</c:v>
                </c:pt>
                <c:pt idx="5738">
                  <c:v>0.82640818745448896</c:v>
                </c:pt>
                <c:pt idx="5739">
                  <c:v>0.82638667687208101</c:v>
                </c:pt>
                <c:pt idx="5740">
                  <c:v>0.826352804587135</c:v>
                </c:pt>
                <c:pt idx="5741">
                  <c:v>0.82632681492231996</c:v>
                </c:pt>
                <c:pt idx="5742">
                  <c:v>0.82632170981908504</c:v>
                </c:pt>
                <c:pt idx="5743">
                  <c:v>0.82631726749690404</c:v>
                </c:pt>
                <c:pt idx="5744">
                  <c:v>0.82631293151627005</c:v>
                </c:pt>
                <c:pt idx="5745">
                  <c:v>0.82629847634078002</c:v>
                </c:pt>
                <c:pt idx="5746">
                  <c:v>0.82629384714581799</c:v>
                </c:pt>
                <c:pt idx="5747">
                  <c:v>0.82628932424050405</c:v>
                </c:pt>
                <c:pt idx="5748">
                  <c:v>0.82628474505074001</c:v>
                </c:pt>
                <c:pt idx="5749">
                  <c:v>0.82628042970223203</c:v>
                </c:pt>
                <c:pt idx="5750">
                  <c:v>0.82625993399563302</c:v>
                </c:pt>
                <c:pt idx="5751">
                  <c:v>0.82625522677177798</c:v>
                </c:pt>
                <c:pt idx="5752">
                  <c:v>0.82625074341525195</c:v>
                </c:pt>
                <c:pt idx="5753">
                  <c:v>0.82624628231951702</c:v>
                </c:pt>
                <c:pt idx="5754">
                  <c:v>0.82624167894031997</c:v>
                </c:pt>
                <c:pt idx="5755">
                  <c:v>0.82622338471075996</c:v>
                </c:pt>
                <c:pt idx="5756">
                  <c:v>0.82621861506711203</c:v>
                </c:pt>
                <c:pt idx="5757">
                  <c:v>0.82621420457748296</c:v>
                </c:pt>
                <c:pt idx="5758">
                  <c:v>0.82620986421777098</c:v>
                </c:pt>
                <c:pt idx="5759">
                  <c:v>0.82620448462794704</c:v>
                </c:pt>
                <c:pt idx="5760">
                  <c:v>0.82619210006856403</c:v>
                </c:pt>
                <c:pt idx="5761">
                  <c:v>0.82618721371068304</c:v>
                </c:pt>
                <c:pt idx="5762">
                  <c:v>0.82618283921511204</c:v>
                </c:pt>
                <c:pt idx="5763">
                  <c:v>0.82616296250832499</c:v>
                </c:pt>
                <c:pt idx="5764">
                  <c:v>0.82613388734292603</c:v>
                </c:pt>
                <c:pt idx="5765">
                  <c:v>0.82611338959168001</c:v>
                </c:pt>
                <c:pt idx="5766">
                  <c:v>0.82610812114320498</c:v>
                </c:pt>
                <c:pt idx="5767">
                  <c:v>0.82610311289959204</c:v>
                </c:pt>
                <c:pt idx="5768">
                  <c:v>0.82609474252326998</c:v>
                </c:pt>
                <c:pt idx="5769">
                  <c:v>0.82609012080687505</c:v>
                </c:pt>
                <c:pt idx="5770">
                  <c:v>0.82606882439539597</c:v>
                </c:pt>
                <c:pt idx="5771">
                  <c:v>0.82604803030548402</c:v>
                </c:pt>
                <c:pt idx="5772">
                  <c:v>0.82603198368084096</c:v>
                </c:pt>
                <c:pt idx="5773">
                  <c:v>0.82602729472403802</c:v>
                </c:pt>
                <c:pt idx="5774">
                  <c:v>0.82602011780820495</c:v>
                </c:pt>
                <c:pt idx="5775">
                  <c:v>0.826015281596716</c:v>
                </c:pt>
                <c:pt idx="5776">
                  <c:v>0.82601077579552895</c:v>
                </c:pt>
                <c:pt idx="5777">
                  <c:v>0.82600633922739397</c:v>
                </c:pt>
                <c:pt idx="5778">
                  <c:v>0.82600193936270006</c:v>
                </c:pt>
                <c:pt idx="5779">
                  <c:v>0.82599047901958</c:v>
                </c:pt>
                <c:pt idx="5780">
                  <c:v>0.82596881917373899</c:v>
                </c:pt>
                <c:pt idx="5781">
                  <c:v>0.82596403163835097</c:v>
                </c:pt>
                <c:pt idx="5782">
                  <c:v>0.82595962930391698</c:v>
                </c:pt>
                <c:pt idx="5783">
                  <c:v>0.82595530551482699</c:v>
                </c:pt>
                <c:pt idx="5784">
                  <c:v>0.82591966751157497</c:v>
                </c:pt>
                <c:pt idx="5785">
                  <c:v>0.82590942641121801</c:v>
                </c:pt>
                <c:pt idx="5786">
                  <c:v>0.82590460203689298</c:v>
                </c:pt>
                <c:pt idx="5787">
                  <c:v>0.82589254106891397</c:v>
                </c:pt>
                <c:pt idx="5788">
                  <c:v>0.82587675216605705</c:v>
                </c:pt>
                <c:pt idx="5789">
                  <c:v>0.82585072692914696</c:v>
                </c:pt>
                <c:pt idx="5790">
                  <c:v>0.82584586886209399</c:v>
                </c:pt>
                <c:pt idx="5791">
                  <c:v>0.82584147349627501</c:v>
                </c:pt>
                <c:pt idx="5792">
                  <c:v>0.82583705590427903</c:v>
                </c:pt>
                <c:pt idx="5793">
                  <c:v>0.82583272426585197</c:v>
                </c:pt>
                <c:pt idx="5794">
                  <c:v>0.82582798854386796</c:v>
                </c:pt>
                <c:pt idx="5795">
                  <c:v>0.82581774862195101</c:v>
                </c:pt>
                <c:pt idx="5796">
                  <c:v>0.82580783917110001</c:v>
                </c:pt>
                <c:pt idx="5797">
                  <c:v>0.82578830268879899</c:v>
                </c:pt>
                <c:pt idx="5798">
                  <c:v>0.82577727382567301</c:v>
                </c:pt>
                <c:pt idx="5799">
                  <c:v>0.82574243663703495</c:v>
                </c:pt>
                <c:pt idx="5800">
                  <c:v>0.82573709612699497</c:v>
                </c:pt>
                <c:pt idx="5801">
                  <c:v>0.82573254653218198</c:v>
                </c:pt>
                <c:pt idx="5802">
                  <c:v>0.82570596410552799</c:v>
                </c:pt>
                <c:pt idx="5803">
                  <c:v>0.82569624362258998</c:v>
                </c:pt>
                <c:pt idx="5804">
                  <c:v>0.82567654532777701</c:v>
                </c:pt>
                <c:pt idx="5805">
                  <c:v>0.82566053797147798</c:v>
                </c:pt>
                <c:pt idx="5806">
                  <c:v>0.82565594839061796</c:v>
                </c:pt>
                <c:pt idx="5807">
                  <c:v>0.825650146447096</c:v>
                </c:pt>
                <c:pt idx="5808">
                  <c:v>0.82564574531011703</c:v>
                </c:pt>
                <c:pt idx="5809">
                  <c:v>0.82564112057125005</c:v>
                </c:pt>
                <c:pt idx="5810">
                  <c:v>0.82560902840648698</c:v>
                </c:pt>
                <c:pt idx="5811">
                  <c:v>0.82560407700590399</c:v>
                </c:pt>
                <c:pt idx="5812">
                  <c:v>0.82559921832665795</c:v>
                </c:pt>
                <c:pt idx="5813">
                  <c:v>0.82557665847081796</c:v>
                </c:pt>
                <c:pt idx="5814">
                  <c:v>0.82557159657039503</c:v>
                </c:pt>
                <c:pt idx="5815">
                  <c:v>0.82556707084766501</c:v>
                </c:pt>
                <c:pt idx="5816">
                  <c:v>0.82556269234146196</c:v>
                </c:pt>
                <c:pt idx="5817">
                  <c:v>0.82555808710845902</c:v>
                </c:pt>
                <c:pt idx="5818">
                  <c:v>0.825553787189926</c:v>
                </c:pt>
                <c:pt idx="5819">
                  <c:v>0.82554688324029502</c:v>
                </c:pt>
                <c:pt idx="5820">
                  <c:v>0.82553178027913798</c:v>
                </c:pt>
                <c:pt idx="5821">
                  <c:v>0.82552703351559598</c:v>
                </c:pt>
                <c:pt idx="5822">
                  <c:v>0.82552258652121502</c:v>
                </c:pt>
                <c:pt idx="5823">
                  <c:v>0.82549254601182998</c:v>
                </c:pt>
                <c:pt idx="5824">
                  <c:v>0.825479130859744</c:v>
                </c:pt>
                <c:pt idx="5825">
                  <c:v>0.825474655279963</c:v>
                </c:pt>
                <c:pt idx="5826">
                  <c:v>0.82547029225617297</c:v>
                </c:pt>
                <c:pt idx="5827">
                  <c:v>0.82546563748678803</c:v>
                </c:pt>
                <c:pt idx="5828">
                  <c:v>0.82544369080193303</c:v>
                </c:pt>
                <c:pt idx="5829">
                  <c:v>0.82543890692583</c:v>
                </c:pt>
                <c:pt idx="5830">
                  <c:v>0.825434486173102</c:v>
                </c:pt>
                <c:pt idx="5831">
                  <c:v>0.82542978554299395</c:v>
                </c:pt>
                <c:pt idx="5832">
                  <c:v>0.82540552410467205</c:v>
                </c:pt>
                <c:pt idx="5833">
                  <c:v>0.82536991051643605</c:v>
                </c:pt>
                <c:pt idx="5834">
                  <c:v>0.82536432793972203</c:v>
                </c:pt>
                <c:pt idx="5835">
                  <c:v>0.82532786123368196</c:v>
                </c:pt>
                <c:pt idx="5836">
                  <c:v>0.82529586204722105</c:v>
                </c:pt>
                <c:pt idx="5837">
                  <c:v>0.82527584272513799</c:v>
                </c:pt>
                <c:pt idx="5838">
                  <c:v>0.82522674861649603</c:v>
                </c:pt>
                <c:pt idx="5839">
                  <c:v>0.82518992147592796</c:v>
                </c:pt>
                <c:pt idx="5840">
                  <c:v>0.82516190684117896</c:v>
                </c:pt>
                <c:pt idx="5841">
                  <c:v>0.82512691908677904</c:v>
                </c:pt>
                <c:pt idx="5842">
                  <c:v>0.82509306822663397</c:v>
                </c:pt>
                <c:pt idx="5843">
                  <c:v>0.82504226215710896</c:v>
                </c:pt>
                <c:pt idx="5844">
                  <c:v>0.82501302299300605</c:v>
                </c:pt>
                <c:pt idx="5845">
                  <c:v>0.82500773918520698</c:v>
                </c:pt>
                <c:pt idx="5846">
                  <c:v>0.82500274612281699</c:v>
                </c:pt>
                <c:pt idx="5847">
                  <c:v>0.82499842000393797</c:v>
                </c:pt>
                <c:pt idx="5848">
                  <c:v>0.82497010453872899</c:v>
                </c:pt>
                <c:pt idx="5849">
                  <c:v>0.82492349736523995</c:v>
                </c:pt>
                <c:pt idx="5850">
                  <c:v>0.824877729986641</c:v>
                </c:pt>
                <c:pt idx="5851">
                  <c:v>0.82484651534123699</c:v>
                </c:pt>
                <c:pt idx="5852">
                  <c:v>0.82481374690207798</c:v>
                </c:pt>
                <c:pt idx="5853">
                  <c:v>0.82476315771386699</c:v>
                </c:pt>
                <c:pt idx="5854">
                  <c:v>0.82472326995521394</c:v>
                </c:pt>
                <c:pt idx="5855">
                  <c:v>0.82469139697328697</c:v>
                </c:pt>
                <c:pt idx="5856">
                  <c:v>0.82466613435639502</c:v>
                </c:pt>
                <c:pt idx="5857">
                  <c:v>0.82462770640503202</c:v>
                </c:pt>
                <c:pt idx="5858">
                  <c:v>0.82459261643549997</c:v>
                </c:pt>
                <c:pt idx="5859">
                  <c:v>0.82456316879332303</c:v>
                </c:pt>
                <c:pt idx="5860">
                  <c:v>0.82452843412608801</c:v>
                </c:pt>
                <c:pt idx="5861">
                  <c:v>0.82450300816458499</c:v>
                </c:pt>
                <c:pt idx="5862">
                  <c:v>0.82447340083693899</c:v>
                </c:pt>
                <c:pt idx="5863">
                  <c:v>0.82443132294648203</c:v>
                </c:pt>
                <c:pt idx="5864">
                  <c:v>0.824385818141948</c:v>
                </c:pt>
                <c:pt idx="5865">
                  <c:v>0.82437977923615202</c:v>
                </c:pt>
                <c:pt idx="5866">
                  <c:v>0.82434691436117302</c:v>
                </c:pt>
                <c:pt idx="5867">
                  <c:v>0.82432957018346897</c:v>
                </c:pt>
                <c:pt idx="5868">
                  <c:v>0.82430627838187598</c:v>
                </c:pt>
                <c:pt idx="5869">
                  <c:v>0.82429109152905999</c:v>
                </c:pt>
                <c:pt idx="5870">
                  <c:v>0.82428636439612202</c:v>
                </c:pt>
                <c:pt idx="5871">
                  <c:v>0.82427243349938495</c:v>
                </c:pt>
                <c:pt idx="5872">
                  <c:v>0.82426768933098704</c:v>
                </c:pt>
                <c:pt idx="5873">
                  <c:v>0.82425039759337304</c:v>
                </c:pt>
                <c:pt idx="5874">
                  <c:v>0.82423892570059198</c:v>
                </c:pt>
                <c:pt idx="5875">
                  <c:v>0.82419574934129103</c:v>
                </c:pt>
                <c:pt idx="5876">
                  <c:v>0.82417288712907899</c:v>
                </c:pt>
                <c:pt idx="5877">
                  <c:v>0.82412965703596597</c:v>
                </c:pt>
                <c:pt idx="5878">
                  <c:v>0.824091634486528</c:v>
                </c:pt>
                <c:pt idx="5879">
                  <c:v>0.82404564246678702</c:v>
                </c:pt>
                <c:pt idx="5880">
                  <c:v>0.82401188039668405</c:v>
                </c:pt>
                <c:pt idx="5881">
                  <c:v>0.82399504792351197</c:v>
                </c:pt>
                <c:pt idx="5882">
                  <c:v>0.82397773125066898</c:v>
                </c:pt>
                <c:pt idx="5883">
                  <c:v>0.82395621064818803</c:v>
                </c:pt>
                <c:pt idx="5884">
                  <c:v>0.82392500378029498</c:v>
                </c:pt>
                <c:pt idx="5885">
                  <c:v>0.82389229458713698</c:v>
                </c:pt>
                <c:pt idx="5886">
                  <c:v>0.82385375132057204</c:v>
                </c:pt>
                <c:pt idx="5887">
                  <c:v>0.82383750895748498</c:v>
                </c:pt>
                <c:pt idx="5888">
                  <c:v>0.82383195655962105</c:v>
                </c:pt>
                <c:pt idx="5889">
                  <c:v>0.82379060746236898</c:v>
                </c:pt>
                <c:pt idx="5890">
                  <c:v>0.82377043987140497</c:v>
                </c:pt>
                <c:pt idx="5891">
                  <c:v>0.82375041437591201</c:v>
                </c:pt>
                <c:pt idx="5892">
                  <c:v>0.82371006352641896</c:v>
                </c:pt>
                <c:pt idx="5893">
                  <c:v>0.82369315846332203</c:v>
                </c:pt>
                <c:pt idx="5894">
                  <c:v>0.82368828602917699</c:v>
                </c:pt>
                <c:pt idx="5895">
                  <c:v>0.82363743334067196</c:v>
                </c:pt>
                <c:pt idx="5896">
                  <c:v>0.82361375151628602</c:v>
                </c:pt>
                <c:pt idx="5897">
                  <c:v>0.82356483393607705</c:v>
                </c:pt>
                <c:pt idx="5898">
                  <c:v>0.82355805970615803</c:v>
                </c:pt>
                <c:pt idx="5899">
                  <c:v>0.82349929242506004</c:v>
                </c:pt>
                <c:pt idx="5900">
                  <c:v>0.82347624276819298</c:v>
                </c:pt>
                <c:pt idx="5901">
                  <c:v>0.82343428131179497</c:v>
                </c:pt>
                <c:pt idx="5902">
                  <c:v>0.82339981939885898</c:v>
                </c:pt>
                <c:pt idx="5903">
                  <c:v>0.82338475236153197</c:v>
                </c:pt>
                <c:pt idx="5904">
                  <c:v>0.82336579060963999</c:v>
                </c:pt>
                <c:pt idx="5905">
                  <c:v>0.823339175123732</c:v>
                </c:pt>
                <c:pt idx="5906">
                  <c:v>0.82329856040240201</c:v>
                </c:pt>
                <c:pt idx="5907">
                  <c:v>0.82327254826407603</c:v>
                </c:pt>
                <c:pt idx="5908">
                  <c:v>0.82324486739538305</c:v>
                </c:pt>
                <c:pt idx="5909">
                  <c:v>0.82320586582394195</c:v>
                </c:pt>
                <c:pt idx="5910">
                  <c:v>0.82316898090924195</c:v>
                </c:pt>
                <c:pt idx="5911">
                  <c:v>0.82313668065373902</c:v>
                </c:pt>
                <c:pt idx="5912">
                  <c:v>0.82310684791337296</c:v>
                </c:pt>
                <c:pt idx="5913">
                  <c:v>0.82305893773008698</c:v>
                </c:pt>
                <c:pt idx="5914">
                  <c:v>0.82301832064532798</c:v>
                </c:pt>
                <c:pt idx="5915">
                  <c:v>0.822992033255035</c:v>
                </c:pt>
                <c:pt idx="5916">
                  <c:v>0.82296162498474501</c:v>
                </c:pt>
                <c:pt idx="5917">
                  <c:v>0.82291924360860602</c:v>
                </c:pt>
                <c:pt idx="5918">
                  <c:v>0.82291341453719902</c:v>
                </c:pt>
                <c:pt idx="5919">
                  <c:v>0.822907862789647</c:v>
                </c:pt>
                <c:pt idx="5920">
                  <c:v>0.82288948410534501</c:v>
                </c:pt>
                <c:pt idx="5921">
                  <c:v>0.82286952312029404</c:v>
                </c:pt>
                <c:pt idx="5922">
                  <c:v>0.82286444938091696</c:v>
                </c:pt>
                <c:pt idx="5923">
                  <c:v>0.82283527921041999</c:v>
                </c:pt>
                <c:pt idx="5924">
                  <c:v>0.82279262574072198</c:v>
                </c:pt>
                <c:pt idx="5925">
                  <c:v>0.82276886574830199</c:v>
                </c:pt>
                <c:pt idx="5926">
                  <c:v>0.82272919205265105</c:v>
                </c:pt>
                <c:pt idx="5927">
                  <c:v>0.82270749084140005</c:v>
                </c:pt>
                <c:pt idx="5928">
                  <c:v>0.82266301059175395</c:v>
                </c:pt>
                <c:pt idx="5929">
                  <c:v>0.82261967696850602</c:v>
                </c:pt>
                <c:pt idx="5930">
                  <c:v>0.82258786756373403</c:v>
                </c:pt>
                <c:pt idx="5931">
                  <c:v>0.82257017245262998</c:v>
                </c:pt>
                <c:pt idx="5932">
                  <c:v>0.82253533547373103</c:v>
                </c:pt>
                <c:pt idx="5933">
                  <c:v>0.82249252296328301</c:v>
                </c:pt>
                <c:pt idx="5934">
                  <c:v>0.82246428230941404</c:v>
                </c:pt>
                <c:pt idx="5935">
                  <c:v>0.82245854895383297</c:v>
                </c:pt>
                <c:pt idx="5936">
                  <c:v>0.82242518223347705</c:v>
                </c:pt>
                <c:pt idx="5937">
                  <c:v>0.8224035427534</c:v>
                </c:pt>
                <c:pt idx="5938">
                  <c:v>0.82238418642462696</c:v>
                </c:pt>
                <c:pt idx="5939">
                  <c:v>0.82232164947906605</c:v>
                </c:pt>
                <c:pt idx="5940">
                  <c:v>0.82229064802588503</c:v>
                </c:pt>
                <c:pt idx="5941">
                  <c:v>0.82223386026379597</c:v>
                </c:pt>
                <c:pt idx="5942">
                  <c:v>0.82221310134140302</c:v>
                </c:pt>
                <c:pt idx="5943">
                  <c:v>0.82217929217536101</c:v>
                </c:pt>
                <c:pt idx="5944">
                  <c:v>0.82215673075852802</c:v>
                </c:pt>
                <c:pt idx="5945">
                  <c:v>0.82213360479011799</c:v>
                </c:pt>
                <c:pt idx="5946">
                  <c:v>0.82209779576269304</c:v>
                </c:pt>
                <c:pt idx="5947">
                  <c:v>0.82206199252838497</c:v>
                </c:pt>
                <c:pt idx="5948">
                  <c:v>0.82204243421436995</c:v>
                </c:pt>
                <c:pt idx="5949">
                  <c:v>0.82199430263875295</c:v>
                </c:pt>
                <c:pt idx="5950">
                  <c:v>0.82195797310377705</c:v>
                </c:pt>
                <c:pt idx="5951">
                  <c:v>0.82190799506674195</c:v>
                </c:pt>
                <c:pt idx="5952">
                  <c:v>0.82188428552730997</c:v>
                </c:pt>
                <c:pt idx="5953">
                  <c:v>0.82185177004841803</c:v>
                </c:pt>
                <c:pt idx="5954">
                  <c:v>0.82182655338903798</c:v>
                </c:pt>
                <c:pt idx="5955">
                  <c:v>0.82178978059304297</c:v>
                </c:pt>
                <c:pt idx="5956">
                  <c:v>0.82176399687399304</c:v>
                </c:pt>
                <c:pt idx="5957">
                  <c:v>0.82170156103219205</c:v>
                </c:pt>
                <c:pt idx="5958">
                  <c:v>0.82163756199913196</c:v>
                </c:pt>
                <c:pt idx="5959">
                  <c:v>0.82160422750960804</c:v>
                </c:pt>
                <c:pt idx="5960">
                  <c:v>0.821586906405391</c:v>
                </c:pt>
                <c:pt idx="5961">
                  <c:v>0.82155034396148496</c:v>
                </c:pt>
                <c:pt idx="5962">
                  <c:v>0.82153162714316597</c:v>
                </c:pt>
                <c:pt idx="5963">
                  <c:v>0.82148972243505303</c:v>
                </c:pt>
                <c:pt idx="5964">
                  <c:v>0.82142619621323398</c:v>
                </c:pt>
                <c:pt idx="5965">
                  <c:v>0.82139260351934995</c:v>
                </c:pt>
                <c:pt idx="5966">
                  <c:v>0.82133363205666399</c:v>
                </c:pt>
                <c:pt idx="5967">
                  <c:v>0.82131797393793304</c:v>
                </c:pt>
                <c:pt idx="5968">
                  <c:v>0.82126306192177401</c:v>
                </c:pt>
                <c:pt idx="5969">
                  <c:v>0.82124100507744902</c:v>
                </c:pt>
                <c:pt idx="5970">
                  <c:v>0.82121954308524203</c:v>
                </c:pt>
                <c:pt idx="5971">
                  <c:v>0.82118651056070302</c:v>
                </c:pt>
                <c:pt idx="5972">
                  <c:v>0.82113399540611498</c:v>
                </c:pt>
                <c:pt idx="5973">
                  <c:v>0.82109085575075702</c:v>
                </c:pt>
                <c:pt idx="5974">
                  <c:v>0.82104430318062704</c:v>
                </c:pt>
                <c:pt idx="5975">
                  <c:v>0.82102823632245403</c:v>
                </c:pt>
                <c:pt idx="5976">
                  <c:v>0.82100017529259595</c:v>
                </c:pt>
                <c:pt idx="5977">
                  <c:v>0.820980990223933</c:v>
                </c:pt>
                <c:pt idx="5978">
                  <c:v>0.82097599465372495</c:v>
                </c:pt>
                <c:pt idx="5979">
                  <c:v>0.82095459351186495</c:v>
                </c:pt>
                <c:pt idx="5980">
                  <c:v>0.82093406097354604</c:v>
                </c:pt>
                <c:pt idx="5981">
                  <c:v>0.82090243076338698</c:v>
                </c:pt>
                <c:pt idx="5982">
                  <c:v>0.82088115866358802</c:v>
                </c:pt>
                <c:pt idx="5983">
                  <c:v>0.82086347411536498</c:v>
                </c:pt>
                <c:pt idx="5984">
                  <c:v>0.82083428091152599</c:v>
                </c:pt>
                <c:pt idx="5985">
                  <c:v>0.82078946502211503</c:v>
                </c:pt>
                <c:pt idx="5986">
                  <c:v>0.82072646731774701</c:v>
                </c:pt>
                <c:pt idx="5987">
                  <c:v>0.820692527959059</c:v>
                </c:pt>
                <c:pt idx="5988">
                  <c:v>0.820673203591469</c:v>
                </c:pt>
                <c:pt idx="5989">
                  <c:v>0.82063200793631197</c:v>
                </c:pt>
                <c:pt idx="5990">
                  <c:v>0.82059279520217798</c:v>
                </c:pt>
                <c:pt idx="5991">
                  <c:v>0.82052036982816101</c:v>
                </c:pt>
                <c:pt idx="5992">
                  <c:v>0.82046766190004805</c:v>
                </c:pt>
                <c:pt idx="5993">
                  <c:v>0.82044445928090404</c:v>
                </c:pt>
                <c:pt idx="5994">
                  <c:v>0.820407138263612</c:v>
                </c:pt>
                <c:pt idx="5995">
                  <c:v>0.82035166355016897</c:v>
                </c:pt>
                <c:pt idx="5996">
                  <c:v>0.82032365984316402</c:v>
                </c:pt>
                <c:pt idx="5997">
                  <c:v>0.82028385162660999</c:v>
                </c:pt>
                <c:pt idx="5998">
                  <c:v>0.82026322769009097</c:v>
                </c:pt>
                <c:pt idx="5999">
                  <c:v>0.82024606939691602</c:v>
                </c:pt>
                <c:pt idx="6000">
                  <c:v>0.82022403609216399</c:v>
                </c:pt>
                <c:pt idx="6001">
                  <c:v>0.82020262006665101</c:v>
                </c:pt>
                <c:pt idx="6002">
                  <c:v>0.82018038861975495</c:v>
                </c:pt>
                <c:pt idx="6003">
                  <c:v>0.82016035604320203</c:v>
                </c:pt>
                <c:pt idx="6004">
                  <c:v>0.82011675768520897</c:v>
                </c:pt>
                <c:pt idx="6005">
                  <c:v>0.82008777515605202</c:v>
                </c:pt>
                <c:pt idx="6006">
                  <c:v>0.82005625342388999</c:v>
                </c:pt>
                <c:pt idx="6007">
                  <c:v>0.82001639868622</c:v>
                </c:pt>
                <c:pt idx="6008">
                  <c:v>0.819986949181571</c:v>
                </c:pt>
                <c:pt idx="6009">
                  <c:v>0.819963756152294</c:v>
                </c:pt>
                <c:pt idx="6010">
                  <c:v>0.81995732059720305</c:v>
                </c:pt>
                <c:pt idx="6011">
                  <c:v>0.81990413257610595</c:v>
                </c:pt>
                <c:pt idx="6012">
                  <c:v>0.81984448180052005</c:v>
                </c:pt>
                <c:pt idx="6013">
                  <c:v>0.81980664323291297</c:v>
                </c:pt>
                <c:pt idx="6014">
                  <c:v>0.81977729056811599</c:v>
                </c:pt>
                <c:pt idx="6015">
                  <c:v>0.81974847006533202</c:v>
                </c:pt>
                <c:pt idx="6016">
                  <c:v>0.81972582425835405</c:v>
                </c:pt>
                <c:pt idx="6017">
                  <c:v>0.81967657736946897</c:v>
                </c:pt>
                <c:pt idx="6018">
                  <c:v>0.81966356632668103</c:v>
                </c:pt>
                <c:pt idx="6019">
                  <c:v>0.81961433038642495</c:v>
                </c:pt>
                <c:pt idx="6020">
                  <c:v>0.81959231129396004</c:v>
                </c:pt>
                <c:pt idx="6021">
                  <c:v>0.81954658446934503</c:v>
                </c:pt>
                <c:pt idx="6022">
                  <c:v>0.81952377688573697</c:v>
                </c:pt>
                <c:pt idx="6023">
                  <c:v>0.81950619117380497</c:v>
                </c:pt>
                <c:pt idx="6024">
                  <c:v>0.81950101235776995</c:v>
                </c:pt>
                <c:pt idx="6025">
                  <c:v>0.81947749669477299</c:v>
                </c:pt>
                <c:pt idx="6026">
                  <c:v>0.81945122642880197</c:v>
                </c:pt>
                <c:pt idx="6027">
                  <c:v>0.81942778417148998</c:v>
                </c:pt>
                <c:pt idx="6028">
                  <c:v>0.81940965540839195</c:v>
                </c:pt>
                <c:pt idx="6029">
                  <c:v>0.81937905723428395</c:v>
                </c:pt>
                <c:pt idx="6030">
                  <c:v>0.81936950570904699</c:v>
                </c:pt>
                <c:pt idx="6031">
                  <c:v>0.81934619552612298</c:v>
                </c:pt>
                <c:pt idx="6032">
                  <c:v>0.81931317881231602</c:v>
                </c:pt>
                <c:pt idx="6033">
                  <c:v>0.81930813297095695</c:v>
                </c:pt>
                <c:pt idx="6034">
                  <c:v>0.81925324004289501</c:v>
                </c:pt>
                <c:pt idx="6035">
                  <c:v>0.81921586506769295</c:v>
                </c:pt>
                <c:pt idx="6036">
                  <c:v>0.81916299592644304</c:v>
                </c:pt>
                <c:pt idx="6037">
                  <c:v>0.81910878598245596</c:v>
                </c:pt>
                <c:pt idx="6038">
                  <c:v>0.81906546387051904</c:v>
                </c:pt>
                <c:pt idx="6039">
                  <c:v>0.81903551254579399</c:v>
                </c:pt>
                <c:pt idx="6040">
                  <c:v>0.81899242190949995</c:v>
                </c:pt>
                <c:pt idx="6041">
                  <c:v>0.81895031340997004</c:v>
                </c:pt>
                <c:pt idx="6042">
                  <c:v>0.81892267705640998</c:v>
                </c:pt>
                <c:pt idx="6043">
                  <c:v>0.818881111820146</c:v>
                </c:pt>
                <c:pt idx="6044">
                  <c:v>0.818851682774412</c:v>
                </c:pt>
                <c:pt idx="6045">
                  <c:v>0.81881149433033196</c:v>
                </c:pt>
                <c:pt idx="6046">
                  <c:v>0.81876381474081406</c:v>
                </c:pt>
                <c:pt idx="6047">
                  <c:v>0.81873047970138002</c:v>
                </c:pt>
                <c:pt idx="6048">
                  <c:v>0.81870335289177099</c:v>
                </c:pt>
                <c:pt idx="6049">
                  <c:v>0.81867432102859095</c:v>
                </c:pt>
                <c:pt idx="6050">
                  <c:v>0.81864054850192502</c:v>
                </c:pt>
                <c:pt idx="6051">
                  <c:v>0.81860928557086199</c:v>
                </c:pt>
                <c:pt idx="6052">
                  <c:v>0.81857632282669701</c:v>
                </c:pt>
                <c:pt idx="6053">
                  <c:v>0.81853644862512698</c:v>
                </c:pt>
                <c:pt idx="6054">
                  <c:v>0.818508664041811</c:v>
                </c:pt>
                <c:pt idx="6055">
                  <c:v>0.81847292428537199</c:v>
                </c:pt>
                <c:pt idx="6056">
                  <c:v>0.81846729246890604</c:v>
                </c:pt>
                <c:pt idx="6057">
                  <c:v>0.81844181686841</c:v>
                </c:pt>
                <c:pt idx="6058">
                  <c:v>0.81843140231193001</c:v>
                </c:pt>
                <c:pt idx="6059">
                  <c:v>0.81840897992002704</c:v>
                </c:pt>
                <c:pt idx="6060">
                  <c:v>0.81839108393218796</c:v>
                </c:pt>
                <c:pt idx="6061">
                  <c:v>0.81838626250014102</c:v>
                </c:pt>
                <c:pt idx="6062">
                  <c:v>0.81837447675352304</c:v>
                </c:pt>
                <c:pt idx="6063">
                  <c:v>0.81835749472165698</c:v>
                </c:pt>
                <c:pt idx="6064">
                  <c:v>0.81833461835830201</c:v>
                </c:pt>
                <c:pt idx="6065">
                  <c:v>0.81831363261397305</c:v>
                </c:pt>
                <c:pt idx="6066">
                  <c:v>0.81828813413969204</c:v>
                </c:pt>
                <c:pt idx="6067">
                  <c:v>0.81827331268340497</c:v>
                </c:pt>
                <c:pt idx="6068">
                  <c:v>0.81826830234847003</c:v>
                </c:pt>
                <c:pt idx="6069">
                  <c:v>0.81826359622374301</c:v>
                </c:pt>
                <c:pt idx="6070">
                  <c:v>0.81822248958171395</c:v>
                </c:pt>
                <c:pt idx="6071">
                  <c:v>0.818197053750918</c:v>
                </c:pt>
                <c:pt idx="6072">
                  <c:v>0.81816464805764599</c:v>
                </c:pt>
                <c:pt idx="6073">
                  <c:v>0.81813308035513099</c:v>
                </c:pt>
                <c:pt idx="6074">
                  <c:v>0.81810403603720105</c:v>
                </c:pt>
                <c:pt idx="6075">
                  <c:v>0.81808587255585896</c:v>
                </c:pt>
                <c:pt idx="6076">
                  <c:v>0.81804669774741801</c:v>
                </c:pt>
                <c:pt idx="6077">
                  <c:v>0.81802029266632104</c:v>
                </c:pt>
                <c:pt idx="6078">
                  <c:v>0.81797576984212195</c:v>
                </c:pt>
                <c:pt idx="6079">
                  <c:v>0.81793176566855896</c:v>
                </c:pt>
                <c:pt idx="6080">
                  <c:v>0.81790951965843695</c:v>
                </c:pt>
                <c:pt idx="6081">
                  <c:v>0.81788519599958998</c:v>
                </c:pt>
                <c:pt idx="6082">
                  <c:v>0.81787995736456698</c:v>
                </c:pt>
                <c:pt idx="6083">
                  <c:v>0.81787491739815299</c:v>
                </c:pt>
                <c:pt idx="6084">
                  <c:v>0.81784051959392501</c:v>
                </c:pt>
                <c:pt idx="6085">
                  <c:v>0.81781293580334902</c:v>
                </c:pt>
                <c:pt idx="6086">
                  <c:v>0.81776920898626204</c:v>
                </c:pt>
                <c:pt idx="6087">
                  <c:v>0.81773588257497498</c:v>
                </c:pt>
                <c:pt idx="6088">
                  <c:v>0.81772913578970496</c:v>
                </c:pt>
                <c:pt idx="6089">
                  <c:v>0.81770453603289595</c:v>
                </c:pt>
                <c:pt idx="6090">
                  <c:v>0.81765319019139404</c:v>
                </c:pt>
                <c:pt idx="6091">
                  <c:v>0.81762535778131196</c:v>
                </c:pt>
                <c:pt idx="6092">
                  <c:v>0.81758919567564103</c:v>
                </c:pt>
                <c:pt idx="6093">
                  <c:v>0.817564971384377</c:v>
                </c:pt>
                <c:pt idx="6094">
                  <c:v>0.81752590883679299</c:v>
                </c:pt>
                <c:pt idx="6095">
                  <c:v>0.81750169277715101</c:v>
                </c:pt>
                <c:pt idx="6096">
                  <c:v>0.81747216142433299</c:v>
                </c:pt>
                <c:pt idx="6097">
                  <c:v>0.81743115960394896</c:v>
                </c:pt>
                <c:pt idx="6098">
                  <c:v>0.81740745968223305</c:v>
                </c:pt>
                <c:pt idx="6099">
                  <c:v>0.81735535570272599</c:v>
                </c:pt>
                <c:pt idx="6100">
                  <c:v>0.817335754780393</c:v>
                </c:pt>
                <c:pt idx="6101">
                  <c:v>0.81729209707767603</c:v>
                </c:pt>
                <c:pt idx="6102">
                  <c:v>0.81723534496546901</c:v>
                </c:pt>
                <c:pt idx="6103">
                  <c:v>0.81721421161688301</c:v>
                </c:pt>
                <c:pt idx="6104">
                  <c:v>0.81716423310413</c:v>
                </c:pt>
                <c:pt idx="6105">
                  <c:v>0.81715112779008103</c:v>
                </c:pt>
                <c:pt idx="6106">
                  <c:v>0.81714525986616404</c:v>
                </c:pt>
                <c:pt idx="6107">
                  <c:v>0.81710437235946598</c:v>
                </c:pt>
                <c:pt idx="6108">
                  <c:v>0.81708229318925196</c:v>
                </c:pt>
                <c:pt idx="6109">
                  <c:v>0.817037084424592</c:v>
                </c:pt>
                <c:pt idx="6110">
                  <c:v>0.81701744707314605</c:v>
                </c:pt>
                <c:pt idx="6111">
                  <c:v>0.81701031403801305</c:v>
                </c:pt>
                <c:pt idx="6112">
                  <c:v>0.81697066022670095</c:v>
                </c:pt>
                <c:pt idx="6113">
                  <c:v>0.81693662651191701</c:v>
                </c:pt>
                <c:pt idx="6114">
                  <c:v>0.81689576006123199</c:v>
                </c:pt>
                <c:pt idx="6115">
                  <c:v>0.81684781947394502</c:v>
                </c:pt>
                <c:pt idx="6116">
                  <c:v>0.81677851654177402</c:v>
                </c:pt>
                <c:pt idx="6117">
                  <c:v>0.81676233001450904</c:v>
                </c:pt>
                <c:pt idx="6118">
                  <c:v>0.81670188753171402</c:v>
                </c:pt>
                <c:pt idx="6119">
                  <c:v>0.81665199927763499</c:v>
                </c:pt>
                <c:pt idx="6120">
                  <c:v>0.81661753035854501</c:v>
                </c:pt>
                <c:pt idx="6121">
                  <c:v>0.81657198769269101</c:v>
                </c:pt>
                <c:pt idx="6122">
                  <c:v>0.81654257680392694</c:v>
                </c:pt>
                <c:pt idx="6123">
                  <c:v>0.81652627716665804</c:v>
                </c:pt>
                <c:pt idx="6124">
                  <c:v>0.81649496871635496</c:v>
                </c:pt>
                <c:pt idx="6125">
                  <c:v>0.816451494782517</c:v>
                </c:pt>
                <c:pt idx="6126">
                  <c:v>0.816402944675789</c:v>
                </c:pt>
                <c:pt idx="6127">
                  <c:v>0.81636500392464595</c:v>
                </c:pt>
                <c:pt idx="6128">
                  <c:v>0.81634028530727998</c:v>
                </c:pt>
                <c:pt idx="6129">
                  <c:v>0.81629746605323406</c:v>
                </c:pt>
                <c:pt idx="6130">
                  <c:v>0.81627488204574805</c:v>
                </c:pt>
                <c:pt idx="6131">
                  <c:v>0.81624974662724203</c:v>
                </c:pt>
                <c:pt idx="6132">
                  <c:v>0.81622817279239601</c:v>
                </c:pt>
                <c:pt idx="6133">
                  <c:v>0.81618505750811499</c:v>
                </c:pt>
                <c:pt idx="6134">
                  <c:v>0.81615583762919597</c:v>
                </c:pt>
                <c:pt idx="6135">
                  <c:v>0.81614047475346696</c:v>
                </c:pt>
                <c:pt idx="6136">
                  <c:v>0.81610923060528695</c:v>
                </c:pt>
                <c:pt idx="6137">
                  <c:v>0.81607859860545395</c:v>
                </c:pt>
                <c:pt idx="6138">
                  <c:v>0.81603375626267205</c:v>
                </c:pt>
                <c:pt idx="6139">
                  <c:v>0.81599032175365804</c:v>
                </c:pt>
                <c:pt idx="6140">
                  <c:v>0.81597102226465801</c:v>
                </c:pt>
                <c:pt idx="6141">
                  <c:v>0.81593179869226995</c:v>
                </c:pt>
                <c:pt idx="6142">
                  <c:v>0.81591371463171203</c:v>
                </c:pt>
                <c:pt idx="6143">
                  <c:v>0.81588825004842302</c:v>
                </c:pt>
                <c:pt idx="6144">
                  <c:v>0.81585171107491505</c:v>
                </c:pt>
                <c:pt idx="6145">
                  <c:v>0.81580743932687805</c:v>
                </c:pt>
                <c:pt idx="6146">
                  <c:v>0.81578075309842502</c:v>
                </c:pt>
                <c:pt idx="6147">
                  <c:v>0.81576339786662</c:v>
                </c:pt>
                <c:pt idx="6148">
                  <c:v>0.81573766671250503</c:v>
                </c:pt>
                <c:pt idx="6149">
                  <c:v>0.81570565641325998</c:v>
                </c:pt>
                <c:pt idx="6150">
                  <c:v>0.81565483500534297</c:v>
                </c:pt>
                <c:pt idx="6151">
                  <c:v>0.81563368437480799</c:v>
                </c:pt>
                <c:pt idx="6152">
                  <c:v>0.81558199851666102</c:v>
                </c:pt>
                <c:pt idx="6153">
                  <c:v>0.81557196281605704</c:v>
                </c:pt>
                <c:pt idx="6154">
                  <c:v>0.81556686387404398</c:v>
                </c:pt>
                <c:pt idx="6155">
                  <c:v>0.81555515501852505</c:v>
                </c:pt>
                <c:pt idx="6156">
                  <c:v>0.815522975614562</c:v>
                </c:pt>
                <c:pt idx="6157">
                  <c:v>0.81551736743525105</c:v>
                </c:pt>
                <c:pt idx="6158">
                  <c:v>0.81547134327464599</c:v>
                </c:pt>
                <c:pt idx="6159">
                  <c:v>0.81544865202770001</c:v>
                </c:pt>
                <c:pt idx="6160">
                  <c:v>0.81543303581249704</c:v>
                </c:pt>
                <c:pt idx="6161">
                  <c:v>0.81539644636881903</c:v>
                </c:pt>
                <c:pt idx="6162">
                  <c:v>0.815328445657451</c:v>
                </c:pt>
                <c:pt idx="6163">
                  <c:v>0.81530725885528499</c:v>
                </c:pt>
                <c:pt idx="6164">
                  <c:v>0.81526550288745503</c:v>
                </c:pt>
                <c:pt idx="6165">
                  <c:v>0.81524151295764502</c:v>
                </c:pt>
                <c:pt idx="6166">
                  <c:v>0.815195676837844</c:v>
                </c:pt>
                <c:pt idx="6167">
                  <c:v>0.81515064567991202</c:v>
                </c:pt>
                <c:pt idx="6168">
                  <c:v>0.81511120619981703</c:v>
                </c:pt>
                <c:pt idx="6169">
                  <c:v>0.81507071390614105</c:v>
                </c:pt>
                <c:pt idx="6170">
                  <c:v>0.81504122163265103</c:v>
                </c:pt>
                <c:pt idx="6171">
                  <c:v>0.81500370392039601</c:v>
                </c:pt>
                <c:pt idx="6172">
                  <c:v>0.81499830505997495</c:v>
                </c:pt>
                <c:pt idx="6173">
                  <c:v>0.81494905003404605</c:v>
                </c:pt>
                <c:pt idx="6174">
                  <c:v>0.814906354312943</c:v>
                </c:pt>
                <c:pt idx="6175">
                  <c:v>0.814865562111597</c:v>
                </c:pt>
                <c:pt idx="6176">
                  <c:v>0.81483352737104997</c:v>
                </c:pt>
                <c:pt idx="6177">
                  <c:v>0.81478930193464005</c:v>
                </c:pt>
                <c:pt idx="6178">
                  <c:v>0.81474842651784396</c:v>
                </c:pt>
                <c:pt idx="6179">
                  <c:v>0.81470044855372503</c:v>
                </c:pt>
                <c:pt idx="6180">
                  <c:v>0.81468564105980301</c:v>
                </c:pt>
                <c:pt idx="6181">
                  <c:v>0.81468023749037299</c:v>
                </c:pt>
                <c:pt idx="6182">
                  <c:v>0.81462286750691004</c:v>
                </c:pt>
                <c:pt idx="6183">
                  <c:v>0.81460076141080895</c:v>
                </c:pt>
                <c:pt idx="6184">
                  <c:v>0.81455765300536598</c:v>
                </c:pt>
                <c:pt idx="6185">
                  <c:v>0.81452947937670805</c:v>
                </c:pt>
                <c:pt idx="6186">
                  <c:v>0.81450383374618596</c:v>
                </c:pt>
                <c:pt idx="6187">
                  <c:v>0.81446786605969002</c:v>
                </c:pt>
                <c:pt idx="6188">
                  <c:v>0.81444164565544597</c:v>
                </c:pt>
                <c:pt idx="6189">
                  <c:v>0.81439638140439896</c:v>
                </c:pt>
                <c:pt idx="6190">
                  <c:v>0.81436026242467596</c:v>
                </c:pt>
                <c:pt idx="6191">
                  <c:v>0.81434235288832502</c:v>
                </c:pt>
                <c:pt idx="6192">
                  <c:v>0.81431110266359197</c:v>
                </c:pt>
                <c:pt idx="6193">
                  <c:v>0.81428347050618299</c:v>
                </c:pt>
                <c:pt idx="6194">
                  <c:v>0.81425331166625903</c:v>
                </c:pt>
                <c:pt idx="6195">
                  <c:v>0.814224170522723</c:v>
                </c:pt>
                <c:pt idx="6196">
                  <c:v>0.81415111342143498</c:v>
                </c:pt>
                <c:pt idx="6197">
                  <c:v>0.81411514294315701</c:v>
                </c:pt>
                <c:pt idx="6198">
                  <c:v>0.81408246549570695</c:v>
                </c:pt>
                <c:pt idx="6199">
                  <c:v>0.81405317042446901</c:v>
                </c:pt>
                <c:pt idx="6200">
                  <c:v>0.813999303771337</c:v>
                </c:pt>
                <c:pt idx="6201">
                  <c:v>0.81396580280528796</c:v>
                </c:pt>
                <c:pt idx="6202">
                  <c:v>0.81395323022069099</c:v>
                </c:pt>
                <c:pt idx="6203">
                  <c:v>0.81392014315608396</c:v>
                </c:pt>
                <c:pt idx="6204">
                  <c:v>0.81387201044160296</c:v>
                </c:pt>
                <c:pt idx="6205">
                  <c:v>0.81382449078736097</c:v>
                </c:pt>
                <c:pt idx="6206">
                  <c:v>0.81380543128594096</c:v>
                </c:pt>
                <c:pt idx="6207">
                  <c:v>0.81376841146906198</c:v>
                </c:pt>
                <c:pt idx="6208">
                  <c:v>0.81372017936756802</c:v>
                </c:pt>
                <c:pt idx="6209">
                  <c:v>0.81369752032437903</c:v>
                </c:pt>
                <c:pt idx="6210">
                  <c:v>0.81367026904885797</c:v>
                </c:pt>
                <c:pt idx="6211">
                  <c:v>0.81362282148459897</c:v>
                </c:pt>
                <c:pt idx="6212">
                  <c:v>0.81361707856963394</c:v>
                </c:pt>
                <c:pt idx="6213">
                  <c:v>0.81357038704152496</c:v>
                </c:pt>
                <c:pt idx="6214">
                  <c:v>0.81350907482030499</c:v>
                </c:pt>
                <c:pt idx="6215">
                  <c:v>0.81349096372168594</c:v>
                </c:pt>
                <c:pt idx="6216">
                  <c:v>0.81346106100121096</c:v>
                </c:pt>
                <c:pt idx="6217">
                  <c:v>0.81342756727409204</c:v>
                </c:pt>
                <c:pt idx="6218">
                  <c:v>0.81339181460019006</c:v>
                </c:pt>
                <c:pt idx="6219">
                  <c:v>0.81336076620656494</c:v>
                </c:pt>
                <c:pt idx="6220">
                  <c:v>0.81331256546813802</c:v>
                </c:pt>
                <c:pt idx="6221">
                  <c:v>0.81327751879143695</c:v>
                </c:pt>
                <c:pt idx="6222">
                  <c:v>0.81324004169102104</c:v>
                </c:pt>
                <c:pt idx="6223">
                  <c:v>0.81318655870614498</c:v>
                </c:pt>
                <c:pt idx="6224">
                  <c:v>0.81313705329082997</c:v>
                </c:pt>
                <c:pt idx="6225">
                  <c:v>0.81312579284684905</c:v>
                </c:pt>
                <c:pt idx="6226">
                  <c:v>0.81308583553398195</c:v>
                </c:pt>
                <c:pt idx="6227">
                  <c:v>0.81303884666827297</c:v>
                </c:pt>
                <c:pt idx="6228">
                  <c:v>0.81302010173383699</c:v>
                </c:pt>
                <c:pt idx="6229">
                  <c:v>0.81299065611666499</c:v>
                </c:pt>
                <c:pt idx="6230">
                  <c:v>0.81293760919222302</c:v>
                </c:pt>
                <c:pt idx="6231">
                  <c:v>0.81292485284589</c:v>
                </c:pt>
                <c:pt idx="6232">
                  <c:v>0.81290948140547403</c:v>
                </c:pt>
                <c:pt idx="6233">
                  <c:v>0.81288837748048504</c:v>
                </c:pt>
                <c:pt idx="6234">
                  <c:v>0.81288297212406702</c:v>
                </c:pt>
                <c:pt idx="6235">
                  <c:v>0.81284011653652399</c:v>
                </c:pt>
                <c:pt idx="6236">
                  <c:v>0.81282992153317402</c:v>
                </c:pt>
                <c:pt idx="6237">
                  <c:v>0.81280665412392605</c:v>
                </c:pt>
                <c:pt idx="6238">
                  <c:v>0.81276555343852197</c:v>
                </c:pt>
                <c:pt idx="6239">
                  <c:v>0.81273910886562295</c:v>
                </c:pt>
                <c:pt idx="6240">
                  <c:v>0.81270554329770395</c:v>
                </c:pt>
                <c:pt idx="6241">
                  <c:v>0.81268328324475503</c:v>
                </c:pt>
                <c:pt idx="6242">
                  <c:v>0.81264877199485896</c:v>
                </c:pt>
                <c:pt idx="6243">
                  <c:v>0.81262599459810703</c:v>
                </c:pt>
                <c:pt idx="6244">
                  <c:v>0.81259250694717</c:v>
                </c:pt>
                <c:pt idx="6245">
                  <c:v>0.81256592376217895</c:v>
                </c:pt>
                <c:pt idx="6246">
                  <c:v>0.812530631727723</c:v>
                </c:pt>
                <c:pt idx="6247">
                  <c:v>0.81249203395316905</c:v>
                </c:pt>
                <c:pt idx="6248">
                  <c:v>0.812431620298527</c:v>
                </c:pt>
                <c:pt idx="6249">
                  <c:v>0.81239977234752503</c:v>
                </c:pt>
                <c:pt idx="6250">
                  <c:v>0.81238762128834097</c:v>
                </c:pt>
                <c:pt idx="6251">
                  <c:v>0.81237124951272299</c:v>
                </c:pt>
                <c:pt idx="6252">
                  <c:v>0.81235847960581598</c:v>
                </c:pt>
                <c:pt idx="6253">
                  <c:v>0.812353742134305</c:v>
                </c:pt>
                <c:pt idx="6254">
                  <c:v>0.81230837604734896</c:v>
                </c:pt>
                <c:pt idx="6255">
                  <c:v>0.81229882735317005</c:v>
                </c:pt>
                <c:pt idx="6256">
                  <c:v>0.81227003868992598</c:v>
                </c:pt>
                <c:pt idx="6257">
                  <c:v>0.812262353273142</c:v>
                </c:pt>
                <c:pt idx="6258">
                  <c:v>0.81224306496376997</c:v>
                </c:pt>
                <c:pt idx="6259">
                  <c:v>0.81220299876870805</c:v>
                </c:pt>
                <c:pt idx="6260">
                  <c:v>0.81215240207878303</c:v>
                </c:pt>
                <c:pt idx="6261">
                  <c:v>0.81210911354047499</c:v>
                </c:pt>
                <c:pt idx="6262">
                  <c:v>0.81207204277502498</c:v>
                </c:pt>
                <c:pt idx="6263">
                  <c:v>0.81204693586728505</c:v>
                </c:pt>
                <c:pt idx="6264">
                  <c:v>0.81203031972709505</c:v>
                </c:pt>
                <c:pt idx="6265">
                  <c:v>0.81198384191655604</c:v>
                </c:pt>
                <c:pt idx="6266">
                  <c:v>0.81193247506797495</c:v>
                </c:pt>
                <c:pt idx="6267">
                  <c:v>0.811907658930202</c:v>
                </c:pt>
                <c:pt idx="6268">
                  <c:v>0.81188073697511798</c:v>
                </c:pt>
                <c:pt idx="6269">
                  <c:v>0.81183985615178</c:v>
                </c:pt>
                <c:pt idx="6270">
                  <c:v>0.81181362533660695</c:v>
                </c:pt>
                <c:pt idx="6271">
                  <c:v>0.81179515665681101</c:v>
                </c:pt>
                <c:pt idx="6272">
                  <c:v>0.811778371680967</c:v>
                </c:pt>
                <c:pt idx="6273">
                  <c:v>0.811760011823914</c:v>
                </c:pt>
                <c:pt idx="6274">
                  <c:v>0.81171174231673504</c:v>
                </c:pt>
                <c:pt idx="6275">
                  <c:v>0.81169773494509401</c:v>
                </c:pt>
                <c:pt idx="6276">
                  <c:v>0.81168395977057295</c:v>
                </c:pt>
                <c:pt idx="6277">
                  <c:v>0.81167564665069503</c:v>
                </c:pt>
                <c:pt idx="6278">
                  <c:v>0.81167078485123101</c:v>
                </c:pt>
                <c:pt idx="6279">
                  <c:v>0.81165362175447098</c:v>
                </c:pt>
                <c:pt idx="6280">
                  <c:v>0.81162625123486298</c:v>
                </c:pt>
                <c:pt idx="6281">
                  <c:v>0.81158767712048496</c:v>
                </c:pt>
                <c:pt idx="6282">
                  <c:v>0.81152918032313504</c:v>
                </c:pt>
                <c:pt idx="6283">
                  <c:v>0.81149330658541396</c:v>
                </c:pt>
                <c:pt idx="6284">
                  <c:v>0.81147335160961598</c:v>
                </c:pt>
                <c:pt idx="6285">
                  <c:v>0.81144191101395702</c:v>
                </c:pt>
                <c:pt idx="6286">
                  <c:v>0.81139416496160799</c:v>
                </c:pt>
                <c:pt idx="6287">
                  <c:v>0.811352121231388</c:v>
                </c:pt>
                <c:pt idx="6288">
                  <c:v>0.81132534193230699</c:v>
                </c:pt>
                <c:pt idx="6289">
                  <c:v>0.81131168011031896</c:v>
                </c:pt>
                <c:pt idx="6290">
                  <c:v>0.81130570179180195</c:v>
                </c:pt>
                <c:pt idx="6291">
                  <c:v>0.81128214446236102</c:v>
                </c:pt>
                <c:pt idx="6292">
                  <c:v>0.81124031494359194</c:v>
                </c:pt>
                <c:pt idx="6293">
                  <c:v>0.81121104925508203</c:v>
                </c:pt>
                <c:pt idx="6294">
                  <c:v>0.81117669600235898</c:v>
                </c:pt>
                <c:pt idx="6295">
                  <c:v>0.81115354520251703</c:v>
                </c:pt>
                <c:pt idx="6296">
                  <c:v>0.81113607638805696</c:v>
                </c:pt>
                <c:pt idx="6297">
                  <c:v>0.81109840869976302</c:v>
                </c:pt>
                <c:pt idx="6298">
                  <c:v>0.81106938742712598</c:v>
                </c:pt>
                <c:pt idx="6299">
                  <c:v>0.81104898503370804</c:v>
                </c:pt>
                <c:pt idx="6300">
                  <c:v>0.81102896202578401</c:v>
                </c:pt>
                <c:pt idx="6301">
                  <c:v>0.81097867459819994</c:v>
                </c:pt>
                <c:pt idx="6302">
                  <c:v>0.81095610115098904</c:v>
                </c:pt>
                <c:pt idx="6303">
                  <c:v>0.81094720106998297</c:v>
                </c:pt>
                <c:pt idx="6304">
                  <c:v>0.81092640702800101</c:v>
                </c:pt>
                <c:pt idx="6305">
                  <c:v>0.81092118520121703</c:v>
                </c:pt>
                <c:pt idx="6306">
                  <c:v>0.81089308851029895</c:v>
                </c:pt>
                <c:pt idx="6307">
                  <c:v>0.81083852505843301</c:v>
                </c:pt>
                <c:pt idx="6308">
                  <c:v>0.81081860235685299</c:v>
                </c:pt>
                <c:pt idx="6309">
                  <c:v>0.81078395867299802</c:v>
                </c:pt>
                <c:pt idx="6310">
                  <c:v>0.81072291460715495</c:v>
                </c:pt>
                <c:pt idx="6311">
                  <c:v>0.81069115581693796</c:v>
                </c:pt>
                <c:pt idx="6312">
                  <c:v>0.81065114018602702</c:v>
                </c:pt>
                <c:pt idx="6313">
                  <c:v>0.81062854030139397</c:v>
                </c:pt>
                <c:pt idx="6314">
                  <c:v>0.810602183695741</c:v>
                </c:pt>
                <c:pt idx="6315">
                  <c:v>0.810578180520103</c:v>
                </c:pt>
                <c:pt idx="6316">
                  <c:v>0.81053626079923002</c:v>
                </c:pt>
                <c:pt idx="6317">
                  <c:v>0.810483131580373</c:v>
                </c:pt>
                <c:pt idx="6318">
                  <c:v>0.81043779012862105</c:v>
                </c:pt>
                <c:pt idx="6319">
                  <c:v>0.81039527733457095</c:v>
                </c:pt>
                <c:pt idx="6320">
                  <c:v>0.81037297786983598</c:v>
                </c:pt>
                <c:pt idx="6321">
                  <c:v>0.81032776928940198</c:v>
                </c:pt>
                <c:pt idx="6322">
                  <c:v>0.81028117713993597</c:v>
                </c:pt>
                <c:pt idx="6323">
                  <c:v>0.81025452559514599</c:v>
                </c:pt>
                <c:pt idx="6324">
                  <c:v>0.81021745042557702</c:v>
                </c:pt>
                <c:pt idx="6325">
                  <c:v>0.810211802151802</c:v>
                </c:pt>
                <c:pt idx="6326">
                  <c:v>0.81019085945437697</c:v>
                </c:pt>
                <c:pt idx="6327">
                  <c:v>0.81018544211361998</c:v>
                </c:pt>
                <c:pt idx="6328">
                  <c:v>0.81016130364553396</c:v>
                </c:pt>
                <c:pt idx="6329">
                  <c:v>0.810151717811599</c:v>
                </c:pt>
                <c:pt idx="6330">
                  <c:v>0.81014482709897095</c:v>
                </c:pt>
                <c:pt idx="6331">
                  <c:v>0.81012328295144997</c:v>
                </c:pt>
                <c:pt idx="6332">
                  <c:v>0.81011792659397297</c:v>
                </c:pt>
                <c:pt idx="6333">
                  <c:v>0.81008773944869406</c:v>
                </c:pt>
                <c:pt idx="6334">
                  <c:v>0.81006100760351896</c:v>
                </c:pt>
                <c:pt idx="6335">
                  <c:v>0.81002634454814304</c:v>
                </c:pt>
                <c:pt idx="6336">
                  <c:v>0.80999350408866599</c:v>
                </c:pt>
                <c:pt idx="6337">
                  <c:v>0.80997217804355104</c:v>
                </c:pt>
                <c:pt idx="6338">
                  <c:v>0.80995135771414095</c:v>
                </c:pt>
                <c:pt idx="6339">
                  <c:v>0.80992791211919701</c:v>
                </c:pt>
                <c:pt idx="6340">
                  <c:v>0.809898474079629</c:v>
                </c:pt>
                <c:pt idx="6341">
                  <c:v>0.80985426084446899</c:v>
                </c:pt>
                <c:pt idx="6342">
                  <c:v>0.80981787049436005</c:v>
                </c:pt>
                <c:pt idx="6343">
                  <c:v>0.80979520885699396</c:v>
                </c:pt>
                <c:pt idx="6344">
                  <c:v>0.80976684975913005</c:v>
                </c:pt>
                <c:pt idx="6345">
                  <c:v>0.80974012251358096</c:v>
                </c:pt>
                <c:pt idx="6346">
                  <c:v>0.8096987688142</c:v>
                </c:pt>
                <c:pt idx="6347">
                  <c:v>0.80965202301362205</c:v>
                </c:pt>
                <c:pt idx="6348">
                  <c:v>0.80963256334929401</c:v>
                </c:pt>
                <c:pt idx="6349">
                  <c:v>0.80962748673151697</c:v>
                </c:pt>
                <c:pt idx="6350">
                  <c:v>0.80962270288189297</c:v>
                </c:pt>
                <c:pt idx="6351">
                  <c:v>0.80959750780419004</c:v>
                </c:pt>
                <c:pt idx="6352">
                  <c:v>0.80957660518236096</c:v>
                </c:pt>
                <c:pt idx="6353">
                  <c:v>0.80954782996017705</c:v>
                </c:pt>
                <c:pt idx="6354">
                  <c:v>0.80951623760617897</c:v>
                </c:pt>
                <c:pt idx="6355">
                  <c:v>0.80946825575071002</c:v>
                </c:pt>
                <c:pt idx="6356">
                  <c:v>0.80943155851649995</c:v>
                </c:pt>
                <c:pt idx="6357">
                  <c:v>0.809386910318875</c:v>
                </c:pt>
                <c:pt idx="6358">
                  <c:v>0.80936809333144699</c:v>
                </c:pt>
                <c:pt idx="6359">
                  <c:v>0.80934472067862995</c:v>
                </c:pt>
                <c:pt idx="6360">
                  <c:v>0.80932688225852301</c:v>
                </c:pt>
                <c:pt idx="6361">
                  <c:v>0.80929566160426503</c:v>
                </c:pt>
                <c:pt idx="6362">
                  <c:v>0.80926762503039895</c:v>
                </c:pt>
                <c:pt idx="6363">
                  <c:v>0.80923781498388103</c:v>
                </c:pt>
                <c:pt idx="6364">
                  <c:v>0.80920143547503298</c:v>
                </c:pt>
                <c:pt idx="6365">
                  <c:v>0.80916963212287896</c:v>
                </c:pt>
                <c:pt idx="6366">
                  <c:v>0.80913839443570701</c:v>
                </c:pt>
                <c:pt idx="6367">
                  <c:v>0.80911371926640097</c:v>
                </c:pt>
                <c:pt idx="6368">
                  <c:v>0.80907450845580398</c:v>
                </c:pt>
                <c:pt idx="6369">
                  <c:v>0.80906884090897802</c:v>
                </c:pt>
                <c:pt idx="6370">
                  <c:v>0.80903318348123199</c:v>
                </c:pt>
                <c:pt idx="6371">
                  <c:v>0.808998991109947</c:v>
                </c:pt>
                <c:pt idx="6372">
                  <c:v>0.80899200110379699</c:v>
                </c:pt>
                <c:pt idx="6373">
                  <c:v>0.80896762778158704</c:v>
                </c:pt>
                <c:pt idx="6374">
                  <c:v>0.80896150698195801</c:v>
                </c:pt>
                <c:pt idx="6375">
                  <c:v>0.80894357501778602</c:v>
                </c:pt>
                <c:pt idx="6376">
                  <c:v>0.808923712897894</c:v>
                </c:pt>
                <c:pt idx="6377">
                  <c:v>0.80888965161084903</c:v>
                </c:pt>
                <c:pt idx="6378">
                  <c:v>0.80888386850586902</c:v>
                </c:pt>
                <c:pt idx="6379">
                  <c:v>0.80885056233388997</c:v>
                </c:pt>
                <c:pt idx="6380">
                  <c:v>0.80882821758643897</c:v>
                </c:pt>
                <c:pt idx="6381">
                  <c:v>0.80879334718936802</c:v>
                </c:pt>
                <c:pt idx="6382">
                  <c:v>0.80875598277309502</c:v>
                </c:pt>
                <c:pt idx="6383">
                  <c:v>0.80873696322257504</c:v>
                </c:pt>
                <c:pt idx="6384">
                  <c:v>0.80871515659916704</c:v>
                </c:pt>
                <c:pt idx="6385">
                  <c:v>0.80869452519484097</c:v>
                </c:pt>
                <c:pt idx="6386">
                  <c:v>0.80867572821764</c:v>
                </c:pt>
                <c:pt idx="6387">
                  <c:v>0.80864731526511202</c:v>
                </c:pt>
                <c:pt idx="6388">
                  <c:v>0.80861960862165205</c:v>
                </c:pt>
                <c:pt idx="6389">
                  <c:v>0.80857860031867501</c:v>
                </c:pt>
                <c:pt idx="6390">
                  <c:v>0.80855227572699395</c:v>
                </c:pt>
                <c:pt idx="6391">
                  <c:v>0.80850695705124598</c:v>
                </c:pt>
                <c:pt idx="6392">
                  <c:v>0.80848323660394406</c:v>
                </c:pt>
                <c:pt idx="6393">
                  <c:v>0.80845635080481704</c:v>
                </c:pt>
                <c:pt idx="6394">
                  <c:v>0.80845102545745096</c:v>
                </c:pt>
                <c:pt idx="6395">
                  <c:v>0.80841845026661896</c:v>
                </c:pt>
                <c:pt idx="6396">
                  <c:v>0.80838287105034301</c:v>
                </c:pt>
                <c:pt idx="6397">
                  <c:v>0.80834234405154304</c:v>
                </c:pt>
                <c:pt idx="6398">
                  <c:v>0.80830678581809401</c:v>
                </c:pt>
                <c:pt idx="6399">
                  <c:v>0.80828410371789405</c:v>
                </c:pt>
                <c:pt idx="6400">
                  <c:v>0.80827881739496099</c:v>
                </c:pt>
                <c:pt idx="6401">
                  <c:v>0.80827361206905102</c:v>
                </c:pt>
                <c:pt idx="6402">
                  <c:v>0.80824808057934805</c:v>
                </c:pt>
                <c:pt idx="6403">
                  <c:v>0.80821574784353101</c:v>
                </c:pt>
                <c:pt idx="6404">
                  <c:v>0.80818767315073903</c:v>
                </c:pt>
                <c:pt idx="6405">
                  <c:v>0.80816268060482399</c:v>
                </c:pt>
                <c:pt idx="6406">
                  <c:v>0.80812672339638203</c:v>
                </c:pt>
                <c:pt idx="6407">
                  <c:v>0.80810036372268901</c:v>
                </c:pt>
                <c:pt idx="6408">
                  <c:v>0.808077324398639</c:v>
                </c:pt>
                <c:pt idx="6409">
                  <c:v>0.80805312572076304</c:v>
                </c:pt>
                <c:pt idx="6410">
                  <c:v>0.80803735469540405</c:v>
                </c:pt>
                <c:pt idx="6411">
                  <c:v>0.80802060736315695</c:v>
                </c:pt>
                <c:pt idx="6412">
                  <c:v>0.80798481595329097</c:v>
                </c:pt>
                <c:pt idx="6413">
                  <c:v>0.80795204293417</c:v>
                </c:pt>
                <c:pt idx="6414">
                  <c:v>0.807911934692222</c:v>
                </c:pt>
                <c:pt idx="6415">
                  <c:v>0.80788485953483302</c:v>
                </c:pt>
                <c:pt idx="6416">
                  <c:v>0.80786601198462704</c:v>
                </c:pt>
                <c:pt idx="6417">
                  <c:v>0.80782796922450995</c:v>
                </c:pt>
                <c:pt idx="6418">
                  <c:v>0.80780416070846195</c:v>
                </c:pt>
                <c:pt idx="6419">
                  <c:v>0.80774098631281599</c:v>
                </c:pt>
                <c:pt idx="6420">
                  <c:v>0.80773463172259097</c:v>
                </c:pt>
                <c:pt idx="6421">
                  <c:v>0.80772964351962095</c:v>
                </c:pt>
                <c:pt idx="6422">
                  <c:v>0.80772510315433999</c:v>
                </c:pt>
                <c:pt idx="6423">
                  <c:v>0.80772059578141897</c:v>
                </c:pt>
                <c:pt idx="6424">
                  <c:v>0.80770186026086899</c:v>
                </c:pt>
                <c:pt idx="6425">
                  <c:v>0.80767923782583395</c:v>
                </c:pt>
                <c:pt idx="6426">
                  <c:v>0.80765350001280201</c:v>
                </c:pt>
                <c:pt idx="6427">
                  <c:v>0.807618655138444</c:v>
                </c:pt>
                <c:pt idx="6428">
                  <c:v>0.80759785765303804</c:v>
                </c:pt>
                <c:pt idx="6429">
                  <c:v>0.807552149042153</c:v>
                </c:pt>
                <c:pt idx="6430">
                  <c:v>0.80750512468830005</c:v>
                </c:pt>
                <c:pt idx="6431">
                  <c:v>0.807475416617223</c:v>
                </c:pt>
                <c:pt idx="6432">
                  <c:v>0.80746976237929402</c:v>
                </c:pt>
                <c:pt idx="6433">
                  <c:v>0.80742954669635603</c:v>
                </c:pt>
                <c:pt idx="6434">
                  <c:v>0.80739392875462901</c:v>
                </c:pt>
                <c:pt idx="6435">
                  <c:v>0.80735070034914502</c:v>
                </c:pt>
                <c:pt idx="6436">
                  <c:v>0.80729581773729697</c:v>
                </c:pt>
                <c:pt idx="6437">
                  <c:v>0.80726788201373401</c:v>
                </c:pt>
                <c:pt idx="6438">
                  <c:v>0.807220563387122</c:v>
                </c:pt>
                <c:pt idx="6439">
                  <c:v>0.80719902414850297</c:v>
                </c:pt>
                <c:pt idx="6440">
                  <c:v>0.80714845889171305</c:v>
                </c:pt>
                <c:pt idx="6441">
                  <c:v>0.80710029133210803</c:v>
                </c:pt>
                <c:pt idx="6442">
                  <c:v>0.80705956732305295</c:v>
                </c:pt>
                <c:pt idx="6443">
                  <c:v>0.80701560573860398</c:v>
                </c:pt>
                <c:pt idx="6444">
                  <c:v>0.80699757367597302</c:v>
                </c:pt>
                <c:pt idx="6445">
                  <c:v>0.80698307489482302</c:v>
                </c:pt>
                <c:pt idx="6446">
                  <c:v>0.80696490399727205</c:v>
                </c:pt>
                <c:pt idx="6447">
                  <c:v>0.80693527240933804</c:v>
                </c:pt>
                <c:pt idx="6448">
                  <c:v>0.80691790403413199</c:v>
                </c:pt>
                <c:pt idx="6449">
                  <c:v>0.80689068071833503</c:v>
                </c:pt>
                <c:pt idx="6450">
                  <c:v>0.80685424898179603</c:v>
                </c:pt>
                <c:pt idx="6451">
                  <c:v>0.80681203475812002</c:v>
                </c:pt>
                <c:pt idx="6452">
                  <c:v>0.80678585843331196</c:v>
                </c:pt>
                <c:pt idx="6453">
                  <c:v>0.80676613980924605</c:v>
                </c:pt>
                <c:pt idx="6454">
                  <c:v>0.80672260992524003</c:v>
                </c:pt>
                <c:pt idx="6455">
                  <c:v>0.80669895167625805</c:v>
                </c:pt>
                <c:pt idx="6456">
                  <c:v>0.80667787787697298</c:v>
                </c:pt>
                <c:pt idx="6457">
                  <c:v>0.80663161245179305</c:v>
                </c:pt>
                <c:pt idx="6458">
                  <c:v>0.80660512218021896</c:v>
                </c:pt>
                <c:pt idx="6459">
                  <c:v>0.80657655205218104</c:v>
                </c:pt>
                <c:pt idx="6460">
                  <c:v>0.806545699710154</c:v>
                </c:pt>
                <c:pt idx="6461">
                  <c:v>0.80651347478304403</c:v>
                </c:pt>
                <c:pt idx="6462">
                  <c:v>0.806479172368333</c:v>
                </c:pt>
                <c:pt idx="6463">
                  <c:v>0.80643809589719395</c:v>
                </c:pt>
                <c:pt idx="6464">
                  <c:v>0.80638412672801096</c:v>
                </c:pt>
                <c:pt idx="6465">
                  <c:v>0.80635353623378903</c:v>
                </c:pt>
                <c:pt idx="6466">
                  <c:v>0.8063129539967</c:v>
                </c:pt>
                <c:pt idx="6467">
                  <c:v>0.80628128087073903</c:v>
                </c:pt>
                <c:pt idx="6468">
                  <c:v>0.80624523732541797</c:v>
                </c:pt>
                <c:pt idx="6469">
                  <c:v>0.80619607609535204</c:v>
                </c:pt>
                <c:pt idx="6470">
                  <c:v>0.80618998459415103</c:v>
                </c:pt>
                <c:pt idx="6471">
                  <c:v>0.80617468178562102</c:v>
                </c:pt>
                <c:pt idx="6472">
                  <c:v>0.80616833120179399</c:v>
                </c:pt>
                <c:pt idx="6473">
                  <c:v>0.80612599213020497</c:v>
                </c:pt>
                <c:pt idx="6474">
                  <c:v>0.80607860652255103</c:v>
                </c:pt>
                <c:pt idx="6475">
                  <c:v>0.80605369835452101</c:v>
                </c:pt>
                <c:pt idx="6476">
                  <c:v>0.80602114575846295</c:v>
                </c:pt>
                <c:pt idx="6477">
                  <c:v>0.80597547431366101</c:v>
                </c:pt>
                <c:pt idx="6478">
                  <c:v>0.80592142460322802</c:v>
                </c:pt>
                <c:pt idx="6479">
                  <c:v>0.80589244615721001</c:v>
                </c:pt>
                <c:pt idx="6480">
                  <c:v>0.80584220168856302</c:v>
                </c:pt>
                <c:pt idx="6481">
                  <c:v>0.80581377481702798</c:v>
                </c:pt>
                <c:pt idx="6482">
                  <c:v>0.80578800040044596</c:v>
                </c:pt>
                <c:pt idx="6483">
                  <c:v>0.80574944839881302</c:v>
                </c:pt>
                <c:pt idx="6484">
                  <c:v>0.80571871374917103</c:v>
                </c:pt>
                <c:pt idx="6485">
                  <c:v>0.805692122654318</c:v>
                </c:pt>
                <c:pt idx="6486">
                  <c:v>0.80565430422750794</c:v>
                </c:pt>
                <c:pt idx="6487">
                  <c:v>0.80562031506107001</c:v>
                </c:pt>
                <c:pt idx="6488">
                  <c:v>0.805587602532297</c:v>
                </c:pt>
                <c:pt idx="6489">
                  <c:v>0.805550395962357</c:v>
                </c:pt>
                <c:pt idx="6490">
                  <c:v>0.80552684071061098</c:v>
                </c:pt>
                <c:pt idx="6491">
                  <c:v>0.80550116945627803</c:v>
                </c:pt>
                <c:pt idx="6492">
                  <c:v>0.80547389249301304</c:v>
                </c:pt>
                <c:pt idx="6493">
                  <c:v>0.80544375402040003</c:v>
                </c:pt>
                <c:pt idx="6494">
                  <c:v>0.80543112692705998</c:v>
                </c:pt>
                <c:pt idx="6495">
                  <c:v>0.80538527259206005</c:v>
                </c:pt>
                <c:pt idx="6496">
                  <c:v>0.80537048348824503</c:v>
                </c:pt>
                <c:pt idx="6497">
                  <c:v>0.80532845701538902</c:v>
                </c:pt>
                <c:pt idx="6498">
                  <c:v>0.80530865064996604</c:v>
                </c:pt>
                <c:pt idx="6499">
                  <c:v>0.80526863453088504</c:v>
                </c:pt>
                <c:pt idx="6500">
                  <c:v>0.805244242285585</c:v>
                </c:pt>
                <c:pt idx="6501">
                  <c:v>0.80523873494704501</c:v>
                </c:pt>
                <c:pt idx="6502">
                  <c:v>0.805213206987062</c:v>
                </c:pt>
                <c:pt idx="6503">
                  <c:v>0.80519301407773902</c:v>
                </c:pt>
                <c:pt idx="6504">
                  <c:v>0.80516237014770298</c:v>
                </c:pt>
                <c:pt idx="6505">
                  <c:v>0.80513292264708702</c:v>
                </c:pt>
                <c:pt idx="6506">
                  <c:v>0.80512741034210999</c:v>
                </c:pt>
                <c:pt idx="6507">
                  <c:v>0.80509819593843301</c:v>
                </c:pt>
                <c:pt idx="6508">
                  <c:v>0.80505158849876801</c:v>
                </c:pt>
                <c:pt idx="6509">
                  <c:v>0.80502477215568502</c:v>
                </c:pt>
                <c:pt idx="6510">
                  <c:v>0.80498310502459702</c:v>
                </c:pt>
                <c:pt idx="6511">
                  <c:v>0.80494203467945502</c:v>
                </c:pt>
                <c:pt idx="6512">
                  <c:v>0.80492633497829602</c:v>
                </c:pt>
                <c:pt idx="6513">
                  <c:v>0.80490099006455695</c:v>
                </c:pt>
                <c:pt idx="6514">
                  <c:v>0.80484374889742105</c:v>
                </c:pt>
                <c:pt idx="6515">
                  <c:v>0.80481446414617197</c:v>
                </c:pt>
                <c:pt idx="6516">
                  <c:v>0.804793308360231</c:v>
                </c:pt>
                <c:pt idx="6517">
                  <c:v>0.80474384280359701</c:v>
                </c:pt>
                <c:pt idx="6518">
                  <c:v>0.80473721566797496</c:v>
                </c:pt>
                <c:pt idx="6519">
                  <c:v>0.80468261441196298</c:v>
                </c:pt>
                <c:pt idx="6520">
                  <c:v>0.80466807034872301</c:v>
                </c:pt>
                <c:pt idx="6521">
                  <c:v>0.80460406004628804</c:v>
                </c:pt>
                <c:pt idx="6522">
                  <c:v>0.80458683758068805</c:v>
                </c:pt>
                <c:pt idx="6523">
                  <c:v>0.80454325393606896</c:v>
                </c:pt>
                <c:pt idx="6524">
                  <c:v>0.804514163818836</c:v>
                </c:pt>
                <c:pt idx="6525">
                  <c:v>0.80447439758307204</c:v>
                </c:pt>
                <c:pt idx="6526">
                  <c:v>0.80443066169492905</c:v>
                </c:pt>
                <c:pt idx="6527">
                  <c:v>0.804415408825917</c:v>
                </c:pt>
                <c:pt idx="6528">
                  <c:v>0.804397582932319</c:v>
                </c:pt>
                <c:pt idx="6529">
                  <c:v>0.80436987974351004</c:v>
                </c:pt>
                <c:pt idx="6530">
                  <c:v>0.80436442033195399</c:v>
                </c:pt>
                <c:pt idx="6531">
                  <c:v>0.80434555719801204</c:v>
                </c:pt>
                <c:pt idx="6532">
                  <c:v>0.80429439625351495</c:v>
                </c:pt>
                <c:pt idx="6533">
                  <c:v>0.80426119024577103</c:v>
                </c:pt>
                <c:pt idx="6534">
                  <c:v>0.80422593832075995</c:v>
                </c:pt>
                <c:pt idx="6535">
                  <c:v>0.80415434232415095</c:v>
                </c:pt>
                <c:pt idx="6536">
                  <c:v>0.80414972125499096</c:v>
                </c:pt>
                <c:pt idx="6537">
                  <c:v>0.80410969732885196</c:v>
                </c:pt>
                <c:pt idx="6538">
                  <c:v>0.80409425982987903</c:v>
                </c:pt>
                <c:pt idx="6539">
                  <c:v>0.80405597104916005</c:v>
                </c:pt>
                <c:pt idx="6540">
                  <c:v>0.80402542298060098</c:v>
                </c:pt>
                <c:pt idx="6541">
                  <c:v>0.80397976104824098</c:v>
                </c:pt>
                <c:pt idx="6542">
                  <c:v>0.80393282347172301</c:v>
                </c:pt>
                <c:pt idx="6543">
                  <c:v>0.80390353537578996</c:v>
                </c:pt>
                <c:pt idx="6544">
                  <c:v>0.80388479878736296</c:v>
                </c:pt>
                <c:pt idx="6545">
                  <c:v>0.80385250547887199</c:v>
                </c:pt>
                <c:pt idx="6546">
                  <c:v>0.80383298837922701</c:v>
                </c:pt>
                <c:pt idx="6547">
                  <c:v>0.80379733159823596</c:v>
                </c:pt>
                <c:pt idx="6548">
                  <c:v>0.80377292087838104</c:v>
                </c:pt>
                <c:pt idx="6549">
                  <c:v>0.80375189696330396</c:v>
                </c:pt>
                <c:pt idx="6550">
                  <c:v>0.80372397562558096</c:v>
                </c:pt>
                <c:pt idx="6551">
                  <c:v>0.80370085015148196</c:v>
                </c:pt>
                <c:pt idx="6552">
                  <c:v>0.80366814561081801</c:v>
                </c:pt>
                <c:pt idx="6553">
                  <c:v>0.80362423632272195</c:v>
                </c:pt>
                <c:pt idx="6554">
                  <c:v>0.80360504536173605</c:v>
                </c:pt>
                <c:pt idx="6555">
                  <c:v>0.80358529619168995</c:v>
                </c:pt>
                <c:pt idx="6556">
                  <c:v>0.80356086569931795</c:v>
                </c:pt>
                <c:pt idx="6557">
                  <c:v>0.80353372009870805</c:v>
                </c:pt>
                <c:pt idx="6558">
                  <c:v>0.80352737546616504</c:v>
                </c:pt>
                <c:pt idx="6559">
                  <c:v>0.803511806517198</c:v>
                </c:pt>
                <c:pt idx="6560">
                  <c:v>0.80350676485525396</c:v>
                </c:pt>
                <c:pt idx="6561">
                  <c:v>0.80349560821071397</c:v>
                </c:pt>
                <c:pt idx="6562">
                  <c:v>0.80349103026607704</c:v>
                </c:pt>
                <c:pt idx="6563">
                  <c:v>0.80346971263012401</c:v>
                </c:pt>
                <c:pt idx="6564">
                  <c:v>0.80343284980867702</c:v>
                </c:pt>
                <c:pt idx="6565">
                  <c:v>0.80340406903006201</c:v>
                </c:pt>
                <c:pt idx="6566">
                  <c:v>0.80338366731538002</c:v>
                </c:pt>
                <c:pt idx="6567">
                  <c:v>0.80334848234663703</c:v>
                </c:pt>
                <c:pt idx="6568">
                  <c:v>0.80330440088140498</c:v>
                </c:pt>
                <c:pt idx="6569">
                  <c:v>0.80326631623060796</c:v>
                </c:pt>
                <c:pt idx="6570">
                  <c:v>0.80324153140755605</c:v>
                </c:pt>
                <c:pt idx="6571">
                  <c:v>0.80322955557965703</c:v>
                </c:pt>
                <c:pt idx="6572">
                  <c:v>0.80318689461779003</c:v>
                </c:pt>
                <c:pt idx="6573">
                  <c:v>0.80314164260413401</c:v>
                </c:pt>
                <c:pt idx="6574">
                  <c:v>0.80310917524466796</c:v>
                </c:pt>
                <c:pt idx="6575">
                  <c:v>0.80308323712654195</c:v>
                </c:pt>
                <c:pt idx="6576">
                  <c:v>0.80307717415369195</c:v>
                </c:pt>
                <c:pt idx="6577">
                  <c:v>0.80305404023898397</c:v>
                </c:pt>
                <c:pt idx="6578">
                  <c:v>0.80302502921349095</c:v>
                </c:pt>
                <c:pt idx="6579">
                  <c:v>0.80300315749601403</c:v>
                </c:pt>
                <c:pt idx="6580">
                  <c:v>0.80297387278424104</c:v>
                </c:pt>
                <c:pt idx="6581">
                  <c:v>0.80293063936129705</c:v>
                </c:pt>
                <c:pt idx="6582">
                  <c:v>0.80291054967270004</c:v>
                </c:pt>
                <c:pt idx="6583">
                  <c:v>0.80290251808690405</c:v>
                </c:pt>
                <c:pt idx="6584">
                  <c:v>0.80288284223120798</c:v>
                </c:pt>
                <c:pt idx="6585">
                  <c:v>0.802872510445649</c:v>
                </c:pt>
                <c:pt idx="6586">
                  <c:v>0.80286739086509396</c:v>
                </c:pt>
                <c:pt idx="6587">
                  <c:v>0.80286141721482396</c:v>
                </c:pt>
                <c:pt idx="6588">
                  <c:v>0.80284995737309295</c:v>
                </c:pt>
                <c:pt idx="6589">
                  <c:v>0.80284505252421801</c:v>
                </c:pt>
                <c:pt idx="6590">
                  <c:v>0.802798018428169</c:v>
                </c:pt>
                <c:pt idx="6591">
                  <c:v>0.80278181055295805</c:v>
                </c:pt>
                <c:pt idx="6592">
                  <c:v>0.80276516057473801</c:v>
                </c:pt>
                <c:pt idx="6593">
                  <c:v>0.80272081424560404</c:v>
                </c:pt>
                <c:pt idx="6594">
                  <c:v>0.80270936145151806</c:v>
                </c:pt>
                <c:pt idx="6595">
                  <c:v>0.80270387875050098</c:v>
                </c:pt>
                <c:pt idx="6596">
                  <c:v>0.80269171577445297</c:v>
                </c:pt>
                <c:pt idx="6597">
                  <c:v>0.80268697300473402</c:v>
                </c:pt>
                <c:pt idx="6598">
                  <c:v>0.802666023310731</c:v>
                </c:pt>
                <c:pt idx="6599">
                  <c:v>0.80262917364211905</c:v>
                </c:pt>
                <c:pt idx="6600">
                  <c:v>0.80259431369966505</c:v>
                </c:pt>
                <c:pt idx="6601">
                  <c:v>0.80255306464392895</c:v>
                </c:pt>
                <c:pt idx="6602">
                  <c:v>0.802505497150096</c:v>
                </c:pt>
                <c:pt idx="6603">
                  <c:v>0.80247094034855104</c:v>
                </c:pt>
                <c:pt idx="6604">
                  <c:v>0.80243005601322104</c:v>
                </c:pt>
                <c:pt idx="6605">
                  <c:v>0.80241369914190697</c:v>
                </c:pt>
                <c:pt idx="6606">
                  <c:v>0.80238739864895303</c:v>
                </c:pt>
                <c:pt idx="6607">
                  <c:v>0.80236091536668597</c:v>
                </c:pt>
                <c:pt idx="6608">
                  <c:v>0.80233933546171798</c:v>
                </c:pt>
                <c:pt idx="6609">
                  <c:v>0.80232469761290803</c:v>
                </c:pt>
                <c:pt idx="6610">
                  <c:v>0.802319751462504</c:v>
                </c:pt>
                <c:pt idx="6611">
                  <c:v>0.802293671469543</c:v>
                </c:pt>
                <c:pt idx="6612">
                  <c:v>0.802288823994458</c:v>
                </c:pt>
                <c:pt idx="6613">
                  <c:v>0.80228409508419596</c:v>
                </c:pt>
                <c:pt idx="6614">
                  <c:v>0.80225508498778098</c:v>
                </c:pt>
                <c:pt idx="6615">
                  <c:v>0.80222972867764097</c:v>
                </c:pt>
                <c:pt idx="6616">
                  <c:v>0.802183749782579</c:v>
                </c:pt>
                <c:pt idx="6617">
                  <c:v>0.80215597816543105</c:v>
                </c:pt>
                <c:pt idx="6618">
                  <c:v>0.80213781728053601</c:v>
                </c:pt>
                <c:pt idx="6619">
                  <c:v>0.80213289726226</c:v>
                </c:pt>
                <c:pt idx="6620">
                  <c:v>0.80207790784701705</c:v>
                </c:pt>
                <c:pt idx="6621">
                  <c:v>0.80205040003363004</c:v>
                </c:pt>
                <c:pt idx="6622">
                  <c:v>0.80200105363623597</c:v>
                </c:pt>
                <c:pt idx="6623">
                  <c:v>0.80199465384806601</c:v>
                </c:pt>
                <c:pt idx="6624">
                  <c:v>0.801968522061967</c:v>
                </c:pt>
                <c:pt idx="6625">
                  <c:v>0.80194674265571497</c:v>
                </c:pt>
                <c:pt idx="6626">
                  <c:v>0.80192094345148301</c:v>
                </c:pt>
                <c:pt idx="6627">
                  <c:v>0.80191578424127297</c:v>
                </c:pt>
                <c:pt idx="6628">
                  <c:v>0.80191070907619799</c:v>
                </c:pt>
                <c:pt idx="6629">
                  <c:v>0.80188221081813804</c:v>
                </c:pt>
                <c:pt idx="6630">
                  <c:v>0.80183797771181098</c:v>
                </c:pt>
                <c:pt idx="6631">
                  <c:v>0.80183225417188198</c:v>
                </c:pt>
                <c:pt idx="6632">
                  <c:v>0.80179819134808805</c:v>
                </c:pt>
                <c:pt idx="6633">
                  <c:v>0.80177887230550904</c:v>
                </c:pt>
                <c:pt idx="6634">
                  <c:v>0.801746052174652</c:v>
                </c:pt>
                <c:pt idx="6635">
                  <c:v>0.80174058177680296</c:v>
                </c:pt>
                <c:pt idx="6636">
                  <c:v>0.801721393467413</c:v>
                </c:pt>
                <c:pt idx="6637">
                  <c:v>0.80171614786684997</c:v>
                </c:pt>
                <c:pt idx="6638">
                  <c:v>0.80169447696615703</c:v>
                </c:pt>
                <c:pt idx="6639">
                  <c:v>0.80165876989790397</c:v>
                </c:pt>
                <c:pt idx="6640">
                  <c:v>0.801653203821173</c:v>
                </c:pt>
                <c:pt idx="6641">
                  <c:v>0.80164267574246995</c:v>
                </c:pt>
                <c:pt idx="6642">
                  <c:v>0.80162252881290597</c:v>
                </c:pt>
                <c:pt idx="6643">
                  <c:v>0.80159843572948597</c:v>
                </c:pt>
                <c:pt idx="6644">
                  <c:v>0.80157253281010898</c:v>
                </c:pt>
                <c:pt idx="6645">
                  <c:v>0.80153736438809797</c:v>
                </c:pt>
                <c:pt idx="6646">
                  <c:v>0.80149493683607897</c:v>
                </c:pt>
                <c:pt idx="6647">
                  <c:v>0.80147939394693202</c:v>
                </c:pt>
                <c:pt idx="6648">
                  <c:v>0.80146191431946801</c:v>
                </c:pt>
                <c:pt idx="6649">
                  <c:v>0.80143525357362</c:v>
                </c:pt>
                <c:pt idx="6650">
                  <c:v>0.80142268909271697</c:v>
                </c:pt>
                <c:pt idx="6651">
                  <c:v>0.80141183805867899</c:v>
                </c:pt>
                <c:pt idx="6652">
                  <c:v>0.801383418714815</c:v>
                </c:pt>
                <c:pt idx="6653">
                  <c:v>0.80133297751067001</c:v>
                </c:pt>
                <c:pt idx="6654">
                  <c:v>0.80127607597505202</c:v>
                </c:pt>
                <c:pt idx="6655">
                  <c:v>0.80124255667991595</c:v>
                </c:pt>
                <c:pt idx="6656">
                  <c:v>0.80121585967095499</c:v>
                </c:pt>
                <c:pt idx="6657">
                  <c:v>0.80116767100854902</c:v>
                </c:pt>
                <c:pt idx="6658">
                  <c:v>0.801161171024378</c:v>
                </c:pt>
                <c:pt idx="6659">
                  <c:v>0.80114164991122305</c:v>
                </c:pt>
                <c:pt idx="6660">
                  <c:v>0.801086278118321</c:v>
                </c:pt>
                <c:pt idx="6661">
                  <c:v>0.801043094744048</c:v>
                </c:pt>
                <c:pt idx="6662">
                  <c:v>0.80103460096692103</c:v>
                </c:pt>
                <c:pt idx="6663">
                  <c:v>0.80099930073678804</c:v>
                </c:pt>
                <c:pt idx="6664">
                  <c:v>0.80097651078448096</c:v>
                </c:pt>
                <c:pt idx="6665">
                  <c:v>0.80097027335400095</c:v>
                </c:pt>
                <c:pt idx="6666">
                  <c:v>0.80093483738695004</c:v>
                </c:pt>
                <c:pt idx="6667">
                  <c:v>0.80092876772142096</c:v>
                </c:pt>
                <c:pt idx="6668">
                  <c:v>0.80091394981876096</c:v>
                </c:pt>
                <c:pt idx="6669">
                  <c:v>0.80088779567745005</c:v>
                </c:pt>
                <c:pt idx="6670">
                  <c:v>0.80084299925137004</c:v>
                </c:pt>
                <c:pt idx="6671">
                  <c:v>0.80081448977862202</c:v>
                </c:pt>
                <c:pt idx="6672">
                  <c:v>0.80078900445202195</c:v>
                </c:pt>
                <c:pt idx="6673">
                  <c:v>0.80076668892607095</c:v>
                </c:pt>
                <c:pt idx="6674">
                  <c:v>0.80074577336399699</c:v>
                </c:pt>
                <c:pt idx="6675">
                  <c:v>0.800731011777988</c:v>
                </c:pt>
                <c:pt idx="6676">
                  <c:v>0.80069978398438701</c:v>
                </c:pt>
                <c:pt idx="6677">
                  <c:v>0.80067272478066698</c:v>
                </c:pt>
                <c:pt idx="6678">
                  <c:v>0.80065287097532201</c:v>
                </c:pt>
                <c:pt idx="6679">
                  <c:v>0.80062923480810599</c:v>
                </c:pt>
                <c:pt idx="6680">
                  <c:v>0.80061357990375903</c:v>
                </c:pt>
                <c:pt idx="6681">
                  <c:v>0.80058481906284595</c:v>
                </c:pt>
                <c:pt idx="6682">
                  <c:v>0.80057921883801098</c:v>
                </c:pt>
                <c:pt idx="6683">
                  <c:v>0.80057402896822905</c:v>
                </c:pt>
                <c:pt idx="6684">
                  <c:v>0.80055075329491998</c:v>
                </c:pt>
                <c:pt idx="6685">
                  <c:v>0.80052298501193098</c:v>
                </c:pt>
                <c:pt idx="6686">
                  <c:v>0.80051577014735598</c:v>
                </c:pt>
                <c:pt idx="6687">
                  <c:v>0.80049860761637204</c:v>
                </c:pt>
                <c:pt idx="6688">
                  <c:v>0.80049400626712497</c:v>
                </c:pt>
                <c:pt idx="6689">
                  <c:v>0.80046933273912502</c:v>
                </c:pt>
                <c:pt idx="6690">
                  <c:v>0.80042875712428396</c:v>
                </c:pt>
                <c:pt idx="6691">
                  <c:v>0.80041350233386699</c:v>
                </c:pt>
                <c:pt idx="6692">
                  <c:v>0.80036683681616305</c:v>
                </c:pt>
                <c:pt idx="6693">
                  <c:v>0.80033070158428199</c:v>
                </c:pt>
                <c:pt idx="6694">
                  <c:v>0.80031054680466096</c:v>
                </c:pt>
                <c:pt idx="6695">
                  <c:v>0.80029109872701298</c:v>
                </c:pt>
                <c:pt idx="6696">
                  <c:v>0.80027647690778003</c:v>
                </c:pt>
                <c:pt idx="6697">
                  <c:v>0.80025050911430395</c:v>
                </c:pt>
                <c:pt idx="6698">
                  <c:v>0.80023575048226503</c:v>
                </c:pt>
                <c:pt idx="6699">
                  <c:v>0.80021639043352</c:v>
                </c:pt>
                <c:pt idx="6700">
                  <c:v>0.80019654778832205</c:v>
                </c:pt>
                <c:pt idx="6701">
                  <c:v>0.80016757776995395</c:v>
                </c:pt>
                <c:pt idx="6702">
                  <c:v>0.80014851809641696</c:v>
                </c:pt>
                <c:pt idx="6703">
                  <c:v>0.80010856791402896</c:v>
                </c:pt>
                <c:pt idx="6704">
                  <c:v>0.80005974041686301</c:v>
                </c:pt>
                <c:pt idx="6705">
                  <c:v>0.80003830750474403</c:v>
                </c:pt>
                <c:pt idx="6706">
                  <c:v>0.80001096853349996</c:v>
                </c:pt>
                <c:pt idx="6707">
                  <c:v>0.79996772856672405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B29-4106-BC77-251CF2837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5264031"/>
        <c:axId val="1279479711"/>
      </c:scatterChart>
      <c:valAx>
        <c:axId val="1285264031"/>
        <c:scaling>
          <c:orientation val="minMax"/>
          <c:max val="7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479711"/>
        <c:crosses val="autoZero"/>
        <c:crossBetween val="midCat"/>
      </c:valAx>
      <c:valAx>
        <c:axId val="1279479711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26403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Operational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'Operational Profit'!$B$1</c:f>
              <c:strCache>
                <c:ptCount val="1"/>
                <c:pt idx="0">
                  <c:v>MPC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'Operational Profit'!$A$2:$A$6709</c:f>
              <c:numCache>
                <c:formatCode>0.00</c:formatCode>
                <c:ptCount val="670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</c:numCache>
            </c:numRef>
          </c:xVal>
          <c:yVal>
            <c:numRef>
              <c:f>'Operational Profit'!$B$2:$B$6709</c:f>
              <c:numCache>
                <c:formatCode>General</c:formatCode>
                <c:ptCount val="6708"/>
                <c:pt idx="0">
                  <c:v>43.572984749455337</c:v>
                </c:pt>
                <c:pt idx="1">
                  <c:v>87.145969498910674</c:v>
                </c:pt>
                <c:pt idx="2">
                  <c:v>130.718954248366</c:v>
                </c:pt>
                <c:pt idx="3">
                  <c:v>174.29193899782135</c:v>
                </c:pt>
                <c:pt idx="4">
                  <c:v>217.86492374727669</c:v>
                </c:pt>
                <c:pt idx="5">
                  <c:v>261.43790849673201</c:v>
                </c:pt>
                <c:pt idx="6">
                  <c:v>305.01089324618738</c:v>
                </c:pt>
                <c:pt idx="7">
                  <c:v>348.58387799564269</c:v>
                </c:pt>
                <c:pt idx="8">
                  <c:v>392.15686274509801</c:v>
                </c:pt>
                <c:pt idx="9">
                  <c:v>435.72984749455338</c:v>
                </c:pt>
                <c:pt idx="10">
                  <c:v>479.3028322440087</c:v>
                </c:pt>
                <c:pt idx="11">
                  <c:v>522.87581699346401</c:v>
                </c:pt>
                <c:pt idx="12">
                  <c:v>566.44880174291939</c:v>
                </c:pt>
                <c:pt idx="13">
                  <c:v>610.02178649237476</c:v>
                </c:pt>
                <c:pt idx="14">
                  <c:v>653.59477124183002</c:v>
                </c:pt>
                <c:pt idx="15">
                  <c:v>697.16775599128539</c:v>
                </c:pt>
                <c:pt idx="16">
                  <c:v>740.74074074074076</c:v>
                </c:pt>
                <c:pt idx="17">
                  <c:v>784.31372549019602</c:v>
                </c:pt>
                <c:pt idx="18">
                  <c:v>827.88671023965139</c:v>
                </c:pt>
                <c:pt idx="19">
                  <c:v>871.45969498910677</c:v>
                </c:pt>
                <c:pt idx="20">
                  <c:v>915.03267973856202</c:v>
                </c:pt>
                <c:pt idx="21">
                  <c:v>958.6056644880174</c:v>
                </c:pt>
                <c:pt idx="22">
                  <c:v>1002.1786492374728</c:v>
                </c:pt>
                <c:pt idx="23">
                  <c:v>1045.751633986928</c:v>
                </c:pt>
                <c:pt idx="24">
                  <c:v>1089.3246187363834</c:v>
                </c:pt>
                <c:pt idx="25">
                  <c:v>1132.8976034858388</c:v>
                </c:pt>
                <c:pt idx="26">
                  <c:v>1176.4705882352941</c:v>
                </c:pt>
                <c:pt idx="27">
                  <c:v>1220.0435729847495</c:v>
                </c:pt>
                <c:pt idx="28">
                  <c:v>1263.6165577342047</c:v>
                </c:pt>
                <c:pt idx="29">
                  <c:v>1307.18954248366</c:v>
                </c:pt>
                <c:pt idx="30">
                  <c:v>1350.7625272331154</c:v>
                </c:pt>
                <c:pt idx="31">
                  <c:v>1394.3355119825708</c:v>
                </c:pt>
                <c:pt idx="32">
                  <c:v>1437.9084967320262</c:v>
                </c:pt>
                <c:pt idx="33">
                  <c:v>1481.4814814814815</c:v>
                </c:pt>
                <c:pt idx="34">
                  <c:v>1525.0544662309369</c:v>
                </c:pt>
                <c:pt idx="35">
                  <c:v>1568.627450980392</c:v>
                </c:pt>
                <c:pt idx="36">
                  <c:v>1612.2004357298474</c:v>
                </c:pt>
                <c:pt idx="37">
                  <c:v>1655.7734204793028</c:v>
                </c:pt>
                <c:pt idx="38">
                  <c:v>1699.3464052287582</c:v>
                </c:pt>
                <c:pt idx="39">
                  <c:v>1742.9193899782135</c:v>
                </c:pt>
                <c:pt idx="40">
                  <c:v>1786.4923747276689</c:v>
                </c:pt>
                <c:pt idx="41">
                  <c:v>1830.065359477124</c:v>
                </c:pt>
                <c:pt idx="42">
                  <c:v>1873.6383442265794</c:v>
                </c:pt>
                <c:pt idx="43">
                  <c:v>1917.2113289760348</c:v>
                </c:pt>
                <c:pt idx="44">
                  <c:v>1960.7843137254902</c:v>
                </c:pt>
                <c:pt idx="45">
                  <c:v>2004.3572984749455</c:v>
                </c:pt>
                <c:pt idx="46">
                  <c:v>2047.9302832244009</c:v>
                </c:pt>
                <c:pt idx="47">
                  <c:v>2091.5032679738561</c:v>
                </c:pt>
                <c:pt idx="48">
                  <c:v>2135.0762527233114</c:v>
                </c:pt>
                <c:pt idx="49">
                  <c:v>2178.6492374727668</c:v>
                </c:pt>
                <c:pt idx="50">
                  <c:v>2222.2222222222222</c:v>
                </c:pt>
                <c:pt idx="51">
                  <c:v>2265.7952069716775</c:v>
                </c:pt>
                <c:pt idx="52">
                  <c:v>2309.3681917211329</c:v>
                </c:pt>
                <c:pt idx="53">
                  <c:v>2352.9411764705883</c:v>
                </c:pt>
                <c:pt idx="54">
                  <c:v>2396.5141612200437</c:v>
                </c:pt>
                <c:pt idx="55">
                  <c:v>2440.087145969499</c:v>
                </c:pt>
                <c:pt idx="56">
                  <c:v>2483.6601307189544</c:v>
                </c:pt>
                <c:pt idx="57">
                  <c:v>2527.2331154684093</c:v>
                </c:pt>
                <c:pt idx="58">
                  <c:v>2570.8061002178647</c:v>
                </c:pt>
                <c:pt idx="59">
                  <c:v>2614.3790849673201</c:v>
                </c:pt>
                <c:pt idx="60">
                  <c:v>2657.9520697167754</c:v>
                </c:pt>
                <c:pt idx="61">
                  <c:v>2701.5250544662308</c:v>
                </c:pt>
                <c:pt idx="62">
                  <c:v>2745.0980392156862</c:v>
                </c:pt>
                <c:pt idx="63">
                  <c:v>2788.6710239651416</c:v>
                </c:pt>
                <c:pt idx="64">
                  <c:v>2832.2440087145969</c:v>
                </c:pt>
                <c:pt idx="65">
                  <c:v>2875.8169934640523</c:v>
                </c:pt>
                <c:pt idx="66">
                  <c:v>2919.3899782135077</c:v>
                </c:pt>
                <c:pt idx="67">
                  <c:v>2962.962962962963</c:v>
                </c:pt>
                <c:pt idx="68">
                  <c:v>3006.5359477124184</c:v>
                </c:pt>
                <c:pt idx="69">
                  <c:v>3050.1089324618738</c:v>
                </c:pt>
                <c:pt idx="70">
                  <c:v>3093.6819172113287</c:v>
                </c:pt>
                <c:pt idx="71">
                  <c:v>3137.2549019607841</c:v>
                </c:pt>
                <c:pt idx="72">
                  <c:v>3180.8278867102395</c:v>
                </c:pt>
                <c:pt idx="73">
                  <c:v>3224.4008714596948</c:v>
                </c:pt>
                <c:pt idx="74">
                  <c:v>3267.9738562091502</c:v>
                </c:pt>
                <c:pt idx="75">
                  <c:v>3311.5468409586056</c:v>
                </c:pt>
                <c:pt idx="76">
                  <c:v>3355.1198257080609</c:v>
                </c:pt>
                <c:pt idx="77">
                  <c:v>3398.6928104575163</c:v>
                </c:pt>
                <c:pt idx="78">
                  <c:v>3442.2657952069717</c:v>
                </c:pt>
                <c:pt idx="79">
                  <c:v>3485.8387799564271</c:v>
                </c:pt>
                <c:pt idx="80">
                  <c:v>3529.4117647058824</c:v>
                </c:pt>
                <c:pt idx="81">
                  <c:v>3572.9847494553378</c:v>
                </c:pt>
                <c:pt idx="82">
                  <c:v>3616.5577342047932</c:v>
                </c:pt>
                <c:pt idx="83">
                  <c:v>3660.1307189542481</c:v>
                </c:pt>
                <c:pt idx="84">
                  <c:v>3703.7037037037035</c:v>
                </c:pt>
                <c:pt idx="85">
                  <c:v>3747.2766884531588</c:v>
                </c:pt>
                <c:pt idx="86">
                  <c:v>3790.8496732026142</c:v>
                </c:pt>
                <c:pt idx="87">
                  <c:v>3834.4226579520696</c:v>
                </c:pt>
                <c:pt idx="88">
                  <c:v>3877.995642701525</c:v>
                </c:pt>
                <c:pt idx="89">
                  <c:v>3921.5686274509803</c:v>
                </c:pt>
                <c:pt idx="90">
                  <c:v>3965.1416122004357</c:v>
                </c:pt>
                <c:pt idx="91">
                  <c:v>4008.7145969498911</c:v>
                </c:pt>
                <c:pt idx="92">
                  <c:v>4052.2875816993464</c:v>
                </c:pt>
                <c:pt idx="93">
                  <c:v>4095.8605664488018</c:v>
                </c:pt>
                <c:pt idx="94">
                  <c:v>4139.4335511982572</c:v>
                </c:pt>
                <c:pt idx="95">
                  <c:v>4183.0065359477121</c:v>
                </c:pt>
                <c:pt idx="96">
                  <c:v>4226.5795206971679</c:v>
                </c:pt>
                <c:pt idx="97">
                  <c:v>4270.1525054466229</c:v>
                </c:pt>
                <c:pt idx="98">
                  <c:v>4313.7254901960787</c:v>
                </c:pt>
                <c:pt idx="99">
                  <c:v>4357.2984749455336</c:v>
                </c:pt>
                <c:pt idx="100">
                  <c:v>4400.8714596949894</c:v>
                </c:pt>
                <c:pt idx="101">
                  <c:v>4444.4444444444443</c:v>
                </c:pt>
                <c:pt idx="102">
                  <c:v>4488.0174291938993</c:v>
                </c:pt>
                <c:pt idx="103">
                  <c:v>4531.5904139433551</c:v>
                </c:pt>
                <c:pt idx="104">
                  <c:v>4575.16339869281</c:v>
                </c:pt>
                <c:pt idx="105">
                  <c:v>4618.7363834422658</c:v>
                </c:pt>
                <c:pt idx="106">
                  <c:v>4662.3093681917208</c:v>
                </c:pt>
                <c:pt idx="107">
                  <c:v>4705.8823529411766</c:v>
                </c:pt>
                <c:pt idx="108">
                  <c:v>4749.4553376906315</c:v>
                </c:pt>
                <c:pt idx="109">
                  <c:v>4793.0283224400873</c:v>
                </c:pt>
                <c:pt idx="110">
                  <c:v>4836.6013071895422</c:v>
                </c:pt>
                <c:pt idx="111">
                  <c:v>4880.1742919389981</c:v>
                </c:pt>
                <c:pt idx="112">
                  <c:v>4923.747276688453</c:v>
                </c:pt>
                <c:pt idx="113">
                  <c:v>4967.3202614379088</c:v>
                </c:pt>
                <c:pt idx="114">
                  <c:v>5010.8932461873637</c:v>
                </c:pt>
                <c:pt idx="115">
                  <c:v>5054.4662309368186</c:v>
                </c:pt>
                <c:pt idx="116">
                  <c:v>5098.0392156862745</c:v>
                </c:pt>
                <c:pt idx="117">
                  <c:v>5141.6122004357294</c:v>
                </c:pt>
                <c:pt idx="118">
                  <c:v>5185.1851851851852</c:v>
                </c:pt>
                <c:pt idx="119">
                  <c:v>5228.7581699346401</c:v>
                </c:pt>
                <c:pt idx="120">
                  <c:v>5272.331154684096</c:v>
                </c:pt>
                <c:pt idx="121">
                  <c:v>5315.9041394335509</c:v>
                </c:pt>
                <c:pt idx="122">
                  <c:v>5359.4771241830067</c:v>
                </c:pt>
                <c:pt idx="123">
                  <c:v>5403.0501089324616</c:v>
                </c:pt>
                <c:pt idx="124">
                  <c:v>5446.6230936819175</c:v>
                </c:pt>
                <c:pt idx="125">
                  <c:v>5490.1960784313724</c:v>
                </c:pt>
                <c:pt idx="126">
                  <c:v>5533.7690631808282</c:v>
                </c:pt>
                <c:pt idx="127">
                  <c:v>5577.3420479302831</c:v>
                </c:pt>
                <c:pt idx="128">
                  <c:v>5620.915032679738</c:v>
                </c:pt>
                <c:pt idx="129">
                  <c:v>5664.4880174291939</c:v>
                </c:pt>
                <c:pt idx="130">
                  <c:v>5708.0610021786488</c:v>
                </c:pt>
                <c:pt idx="131">
                  <c:v>5751.6339869281046</c:v>
                </c:pt>
                <c:pt idx="132">
                  <c:v>5795.2069716775595</c:v>
                </c:pt>
                <c:pt idx="133">
                  <c:v>5838.7799564270153</c:v>
                </c:pt>
                <c:pt idx="134">
                  <c:v>5882.3529411764703</c:v>
                </c:pt>
                <c:pt idx="135">
                  <c:v>5925.9259259259261</c:v>
                </c:pt>
                <c:pt idx="136">
                  <c:v>5969.498910675381</c:v>
                </c:pt>
                <c:pt idx="137">
                  <c:v>6013.0718954248368</c:v>
                </c:pt>
                <c:pt idx="138">
                  <c:v>6056.6448801742918</c:v>
                </c:pt>
                <c:pt idx="139">
                  <c:v>6100.2178649237476</c:v>
                </c:pt>
                <c:pt idx="140">
                  <c:v>6143.7908496732025</c:v>
                </c:pt>
                <c:pt idx="141">
                  <c:v>6187.3638344226574</c:v>
                </c:pt>
                <c:pt idx="142">
                  <c:v>6230.9368191721132</c:v>
                </c:pt>
                <c:pt idx="143">
                  <c:v>6274.5098039215682</c:v>
                </c:pt>
                <c:pt idx="144">
                  <c:v>6318.082788671024</c:v>
                </c:pt>
                <c:pt idx="145">
                  <c:v>6361.6557734204789</c:v>
                </c:pt>
                <c:pt idx="146">
                  <c:v>6405.2287581699347</c:v>
                </c:pt>
                <c:pt idx="147">
                  <c:v>6448.8017429193897</c:v>
                </c:pt>
                <c:pt idx="148">
                  <c:v>6492.3747276688455</c:v>
                </c:pt>
                <c:pt idx="149">
                  <c:v>6535.9477124183004</c:v>
                </c:pt>
                <c:pt idx="150">
                  <c:v>6579.5206971677562</c:v>
                </c:pt>
                <c:pt idx="151">
                  <c:v>6623.0936819172111</c:v>
                </c:pt>
                <c:pt idx="152">
                  <c:v>6666.666666666667</c:v>
                </c:pt>
                <c:pt idx="153">
                  <c:v>6710.2396514161219</c:v>
                </c:pt>
                <c:pt idx="154">
                  <c:v>6753.8126361655768</c:v>
                </c:pt>
                <c:pt idx="155">
                  <c:v>6797.3856209150326</c:v>
                </c:pt>
                <c:pt idx="156">
                  <c:v>6840.9586056644875</c:v>
                </c:pt>
                <c:pt idx="157">
                  <c:v>6884.5315904139434</c:v>
                </c:pt>
                <c:pt idx="158">
                  <c:v>6928.1045751633983</c:v>
                </c:pt>
                <c:pt idx="159">
                  <c:v>6971.6775599128541</c:v>
                </c:pt>
                <c:pt idx="160">
                  <c:v>7015.250544662309</c:v>
                </c:pt>
                <c:pt idx="161">
                  <c:v>7058.8235294117649</c:v>
                </c:pt>
                <c:pt idx="162">
                  <c:v>7102.3965141612198</c:v>
                </c:pt>
                <c:pt idx="163">
                  <c:v>7145.9694989106756</c:v>
                </c:pt>
                <c:pt idx="164">
                  <c:v>7189.5424836601305</c:v>
                </c:pt>
                <c:pt idx="165">
                  <c:v>7233.1154684095864</c:v>
                </c:pt>
                <c:pt idx="166">
                  <c:v>7276.6884531590413</c:v>
                </c:pt>
                <c:pt idx="167">
                  <c:v>7320.2614379084962</c:v>
                </c:pt>
                <c:pt idx="168">
                  <c:v>7363.834422657952</c:v>
                </c:pt>
                <c:pt idx="169">
                  <c:v>7407.4074074074069</c:v>
                </c:pt>
                <c:pt idx="170">
                  <c:v>7450.9803921568628</c:v>
                </c:pt>
                <c:pt idx="171">
                  <c:v>7494.5533769063177</c:v>
                </c:pt>
                <c:pt idx="172">
                  <c:v>7538.1263616557735</c:v>
                </c:pt>
                <c:pt idx="173">
                  <c:v>7581.6993464052284</c:v>
                </c:pt>
                <c:pt idx="174">
                  <c:v>7625.2723311546843</c:v>
                </c:pt>
                <c:pt idx="175">
                  <c:v>7668.8453159041392</c:v>
                </c:pt>
                <c:pt idx="176">
                  <c:v>7712.418300653595</c:v>
                </c:pt>
                <c:pt idx="177">
                  <c:v>7755.9912854030499</c:v>
                </c:pt>
                <c:pt idx="178">
                  <c:v>7799.5642701525057</c:v>
                </c:pt>
                <c:pt idx="179">
                  <c:v>7843.1372549019607</c:v>
                </c:pt>
                <c:pt idx="180">
                  <c:v>7886.7102396514156</c:v>
                </c:pt>
                <c:pt idx="181">
                  <c:v>7930.2832244008714</c:v>
                </c:pt>
                <c:pt idx="182">
                  <c:v>7973.8562091503263</c:v>
                </c:pt>
                <c:pt idx="183">
                  <c:v>8017.4291938997821</c:v>
                </c:pt>
                <c:pt idx="184">
                  <c:v>8061.0021786492371</c:v>
                </c:pt>
                <c:pt idx="185">
                  <c:v>8104.5751633986929</c:v>
                </c:pt>
                <c:pt idx="186">
                  <c:v>8148.1481481481478</c:v>
                </c:pt>
                <c:pt idx="187">
                  <c:v>8191.7211328976036</c:v>
                </c:pt>
                <c:pt idx="188">
                  <c:v>8235.2941176470595</c:v>
                </c:pt>
                <c:pt idx="189">
                  <c:v>8278.8671023965144</c:v>
                </c:pt>
                <c:pt idx="190">
                  <c:v>8322.4400871459693</c:v>
                </c:pt>
                <c:pt idx="191">
                  <c:v>8366.0130718954242</c:v>
                </c:pt>
                <c:pt idx="192">
                  <c:v>8409.5860566448791</c:v>
                </c:pt>
                <c:pt idx="193">
                  <c:v>8453.1590413943359</c:v>
                </c:pt>
                <c:pt idx="194">
                  <c:v>8496.7320261437908</c:v>
                </c:pt>
                <c:pt idx="195">
                  <c:v>8540.3050108932457</c:v>
                </c:pt>
                <c:pt idx="196">
                  <c:v>8583.8779956427006</c:v>
                </c:pt>
                <c:pt idx="197">
                  <c:v>8627.4509803921574</c:v>
                </c:pt>
                <c:pt idx="198">
                  <c:v>8671.0239651416123</c:v>
                </c:pt>
                <c:pt idx="199">
                  <c:v>8714.5969498910672</c:v>
                </c:pt>
                <c:pt idx="200">
                  <c:v>8758.1699346405221</c:v>
                </c:pt>
                <c:pt idx="201">
                  <c:v>8801.7429193899789</c:v>
                </c:pt>
                <c:pt idx="202">
                  <c:v>8845.3159041394338</c:v>
                </c:pt>
                <c:pt idx="203">
                  <c:v>8888.8888888888887</c:v>
                </c:pt>
                <c:pt idx="204">
                  <c:v>8932.4618736383436</c:v>
                </c:pt>
                <c:pt idx="205">
                  <c:v>8976.0348583877985</c:v>
                </c:pt>
                <c:pt idx="206">
                  <c:v>9019.6078431372553</c:v>
                </c:pt>
                <c:pt idx="207">
                  <c:v>9063.1808278867102</c:v>
                </c:pt>
                <c:pt idx="208">
                  <c:v>9106.7538126361651</c:v>
                </c:pt>
                <c:pt idx="209">
                  <c:v>9150.32679738562</c:v>
                </c:pt>
                <c:pt idx="210">
                  <c:v>9193.8997821350767</c:v>
                </c:pt>
                <c:pt idx="211">
                  <c:v>9237.4727668845317</c:v>
                </c:pt>
                <c:pt idx="212">
                  <c:v>9281.0457516339866</c:v>
                </c:pt>
                <c:pt idx="213">
                  <c:v>9324.6187363834415</c:v>
                </c:pt>
                <c:pt idx="214">
                  <c:v>9368.1917211328982</c:v>
                </c:pt>
                <c:pt idx="215">
                  <c:v>9411.7647058823532</c:v>
                </c:pt>
                <c:pt idx="216">
                  <c:v>9455.3376906318081</c:v>
                </c:pt>
                <c:pt idx="217">
                  <c:v>9498.910675381263</c:v>
                </c:pt>
                <c:pt idx="218">
                  <c:v>9542.4836601307179</c:v>
                </c:pt>
                <c:pt idx="219">
                  <c:v>9586.0566448801746</c:v>
                </c:pt>
                <c:pt idx="220">
                  <c:v>9629.6296296296296</c:v>
                </c:pt>
                <c:pt idx="221">
                  <c:v>9673.2026143790845</c:v>
                </c:pt>
                <c:pt idx="222">
                  <c:v>9716.7755991285394</c:v>
                </c:pt>
                <c:pt idx="223">
                  <c:v>9760.3485838779961</c:v>
                </c:pt>
                <c:pt idx="224">
                  <c:v>9803.9215686274511</c:v>
                </c:pt>
                <c:pt idx="225">
                  <c:v>9847.494553376906</c:v>
                </c:pt>
                <c:pt idx="226">
                  <c:v>9891.0675381263609</c:v>
                </c:pt>
                <c:pt idx="227">
                  <c:v>9934.6405228758176</c:v>
                </c:pt>
                <c:pt idx="228">
                  <c:v>9978.2135076252725</c:v>
                </c:pt>
                <c:pt idx="229">
                  <c:v>10021.786492374727</c:v>
                </c:pt>
                <c:pt idx="230">
                  <c:v>10065.359477124182</c:v>
                </c:pt>
                <c:pt idx="231">
                  <c:v>10108.932461873637</c:v>
                </c:pt>
                <c:pt idx="232">
                  <c:v>10152.505446623094</c:v>
                </c:pt>
                <c:pt idx="233">
                  <c:v>10196.078431372549</c:v>
                </c:pt>
                <c:pt idx="234">
                  <c:v>10239.651416122004</c:v>
                </c:pt>
                <c:pt idx="235">
                  <c:v>10283.224400871459</c:v>
                </c:pt>
                <c:pt idx="236">
                  <c:v>10326.797385620916</c:v>
                </c:pt>
                <c:pt idx="237">
                  <c:v>10370.37037037037</c:v>
                </c:pt>
                <c:pt idx="238">
                  <c:v>10413.943355119825</c:v>
                </c:pt>
                <c:pt idx="239">
                  <c:v>10457.51633986928</c:v>
                </c:pt>
                <c:pt idx="240">
                  <c:v>10501.089324618737</c:v>
                </c:pt>
                <c:pt idx="241">
                  <c:v>10544.662309368192</c:v>
                </c:pt>
                <c:pt idx="242">
                  <c:v>10588.235294117647</c:v>
                </c:pt>
                <c:pt idx="243">
                  <c:v>10631.808278867102</c:v>
                </c:pt>
                <c:pt idx="244">
                  <c:v>10675.381263616557</c:v>
                </c:pt>
                <c:pt idx="245">
                  <c:v>10718.954248366013</c:v>
                </c:pt>
                <c:pt idx="246">
                  <c:v>10762.527233115468</c:v>
                </c:pt>
                <c:pt idx="247">
                  <c:v>10806.100217864923</c:v>
                </c:pt>
                <c:pt idx="248">
                  <c:v>10849.673202614378</c:v>
                </c:pt>
                <c:pt idx="249">
                  <c:v>10893.246187363835</c:v>
                </c:pt>
                <c:pt idx="250">
                  <c:v>10936.81917211329</c:v>
                </c:pt>
                <c:pt idx="251">
                  <c:v>10980.392156862745</c:v>
                </c:pt>
                <c:pt idx="252">
                  <c:v>11023.9651416122</c:v>
                </c:pt>
                <c:pt idx="253">
                  <c:v>11067.538126361656</c:v>
                </c:pt>
                <c:pt idx="254">
                  <c:v>11111.111111111111</c:v>
                </c:pt>
                <c:pt idx="255">
                  <c:v>11154.684095860566</c:v>
                </c:pt>
                <c:pt idx="256">
                  <c:v>11198.257080610021</c:v>
                </c:pt>
                <c:pt idx="257">
                  <c:v>11241.830065359476</c:v>
                </c:pt>
                <c:pt idx="258">
                  <c:v>11285.403050108933</c:v>
                </c:pt>
                <c:pt idx="259">
                  <c:v>11328.976034858388</c:v>
                </c:pt>
                <c:pt idx="260">
                  <c:v>11372.549019607843</c:v>
                </c:pt>
                <c:pt idx="261">
                  <c:v>11416.122004357298</c:v>
                </c:pt>
                <c:pt idx="262">
                  <c:v>11459.694989106754</c:v>
                </c:pt>
                <c:pt idx="263">
                  <c:v>11503.267973856209</c:v>
                </c:pt>
                <c:pt idx="264">
                  <c:v>11546.840958605664</c:v>
                </c:pt>
                <c:pt idx="265">
                  <c:v>11590.413943355119</c:v>
                </c:pt>
                <c:pt idx="266">
                  <c:v>11633.986928104576</c:v>
                </c:pt>
                <c:pt idx="267">
                  <c:v>11677.559912854031</c:v>
                </c:pt>
                <c:pt idx="268">
                  <c:v>11721.132897603486</c:v>
                </c:pt>
                <c:pt idx="269">
                  <c:v>11764.705882352941</c:v>
                </c:pt>
                <c:pt idx="270">
                  <c:v>11808.278867102395</c:v>
                </c:pt>
                <c:pt idx="271">
                  <c:v>11851.851851851852</c:v>
                </c:pt>
                <c:pt idx="272">
                  <c:v>11895.424836601307</c:v>
                </c:pt>
                <c:pt idx="273">
                  <c:v>11938.997821350762</c:v>
                </c:pt>
                <c:pt idx="274">
                  <c:v>11982.570806100217</c:v>
                </c:pt>
                <c:pt idx="275">
                  <c:v>12026.143790849674</c:v>
                </c:pt>
                <c:pt idx="276">
                  <c:v>12069.716775599129</c:v>
                </c:pt>
                <c:pt idx="277">
                  <c:v>12113.289760348584</c:v>
                </c:pt>
                <c:pt idx="278">
                  <c:v>12156.862745098038</c:v>
                </c:pt>
                <c:pt idx="279">
                  <c:v>12200.435729847495</c:v>
                </c:pt>
                <c:pt idx="280">
                  <c:v>12244.00871459695</c:v>
                </c:pt>
                <c:pt idx="281">
                  <c:v>12287.581699346405</c:v>
                </c:pt>
                <c:pt idx="282">
                  <c:v>12331.15468409586</c:v>
                </c:pt>
                <c:pt idx="283">
                  <c:v>12374.727668845315</c:v>
                </c:pt>
                <c:pt idx="284">
                  <c:v>12418.300653594772</c:v>
                </c:pt>
                <c:pt idx="285">
                  <c:v>12461.873638344226</c:v>
                </c:pt>
                <c:pt idx="286">
                  <c:v>12505.446623093681</c:v>
                </c:pt>
                <c:pt idx="287">
                  <c:v>12549.019607843136</c:v>
                </c:pt>
                <c:pt idx="288">
                  <c:v>12592.592592592593</c:v>
                </c:pt>
                <c:pt idx="289">
                  <c:v>12636.165577342048</c:v>
                </c:pt>
                <c:pt idx="290">
                  <c:v>12679.738562091503</c:v>
                </c:pt>
                <c:pt idx="291">
                  <c:v>12723.311546840958</c:v>
                </c:pt>
                <c:pt idx="292">
                  <c:v>12766.884531590415</c:v>
                </c:pt>
                <c:pt idx="293">
                  <c:v>12810.457516339869</c:v>
                </c:pt>
                <c:pt idx="294">
                  <c:v>12854.030501089324</c:v>
                </c:pt>
                <c:pt idx="295">
                  <c:v>12897.603485838779</c:v>
                </c:pt>
                <c:pt idx="296">
                  <c:v>12941.176470588234</c:v>
                </c:pt>
                <c:pt idx="297">
                  <c:v>12984.749455337691</c:v>
                </c:pt>
                <c:pt idx="298">
                  <c:v>13028.322440087146</c:v>
                </c:pt>
                <c:pt idx="299">
                  <c:v>13071.895424836601</c:v>
                </c:pt>
                <c:pt idx="300">
                  <c:v>13115.468409586056</c:v>
                </c:pt>
                <c:pt idx="301">
                  <c:v>13159.041394335512</c:v>
                </c:pt>
                <c:pt idx="302">
                  <c:v>13202.614379084967</c:v>
                </c:pt>
                <c:pt idx="303">
                  <c:v>13246.187363834422</c:v>
                </c:pt>
                <c:pt idx="304">
                  <c:v>13289.760348583877</c:v>
                </c:pt>
                <c:pt idx="305">
                  <c:v>13333.333333333334</c:v>
                </c:pt>
                <c:pt idx="306">
                  <c:v>13376.906318082789</c:v>
                </c:pt>
                <c:pt idx="307">
                  <c:v>13420.479302832244</c:v>
                </c:pt>
                <c:pt idx="308">
                  <c:v>13464.052287581699</c:v>
                </c:pt>
                <c:pt idx="309">
                  <c:v>13507.625272331154</c:v>
                </c:pt>
                <c:pt idx="310">
                  <c:v>13551.19825708061</c:v>
                </c:pt>
                <c:pt idx="311">
                  <c:v>13594.771241830065</c:v>
                </c:pt>
                <c:pt idx="312">
                  <c:v>13638.34422657952</c:v>
                </c:pt>
                <c:pt idx="313">
                  <c:v>13681.917211328975</c:v>
                </c:pt>
                <c:pt idx="314">
                  <c:v>13725.490196078432</c:v>
                </c:pt>
                <c:pt idx="315">
                  <c:v>13769.063180827887</c:v>
                </c:pt>
                <c:pt idx="316">
                  <c:v>13812.636165577342</c:v>
                </c:pt>
                <c:pt idx="317">
                  <c:v>13856.209150326797</c:v>
                </c:pt>
                <c:pt idx="318">
                  <c:v>13899.782135076253</c:v>
                </c:pt>
                <c:pt idx="319">
                  <c:v>13943.355119825708</c:v>
                </c:pt>
                <c:pt idx="320">
                  <c:v>13986.928104575163</c:v>
                </c:pt>
                <c:pt idx="321">
                  <c:v>14030.501089324618</c:v>
                </c:pt>
                <c:pt idx="322">
                  <c:v>14074.074074074073</c:v>
                </c:pt>
                <c:pt idx="323">
                  <c:v>14117.64705882353</c:v>
                </c:pt>
                <c:pt idx="324">
                  <c:v>14161.220043572985</c:v>
                </c:pt>
                <c:pt idx="325">
                  <c:v>14204.79302832244</c:v>
                </c:pt>
                <c:pt idx="326">
                  <c:v>14248.366013071894</c:v>
                </c:pt>
                <c:pt idx="327">
                  <c:v>14291.938997821351</c:v>
                </c:pt>
                <c:pt idx="328">
                  <c:v>14335.511982570806</c:v>
                </c:pt>
                <c:pt idx="329">
                  <c:v>14379.084967320261</c:v>
                </c:pt>
                <c:pt idx="330">
                  <c:v>14422.657952069716</c:v>
                </c:pt>
                <c:pt idx="331">
                  <c:v>14466.230936819173</c:v>
                </c:pt>
                <c:pt idx="332">
                  <c:v>14509.803921568628</c:v>
                </c:pt>
                <c:pt idx="333">
                  <c:v>14553.376906318083</c:v>
                </c:pt>
                <c:pt idx="334">
                  <c:v>14596.949891067537</c:v>
                </c:pt>
                <c:pt idx="335">
                  <c:v>14640.522875816992</c:v>
                </c:pt>
                <c:pt idx="336">
                  <c:v>14684.095860566449</c:v>
                </c:pt>
                <c:pt idx="337">
                  <c:v>14727.668845315904</c:v>
                </c:pt>
                <c:pt idx="338">
                  <c:v>14771.241830065359</c:v>
                </c:pt>
                <c:pt idx="339">
                  <c:v>14814.814814814814</c:v>
                </c:pt>
                <c:pt idx="340">
                  <c:v>14858.387799564271</c:v>
                </c:pt>
                <c:pt idx="341">
                  <c:v>14901.960784313726</c:v>
                </c:pt>
                <c:pt idx="342">
                  <c:v>14945.53376906318</c:v>
                </c:pt>
                <c:pt idx="343">
                  <c:v>14989.106753812635</c:v>
                </c:pt>
                <c:pt idx="344">
                  <c:v>15032.679738562092</c:v>
                </c:pt>
                <c:pt idx="345">
                  <c:v>15076.252723311547</c:v>
                </c:pt>
                <c:pt idx="346">
                  <c:v>15119.825708061002</c:v>
                </c:pt>
                <c:pt idx="347">
                  <c:v>15163.398692810457</c:v>
                </c:pt>
                <c:pt idx="348">
                  <c:v>15206.971677559912</c:v>
                </c:pt>
                <c:pt idx="349">
                  <c:v>15250.544662309369</c:v>
                </c:pt>
                <c:pt idx="350">
                  <c:v>15294.117647058823</c:v>
                </c:pt>
                <c:pt idx="351">
                  <c:v>15337.690631808278</c:v>
                </c:pt>
                <c:pt idx="352">
                  <c:v>15381.263616557733</c:v>
                </c:pt>
                <c:pt idx="353">
                  <c:v>15424.83660130719</c:v>
                </c:pt>
                <c:pt idx="354">
                  <c:v>15468.409586056645</c:v>
                </c:pt>
                <c:pt idx="355">
                  <c:v>15511.9825708061</c:v>
                </c:pt>
                <c:pt idx="356">
                  <c:v>15555.555555555555</c:v>
                </c:pt>
                <c:pt idx="357">
                  <c:v>15599.128540305011</c:v>
                </c:pt>
                <c:pt idx="358">
                  <c:v>15642.701525054466</c:v>
                </c:pt>
                <c:pt idx="359">
                  <c:v>15686.274509803921</c:v>
                </c:pt>
                <c:pt idx="360">
                  <c:v>15729.847494553376</c:v>
                </c:pt>
                <c:pt idx="361">
                  <c:v>15773.420479302831</c:v>
                </c:pt>
                <c:pt idx="362">
                  <c:v>15816.993464052288</c:v>
                </c:pt>
                <c:pt idx="363">
                  <c:v>15860.566448801743</c:v>
                </c:pt>
                <c:pt idx="364">
                  <c:v>15904.139433551198</c:v>
                </c:pt>
                <c:pt idx="365">
                  <c:v>15947.712418300653</c:v>
                </c:pt>
                <c:pt idx="366">
                  <c:v>15991.285403050109</c:v>
                </c:pt>
                <c:pt idx="367">
                  <c:v>16034.858387799564</c:v>
                </c:pt>
                <c:pt idx="368">
                  <c:v>16078.431372549019</c:v>
                </c:pt>
                <c:pt idx="369">
                  <c:v>16122.004357298474</c:v>
                </c:pt>
                <c:pt idx="370">
                  <c:v>16165.577342047931</c:v>
                </c:pt>
                <c:pt idx="371">
                  <c:v>16209.150326797386</c:v>
                </c:pt>
                <c:pt idx="372">
                  <c:v>16252.723311546841</c:v>
                </c:pt>
                <c:pt idx="373">
                  <c:v>16296.296296296296</c:v>
                </c:pt>
                <c:pt idx="374">
                  <c:v>16339.869281045751</c:v>
                </c:pt>
                <c:pt idx="375">
                  <c:v>16383.442265795207</c:v>
                </c:pt>
                <c:pt idx="376">
                  <c:v>16427.01525054466</c:v>
                </c:pt>
                <c:pt idx="377">
                  <c:v>16470.588235294119</c:v>
                </c:pt>
                <c:pt idx="378">
                  <c:v>16514.161220043574</c:v>
                </c:pt>
                <c:pt idx="379">
                  <c:v>16557.734204793029</c:v>
                </c:pt>
                <c:pt idx="380">
                  <c:v>16601.307189542484</c:v>
                </c:pt>
                <c:pt idx="381">
                  <c:v>16644.880174291939</c:v>
                </c:pt>
                <c:pt idx="382">
                  <c:v>16688.453159041394</c:v>
                </c:pt>
                <c:pt idx="383">
                  <c:v>16732.026143790848</c:v>
                </c:pt>
                <c:pt idx="384">
                  <c:v>16775.599128540303</c:v>
                </c:pt>
                <c:pt idx="385">
                  <c:v>16819.172113289758</c:v>
                </c:pt>
                <c:pt idx="386">
                  <c:v>16862.745098039217</c:v>
                </c:pt>
                <c:pt idx="387">
                  <c:v>16906.318082788672</c:v>
                </c:pt>
                <c:pt idx="388">
                  <c:v>16949.891067538127</c:v>
                </c:pt>
                <c:pt idx="389">
                  <c:v>16993.464052287582</c:v>
                </c:pt>
                <c:pt idx="390">
                  <c:v>17037.037037037036</c:v>
                </c:pt>
                <c:pt idx="391">
                  <c:v>17080.610021786491</c:v>
                </c:pt>
                <c:pt idx="392">
                  <c:v>17124.183006535946</c:v>
                </c:pt>
                <c:pt idx="393">
                  <c:v>17167.755991285401</c:v>
                </c:pt>
                <c:pt idx="394">
                  <c:v>17211.32897603486</c:v>
                </c:pt>
                <c:pt idx="395">
                  <c:v>17254.901960784315</c:v>
                </c:pt>
                <c:pt idx="396">
                  <c:v>17298.47494553377</c:v>
                </c:pt>
                <c:pt idx="397">
                  <c:v>17342.047930283225</c:v>
                </c:pt>
                <c:pt idx="398">
                  <c:v>17385.620915032679</c:v>
                </c:pt>
                <c:pt idx="399">
                  <c:v>17429.193899782134</c:v>
                </c:pt>
                <c:pt idx="400">
                  <c:v>17472.766884531589</c:v>
                </c:pt>
                <c:pt idx="401">
                  <c:v>17516.339869281044</c:v>
                </c:pt>
                <c:pt idx="402">
                  <c:v>17559.912854030499</c:v>
                </c:pt>
                <c:pt idx="403">
                  <c:v>17603.485838779958</c:v>
                </c:pt>
                <c:pt idx="404">
                  <c:v>17647.058823529413</c:v>
                </c:pt>
                <c:pt idx="405">
                  <c:v>17690.631808278868</c:v>
                </c:pt>
                <c:pt idx="406">
                  <c:v>17734.204793028322</c:v>
                </c:pt>
                <c:pt idx="407">
                  <c:v>17777.777777777777</c:v>
                </c:pt>
                <c:pt idx="408">
                  <c:v>17821.350762527232</c:v>
                </c:pt>
                <c:pt idx="409">
                  <c:v>17864.923747276687</c:v>
                </c:pt>
                <c:pt idx="410">
                  <c:v>17908.496732026142</c:v>
                </c:pt>
                <c:pt idx="411">
                  <c:v>17952.069716775597</c:v>
                </c:pt>
                <c:pt idx="412">
                  <c:v>17995.642701525056</c:v>
                </c:pt>
                <c:pt idx="413">
                  <c:v>18039.215686274511</c:v>
                </c:pt>
                <c:pt idx="414">
                  <c:v>18082.788671023965</c:v>
                </c:pt>
                <c:pt idx="415">
                  <c:v>18126.36165577342</c:v>
                </c:pt>
                <c:pt idx="416">
                  <c:v>18169.934640522875</c:v>
                </c:pt>
                <c:pt idx="417">
                  <c:v>18213.50762527233</c:v>
                </c:pt>
                <c:pt idx="418">
                  <c:v>18257.080610021785</c:v>
                </c:pt>
                <c:pt idx="419">
                  <c:v>18300.65359477124</c:v>
                </c:pt>
                <c:pt idx="420">
                  <c:v>18344.226579520699</c:v>
                </c:pt>
                <c:pt idx="421">
                  <c:v>18387.799564270153</c:v>
                </c:pt>
                <c:pt idx="422">
                  <c:v>18431.372549019608</c:v>
                </c:pt>
                <c:pt idx="423">
                  <c:v>18474.945533769063</c:v>
                </c:pt>
                <c:pt idx="424">
                  <c:v>18518.518518518518</c:v>
                </c:pt>
                <c:pt idx="425">
                  <c:v>18562.091503267973</c:v>
                </c:pt>
                <c:pt idx="426">
                  <c:v>18605.664488017428</c:v>
                </c:pt>
                <c:pt idx="427">
                  <c:v>18649.237472766883</c:v>
                </c:pt>
                <c:pt idx="428">
                  <c:v>18692.810457516338</c:v>
                </c:pt>
                <c:pt idx="429">
                  <c:v>18736.383442265796</c:v>
                </c:pt>
                <c:pt idx="430">
                  <c:v>18779.956427015251</c:v>
                </c:pt>
                <c:pt idx="431">
                  <c:v>18823.529411764706</c:v>
                </c:pt>
                <c:pt idx="432">
                  <c:v>18867.102396514161</c:v>
                </c:pt>
                <c:pt idx="433">
                  <c:v>18910.675381263616</c:v>
                </c:pt>
                <c:pt idx="434">
                  <c:v>18954.248366013071</c:v>
                </c:pt>
                <c:pt idx="435">
                  <c:v>18997.821350762526</c:v>
                </c:pt>
                <c:pt idx="436">
                  <c:v>19041.394335511981</c:v>
                </c:pt>
                <c:pt idx="437">
                  <c:v>19084.967320261436</c:v>
                </c:pt>
                <c:pt idx="438">
                  <c:v>19128.540305010894</c:v>
                </c:pt>
                <c:pt idx="439">
                  <c:v>19172.113289760349</c:v>
                </c:pt>
                <c:pt idx="440">
                  <c:v>19215.686274509804</c:v>
                </c:pt>
                <c:pt idx="441">
                  <c:v>19259.259259259259</c:v>
                </c:pt>
                <c:pt idx="442">
                  <c:v>19302.832244008714</c:v>
                </c:pt>
                <c:pt idx="443">
                  <c:v>19346.405228758169</c:v>
                </c:pt>
                <c:pt idx="444">
                  <c:v>19389.978213507624</c:v>
                </c:pt>
                <c:pt idx="445">
                  <c:v>19433.551198257079</c:v>
                </c:pt>
                <c:pt idx="446">
                  <c:v>19477.124183006537</c:v>
                </c:pt>
                <c:pt idx="447">
                  <c:v>19520.697167755992</c:v>
                </c:pt>
                <c:pt idx="448">
                  <c:v>19564.270152505447</c:v>
                </c:pt>
                <c:pt idx="449">
                  <c:v>19607.843137254902</c:v>
                </c:pt>
                <c:pt idx="450">
                  <c:v>19651.416122004357</c:v>
                </c:pt>
                <c:pt idx="451">
                  <c:v>19694.989106753812</c:v>
                </c:pt>
                <c:pt idx="452">
                  <c:v>19738.562091503267</c:v>
                </c:pt>
                <c:pt idx="453">
                  <c:v>19782.135076252722</c:v>
                </c:pt>
                <c:pt idx="454">
                  <c:v>19825.708061002177</c:v>
                </c:pt>
                <c:pt idx="455">
                  <c:v>19869.281045751635</c:v>
                </c:pt>
                <c:pt idx="456">
                  <c:v>19912.85403050109</c:v>
                </c:pt>
                <c:pt idx="457">
                  <c:v>19956.427015250545</c:v>
                </c:pt>
                <c:pt idx="458">
                  <c:v>20000</c:v>
                </c:pt>
                <c:pt idx="459">
                  <c:v>20043.572984749455</c:v>
                </c:pt>
                <c:pt idx="460">
                  <c:v>20087.14596949891</c:v>
                </c:pt>
                <c:pt idx="461">
                  <c:v>20130.718954248365</c:v>
                </c:pt>
                <c:pt idx="462">
                  <c:v>20174.29193899782</c:v>
                </c:pt>
                <c:pt idx="463">
                  <c:v>20217.864923747275</c:v>
                </c:pt>
                <c:pt idx="464">
                  <c:v>20261.437908496733</c:v>
                </c:pt>
                <c:pt idx="465">
                  <c:v>20305.010893246188</c:v>
                </c:pt>
                <c:pt idx="466">
                  <c:v>20348.583877995643</c:v>
                </c:pt>
                <c:pt idx="467">
                  <c:v>20392.156862745098</c:v>
                </c:pt>
                <c:pt idx="468">
                  <c:v>20435.729847494553</c:v>
                </c:pt>
                <c:pt idx="469">
                  <c:v>20479.302832244008</c:v>
                </c:pt>
                <c:pt idx="470">
                  <c:v>20522.875816993463</c:v>
                </c:pt>
                <c:pt idx="471">
                  <c:v>20566.448801742918</c:v>
                </c:pt>
                <c:pt idx="472">
                  <c:v>20610.021786492376</c:v>
                </c:pt>
                <c:pt idx="473">
                  <c:v>20653.594771241831</c:v>
                </c:pt>
                <c:pt idx="474">
                  <c:v>20697.167755991286</c:v>
                </c:pt>
                <c:pt idx="475">
                  <c:v>20740.740740740741</c:v>
                </c:pt>
                <c:pt idx="476">
                  <c:v>20784.313725490196</c:v>
                </c:pt>
                <c:pt idx="477">
                  <c:v>20827.886710239651</c:v>
                </c:pt>
                <c:pt idx="478">
                  <c:v>20871.459694989106</c:v>
                </c:pt>
                <c:pt idx="479">
                  <c:v>20915.032679738561</c:v>
                </c:pt>
                <c:pt idx="480">
                  <c:v>20958.605664488015</c:v>
                </c:pt>
                <c:pt idx="481">
                  <c:v>21002.178649237474</c:v>
                </c:pt>
                <c:pt idx="482">
                  <c:v>21045.751633986929</c:v>
                </c:pt>
                <c:pt idx="483">
                  <c:v>21089.324618736384</c:v>
                </c:pt>
                <c:pt idx="484">
                  <c:v>21132.897603485839</c:v>
                </c:pt>
                <c:pt idx="485">
                  <c:v>21176.470588235294</c:v>
                </c:pt>
                <c:pt idx="486">
                  <c:v>21220.043572984749</c:v>
                </c:pt>
                <c:pt idx="487">
                  <c:v>21263.616557734204</c:v>
                </c:pt>
                <c:pt idx="488">
                  <c:v>21307.189542483658</c:v>
                </c:pt>
                <c:pt idx="489">
                  <c:v>21350.762527233113</c:v>
                </c:pt>
                <c:pt idx="490">
                  <c:v>21394.335511982572</c:v>
                </c:pt>
                <c:pt idx="491">
                  <c:v>21437.908496732027</c:v>
                </c:pt>
                <c:pt idx="492">
                  <c:v>21481.481481481482</c:v>
                </c:pt>
                <c:pt idx="493">
                  <c:v>21525.054466230937</c:v>
                </c:pt>
                <c:pt idx="494">
                  <c:v>21568.627450980392</c:v>
                </c:pt>
                <c:pt idx="495">
                  <c:v>21612.200435729847</c:v>
                </c:pt>
                <c:pt idx="496">
                  <c:v>21655.773420479301</c:v>
                </c:pt>
                <c:pt idx="497">
                  <c:v>21699.346405228756</c:v>
                </c:pt>
                <c:pt idx="498">
                  <c:v>21742.919389978215</c:v>
                </c:pt>
                <c:pt idx="499">
                  <c:v>21786.49237472767</c:v>
                </c:pt>
                <c:pt idx="500">
                  <c:v>21830.065359477125</c:v>
                </c:pt>
                <c:pt idx="501">
                  <c:v>21873.63834422658</c:v>
                </c:pt>
                <c:pt idx="502">
                  <c:v>21917.211328976035</c:v>
                </c:pt>
                <c:pt idx="503">
                  <c:v>21960.784313725489</c:v>
                </c:pt>
                <c:pt idx="504">
                  <c:v>22004.357298474944</c:v>
                </c:pt>
                <c:pt idx="505">
                  <c:v>22047.930283224399</c:v>
                </c:pt>
                <c:pt idx="506">
                  <c:v>22091.503267973854</c:v>
                </c:pt>
                <c:pt idx="507">
                  <c:v>22135.076252723313</c:v>
                </c:pt>
                <c:pt idx="508">
                  <c:v>22178.649237472768</c:v>
                </c:pt>
                <c:pt idx="509">
                  <c:v>22222.222222222223</c:v>
                </c:pt>
                <c:pt idx="510">
                  <c:v>22265.795206971678</c:v>
                </c:pt>
                <c:pt idx="511">
                  <c:v>22309.368191721132</c:v>
                </c:pt>
                <c:pt idx="512">
                  <c:v>22352.941176470587</c:v>
                </c:pt>
                <c:pt idx="513">
                  <c:v>22396.514161220042</c:v>
                </c:pt>
                <c:pt idx="514">
                  <c:v>22440.087145969497</c:v>
                </c:pt>
                <c:pt idx="515">
                  <c:v>22483.660130718952</c:v>
                </c:pt>
                <c:pt idx="516">
                  <c:v>22527.233115468411</c:v>
                </c:pt>
                <c:pt idx="517">
                  <c:v>22570.806100217866</c:v>
                </c:pt>
                <c:pt idx="518">
                  <c:v>22614.379084967321</c:v>
                </c:pt>
                <c:pt idx="519">
                  <c:v>22657.952069716775</c:v>
                </c:pt>
                <c:pt idx="520">
                  <c:v>22701.52505446623</c:v>
                </c:pt>
                <c:pt idx="521">
                  <c:v>22745.098039215685</c:v>
                </c:pt>
                <c:pt idx="522">
                  <c:v>22788.67102396514</c:v>
                </c:pt>
                <c:pt idx="523">
                  <c:v>22832.244008714595</c:v>
                </c:pt>
                <c:pt idx="524">
                  <c:v>22875.81699346405</c:v>
                </c:pt>
                <c:pt idx="525">
                  <c:v>22919.389978213509</c:v>
                </c:pt>
                <c:pt idx="526">
                  <c:v>22962.962962962964</c:v>
                </c:pt>
                <c:pt idx="527">
                  <c:v>23006.535947712418</c:v>
                </c:pt>
                <c:pt idx="528">
                  <c:v>23050.108932461873</c:v>
                </c:pt>
                <c:pt idx="529">
                  <c:v>23093.681917211328</c:v>
                </c:pt>
                <c:pt idx="530">
                  <c:v>23137.254901960783</c:v>
                </c:pt>
                <c:pt idx="531">
                  <c:v>23180.827886710238</c:v>
                </c:pt>
                <c:pt idx="532">
                  <c:v>23224.400871459693</c:v>
                </c:pt>
                <c:pt idx="533">
                  <c:v>23267.973856209152</c:v>
                </c:pt>
                <c:pt idx="534">
                  <c:v>23311.546840958606</c:v>
                </c:pt>
                <c:pt idx="535">
                  <c:v>23355.119825708061</c:v>
                </c:pt>
                <c:pt idx="536">
                  <c:v>23398.692810457516</c:v>
                </c:pt>
                <c:pt idx="537">
                  <c:v>23442.265795206971</c:v>
                </c:pt>
                <c:pt idx="538">
                  <c:v>23485.838779956426</c:v>
                </c:pt>
                <c:pt idx="539">
                  <c:v>23529.411764705881</c:v>
                </c:pt>
                <c:pt idx="540">
                  <c:v>23572.984749455336</c:v>
                </c:pt>
                <c:pt idx="541">
                  <c:v>23616.557734204791</c:v>
                </c:pt>
                <c:pt idx="542">
                  <c:v>23660.130718954249</c:v>
                </c:pt>
                <c:pt idx="543">
                  <c:v>23703.703703703704</c:v>
                </c:pt>
                <c:pt idx="544">
                  <c:v>23747.276688453159</c:v>
                </c:pt>
                <c:pt idx="545">
                  <c:v>23790.849673202614</c:v>
                </c:pt>
                <c:pt idx="546">
                  <c:v>23834.422657952069</c:v>
                </c:pt>
                <c:pt idx="547">
                  <c:v>23877.995642701524</c:v>
                </c:pt>
                <c:pt idx="548">
                  <c:v>23921.568627450979</c:v>
                </c:pt>
                <c:pt idx="549">
                  <c:v>23965.141612200434</c:v>
                </c:pt>
                <c:pt idx="550">
                  <c:v>24008.714596949889</c:v>
                </c:pt>
                <c:pt idx="551">
                  <c:v>24052.287581699347</c:v>
                </c:pt>
                <c:pt idx="552">
                  <c:v>24095.860566448802</c:v>
                </c:pt>
                <c:pt idx="553">
                  <c:v>24139.433551198257</c:v>
                </c:pt>
                <c:pt idx="554">
                  <c:v>24183.006535947712</c:v>
                </c:pt>
                <c:pt idx="555">
                  <c:v>24226.579520697167</c:v>
                </c:pt>
                <c:pt idx="556">
                  <c:v>24270.152505446622</c:v>
                </c:pt>
                <c:pt idx="557">
                  <c:v>24313.725490196077</c:v>
                </c:pt>
                <c:pt idx="558">
                  <c:v>24357.298474945532</c:v>
                </c:pt>
                <c:pt idx="559">
                  <c:v>24400.87145969499</c:v>
                </c:pt>
                <c:pt idx="560">
                  <c:v>24444.444444444445</c:v>
                </c:pt>
                <c:pt idx="561">
                  <c:v>24488.0174291939</c:v>
                </c:pt>
                <c:pt idx="562">
                  <c:v>24531.590413943355</c:v>
                </c:pt>
                <c:pt idx="563">
                  <c:v>24575.16339869281</c:v>
                </c:pt>
                <c:pt idx="564">
                  <c:v>24618.736383442265</c:v>
                </c:pt>
                <c:pt idx="565">
                  <c:v>24662.30936819172</c:v>
                </c:pt>
                <c:pt idx="566">
                  <c:v>24705.882352941175</c:v>
                </c:pt>
                <c:pt idx="567">
                  <c:v>24749.45533769063</c:v>
                </c:pt>
                <c:pt idx="568">
                  <c:v>24793.028322440088</c:v>
                </c:pt>
                <c:pt idx="569">
                  <c:v>24836.601307189543</c:v>
                </c:pt>
                <c:pt idx="570">
                  <c:v>24880.174291938998</c:v>
                </c:pt>
                <c:pt idx="571">
                  <c:v>24923.747276688453</c:v>
                </c:pt>
                <c:pt idx="572">
                  <c:v>24967.320261437908</c:v>
                </c:pt>
                <c:pt idx="573">
                  <c:v>25010.893246187363</c:v>
                </c:pt>
                <c:pt idx="574">
                  <c:v>25054.466230936818</c:v>
                </c:pt>
                <c:pt idx="575">
                  <c:v>25098.039215686273</c:v>
                </c:pt>
                <c:pt idx="576">
                  <c:v>25141.612200435728</c:v>
                </c:pt>
                <c:pt idx="577">
                  <c:v>25185.185185185186</c:v>
                </c:pt>
                <c:pt idx="578">
                  <c:v>25228.758169934641</c:v>
                </c:pt>
                <c:pt idx="579">
                  <c:v>25272.331154684096</c:v>
                </c:pt>
                <c:pt idx="580">
                  <c:v>25315.904139433551</c:v>
                </c:pt>
                <c:pt idx="581">
                  <c:v>25359.477124183006</c:v>
                </c:pt>
                <c:pt idx="582">
                  <c:v>25403.050108932461</c:v>
                </c:pt>
                <c:pt idx="583">
                  <c:v>25446.623093681916</c:v>
                </c:pt>
                <c:pt idx="584">
                  <c:v>25490.196078431371</c:v>
                </c:pt>
                <c:pt idx="585">
                  <c:v>25533.769063180829</c:v>
                </c:pt>
                <c:pt idx="586">
                  <c:v>25577.342047930284</c:v>
                </c:pt>
                <c:pt idx="587">
                  <c:v>25620.915032679739</c:v>
                </c:pt>
                <c:pt idx="588">
                  <c:v>25664.488017429194</c:v>
                </c:pt>
                <c:pt idx="589">
                  <c:v>25708.061002178649</c:v>
                </c:pt>
                <c:pt idx="590">
                  <c:v>25751.633986928104</c:v>
                </c:pt>
                <c:pt idx="591">
                  <c:v>25795.206971677559</c:v>
                </c:pt>
                <c:pt idx="592">
                  <c:v>25838.779956427014</c:v>
                </c:pt>
                <c:pt idx="593">
                  <c:v>25882.352941176468</c:v>
                </c:pt>
                <c:pt idx="594">
                  <c:v>25925.925925925927</c:v>
                </c:pt>
                <c:pt idx="595">
                  <c:v>25969.498910675382</c:v>
                </c:pt>
                <c:pt idx="596">
                  <c:v>26013.071895424837</c:v>
                </c:pt>
                <c:pt idx="597">
                  <c:v>26056.644880174292</c:v>
                </c:pt>
                <c:pt idx="598">
                  <c:v>26100.217864923747</c:v>
                </c:pt>
                <c:pt idx="599">
                  <c:v>26143.790849673202</c:v>
                </c:pt>
                <c:pt idx="600">
                  <c:v>26187.363834422657</c:v>
                </c:pt>
                <c:pt idx="601">
                  <c:v>26230.936819172111</c:v>
                </c:pt>
                <c:pt idx="602">
                  <c:v>26274.509803921566</c:v>
                </c:pt>
                <c:pt idx="603">
                  <c:v>26318.082788671025</c:v>
                </c:pt>
                <c:pt idx="604">
                  <c:v>26361.65577342048</c:v>
                </c:pt>
                <c:pt idx="605">
                  <c:v>26405.228758169935</c:v>
                </c:pt>
                <c:pt idx="606">
                  <c:v>26448.80174291939</c:v>
                </c:pt>
                <c:pt idx="607">
                  <c:v>26492.374727668845</c:v>
                </c:pt>
                <c:pt idx="608">
                  <c:v>26535.947712418299</c:v>
                </c:pt>
                <c:pt idx="609">
                  <c:v>26579.520697167754</c:v>
                </c:pt>
                <c:pt idx="610">
                  <c:v>26623.093681917209</c:v>
                </c:pt>
                <c:pt idx="611">
                  <c:v>26666.666666666668</c:v>
                </c:pt>
                <c:pt idx="612">
                  <c:v>26710.239651416123</c:v>
                </c:pt>
                <c:pt idx="613">
                  <c:v>26753.812636165578</c:v>
                </c:pt>
                <c:pt idx="614">
                  <c:v>26797.385620915033</c:v>
                </c:pt>
                <c:pt idx="615">
                  <c:v>26840.958605664488</c:v>
                </c:pt>
                <c:pt idx="616">
                  <c:v>26884.531590413942</c:v>
                </c:pt>
                <c:pt idx="617">
                  <c:v>26928.104575163397</c:v>
                </c:pt>
                <c:pt idx="618">
                  <c:v>26971.677559912852</c:v>
                </c:pt>
                <c:pt idx="619">
                  <c:v>27015.250544662307</c:v>
                </c:pt>
                <c:pt idx="620">
                  <c:v>27058.823529411766</c:v>
                </c:pt>
                <c:pt idx="621">
                  <c:v>27102.396514161221</c:v>
                </c:pt>
                <c:pt idx="622">
                  <c:v>27145.969498910676</c:v>
                </c:pt>
                <c:pt idx="623">
                  <c:v>27189.542483660131</c:v>
                </c:pt>
                <c:pt idx="624">
                  <c:v>27233.115468409585</c:v>
                </c:pt>
                <c:pt idx="625">
                  <c:v>27276.68845315904</c:v>
                </c:pt>
                <c:pt idx="626">
                  <c:v>27320.261437908495</c:v>
                </c:pt>
                <c:pt idx="627">
                  <c:v>27363.83442265795</c:v>
                </c:pt>
                <c:pt idx="628">
                  <c:v>27407.407407407405</c:v>
                </c:pt>
                <c:pt idx="629">
                  <c:v>27450.980392156864</c:v>
                </c:pt>
                <c:pt idx="630">
                  <c:v>27494.553376906319</c:v>
                </c:pt>
                <c:pt idx="631">
                  <c:v>27538.126361655774</c:v>
                </c:pt>
                <c:pt idx="632">
                  <c:v>27581.699346405228</c:v>
                </c:pt>
                <c:pt idx="633">
                  <c:v>27625.272331154683</c:v>
                </c:pt>
                <c:pt idx="634">
                  <c:v>27668.845315904138</c:v>
                </c:pt>
                <c:pt idx="635">
                  <c:v>27712.418300653593</c:v>
                </c:pt>
                <c:pt idx="636">
                  <c:v>27755.991285403048</c:v>
                </c:pt>
                <c:pt idx="637">
                  <c:v>27799.564270152507</c:v>
                </c:pt>
                <c:pt idx="638">
                  <c:v>27843.137254901962</c:v>
                </c:pt>
                <c:pt idx="639">
                  <c:v>27886.710239651416</c:v>
                </c:pt>
                <c:pt idx="640">
                  <c:v>27930.283224400871</c:v>
                </c:pt>
                <c:pt idx="641">
                  <c:v>27973.856209150326</c:v>
                </c:pt>
                <c:pt idx="642">
                  <c:v>28017.429193899781</c:v>
                </c:pt>
                <c:pt idx="643">
                  <c:v>28061.002178649236</c:v>
                </c:pt>
                <c:pt idx="644">
                  <c:v>28104.575163398691</c:v>
                </c:pt>
                <c:pt idx="645">
                  <c:v>28148.148148148146</c:v>
                </c:pt>
                <c:pt idx="646">
                  <c:v>28191.721132897605</c:v>
                </c:pt>
                <c:pt idx="647">
                  <c:v>28235.294117647059</c:v>
                </c:pt>
                <c:pt idx="648">
                  <c:v>28278.867102396514</c:v>
                </c:pt>
                <c:pt idx="649">
                  <c:v>28322.440087145969</c:v>
                </c:pt>
                <c:pt idx="650">
                  <c:v>28366.013071895424</c:v>
                </c:pt>
                <c:pt idx="651">
                  <c:v>28409.586056644879</c:v>
                </c:pt>
                <c:pt idx="652">
                  <c:v>28453.159041394334</c:v>
                </c:pt>
                <c:pt idx="653">
                  <c:v>28496.732026143789</c:v>
                </c:pt>
                <c:pt idx="654">
                  <c:v>28540.305010893244</c:v>
                </c:pt>
                <c:pt idx="655">
                  <c:v>28583.877995642702</c:v>
                </c:pt>
                <c:pt idx="656">
                  <c:v>28627.450980392157</c:v>
                </c:pt>
                <c:pt idx="657">
                  <c:v>28671.023965141612</c:v>
                </c:pt>
                <c:pt idx="658">
                  <c:v>28714.596949891067</c:v>
                </c:pt>
                <c:pt idx="659">
                  <c:v>28758.169934640522</c:v>
                </c:pt>
                <c:pt idx="660">
                  <c:v>28801.742919389977</c:v>
                </c:pt>
                <c:pt idx="661">
                  <c:v>28845.315904139432</c:v>
                </c:pt>
                <c:pt idx="662">
                  <c:v>28888.888888888887</c:v>
                </c:pt>
                <c:pt idx="663">
                  <c:v>28932.461873638345</c:v>
                </c:pt>
                <c:pt idx="664">
                  <c:v>28976.0348583878</c:v>
                </c:pt>
                <c:pt idx="665">
                  <c:v>29019.607843137255</c:v>
                </c:pt>
                <c:pt idx="666">
                  <c:v>29063.18082788671</c:v>
                </c:pt>
                <c:pt idx="667">
                  <c:v>29106.753812636165</c:v>
                </c:pt>
                <c:pt idx="668">
                  <c:v>29150.32679738562</c:v>
                </c:pt>
                <c:pt idx="669">
                  <c:v>29193.899782135075</c:v>
                </c:pt>
                <c:pt idx="670">
                  <c:v>29237.47276688453</c:v>
                </c:pt>
                <c:pt idx="671">
                  <c:v>29281.045751633985</c:v>
                </c:pt>
                <c:pt idx="672">
                  <c:v>29324.618736383443</c:v>
                </c:pt>
                <c:pt idx="673">
                  <c:v>29368.191721132898</c:v>
                </c:pt>
                <c:pt idx="674">
                  <c:v>29411.764705882353</c:v>
                </c:pt>
                <c:pt idx="675">
                  <c:v>29455.337690631808</c:v>
                </c:pt>
                <c:pt idx="676">
                  <c:v>29498.910675381263</c:v>
                </c:pt>
                <c:pt idx="677">
                  <c:v>29542.483660130718</c:v>
                </c:pt>
                <c:pt idx="678">
                  <c:v>29586.056644880173</c:v>
                </c:pt>
                <c:pt idx="679">
                  <c:v>29629.629629629628</c:v>
                </c:pt>
                <c:pt idx="680">
                  <c:v>29673.202614379083</c:v>
                </c:pt>
                <c:pt idx="681">
                  <c:v>29716.775599128541</c:v>
                </c:pt>
                <c:pt idx="682">
                  <c:v>29760.348583877996</c:v>
                </c:pt>
                <c:pt idx="683">
                  <c:v>29803.921568627451</c:v>
                </c:pt>
                <c:pt idx="684">
                  <c:v>29847.494553376906</c:v>
                </c:pt>
                <c:pt idx="685">
                  <c:v>29891.067538126361</c:v>
                </c:pt>
                <c:pt idx="686">
                  <c:v>29934.640522875816</c:v>
                </c:pt>
                <c:pt idx="687">
                  <c:v>29978.213507625271</c:v>
                </c:pt>
                <c:pt idx="688">
                  <c:v>30021.786492374726</c:v>
                </c:pt>
                <c:pt idx="689">
                  <c:v>30065.359477124184</c:v>
                </c:pt>
                <c:pt idx="690">
                  <c:v>30108.932461873639</c:v>
                </c:pt>
                <c:pt idx="691">
                  <c:v>30152.505446623094</c:v>
                </c:pt>
                <c:pt idx="692">
                  <c:v>30196.078431372549</c:v>
                </c:pt>
                <c:pt idx="693">
                  <c:v>30239.651416122004</c:v>
                </c:pt>
                <c:pt idx="694">
                  <c:v>30283.224400871459</c:v>
                </c:pt>
                <c:pt idx="695">
                  <c:v>30326.797385620914</c:v>
                </c:pt>
                <c:pt idx="696">
                  <c:v>30370.370370370369</c:v>
                </c:pt>
                <c:pt idx="697">
                  <c:v>30413.943355119824</c:v>
                </c:pt>
                <c:pt idx="698">
                  <c:v>30457.516339869282</c:v>
                </c:pt>
                <c:pt idx="699">
                  <c:v>30501.089324618737</c:v>
                </c:pt>
                <c:pt idx="700">
                  <c:v>30544.662309368192</c:v>
                </c:pt>
                <c:pt idx="701">
                  <c:v>30588.235294117647</c:v>
                </c:pt>
                <c:pt idx="702">
                  <c:v>30631.808278867102</c:v>
                </c:pt>
                <c:pt idx="703">
                  <c:v>30675.381263616557</c:v>
                </c:pt>
                <c:pt idx="704">
                  <c:v>30718.954248366012</c:v>
                </c:pt>
                <c:pt idx="705">
                  <c:v>30762.527233115467</c:v>
                </c:pt>
                <c:pt idx="706">
                  <c:v>30806.100217864921</c:v>
                </c:pt>
                <c:pt idx="707">
                  <c:v>30849.67320261438</c:v>
                </c:pt>
                <c:pt idx="708">
                  <c:v>30893.246187363835</c:v>
                </c:pt>
                <c:pt idx="709">
                  <c:v>30936.81917211329</c:v>
                </c:pt>
                <c:pt idx="710">
                  <c:v>30980.392156862745</c:v>
                </c:pt>
                <c:pt idx="711">
                  <c:v>31023.9651416122</c:v>
                </c:pt>
                <c:pt idx="712">
                  <c:v>31067.538126361655</c:v>
                </c:pt>
                <c:pt idx="713">
                  <c:v>31111.111111111109</c:v>
                </c:pt>
                <c:pt idx="714">
                  <c:v>31154.684095860564</c:v>
                </c:pt>
                <c:pt idx="715">
                  <c:v>31198.257080610023</c:v>
                </c:pt>
                <c:pt idx="716">
                  <c:v>31241.830065359478</c:v>
                </c:pt>
                <c:pt idx="717">
                  <c:v>31285.403050108933</c:v>
                </c:pt>
                <c:pt idx="718">
                  <c:v>31328.976034858388</c:v>
                </c:pt>
                <c:pt idx="719">
                  <c:v>31372.549019607843</c:v>
                </c:pt>
                <c:pt idx="720">
                  <c:v>31416.122004357298</c:v>
                </c:pt>
                <c:pt idx="721">
                  <c:v>31459.694989106752</c:v>
                </c:pt>
                <c:pt idx="722">
                  <c:v>31503.267973856207</c:v>
                </c:pt>
                <c:pt idx="723">
                  <c:v>31546.840958605662</c:v>
                </c:pt>
                <c:pt idx="724">
                  <c:v>31590.413943355121</c:v>
                </c:pt>
                <c:pt idx="725">
                  <c:v>31633.986928104576</c:v>
                </c:pt>
                <c:pt idx="726">
                  <c:v>31677.559912854031</c:v>
                </c:pt>
                <c:pt idx="727">
                  <c:v>31721.132897603486</c:v>
                </c:pt>
                <c:pt idx="728">
                  <c:v>31764.705882352941</c:v>
                </c:pt>
                <c:pt idx="729">
                  <c:v>31808.278867102395</c:v>
                </c:pt>
                <c:pt idx="730">
                  <c:v>31851.85185185185</c:v>
                </c:pt>
                <c:pt idx="731">
                  <c:v>31895.424836601305</c:v>
                </c:pt>
                <c:pt idx="732">
                  <c:v>31938.99782135076</c:v>
                </c:pt>
                <c:pt idx="733">
                  <c:v>31982.570806100219</c:v>
                </c:pt>
                <c:pt idx="734">
                  <c:v>32026.143790849674</c:v>
                </c:pt>
                <c:pt idx="735">
                  <c:v>32069.716775599129</c:v>
                </c:pt>
                <c:pt idx="736">
                  <c:v>32113.289760348584</c:v>
                </c:pt>
                <c:pt idx="737">
                  <c:v>32156.862745098038</c:v>
                </c:pt>
                <c:pt idx="738">
                  <c:v>32200.435729847493</c:v>
                </c:pt>
                <c:pt idx="739">
                  <c:v>32244.008714596948</c:v>
                </c:pt>
                <c:pt idx="740">
                  <c:v>32287.581699346403</c:v>
                </c:pt>
                <c:pt idx="741">
                  <c:v>32331.154684095862</c:v>
                </c:pt>
                <c:pt idx="742">
                  <c:v>32374.727668845317</c:v>
                </c:pt>
                <c:pt idx="743">
                  <c:v>32418.300653594772</c:v>
                </c:pt>
                <c:pt idx="744">
                  <c:v>32461.873638344226</c:v>
                </c:pt>
                <c:pt idx="745">
                  <c:v>32505.446623093681</c:v>
                </c:pt>
                <c:pt idx="746">
                  <c:v>32549.019607843136</c:v>
                </c:pt>
                <c:pt idx="747">
                  <c:v>32592.592592592591</c:v>
                </c:pt>
                <c:pt idx="748">
                  <c:v>32636.165577342046</c:v>
                </c:pt>
                <c:pt idx="749">
                  <c:v>32679.738562091501</c:v>
                </c:pt>
                <c:pt idx="750">
                  <c:v>32723.31154684096</c:v>
                </c:pt>
                <c:pt idx="751">
                  <c:v>32766.884531590415</c:v>
                </c:pt>
                <c:pt idx="752">
                  <c:v>32810.457516339869</c:v>
                </c:pt>
                <c:pt idx="753">
                  <c:v>32854.030501089321</c:v>
                </c:pt>
                <c:pt idx="754">
                  <c:v>32897.603485838779</c:v>
                </c:pt>
                <c:pt idx="755">
                  <c:v>32941.176470588238</c:v>
                </c:pt>
                <c:pt idx="756">
                  <c:v>32984.749455337689</c:v>
                </c:pt>
                <c:pt idx="757">
                  <c:v>33028.322440087148</c:v>
                </c:pt>
                <c:pt idx="758">
                  <c:v>33071.895424836599</c:v>
                </c:pt>
                <c:pt idx="759">
                  <c:v>33115.468409586058</c:v>
                </c:pt>
                <c:pt idx="760">
                  <c:v>33159.041394335509</c:v>
                </c:pt>
                <c:pt idx="761">
                  <c:v>33202.614379084967</c:v>
                </c:pt>
                <c:pt idx="762">
                  <c:v>33246.187363834419</c:v>
                </c:pt>
                <c:pt idx="763">
                  <c:v>33289.760348583877</c:v>
                </c:pt>
                <c:pt idx="764">
                  <c:v>33333.333333333336</c:v>
                </c:pt>
                <c:pt idx="765">
                  <c:v>33376.906318082787</c:v>
                </c:pt>
                <c:pt idx="766">
                  <c:v>33420.479302832246</c:v>
                </c:pt>
                <c:pt idx="767">
                  <c:v>33464.052287581697</c:v>
                </c:pt>
                <c:pt idx="768">
                  <c:v>33507.625272331155</c:v>
                </c:pt>
                <c:pt idx="769">
                  <c:v>33551.198257080607</c:v>
                </c:pt>
                <c:pt idx="770">
                  <c:v>33594.771241830065</c:v>
                </c:pt>
                <c:pt idx="771">
                  <c:v>33638.344226579517</c:v>
                </c:pt>
                <c:pt idx="772">
                  <c:v>33681.917211328975</c:v>
                </c:pt>
                <c:pt idx="773">
                  <c:v>33725.490196078434</c:v>
                </c:pt>
                <c:pt idx="774">
                  <c:v>33769.063180827885</c:v>
                </c:pt>
                <c:pt idx="775">
                  <c:v>33812.636165577343</c:v>
                </c:pt>
                <c:pt idx="776">
                  <c:v>33856.209150326795</c:v>
                </c:pt>
                <c:pt idx="777">
                  <c:v>33899.782135076253</c:v>
                </c:pt>
                <c:pt idx="778">
                  <c:v>33943.355119825705</c:v>
                </c:pt>
                <c:pt idx="779">
                  <c:v>33986.928104575163</c:v>
                </c:pt>
                <c:pt idx="780">
                  <c:v>34030.501089324614</c:v>
                </c:pt>
                <c:pt idx="781">
                  <c:v>34074.074074074073</c:v>
                </c:pt>
                <c:pt idx="782">
                  <c:v>34117.647058823532</c:v>
                </c:pt>
                <c:pt idx="783">
                  <c:v>34161.220043572983</c:v>
                </c:pt>
                <c:pt idx="784">
                  <c:v>34204.793028322441</c:v>
                </c:pt>
                <c:pt idx="785">
                  <c:v>34248.366013071893</c:v>
                </c:pt>
                <c:pt idx="786">
                  <c:v>34291.938997821351</c:v>
                </c:pt>
                <c:pt idx="787">
                  <c:v>34335.511982570803</c:v>
                </c:pt>
                <c:pt idx="788">
                  <c:v>34379.084967320261</c:v>
                </c:pt>
                <c:pt idx="789">
                  <c:v>34422.65795206972</c:v>
                </c:pt>
                <c:pt idx="790">
                  <c:v>34466.230936819171</c:v>
                </c:pt>
                <c:pt idx="791">
                  <c:v>34509.803921568629</c:v>
                </c:pt>
                <c:pt idx="792">
                  <c:v>34553.376906318081</c:v>
                </c:pt>
                <c:pt idx="793">
                  <c:v>34596.949891067539</c:v>
                </c:pt>
                <c:pt idx="794">
                  <c:v>34640.522875816991</c:v>
                </c:pt>
                <c:pt idx="795">
                  <c:v>34684.095860566449</c:v>
                </c:pt>
                <c:pt idx="796">
                  <c:v>34727.6688453159</c:v>
                </c:pt>
                <c:pt idx="797">
                  <c:v>34771.241830065359</c:v>
                </c:pt>
                <c:pt idx="798">
                  <c:v>34814.814814814818</c:v>
                </c:pt>
                <c:pt idx="799">
                  <c:v>34858.387799564269</c:v>
                </c:pt>
                <c:pt idx="800">
                  <c:v>34901.960784313727</c:v>
                </c:pt>
                <c:pt idx="801">
                  <c:v>34945.533769063179</c:v>
                </c:pt>
                <c:pt idx="802">
                  <c:v>34989.106753812637</c:v>
                </c:pt>
                <c:pt idx="803">
                  <c:v>35032.679738562088</c:v>
                </c:pt>
                <c:pt idx="804">
                  <c:v>35076.252723311547</c:v>
                </c:pt>
                <c:pt idx="805">
                  <c:v>35119.825708060998</c:v>
                </c:pt>
                <c:pt idx="806">
                  <c:v>35163.398692810457</c:v>
                </c:pt>
                <c:pt idx="807">
                  <c:v>35206.971677559915</c:v>
                </c:pt>
                <c:pt idx="808">
                  <c:v>35250.544662309367</c:v>
                </c:pt>
                <c:pt idx="809">
                  <c:v>35294.117647058825</c:v>
                </c:pt>
                <c:pt idx="810">
                  <c:v>35337.690631808277</c:v>
                </c:pt>
                <c:pt idx="811">
                  <c:v>35381.263616557735</c:v>
                </c:pt>
                <c:pt idx="812">
                  <c:v>35424.836601307186</c:v>
                </c:pt>
                <c:pt idx="813">
                  <c:v>35468.409586056645</c:v>
                </c:pt>
                <c:pt idx="814">
                  <c:v>35511.982570806096</c:v>
                </c:pt>
                <c:pt idx="815">
                  <c:v>35555.555555555555</c:v>
                </c:pt>
                <c:pt idx="816">
                  <c:v>35599.128540305013</c:v>
                </c:pt>
                <c:pt idx="817">
                  <c:v>35642.701525054465</c:v>
                </c:pt>
                <c:pt idx="818">
                  <c:v>35686.274509803923</c:v>
                </c:pt>
                <c:pt idx="819">
                  <c:v>35729.847494553374</c:v>
                </c:pt>
                <c:pt idx="820">
                  <c:v>35773.420479302833</c:v>
                </c:pt>
                <c:pt idx="821">
                  <c:v>35816.993464052284</c:v>
                </c:pt>
                <c:pt idx="822">
                  <c:v>35860.566448801743</c:v>
                </c:pt>
                <c:pt idx="823">
                  <c:v>35904.139433551194</c:v>
                </c:pt>
                <c:pt idx="824">
                  <c:v>35947.712418300653</c:v>
                </c:pt>
                <c:pt idx="825">
                  <c:v>35991.285403050111</c:v>
                </c:pt>
                <c:pt idx="826">
                  <c:v>36034.858387799562</c:v>
                </c:pt>
                <c:pt idx="827">
                  <c:v>36078.431372549021</c:v>
                </c:pt>
                <c:pt idx="828">
                  <c:v>36122.004357298472</c:v>
                </c:pt>
                <c:pt idx="829">
                  <c:v>36165.577342047931</c:v>
                </c:pt>
                <c:pt idx="830">
                  <c:v>36209.150326797382</c:v>
                </c:pt>
                <c:pt idx="831">
                  <c:v>36252.723311546841</c:v>
                </c:pt>
                <c:pt idx="832">
                  <c:v>36296.296296296292</c:v>
                </c:pt>
                <c:pt idx="833">
                  <c:v>36339.869281045751</c:v>
                </c:pt>
                <c:pt idx="834">
                  <c:v>36383.442265795209</c:v>
                </c:pt>
                <c:pt idx="835">
                  <c:v>36427.01525054466</c:v>
                </c:pt>
                <c:pt idx="836">
                  <c:v>36470.588235294119</c:v>
                </c:pt>
                <c:pt idx="837">
                  <c:v>36514.16122004357</c:v>
                </c:pt>
                <c:pt idx="838">
                  <c:v>36557.734204793029</c:v>
                </c:pt>
                <c:pt idx="839">
                  <c:v>36601.30718954248</c:v>
                </c:pt>
                <c:pt idx="840">
                  <c:v>36644.880174291939</c:v>
                </c:pt>
                <c:pt idx="841">
                  <c:v>36688.453159041397</c:v>
                </c:pt>
                <c:pt idx="842">
                  <c:v>36732.026143790848</c:v>
                </c:pt>
                <c:pt idx="843">
                  <c:v>36775.599128540307</c:v>
                </c:pt>
                <c:pt idx="844">
                  <c:v>36819.172113289758</c:v>
                </c:pt>
                <c:pt idx="845">
                  <c:v>36862.745098039217</c:v>
                </c:pt>
                <c:pt idx="846">
                  <c:v>36906.318082788668</c:v>
                </c:pt>
                <c:pt idx="847">
                  <c:v>36949.891067538127</c:v>
                </c:pt>
                <c:pt idx="848">
                  <c:v>36993.464052287578</c:v>
                </c:pt>
                <c:pt idx="849">
                  <c:v>37037.037037037036</c:v>
                </c:pt>
                <c:pt idx="850">
                  <c:v>37080.610021786495</c:v>
                </c:pt>
                <c:pt idx="851">
                  <c:v>37124.183006535946</c:v>
                </c:pt>
                <c:pt idx="852">
                  <c:v>37167.755991285405</c:v>
                </c:pt>
                <c:pt idx="853">
                  <c:v>37211.328976034856</c:v>
                </c:pt>
                <c:pt idx="854">
                  <c:v>37254.901960784315</c:v>
                </c:pt>
                <c:pt idx="855">
                  <c:v>37298.474945533766</c:v>
                </c:pt>
                <c:pt idx="856">
                  <c:v>37342.047930283225</c:v>
                </c:pt>
                <c:pt idx="857">
                  <c:v>37385.620915032676</c:v>
                </c:pt>
                <c:pt idx="858">
                  <c:v>37429.193899782134</c:v>
                </c:pt>
                <c:pt idx="859">
                  <c:v>37472.766884531593</c:v>
                </c:pt>
                <c:pt idx="860">
                  <c:v>37516.339869281044</c:v>
                </c:pt>
                <c:pt idx="861">
                  <c:v>37559.912854030503</c:v>
                </c:pt>
                <c:pt idx="862">
                  <c:v>37603.485838779954</c:v>
                </c:pt>
                <c:pt idx="863">
                  <c:v>37647.058823529413</c:v>
                </c:pt>
                <c:pt idx="864">
                  <c:v>37690.631808278864</c:v>
                </c:pt>
                <c:pt idx="865">
                  <c:v>37734.204793028322</c:v>
                </c:pt>
                <c:pt idx="866">
                  <c:v>37777.777777777774</c:v>
                </c:pt>
                <c:pt idx="867">
                  <c:v>37821.350762527232</c:v>
                </c:pt>
                <c:pt idx="868">
                  <c:v>37864.923747276691</c:v>
                </c:pt>
                <c:pt idx="869">
                  <c:v>37908.496732026142</c:v>
                </c:pt>
                <c:pt idx="870">
                  <c:v>37952.069716775601</c:v>
                </c:pt>
                <c:pt idx="871">
                  <c:v>37995.642701525052</c:v>
                </c:pt>
                <c:pt idx="872">
                  <c:v>38039.215686274511</c:v>
                </c:pt>
                <c:pt idx="873">
                  <c:v>38082.788671023962</c:v>
                </c:pt>
                <c:pt idx="874">
                  <c:v>38126.36165577342</c:v>
                </c:pt>
                <c:pt idx="875">
                  <c:v>38169.934640522872</c:v>
                </c:pt>
                <c:pt idx="876">
                  <c:v>38213.50762527233</c:v>
                </c:pt>
                <c:pt idx="877">
                  <c:v>38257.080610021789</c:v>
                </c:pt>
                <c:pt idx="878">
                  <c:v>38300.65359477124</c:v>
                </c:pt>
                <c:pt idx="879">
                  <c:v>38344.226579520699</c:v>
                </c:pt>
                <c:pt idx="880">
                  <c:v>38387.79956427015</c:v>
                </c:pt>
                <c:pt idx="881">
                  <c:v>38431.372549019608</c:v>
                </c:pt>
                <c:pt idx="882">
                  <c:v>38474.94553376906</c:v>
                </c:pt>
                <c:pt idx="883">
                  <c:v>38518.518518518518</c:v>
                </c:pt>
                <c:pt idx="884">
                  <c:v>38562.09150326797</c:v>
                </c:pt>
                <c:pt idx="885">
                  <c:v>38605.664488017428</c:v>
                </c:pt>
                <c:pt idx="886">
                  <c:v>38649.237472766887</c:v>
                </c:pt>
                <c:pt idx="887">
                  <c:v>38692.810457516338</c:v>
                </c:pt>
                <c:pt idx="888">
                  <c:v>38736.383442265796</c:v>
                </c:pt>
                <c:pt idx="889">
                  <c:v>38779.956427015248</c:v>
                </c:pt>
                <c:pt idx="890">
                  <c:v>38823.529411764706</c:v>
                </c:pt>
                <c:pt idx="891">
                  <c:v>38867.102396514158</c:v>
                </c:pt>
                <c:pt idx="892">
                  <c:v>38910.675381263616</c:v>
                </c:pt>
                <c:pt idx="893">
                  <c:v>38954.248366013075</c:v>
                </c:pt>
                <c:pt idx="894">
                  <c:v>38997.821350762526</c:v>
                </c:pt>
                <c:pt idx="895">
                  <c:v>39041.394335511985</c:v>
                </c:pt>
                <c:pt idx="896">
                  <c:v>39084.967320261436</c:v>
                </c:pt>
                <c:pt idx="897">
                  <c:v>39128.540305010894</c:v>
                </c:pt>
                <c:pt idx="898">
                  <c:v>39172.113289760346</c:v>
                </c:pt>
                <c:pt idx="899">
                  <c:v>39215.686274509804</c:v>
                </c:pt>
                <c:pt idx="900">
                  <c:v>39259.259259259255</c:v>
                </c:pt>
                <c:pt idx="901">
                  <c:v>39302.832244008714</c:v>
                </c:pt>
                <c:pt idx="902">
                  <c:v>39346.405228758173</c:v>
                </c:pt>
                <c:pt idx="903">
                  <c:v>39389.978213507624</c:v>
                </c:pt>
                <c:pt idx="904">
                  <c:v>39433.551198257082</c:v>
                </c:pt>
                <c:pt idx="905">
                  <c:v>39477.124183006534</c:v>
                </c:pt>
                <c:pt idx="906">
                  <c:v>39520.697167755992</c:v>
                </c:pt>
                <c:pt idx="907">
                  <c:v>39564.270152505444</c:v>
                </c:pt>
                <c:pt idx="908">
                  <c:v>39607.843137254902</c:v>
                </c:pt>
                <c:pt idx="909">
                  <c:v>39651.416122004353</c:v>
                </c:pt>
                <c:pt idx="910">
                  <c:v>39694.989106753812</c:v>
                </c:pt>
                <c:pt idx="911">
                  <c:v>39738.56209150327</c:v>
                </c:pt>
                <c:pt idx="912">
                  <c:v>39782.135076252722</c:v>
                </c:pt>
                <c:pt idx="913">
                  <c:v>39825.70806100218</c:v>
                </c:pt>
                <c:pt idx="914">
                  <c:v>39869.281045751632</c:v>
                </c:pt>
                <c:pt idx="915">
                  <c:v>39912.85403050109</c:v>
                </c:pt>
                <c:pt idx="916">
                  <c:v>39956.427015250541</c:v>
                </c:pt>
                <c:pt idx="917">
                  <c:v>40000</c:v>
                </c:pt>
                <c:pt idx="918">
                  <c:v>40043.572984749451</c:v>
                </c:pt>
                <c:pt idx="919">
                  <c:v>40087.14596949891</c:v>
                </c:pt>
                <c:pt idx="920">
                  <c:v>40130.718954248368</c:v>
                </c:pt>
                <c:pt idx="921">
                  <c:v>40174.29193899782</c:v>
                </c:pt>
                <c:pt idx="922">
                  <c:v>40217.864923747278</c:v>
                </c:pt>
                <c:pt idx="923">
                  <c:v>40261.43790849673</c:v>
                </c:pt>
                <c:pt idx="924">
                  <c:v>40305.010893246188</c:v>
                </c:pt>
                <c:pt idx="925">
                  <c:v>40348.583877995639</c:v>
                </c:pt>
                <c:pt idx="926">
                  <c:v>40392.156862745098</c:v>
                </c:pt>
                <c:pt idx="927">
                  <c:v>40435.729847494549</c:v>
                </c:pt>
                <c:pt idx="928">
                  <c:v>40479.302832244008</c:v>
                </c:pt>
                <c:pt idx="929">
                  <c:v>40522.875816993466</c:v>
                </c:pt>
                <c:pt idx="930">
                  <c:v>40566.448801742918</c:v>
                </c:pt>
                <c:pt idx="931">
                  <c:v>40610.021786492376</c:v>
                </c:pt>
                <c:pt idx="932">
                  <c:v>40653.594771241827</c:v>
                </c:pt>
                <c:pt idx="933">
                  <c:v>40697.167755991286</c:v>
                </c:pt>
                <c:pt idx="934">
                  <c:v>40740.740740740737</c:v>
                </c:pt>
                <c:pt idx="935">
                  <c:v>40784.313725490196</c:v>
                </c:pt>
                <c:pt idx="936">
                  <c:v>40827.886710239647</c:v>
                </c:pt>
                <c:pt idx="937">
                  <c:v>40871.459694989106</c:v>
                </c:pt>
                <c:pt idx="938">
                  <c:v>40915.032679738564</c:v>
                </c:pt>
                <c:pt idx="939">
                  <c:v>40958.605664488015</c:v>
                </c:pt>
                <c:pt idx="940">
                  <c:v>41002.178649237474</c:v>
                </c:pt>
                <c:pt idx="941">
                  <c:v>41045.751633986925</c:v>
                </c:pt>
                <c:pt idx="942">
                  <c:v>41089.324618736384</c:v>
                </c:pt>
                <c:pt idx="943">
                  <c:v>41132.897603485835</c:v>
                </c:pt>
                <c:pt idx="944">
                  <c:v>41176.470588235294</c:v>
                </c:pt>
                <c:pt idx="945">
                  <c:v>41220.043572984752</c:v>
                </c:pt>
                <c:pt idx="946">
                  <c:v>41263.616557734204</c:v>
                </c:pt>
                <c:pt idx="947">
                  <c:v>41307.189542483662</c:v>
                </c:pt>
                <c:pt idx="948">
                  <c:v>41350.762527233113</c:v>
                </c:pt>
                <c:pt idx="949">
                  <c:v>41394.335511982572</c:v>
                </c:pt>
                <c:pt idx="950">
                  <c:v>41437.908496732023</c:v>
                </c:pt>
                <c:pt idx="951">
                  <c:v>41481.481481481482</c:v>
                </c:pt>
                <c:pt idx="952">
                  <c:v>41525.054466230933</c:v>
                </c:pt>
                <c:pt idx="953">
                  <c:v>41568.627450980392</c:v>
                </c:pt>
                <c:pt idx="954">
                  <c:v>41612.20043572985</c:v>
                </c:pt>
                <c:pt idx="955">
                  <c:v>41655.773420479301</c:v>
                </c:pt>
                <c:pt idx="956">
                  <c:v>41699.34640522876</c:v>
                </c:pt>
                <c:pt idx="957">
                  <c:v>41742.919389978211</c:v>
                </c:pt>
                <c:pt idx="958">
                  <c:v>41786.49237472767</c:v>
                </c:pt>
                <c:pt idx="959">
                  <c:v>41830.065359477121</c:v>
                </c:pt>
                <c:pt idx="960">
                  <c:v>41873.63834422658</c:v>
                </c:pt>
                <c:pt idx="961">
                  <c:v>41917.211328976031</c:v>
                </c:pt>
                <c:pt idx="962">
                  <c:v>41960.784313725489</c:v>
                </c:pt>
                <c:pt idx="963">
                  <c:v>42004.357298474948</c:v>
                </c:pt>
                <c:pt idx="964">
                  <c:v>42047.930283224399</c:v>
                </c:pt>
                <c:pt idx="965">
                  <c:v>42091.503267973858</c:v>
                </c:pt>
                <c:pt idx="966">
                  <c:v>42135.076252723309</c:v>
                </c:pt>
                <c:pt idx="967">
                  <c:v>42178.649237472768</c:v>
                </c:pt>
                <c:pt idx="968">
                  <c:v>42222.222222222219</c:v>
                </c:pt>
                <c:pt idx="969">
                  <c:v>42265.795206971678</c:v>
                </c:pt>
                <c:pt idx="970">
                  <c:v>42309.368191721129</c:v>
                </c:pt>
                <c:pt idx="971">
                  <c:v>42352.941176470587</c:v>
                </c:pt>
                <c:pt idx="972">
                  <c:v>42396.514161220046</c:v>
                </c:pt>
                <c:pt idx="973">
                  <c:v>42440.087145969497</c:v>
                </c:pt>
                <c:pt idx="974">
                  <c:v>42483.660130718956</c:v>
                </c:pt>
                <c:pt idx="975">
                  <c:v>42527.233115468407</c:v>
                </c:pt>
                <c:pt idx="976">
                  <c:v>42570.806100217866</c:v>
                </c:pt>
                <c:pt idx="977">
                  <c:v>42614.379084967317</c:v>
                </c:pt>
                <c:pt idx="978">
                  <c:v>42657.952069716775</c:v>
                </c:pt>
                <c:pt idx="979">
                  <c:v>42701.525054466227</c:v>
                </c:pt>
                <c:pt idx="980">
                  <c:v>42745.098039215685</c:v>
                </c:pt>
                <c:pt idx="981">
                  <c:v>42788.671023965144</c:v>
                </c:pt>
                <c:pt idx="982">
                  <c:v>42832.244008714595</c:v>
                </c:pt>
                <c:pt idx="983">
                  <c:v>42875.816993464054</c:v>
                </c:pt>
                <c:pt idx="984">
                  <c:v>42919.389978213505</c:v>
                </c:pt>
                <c:pt idx="985">
                  <c:v>42962.962962962964</c:v>
                </c:pt>
                <c:pt idx="986">
                  <c:v>43006.535947712415</c:v>
                </c:pt>
                <c:pt idx="987">
                  <c:v>43050.108932461873</c:v>
                </c:pt>
                <c:pt idx="988">
                  <c:v>43093.681917211325</c:v>
                </c:pt>
                <c:pt idx="989">
                  <c:v>43137.254901960783</c:v>
                </c:pt>
                <c:pt idx="990">
                  <c:v>43180.827886710242</c:v>
                </c:pt>
                <c:pt idx="991">
                  <c:v>43224.400871459693</c:v>
                </c:pt>
                <c:pt idx="992">
                  <c:v>43267.973856209152</c:v>
                </c:pt>
                <c:pt idx="993">
                  <c:v>43311.546840958603</c:v>
                </c:pt>
                <c:pt idx="994">
                  <c:v>43355.119825708061</c:v>
                </c:pt>
                <c:pt idx="995">
                  <c:v>43398.692810457513</c:v>
                </c:pt>
                <c:pt idx="996">
                  <c:v>43442.265795206971</c:v>
                </c:pt>
                <c:pt idx="997">
                  <c:v>43485.83877995643</c:v>
                </c:pt>
                <c:pt idx="998">
                  <c:v>43529.411764705881</c:v>
                </c:pt>
                <c:pt idx="999">
                  <c:v>43572.98474945534</c:v>
                </c:pt>
                <c:pt idx="1000">
                  <c:v>43616.557734204791</c:v>
                </c:pt>
                <c:pt idx="1001">
                  <c:v>43660.130718954249</c:v>
                </c:pt>
                <c:pt idx="1002">
                  <c:v>43703.703703703701</c:v>
                </c:pt>
                <c:pt idx="1003">
                  <c:v>43747.276688453159</c:v>
                </c:pt>
                <c:pt idx="1004">
                  <c:v>43790.849673202611</c:v>
                </c:pt>
                <c:pt idx="1005">
                  <c:v>43834.422657952069</c:v>
                </c:pt>
                <c:pt idx="1006">
                  <c:v>43877.995642701528</c:v>
                </c:pt>
                <c:pt idx="1007">
                  <c:v>43921.568627450979</c:v>
                </c:pt>
                <c:pt idx="1008">
                  <c:v>43965.141612200438</c:v>
                </c:pt>
                <c:pt idx="1009">
                  <c:v>44008.714596949889</c:v>
                </c:pt>
                <c:pt idx="1010">
                  <c:v>44052.287581699347</c:v>
                </c:pt>
                <c:pt idx="1011">
                  <c:v>44095.860566448799</c:v>
                </c:pt>
                <c:pt idx="1012">
                  <c:v>44139.433551198257</c:v>
                </c:pt>
                <c:pt idx="1013">
                  <c:v>44183.006535947708</c:v>
                </c:pt>
                <c:pt idx="1014">
                  <c:v>44226.579520697167</c:v>
                </c:pt>
                <c:pt idx="1015">
                  <c:v>44270.152505446626</c:v>
                </c:pt>
                <c:pt idx="1016">
                  <c:v>44313.725490196077</c:v>
                </c:pt>
                <c:pt idx="1017">
                  <c:v>44357.298474945535</c:v>
                </c:pt>
                <c:pt idx="1018">
                  <c:v>44400.871459694987</c:v>
                </c:pt>
                <c:pt idx="1019">
                  <c:v>44444.444444444445</c:v>
                </c:pt>
                <c:pt idx="1020">
                  <c:v>44488.017429193897</c:v>
                </c:pt>
                <c:pt idx="1021">
                  <c:v>44531.590413943355</c:v>
                </c:pt>
                <c:pt idx="1022">
                  <c:v>44575.163398692806</c:v>
                </c:pt>
                <c:pt idx="1023">
                  <c:v>44618.736383442265</c:v>
                </c:pt>
                <c:pt idx="1024">
                  <c:v>44662.309368191723</c:v>
                </c:pt>
                <c:pt idx="1025">
                  <c:v>44705.882352941175</c:v>
                </c:pt>
                <c:pt idx="1026">
                  <c:v>44749.455337690633</c:v>
                </c:pt>
                <c:pt idx="1027">
                  <c:v>44793.028322440085</c:v>
                </c:pt>
                <c:pt idx="1028">
                  <c:v>44836.601307189543</c:v>
                </c:pt>
                <c:pt idx="1029">
                  <c:v>44880.174291938994</c:v>
                </c:pt>
                <c:pt idx="1030">
                  <c:v>44923.747276688453</c:v>
                </c:pt>
                <c:pt idx="1031">
                  <c:v>44967.320261437904</c:v>
                </c:pt>
                <c:pt idx="1032">
                  <c:v>45010.893246187363</c:v>
                </c:pt>
                <c:pt idx="1033">
                  <c:v>45054.466230936821</c:v>
                </c:pt>
                <c:pt idx="1034">
                  <c:v>45098.039215686273</c:v>
                </c:pt>
                <c:pt idx="1035">
                  <c:v>45141.612200435731</c:v>
                </c:pt>
                <c:pt idx="1036">
                  <c:v>45185.185185185182</c:v>
                </c:pt>
                <c:pt idx="1037">
                  <c:v>45228.758169934641</c:v>
                </c:pt>
                <c:pt idx="1038">
                  <c:v>45272.331154684092</c:v>
                </c:pt>
                <c:pt idx="1039">
                  <c:v>45315.904139433551</c:v>
                </c:pt>
                <c:pt idx="1040">
                  <c:v>45359.477124183002</c:v>
                </c:pt>
                <c:pt idx="1041">
                  <c:v>45403.050108932461</c:v>
                </c:pt>
                <c:pt idx="1042">
                  <c:v>45446.623093681919</c:v>
                </c:pt>
                <c:pt idx="1043">
                  <c:v>45490.196078431371</c:v>
                </c:pt>
                <c:pt idx="1044">
                  <c:v>45533.769063180829</c:v>
                </c:pt>
                <c:pt idx="1045">
                  <c:v>45577.34204793028</c:v>
                </c:pt>
                <c:pt idx="1046">
                  <c:v>45620.915032679739</c:v>
                </c:pt>
                <c:pt idx="1047">
                  <c:v>45664.48801742919</c:v>
                </c:pt>
                <c:pt idx="1048">
                  <c:v>45708.061002178649</c:v>
                </c:pt>
                <c:pt idx="1049">
                  <c:v>45751.6339869281</c:v>
                </c:pt>
                <c:pt idx="1050">
                  <c:v>45795.206971677559</c:v>
                </c:pt>
                <c:pt idx="1051">
                  <c:v>45838.779956427017</c:v>
                </c:pt>
                <c:pt idx="1052">
                  <c:v>45882.352941176468</c:v>
                </c:pt>
                <c:pt idx="1053">
                  <c:v>45925.925925925927</c:v>
                </c:pt>
                <c:pt idx="1054">
                  <c:v>45969.498910675378</c:v>
                </c:pt>
                <c:pt idx="1055">
                  <c:v>46013.071895424837</c:v>
                </c:pt>
                <c:pt idx="1056">
                  <c:v>46056.644880174288</c:v>
                </c:pt>
                <c:pt idx="1057">
                  <c:v>46100.217864923747</c:v>
                </c:pt>
                <c:pt idx="1058">
                  <c:v>46143.790849673205</c:v>
                </c:pt>
                <c:pt idx="1059">
                  <c:v>46187.363834422657</c:v>
                </c:pt>
                <c:pt idx="1060">
                  <c:v>46230.936819172115</c:v>
                </c:pt>
                <c:pt idx="1061">
                  <c:v>46274.509803921566</c:v>
                </c:pt>
                <c:pt idx="1062">
                  <c:v>46318.082788671025</c:v>
                </c:pt>
                <c:pt idx="1063">
                  <c:v>46361.655773420476</c:v>
                </c:pt>
                <c:pt idx="1064">
                  <c:v>46405.228758169935</c:v>
                </c:pt>
                <c:pt idx="1065">
                  <c:v>46448.801742919386</c:v>
                </c:pt>
                <c:pt idx="1066">
                  <c:v>46492.374727668845</c:v>
                </c:pt>
                <c:pt idx="1067">
                  <c:v>46535.947712418303</c:v>
                </c:pt>
                <c:pt idx="1068">
                  <c:v>46579.520697167754</c:v>
                </c:pt>
                <c:pt idx="1069">
                  <c:v>46623.093681917213</c:v>
                </c:pt>
                <c:pt idx="1070">
                  <c:v>46666.666666666664</c:v>
                </c:pt>
                <c:pt idx="1071">
                  <c:v>46710.239651416123</c:v>
                </c:pt>
                <c:pt idx="1072">
                  <c:v>46753.812636165574</c:v>
                </c:pt>
                <c:pt idx="1073">
                  <c:v>46797.385620915033</c:v>
                </c:pt>
                <c:pt idx="1074">
                  <c:v>46840.958605664484</c:v>
                </c:pt>
                <c:pt idx="1075">
                  <c:v>46884.531590413942</c:v>
                </c:pt>
                <c:pt idx="1076">
                  <c:v>46928.104575163401</c:v>
                </c:pt>
                <c:pt idx="1077">
                  <c:v>46971.677559912852</c:v>
                </c:pt>
                <c:pt idx="1078">
                  <c:v>47015.250544662311</c:v>
                </c:pt>
                <c:pt idx="1079">
                  <c:v>47058.823529411762</c:v>
                </c:pt>
                <c:pt idx="1080">
                  <c:v>47102.396514161221</c:v>
                </c:pt>
                <c:pt idx="1081">
                  <c:v>47145.969498910672</c:v>
                </c:pt>
                <c:pt idx="1082">
                  <c:v>47189.542483660131</c:v>
                </c:pt>
                <c:pt idx="1083">
                  <c:v>47233.115468409582</c:v>
                </c:pt>
                <c:pt idx="1084">
                  <c:v>47276.68845315904</c:v>
                </c:pt>
                <c:pt idx="1085">
                  <c:v>47320.261437908499</c:v>
                </c:pt>
                <c:pt idx="1086">
                  <c:v>47363.83442265795</c:v>
                </c:pt>
                <c:pt idx="1087">
                  <c:v>47407.407407407409</c:v>
                </c:pt>
                <c:pt idx="1088">
                  <c:v>47450.98039215686</c:v>
                </c:pt>
                <c:pt idx="1089">
                  <c:v>47494.553376906319</c:v>
                </c:pt>
                <c:pt idx="1090">
                  <c:v>47538.12636165577</c:v>
                </c:pt>
                <c:pt idx="1091">
                  <c:v>47581.699346405228</c:v>
                </c:pt>
                <c:pt idx="1092">
                  <c:v>47625.27233115468</c:v>
                </c:pt>
                <c:pt idx="1093">
                  <c:v>47668.845315904138</c:v>
                </c:pt>
                <c:pt idx="1094">
                  <c:v>47712.418300653597</c:v>
                </c:pt>
                <c:pt idx="1095">
                  <c:v>47755.991285403048</c:v>
                </c:pt>
                <c:pt idx="1096">
                  <c:v>47799.564270152507</c:v>
                </c:pt>
                <c:pt idx="1097">
                  <c:v>47843.137254901958</c:v>
                </c:pt>
                <c:pt idx="1098">
                  <c:v>47886.710239651416</c:v>
                </c:pt>
                <c:pt idx="1099">
                  <c:v>47930.283224400868</c:v>
                </c:pt>
                <c:pt idx="1100">
                  <c:v>47973.856209150326</c:v>
                </c:pt>
                <c:pt idx="1101">
                  <c:v>48017.429193899778</c:v>
                </c:pt>
                <c:pt idx="1102">
                  <c:v>48061.002178649236</c:v>
                </c:pt>
                <c:pt idx="1103">
                  <c:v>48104.575163398695</c:v>
                </c:pt>
                <c:pt idx="1104">
                  <c:v>48148.148148148146</c:v>
                </c:pt>
                <c:pt idx="1105">
                  <c:v>48191.721132897605</c:v>
                </c:pt>
                <c:pt idx="1106">
                  <c:v>48235.294117647056</c:v>
                </c:pt>
                <c:pt idx="1107">
                  <c:v>48278.867102396514</c:v>
                </c:pt>
                <c:pt idx="1108">
                  <c:v>48322.440087145966</c:v>
                </c:pt>
                <c:pt idx="1109">
                  <c:v>48366.013071895424</c:v>
                </c:pt>
                <c:pt idx="1110">
                  <c:v>48409.586056644883</c:v>
                </c:pt>
                <c:pt idx="1111">
                  <c:v>48453.159041394334</c:v>
                </c:pt>
                <c:pt idx="1112">
                  <c:v>48496.732026143793</c:v>
                </c:pt>
                <c:pt idx="1113">
                  <c:v>48540.305010893244</c:v>
                </c:pt>
                <c:pt idx="1114">
                  <c:v>48583.877995642702</c:v>
                </c:pt>
                <c:pt idx="1115">
                  <c:v>48627.450980392154</c:v>
                </c:pt>
                <c:pt idx="1116">
                  <c:v>48671.023965141612</c:v>
                </c:pt>
                <c:pt idx="1117">
                  <c:v>48714.596949891064</c:v>
                </c:pt>
                <c:pt idx="1118">
                  <c:v>48758.169934640522</c:v>
                </c:pt>
                <c:pt idx="1119">
                  <c:v>48801.742919389981</c:v>
                </c:pt>
                <c:pt idx="1120">
                  <c:v>48845.315904139432</c:v>
                </c:pt>
                <c:pt idx="1121">
                  <c:v>48888.888888888891</c:v>
                </c:pt>
                <c:pt idx="1122">
                  <c:v>48932.461873638342</c:v>
                </c:pt>
                <c:pt idx="1123">
                  <c:v>48976.0348583878</c:v>
                </c:pt>
                <c:pt idx="1124">
                  <c:v>49019.607843137252</c:v>
                </c:pt>
                <c:pt idx="1125">
                  <c:v>49063.18082788671</c:v>
                </c:pt>
                <c:pt idx="1126">
                  <c:v>49106.753812636161</c:v>
                </c:pt>
                <c:pt idx="1127">
                  <c:v>49150.32679738562</c:v>
                </c:pt>
                <c:pt idx="1128">
                  <c:v>49193.899782135079</c:v>
                </c:pt>
                <c:pt idx="1129">
                  <c:v>49237.47276688453</c:v>
                </c:pt>
                <c:pt idx="1130">
                  <c:v>49281.045751633988</c:v>
                </c:pt>
                <c:pt idx="1131">
                  <c:v>49324.61873638344</c:v>
                </c:pt>
                <c:pt idx="1132">
                  <c:v>49368.191721132898</c:v>
                </c:pt>
                <c:pt idx="1133">
                  <c:v>49411.76470588235</c:v>
                </c:pt>
                <c:pt idx="1134">
                  <c:v>49455.337690631808</c:v>
                </c:pt>
                <c:pt idx="1135">
                  <c:v>49498.910675381259</c:v>
                </c:pt>
                <c:pt idx="1136">
                  <c:v>49542.483660130718</c:v>
                </c:pt>
                <c:pt idx="1137">
                  <c:v>49586.056644880176</c:v>
                </c:pt>
                <c:pt idx="1138">
                  <c:v>49629.629629629628</c:v>
                </c:pt>
                <c:pt idx="1139">
                  <c:v>49673.202614379086</c:v>
                </c:pt>
                <c:pt idx="1140">
                  <c:v>49716.775599128538</c:v>
                </c:pt>
                <c:pt idx="1141">
                  <c:v>49760.348583877996</c:v>
                </c:pt>
                <c:pt idx="1142">
                  <c:v>49803.921568627447</c:v>
                </c:pt>
                <c:pt idx="1143">
                  <c:v>49847.494553376906</c:v>
                </c:pt>
                <c:pt idx="1144">
                  <c:v>49891.067538126357</c:v>
                </c:pt>
                <c:pt idx="1145">
                  <c:v>49934.640522875816</c:v>
                </c:pt>
                <c:pt idx="1146">
                  <c:v>49978.213507625274</c:v>
                </c:pt>
                <c:pt idx="1147">
                  <c:v>50021.786492374726</c:v>
                </c:pt>
                <c:pt idx="1148">
                  <c:v>50065.359477124184</c:v>
                </c:pt>
                <c:pt idx="1149">
                  <c:v>50108.932461873635</c:v>
                </c:pt>
                <c:pt idx="1150">
                  <c:v>50152.505446623094</c:v>
                </c:pt>
                <c:pt idx="1151">
                  <c:v>50196.078431372545</c:v>
                </c:pt>
                <c:pt idx="1152">
                  <c:v>50239.651416122004</c:v>
                </c:pt>
                <c:pt idx="1153">
                  <c:v>50283.224400871455</c:v>
                </c:pt>
                <c:pt idx="1154">
                  <c:v>50326.797385620914</c:v>
                </c:pt>
                <c:pt idx="1155">
                  <c:v>50370.370370370372</c:v>
                </c:pt>
                <c:pt idx="1156">
                  <c:v>50413.943355119824</c:v>
                </c:pt>
                <c:pt idx="1157">
                  <c:v>50457.516339869282</c:v>
                </c:pt>
                <c:pt idx="1158">
                  <c:v>50501.089324618733</c:v>
                </c:pt>
                <c:pt idx="1159">
                  <c:v>50544.662309368192</c:v>
                </c:pt>
                <c:pt idx="1160">
                  <c:v>50588.235294117643</c:v>
                </c:pt>
                <c:pt idx="1161">
                  <c:v>50631.808278867102</c:v>
                </c:pt>
                <c:pt idx="1162">
                  <c:v>50675.38126361656</c:v>
                </c:pt>
                <c:pt idx="1163">
                  <c:v>50718.954248366012</c:v>
                </c:pt>
                <c:pt idx="1164">
                  <c:v>50762.52723311547</c:v>
                </c:pt>
                <c:pt idx="1165">
                  <c:v>50806.100217864921</c:v>
                </c:pt>
                <c:pt idx="1166">
                  <c:v>50849.67320261438</c:v>
                </c:pt>
                <c:pt idx="1167">
                  <c:v>50893.246187363831</c:v>
                </c:pt>
                <c:pt idx="1168">
                  <c:v>50936.81917211329</c:v>
                </c:pt>
                <c:pt idx="1169">
                  <c:v>50980.392156862741</c:v>
                </c:pt>
                <c:pt idx="1170">
                  <c:v>51023.9651416122</c:v>
                </c:pt>
                <c:pt idx="1171">
                  <c:v>51067.538126361658</c:v>
                </c:pt>
                <c:pt idx="1172">
                  <c:v>51111.111111111109</c:v>
                </c:pt>
                <c:pt idx="1173">
                  <c:v>51154.684095860568</c:v>
                </c:pt>
                <c:pt idx="1174">
                  <c:v>51198.257080610019</c:v>
                </c:pt>
                <c:pt idx="1175">
                  <c:v>51241.830065359478</c:v>
                </c:pt>
                <c:pt idx="1176">
                  <c:v>51285.403050108929</c:v>
                </c:pt>
                <c:pt idx="1177">
                  <c:v>51328.976034858388</c:v>
                </c:pt>
                <c:pt idx="1178">
                  <c:v>51372.549019607839</c:v>
                </c:pt>
                <c:pt idx="1179">
                  <c:v>51416.122004357298</c:v>
                </c:pt>
                <c:pt idx="1180">
                  <c:v>51459.694989106756</c:v>
                </c:pt>
                <c:pt idx="1181">
                  <c:v>51503.267973856207</c:v>
                </c:pt>
                <c:pt idx="1182">
                  <c:v>51546.840958605666</c:v>
                </c:pt>
                <c:pt idx="1183">
                  <c:v>51590.413943355117</c:v>
                </c:pt>
                <c:pt idx="1184">
                  <c:v>51633.986928104576</c:v>
                </c:pt>
                <c:pt idx="1185">
                  <c:v>51677.559912854027</c:v>
                </c:pt>
                <c:pt idx="1186">
                  <c:v>51721.132897603486</c:v>
                </c:pt>
                <c:pt idx="1187">
                  <c:v>51764.705882352937</c:v>
                </c:pt>
                <c:pt idx="1188">
                  <c:v>51808.278867102395</c:v>
                </c:pt>
                <c:pt idx="1189">
                  <c:v>51851.851851851854</c:v>
                </c:pt>
                <c:pt idx="1190">
                  <c:v>51895.424836601305</c:v>
                </c:pt>
                <c:pt idx="1191">
                  <c:v>51938.997821350764</c:v>
                </c:pt>
                <c:pt idx="1192">
                  <c:v>51982.570806100215</c:v>
                </c:pt>
                <c:pt idx="1193">
                  <c:v>52026.143790849674</c:v>
                </c:pt>
                <c:pt idx="1194">
                  <c:v>52069.716775599125</c:v>
                </c:pt>
                <c:pt idx="1195">
                  <c:v>52113.289760348584</c:v>
                </c:pt>
                <c:pt idx="1196">
                  <c:v>52156.862745098035</c:v>
                </c:pt>
                <c:pt idx="1197">
                  <c:v>52200.435729847493</c:v>
                </c:pt>
                <c:pt idx="1198">
                  <c:v>52244.008714596952</c:v>
                </c:pt>
                <c:pt idx="1199">
                  <c:v>52287.581699346403</c:v>
                </c:pt>
                <c:pt idx="1200">
                  <c:v>52331.154684095862</c:v>
                </c:pt>
                <c:pt idx="1201">
                  <c:v>52374.727668845313</c:v>
                </c:pt>
                <c:pt idx="1202">
                  <c:v>52418.300653594772</c:v>
                </c:pt>
                <c:pt idx="1203">
                  <c:v>52461.873638344223</c:v>
                </c:pt>
                <c:pt idx="1204">
                  <c:v>52505.446623093681</c:v>
                </c:pt>
                <c:pt idx="1205">
                  <c:v>52549.019607843133</c:v>
                </c:pt>
                <c:pt idx="1206">
                  <c:v>52592.592592592591</c:v>
                </c:pt>
                <c:pt idx="1207">
                  <c:v>52636.16557734205</c:v>
                </c:pt>
                <c:pt idx="1208">
                  <c:v>52679.738562091501</c:v>
                </c:pt>
                <c:pt idx="1209">
                  <c:v>52723.31154684096</c:v>
                </c:pt>
                <c:pt idx="1210">
                  <c:v>52766.884531590411</c:v>
                </c:pt>
                <c:pt idx="1211">
                  <c:v>52810.457516339869</c:v>
                </c:pt>
                <c:pt idx="1212">
                  <c:v>52854.030501089321</c:v>
                </c:pt>
                <c:pt idx="1213">
                  <c:v>52897.603485838779</c:v>
                </c:pt>
                <c:pt idx="1214">
                  <c:v>52941.176470588238</c:v>
                </c:pt>
                <c:pt idx="1215">
                  <c:v>52984.749455337689</c:v>
                </c:pt>
                <c:pt idx="1216">
                  <c:v>53028.322440087148</c:v>
                </c:pt>
                <c:pt idx="1217">
                  <c:v>53071.895424836599</c:v>
                </c:pt>
                <c:pt idx="1218">
                  <c:v>53115.468409586058</c:v>
                </c:pt>
                <c:pt idx="1219">
                  <c:v>53159.041394335509</c:v>
                </c:pt>
                <c:pt idx="1220">
                  <c:v>53202.614379084967</c:v>
                </c:pt>
                <c:pt idx="1221">
                  <c:v>53246.187363834419</c:v>
                </c:pt>
                <c:pt idx="1222">
                  <c:v>53289.760348583877</c:v>
                </c:pt>
                <c:pt idx="1223">
                  <c:v>53333.333333333336</c:v>
                </c:pt>
                <c:pt idx="1224">
                  <c:v>53376.906318082787</c:v>
                </c:pt>
                <c:pt idx="1225">
                  <c:v>53420.479302832246</c:v>
                </c:pt>
                <c:pt idx="1226">
                  <c:v>53464.052287581697</c:v>
                </c:pt>
                <c:pt idx="1227">
                  <c:v>53507.625272331155</c:v>
                </c:pt>
                <c:pt idx="1228">
                  <c:v>53551.198257080607</c:v>
                </c:pt>
                <c:pt idx="1229">
                  <c:v>53594.771241830065</c:v>
                </c:pt>
                <c:pt idx="1230">
                  <c:v>53638.344226579517</c:v>
                </c:pt>
                <c:pt idx="1231">
                  <c:v>53681.917211328975</c:v>
                </c:pt>
                <c:pt idx="1232">
                  <c:v>53725.490196078434</c:v>
                </c:pt>
                <c:pt idx="1233">
                  <c:v>53769.063180827885</c:v>
                </c:pt>
                <c:pt idx="1234">
                  <c:v>53812.636165577343</c:v>
                </c:pt>
                <c:pt idx="1235">
                  <c:v>53856.209150326795</c:v>
                </c:pt>
                <c:pt idx="1236">
                  <c:v>53899.782135076253</c:v>
                </c:pt>
                <c:pt idx="1237">
                  <c:v>53943.355119825705</c:v>
                </c:pt>
                <c:pt idx="1238">
                  <c:v>53986.928104575163</c:v>
                </c:pt>
                <c:pt idx="1239">
                  <c:v>54030.501089324614</c:v>
                </c:pt>
                <c:pt idx="1240">
                  <c:v>54074.074074074073</c:v>
                </c:pt>
                <c:pt idx="1241">
                  <c:v>54117.647058823532</c:v>
                </c:pt>
                <c:pt idx="1242">
                  <c:v>54161.220043572983</c:v>
                </c:pt>
                <c:pt idx="1243">
                  <c:v>54204.793028322441</c:v>
                </c:pt>
                <c:pt idx="1244">
                  <c:v>54248.366013071893</c:v>
                </c:pt>
                <c:pt idx="1245">
                  <c:v>54291.938997821351</c:v>
                </c:pt>
                <c:pt idx="1246">
                  <c:v>54335.511982570803</c:v>
                </c:pt>
                <c:pt idx="1247">
                  <c:v>54379.084967320261</c:v>
                </c:pt>
                <c:pt idx="1248">
                  <c:v>54422.657952069712</c:v>
                </c:pt>
                <c:pt idx="1249">
                  <c:v>54466.230936819171</c:v>
                </c:pt>
                <c:pt idx="1250">
                  <c:v>54509.803921568629</c:v>
                </c:pt>
                <c:pt idx="1251">
                  <c:v>54553.376906318081</c:v>
                </c:pt>
                <c:pt idx="1252">
                  <c:v>54596.949891067539</c:v>
                </c:pt>
                <c:pt idx="1253">
                  <c:v>54640.522875816991</c:v>
                </c:pt>
                <c:pt idx="1254">
                  <c:v>54684.095860566449</c:v>
                </c:pt>
                <c:pt idx="1255">
                  <c:v>54727.6688453159</c:v>
                </c:pt>
                <c:pt idx="1256">
                  <c:v>54771.241830065359</c:v>
                </c:pt>
                <c:pt idx="1257">
                  <c:v>54814.81481481481</c:v>
                </c:pt>
                <c:pt idx="1258">
                  <c:v>54858.387799564269</c:v>
                </c:pt>
                <c:pt idx="1259">
                  <c:v>54901.960784313727</c:v>
                </c:pt>
                <c:pt idx="1260">
                  <c:v>54945.533769063179</c:v>
                </c:pt>
                <c:pt idx="1261">
                  <c:v>54989.106753812637</c:v>
                </c:pt>
                <c:pt idx="1262">
                  <c:v>55032.679738562088</c:v>
                </c:pt>
                <c:pt idx="1263">
                  <c:v>55076.252723311547</c:v>
                </c:pt>
                <c:pt idx="1264">
                  <c:v>55119.825708060998</c:v>
                </c:pt>
                <c:pt idx="1265">
                  <c:v>55163.398692810457</c:v>
                </c:pt>
                <c:pt idx="1266">
                  <c:v>55206.971677559915</c:v>
                </c:pt>
                <c:pt idx="1267">
                  <c:v>55250.544662309367</c:v>
                </c:pt>
                <c:pt idx="1268">
                  <c:v>55294.117647058825</c:v>
                </c:pt>
                <c:pt idx="1269">
                  <c:v>55337.690631808277</c:v>
                </c:pt>
                <c:pt idx="1270">
                  <c:v>55381.263616557735</c:v>
                </c:pt>
                <c:pt idx="1271">
                  <c:v>55424.836601307186</c:v>
                </c:pt>
                <c:pt idx="1272">
                  <c:v>55468.409586056645</c:v>
                </c:pt>
                <c:pt idx="1273">
                  <c:v>55511.982570806096</c:v>
                </c:pt>
                <c:pt idx="1274">
                  <c:v>55555.555555555555</c:v>
                </c:pt>
                <c:pt idx="1275">
                  <c:v>55599.128540305013</c:v>
                </c:pt>
                <c:pt idx="1276">
                  <c:v>55642.701525054465</c:v>
                </c:pt>
                <c:pt idx="1277">
                  <c:v>55686.274509803923</c:v>
                </c:pt>
                <c:pt idx="1278">
                  <c:v>55729.847494553374</c:v>
                </c:pt>
                <c:pt idx="1279">
                  <c:v>55773.420479302833</c:v>
                </c:pt>
                <c:pt idx="1280">
                  <c:v>55816.993464052284</c:v>
                </c:pt>
                <c:pt idx="1281">
                  <c:v>55860.566448801743</c:v>
                </c:pt>
                <c:pt idx="1282">
                  <c:v>55904.139433551194</c:v>
                </c:pt>
                <c:pt idx="1283">
                  <c:v>55947.712418300653</c:v>
                </c:pt>
                <c:pt idx="1284">
                  <c:v>55991.285403050111</c:v>
                </c:pt>
                <c:pt idx="1285">
                  <c:v>56034.858387799562</c:v>
                </c:pt>
                <c:pt idx="1286">
                  <c:v>56078.431372549021</c:v>
                </c:pt>
                <c:pt idx="1287">
                  <c:v>56122.004357298472</c:v>
                </c:pt>
                <c:pt idx="1288">
                  <c:v>56165.577342047931</c:v>
                </c:pt>
                <c:pt idx="1289">
                  <c:v>56209.150326797382</c:v>
                </c:pt>
                <c:pt idx="1290">
                  <c:v>56252.723311546841</c:v>
                </c:pt>
                <c:pt idx="1291">
                  <c:v>56296.296296296292</c:v>
                </c:pt>
                <c:pt idx="1292">
                  <c:v>56339.869281045751</c:v>
                </c:pt>
                <c:pt idx="1293">
                  <c:v>56383.442265795209</c:v>
                </c:pt>
                <c:pt idx="1294">
                  <c:v>56427.01525054466</c:v>
                </c:pt>
                <c:pt idx="1295">
                  <c:v>56470.588235294119</c:v>
                </c:pt>
                <c:pt idx="1296">
                  <c:v>56514.16122004357</c:v>
                </c:pt>
                <c:pt idx="1297">
                  <c:v>56557.734204793029</c:v>
                </c:pt>
                <c:pt idx="1298">
                  <c:v>56601.30718954248</c:v>
                </c:pt>
                <c:pt idx="1299">
                  <c:v>56644.880174291939</c:v>
                </c:pt>
                <c:pt idx="1300">
                  <c:v>56688.45315904139</c:v>
                </c:pt>
                <c:pt idx="1301">
                  <c:v>56732.026143790848</c:v>
                </c:pt>
                <c:pt idx="1302">
                  <c:v>56775.599128540307</c:v>
                </c:pt>
                <c:pt idx="1303">
                  <c:v>56819.172113289758</c:v>
                </c:pt>
                <c:pt idx="1304">
                  <c:v>56862.745098039217</c:v>
                </c:pt>
                <c:pt idx="1305">
                  <c:v>56906.318082788668</c:v>
                </c:pt>
                <c:pt idx="1306">
                  <c:v>56949.891067538127</c:v>
                </c:pt>
                <c:pt idx="1307">
                  <c:v>56993.464052287578</c:v>
                </c:pt>
                <c:pt idx="1308">
                  <c:v>57037.037037037036</c:v>
                </c:pt>
                <c:pt idx="1309">
                  <c:v>57080.610021786488</c:v>
                </c:pt>
                <c:pt idx="1310">
                  <c:v>57124.183006535946</c:v>
                </c:pt>
                <c:pt idx="1311">
                  <c:v>57167.755991285405</c:v>
                </c:pt>
                <c:pt idx="1312">
                  <c:v>57211.328976034856</c:v>
                </c:pt>
                <c:pt idx="1313">
                  <c:v>57254.901960784315</c:v>
                </c:pt>
                <c:pt idx="1314">
                  <c:v>57298.474945533766</c:v>
                </c:pt>
                <c:pt idx="1315">
                  <c:v>57342.047930283225</c:v>
                </c:pt>
                <c:pt idx="1316">
                  <c:v>57385.620915032676</c:v>
                </c:pt>
                <c:pt idx="1317">
                  <c:v>57429.193899782134</c:v>
                </c:pt>
                <c:pt idx="1318">
                  <c:v>57472.766884531586</c:v>
                </c:pt>
                <c:pt idx="1319">
                  <c:v>57516.339869281044</c:v>
                </c:pt>
                <c:pt idx="1320">
                  <c:v>57559.912854030503</c:v>
                </c:pt>
                <c:pt idx="1321">
                  <c:v>57603.485838779954</c:v>
                </c:pt>
                <c:pt idx="1322">
                  <c:v>57647.058823529413</c:v>
                </c:pt>
                <c:pt idx="1323">
                  <c:v>57690.631808278864</c:v>
                </c:pt>
                <c:pt idx="1324">
                  <c:v>57734.204793028322</c:v>
                </c:pt>
                <c:pt idx="1325">
                  <c:v>57777.777777777774</c:v>
                </c:pt>
                <c:pt idx="1326">
                  <c:v>57821.350762527232</c:v>
                </c:pt>
                <c:pt idx="1327">
                  <c:v>57864.923747276691</c:v>
                </c:pt>
                <c:pt idx="1328">
                  <c:v>57908.496732026142</c:v>
                </c:pt>
                <c:pt idx="1329">
                  <c:v>57952.069716775601</c:v>
                </c:pt>
                <c:pt idx="1330">
                  <c:v>57995.642701525052</c:v>
                </c:pt>
                <c:pt idx="1331">
                  <c:v>58039.215686274511</c:v>
                </c:pt>
                <c:pt idx="1332">
                  <c:v>58082.788671023962</c:v>
                </c:pt>
                <c:pt idx="1333">
                  <c:v>58126.36165577342</c:v>
                </c:pt>
                <c:pt idx="1334">
                  <c:v>58169.934640522872</c:v>
                </c:pt>
                <c:pt idx="1335">
                  <c:v>58213.50762527233</c:v>
                </c:pt>
                <c:pt idx="1336">
                  <c:v>58257.080610021789</c:v>
                </c:pt>
                <c:pt idx="1337">
                  <c:v>58300.65359477124</c:v>
                </c:pt>
                <c:pt idx="1338">
                  <c:v>58344.226579520699</c:v>
                </c:pt>
                <c:pt idx="1339">
                  <c:v>58387.79956427015</c:v>
                </c:pt>
                <c:pt idx="1340">
                  <c:v>58431.372549019608</c:v>
                </c:pt>
                <c:pt idx="1341">
                  <c:v>58474.94553376906</c:v>
                </c:pt>
                <c:pt idx="1342">
                  <c:v>58518.518518518518</c:v>
                </c:pt>
                <c:pt idx="1343">
                  <c:v>58562.09150326797</c:v>
                </c:pt>
                <c:pt idx="1344">
                  <c:v>58605.664488017428</c:v>
                </c:pt>
                <c:pt idx="1345">
                  <c:v>58649.237472766887</c:v>
                </c:pt>
                <c:pt idx="1346">
                  <c:v>58692.810457516338</c:v>
                </c:pt>
                <c:pt idx="1347">
                  <c:v>58736.383442265796</c:v>
                </c:pt>
                <c:pt idx="1348">
                  <c:v>58779.956427015248</c:v>
                </c:pt>
                <c:pt idx="1349">
                  <c:v>58823.529411764706</c:v>
                </c:pt>
                <c:pt idx="1350">
                  <c:v>58867.102396514158</c:v>
                </c:pt>
                <c:pt idx="1351">
                  <c:v>58910.675381263616</c:v>
                </c:pt>
                <c:pt idx="1352">
                  <c:v>58954.248366013067</c:v>
                </c:pt>
                <c:pt idx="1353">
                  <c:v>58997.821350762526</c:v>
                </c:pt>
                <c:pt idx="1354">
                  <c:v>59041.394335511985</c:v>
                </c:pt>
                <c:pt idx="1355">
                  <c:v>59084.967320261436</c:v>
                </c:pt>
                <c:pt idx="1356">
                  <c:v>59128.540305010894</c:v>
                </c:pt>
                <c:pt idx="1357">
                  <c:v>59172.113289760346</c:v>
                </c:pt>
                <c:pt idx="1358">
                  <c:v>59215.686274509804</c:v>
                </c:pt>
                <c:pt idx="1359">
                  <c:v>59259.259259259255</c:v>
                </c:pt>
                <c:pt idx="1360">
                  <c:v>59302.832244008714</c:v>
                </c:pt>
                <c:pt idx="1361">
                  <c:v>59346.405228758165</c:v>
                </c:pt>
                <c:pt idx="1362">
                  <c:v>59389.978213507624</c:v>
                </c:pt>
                <c:pt idx="1363">
                  <c:v>59433.551198257082</c:v>
                </c:pt>
                <c:pt idx="1364">
                  <c:v>59477.124183006534</c:v>
                </c:pt>
                <c:pt idx="1365">
                  <c:v>59520.697167755992</c:v>
                </c:pt>
                <c:pt idx="1366">
                  <c:v>59564.270152505444</c:v>
                </c:pt>
                <c:pt idx="1367">
                  <c:v>59607.843137254902</c:v>
                </c:pt>
                <c:pt idx="1368">
                  <c:v>59651.416122004353</c:v>
                </c:pt>
                <c:pt idx="1369">
                  <c:v>59694.989106753812</c:v>
                </c:pt>
                <c:pt idx="1370">
                  <c:v>59738.562091503263</c:v>
                </c:pt>
                <c:pt idx="1371">
                  <c:v>59782.135076252722</c:v>
                </c:pt>
                <c:pt idx="1372">
                  <c:v>59825.70806100218</c:v>
                </c:pt>
                <c:pt idx="1373">
                  <c:v>59869.281045751632</c:v>
                </c:pt>
                <c:pt idx="1374">
                  <c:v>59912.85403050109</c:v>
                </c:pt>
                <c:pt idx="1375">
                  <c:v>59956.427015250541</c:v>
                </c:pt>
                <c:pt idx="1376">
                  <c:v>60000</c:v>
                </c:pt>
                <c:pt idx="1377">
                  <c:v>60043.572984749451</c:v>
                </c:pt>
                <c:pt idx="1378">
                  <c:v>60087.14596949891</c:v>
                </c:pt>
                <c:pt idx="1379">
                  <c:v>60130.718954248368</c:v>
                </c:pt>
                <c:pt idx="1380">
                  <c:v>60174.29193899782</c:v>
                </c:pt>
                <c:pt idx="1381">
                  <c:v>60217.864923747278</c:v>
                </c:pt>
                <c:pt idx="1382">
                  <c:v>60261.43790849673</c:v>
                </c:pt>
                <c:pt idx="1383">
                  <c:v>60305.010893246188</c:v>
                </c:pt>
                <c:pt idx="1384">
                  <c:v>60348.583877995639</c:v>
                </c:pt>
                <c:pt idx="1385">
                  <c:v>60392.156862745098</c:v>
                </c:pt>
                <c:pt idx="1386">
                  <c:v>60435.729847494549</c:v>
                </c:pt>
                <c:pt idx="1387">
                  <c:v>60479.302832244008</c:v>
                </c:pt>
                <c:pt idx="1388">
                  <c:v>60522.875816993466</c:v>
                </c:pt>
                <c:pt idx="1389">
                  <c:v>60566.448801742918</c:v>
                </c:pt>
                <c:pt idx="1390">
                  <c:v>60610.021786492376</c:v>
                </c:pt>
                <c:pt idx="1391">
                  <c:v>60653.594771241827</c:v>
                </c:pt>
                <c:pt idx="1392">
                  <c:v>60697.167755991286</c:v>
                </c:pt>
                <c:pt idx="1393">
                  <c:v>60740.740740740737</c:v>
                </c:pt>
                <c:pt idx="1394">
                  <c:v>60784.313725490196</c:v>
                </c:pt>
                <c:pt idx="1395">
                  <c:v>60827.886710239647</c:v>
                </c:pt>
                <c:pt idx="1396">
                  <c:v>60871.459694989106</c:v>
                </c:pt>
                <c:pt idx="1397">
                  <c:v>60915.032679738564</c:v>
                </c:pt>
                <c:pt idx="1398">
                  <c:v>60958.605664488015</c:v>
                </c:pt>
                <c:pt idx="1399">
                  <c:v>61002.178649237474</c:v>
                </c:pt>
                <c:pt idx="1400">
                  <c:v>61045.751633986925</c:v>
                </c:pt>
                <c:pt idx="1401">
                  <c:v>61089.324618736384</c:v>
                </c:pt>
                <c:pt idx="1402">
                  <c:v>61132.897603485835</c:v>
                </c:pt>
                <c:pt idx="1403">
                  <c:v>61176.470588235294</c:v>
                </c:pt>
                <c:pt idx="1404">
                  <c:v>61220.043572984745</c:v>
                </c:pt>
                <c:pt idx="1405">
                  <c:v>61263.616557734204</c:v>
                </c:pt>
                <c:pt idx="1406">
                  <c:v>61307.189542483662</c:v>
                </c:pt>
                <c:pt idx="1407">
                  <c:v>61350.762527233113</c:v>
                </c:pt>
                <c:pt idx="1408">
                  <c:v>61394.335511982572</c:v>
                </c:pt>
                <c:pt idx="1409">
                  <c:v>61437.908496732023</c:v>
                </c:pt>
                <c:pt idx="1410">
                  <c:v>61481.481481481482</c:v>
                </c:pt>
                <c:pt idx="1411">
                  <c:v>61525.054466230933</c:v>
                </c:pt>
                <c:pt idx="1412">
                  <c:v>61568.627450980392</c:v>
                </c:pt>
                <c:pt idx="1413">
                  <c:v>61612.200435729843</c:v>
                </c:pt>
                <c:pt idx="1414">
                  <c:v>61655.773420479301</c:v>
                </c:pt>
                <c:pt idx="1415">
                  <c:v>61699.34640522876</c:v>
                </c:pt>
                <c:pt idx="1416">
                  <c:v>61742.919389978211</c:v>
                </c:pt>
                <c:pt idx="1417">
                  <c:v>61786.49237472767</c:v>
                </c:pt>
                <c:pt idx="1418">
                  <c:v>61830.065359477121</c:v>
                </c:pt>
                <c:pt idx="1419">
                  <c:v>61873.63834422658</c:v>
                </c:pt>
                <c:pt idx="1420">
                  <c:v>61917.211328976031</c:v>
                </c:pt>
                <c:pt idx="1421">
                  <c:v>61960.784313725489</c:v>
                </c:pt>
                <c:pt idx="1422">
                  <c:v>62004.357298474941</c:v>
                </c:pt>
                <c:pt idx="1423">
                  <c:v>62047.930283224399</c:v>
                </c:pt>
                <c:pt idx="1424">
                  <c:v>62091.503267973858</c:v>
                </c:pt>
                <c:pt idx="1425">
                  <c:v>62135.076252723309</c:v>
                </c:pt>
                <c:pt idx="1426">
                  <c:v>62178.649237472768</c:v>
                </c:pt>
                <c:pt idx="1427">
                  <c:v>62222.222222222219</c:v>
                </c:pt>
                <c:pt idx="1428">
                  <c:v>62265.795206971678</c:v>
                </c:pt>
                <c:pt idx="1429">
                  <c:v>62309.368191721129</c:v>
                </c:pt>
                <c:pt idx="1430">
                  <c:v>62352.941176470587</c:v>
                </c:pt>
                <c:pt idx="1431">
                  <c:v>62396.514161220046</c:v>
                </c:pt>
                <c:pt idx="1432">
                  <c:v>62440.087145969497</c:v>
                </c:pt>
                <c:pt idx="1433">
                  <c:v>62483.660130718956</c:v>
                </c:pt>
                <c:pt idx="1434">
                  <c:v>62527.233115468407</c:v>
                </c:pt>
                <c:pt idx="1435">
                  <c:v>62570.806100217866</c:v>
                </c:pt>
                <c:pt idx="1436">
                  <c:v>62614.379084967317</c:v>
                </c:pt>
                <c:pt idx="1437">
                  <c:v>62657.952069716775</c:v>
                </c:pt>
                <c:pt idx="1438">
                  <c:v>62701.525054466227</c:v>
                </c:pt>
                <c:pt idx="1439">
                  <c:v>62745.098039215685</c:v>
                </c:pt>
                <c:pt idx="1440">
                  <c:v>62788.671023965144</c:v>
                </c:pt>
                <c:pt idx="1441">
                  <c:v>62832.244008714595</c:v>
                </c:pt>
                <c:pt idx="1442">
                  <c:v>62875.816993464054</c:v>
                </c:pt>
                <c:pt idx="1443">
                  <c:v>62919.389978213505</c:v>
                </c:pt>
                <c:pt idx="1444">
                  <c:v>62962.962962962964</c:v>
                </c:pt>
                <c:pt idx="1445">
                  <c:v>63006.535947712415</c:v>
                </c:pt>
                <c:pt idx="1446">
                  <c:v>63050.108932461873</c:v>
                </c:pt>
                <c:pt idx="1447">
                  <c:v>63093.681917211325</c:v>
                </c:pt>
                <c:pt idx="1448">
                  <c:v>63137.254901960783</c:v>
                </c:pt>
                <c:pt idx="1449">
                  <c:v>63180.827886710242</c:v>
                </c:pt>
                <c:pt idx="1450">
                  <c:v>63224.400871459693</c:v>
                </c:pt>
                <c:pt idx="1451">
                  <c:v>63267.973856209152</c:v>
                </c:pt>
                <c:pt idx="1452">
                  <c:v>63311.546840958603</c:v>
                </c:pt>
                <c:pt idx="1453">
                  <c:v>63355.119825708061</c:v>
                </c:pt>
                <c:pt idx="1454">
                  <c:v>63398.692810457513</c:v>
                </c:pt>
                <c:pt idx="1455">
                  <c:v>63442.265795206971</c:v>
                </c:pt>
                <c:pt idx="1456">
                  <c:v>63485.838779956423</c:v>
                </c:pt>
                <c:pt idx="1457">
                  <c:v>63529.411764705881</c:v>
                </c:pt>
                <c:pt idx="1458">
                  <c:v>63572.98474945534</c:v>
                </c:pt>
                <c:pt idx="1459">
                  <c:v>63616.557734204791</c:v>
                </c:pt>
                <c:pt idx="1460">
                  <c:v>63660.130718954249</c:v>
                </c:pt>
                <c:pt idx="1461">
                  <c:v>63703.703703703701</c:v>
                </c:pt>
                <c:pt idx="1462">
                  <c:v>63747.276688453159</c:v>
                </c:pt>
                <c:pt idx="1463">
                  <c:v>63790.849673202611</c:v>
                </c:pt>
                <c:pt idx="1464">
                  <c:v>63834.422657952069</c:v>
                </c:pt>
                <c:pt idx="1465">
                  <c:v>63877.99564270152</c:v>
                </c:pt>
                <c:pt idx="1466">
                  <c:v>63921.568627450979</c:v>
                </c:pt>
                <c:pt idx="1467">
                  <c:v>63965.141612200438</c:v>
                </c:pt>
                <c:pt idx="1468">
                  <c:v>64008.714596949889</c:v>
                </c:pt>
                <c:pt idx="1469">
                  <c:v>64052.287581699347</c:v>
                </c:pt>
                <c:pt idx="1470">
                  <c:v>64095.860566448799</c:v>
                </c:pt>
                <c:pt idx="1471">
                  <c:v>64139.433551198257</c:v>
                </c:pt>
                <c:pt idx="1472">
                  <c:v>64183.006535947708</c:v>
                </c:pt>
                <c:pt idx="1473">
                  <c:v>64226.579520697167</c:v>
                </c:pt>
                <c:pt idx="1474">
                  <c:v>64270.152505446618</c:v>
                </c:pt>
                <c:pt idx="1475">
                  <c:v>64313.725490196077</c:v>
                </c:pt>
                <c:pt idx="1476">
                  <c:v>64357.298474945535</c:v>
                </c:pt>
                <c:pt idx="1477">
                  <c:v>64400.871459694987</c:v>
                </c:pt>
                <c:pt idx="1478">
                  <c:v>64444.444444444445</c:v>
                </c:pt>
                <c:pt idx="1479">
                  <c:v>64488.017429193897</c:v>
                </c:pt>
                <c:pt idx="1480">
                  <c:v>64531.590413943355</c:v>
                </c:pt>
                <c:pt idx="1481">
                  <c:v>64575.163398692806</c:v>
                </c:pt>
                <c:pt idx="1482">
                  <c:v>64618.736383442265</c:v>
                </c:pt>
                <c:pt idx="1483">
                  <c:v>64662.309368191723</c:v>
                </c:pt>
                <c:pt idx="1484">
                  <c:v>64705.882352941175</c:v>
                </c:pt>
                <c:pt idx="1485">
                  <c:v>64749.455337690633</c:v>
                </c:pt>
                <c:pt idx="1486">
                  <c:v>64793.028322440085</c:v>
                </c:pt>
                <c:pt idx="1487">
                  <c:v>64836.601307189543</c:v>
                </c:pt>
                <c:pt idx="1488">
                  <c:v>64880.174291938994</c:v>
                </c:pt>
                <c:pt idx="1489">
                  <c:v>64923.747276688453</c:v>
                </c:pt>
                <c:pt idx="1490">
                  <c:v>64967.320261437904</c:v>
                </c:pt>
                <c:pt idx="1491">
                  <c:v>65010.893246187363</c:v>
                </c:pt>
                <c:pt idx="1492">
                  <c:v>65054.466230936821</c:v>
                </c:pt>
                <c:pt idx="1493">
                  <c:v>65098.039215686273</c:v>
                </c:pt>
                <c:pt idx="1494">
                  <c:v>65141.612200435731</c:v>
                </c:pt>
                <c:pt idx="1495">
                  <c:v>65185.185185185182</c:v>
                </c:pt>
                <c:pt idx="1496">
                  <c:v>65228.758169934641</c:v>
                </c:pt>
                <c:pt idx="1497">
                  <c:v>65272.331154684092</c:v>
                </c:pt>
                <c:pt idx="1498">
                  <c:v>65315.904139433551</c:v>
                </c:pt>
                <c:pt idx="1499">
                  <c:v>65359.477124183002</c:v>
                </c:pt>
                <c:pt idx="1500">
                  <c:v>65403.050108932461</c:v>
                </c:pt>
                <c:pt idx="1501">
                  <c:v>65446.623093681919</c:v>
                </c:pt>
                <c:pt idx="1502">
                  <c:v>65490.196078431371</c:v>
                </c:pt>
                <c:pt idx="1503">
                  <c:v>65533.769063180829</c:v>
                </c:pt>
                <c:pt idx="1504">
                  <c:v>65577.342047930288</c:v>
                </c:pt>
                <c:pt idx="1505">
                  <c:v>65620.915032679739</c:v>
                </c:pt>
                <c:pt idx="1506">
                  <c:v>65664.48801742919</c:v>
                </c:pt>
                <c:pt idx="1507">
                  <c:v>65708.061002178642</c:v>
                </c:pt>
                <c:pt idx="1508">
                  <c:v>65751.633986928107</c:v>
                </c:pt>
                <c:pt idx="1509">
                  <c:v>65795.206971677559</c:v>
                </c:pt>
                <c:pt idx="1510">
                  <c:v>65838.77995642701</c:v>
                </c:pt>
                <c:pt idx="1511">
                  <c:v>65882.352941176476</c:v>
                </c:pt>
                <c:pt idx="1512">
                  <c:v>65925.925925925927</c:v>
                </c:pt>
                <c:pt idx="1513">
                  <c:v>65969.498910675378</c:v>
                </c:pt>
                <c:pt idx="1514">
                  <c:v>66013.07189542483</c:v>
                </c:pt>
                <c:pt idx="1515">
                  <c:v>66056.644880174295</c:v>
                </c:pt>
                <c:pt idx="1516">
                  <c:v>66100.217864923747</c:v>
                </c:pt>
                <c:pt idx="1517">
                  <c:v>66143.790849673198</c:v>
                </c:pt>
                <c:pt idx="1518">
                  <c:v>66187.363834422664</c:v>
                </c:pt>
                <c:pt idx="1519">
                  <c:v>66230.936819172115</c:v>
                </c:pt>
                <c:pt idx="1520">
                  <c:v>66274.509803921566</c:v>
                </c:pt>
                <c:pt idx="1521">
                  <c:v>66318.082788671018</c:v>
                </c:pt>
                <c:pt idx="1522">
                  <c:v>66361.655773420483</c:v>
                </c:pt>
                <c:pt idx="1523">
                  <c:v>66405.228758169935</c:v>
                </c:pt>
                <c:pt idx="1524">
                  <c:v>66448.801742919386</c:v>
                </c:pt>
                <c:pt idx="1525">
                  <c:v>66492.374727668837</c:v>
                </c:pt>
                <c:pt idx="1526">
                  <c:v>66535.947712418303</c:v>
                </c:pt>
                <c:pt idx="1527">
                  <c:v>66579.520697167754</c:v>
                </c:pt>
                <c:pt idx="1528">
                  <c:v>66623.093681917206</c:v>
                </c:pt>
                <c:pt idx="1529">
                  <c:v>66666.666666666672</c:v>
                </c:pt>
                <c:pt idx="1530">
                  <c:v>66710.239651416123</c:v>
                </c:pt>
                <c:pt idx="1531">
                  <c:v>66753.812636165574</c:v>
                </c:pt>
                <c:pt idx="1532">
                  <c:v>66797.385620915025</c:v>
                </c:pt>
                <c:pt idx="1533">
                  <c:v>66840.958605664491</c:v>
                </c:pt>
                <c:pt idx="1534">
                  <c:v>66884.531590413942</c:v>
                </c:pt>
                <c:pt idx="1535">
                  <c:v>66928.104575163394</c:v>
                </c:pt>
                <c:pt idx="1536">
                  <c:v>66971.67755991286</c:v>
                </c:pt>
                <c:pt idx="1537">
                  <c:v>67015.250544662311</c:v>
                </c:pt>
                <c:pt idx="1538">
                  <c:v>67058.823529411762</c:v>
                </c:pt>
                <c:pt idx="1539">
                  <c:v>67102.396514161213</c:v>
                </c:pt>
                <c:pt idx="1540">
                  <c:v>67145.969498910679</c:v>
                </c:pt>
                <c:pt idx="1541">
                  <c:v>67189.542483660131</c:v>
                </c:pt>
                <c:pt idx="1542">
                  <c:v>67233.115468409582</c:v>
                </c:pt>
                <c:pt idx="1543">
                  <c:v>67276.688453159033</c:v>
                </c:pt>
                <c:pt idx="1544">
                  <c:v>67320.261437908499</c:v>
                </c:pt>
                <c:pt idx="1545">
                  <c:v>67363.83442265795</c:v>
                </c:pt>
                <c:pt idx="1546">
                  <c:v>67407.407407407401</c:v>
                </c:pt>
                <c:pt idx="1547">
                  <c:v>67450.980392156867</c:v>
                </c:pt>
                <c:pt idx="1548">
                  <c:v>67494.553376906319</c:v>
                </c:pt>
                <c:pt idx="1549">
                  <c:v>67538.12636165577</c:v>
                </c:pt>
                <c:pt idx="1550">
                  <c:v>67581.699346405221</c:v>
                </c:pt>
                <c:pt idx="1551">
                  <c:v>67625.272331154687</c:v>
                </c:pt>
                <c:pt idx="1552">
                  <c:v>67668.845315904138</c:v>
                </c:pt>
                <c:pt idx="1553">
                  <c:v>67712.41830065359</c:v>
                </c:pt>
                <c:pt idx="1554">
                  <c:v>67755.991285403055</c:v>
                </c:pt>
                <c:pt idx="1555">
                  <c:v>67799.564270152507</c:v>
                </c:pt>
                <c:pt idx="1556">
                  <c:v>67843.137254901958</c:v>
                </c:pt>
                <c:pt idx="1557">
                  <c:v>67886.710239651409</c:v>
                </c:pt>
                <c:pt idx="1558">
                  <c:v>67930.283224400875</c:v>
                </c:pt>
                <c:pt idx="1559">
                  <c:v>67973.856209150326</c:v>
                </c:pt>
                <c:pt idx="1560">
                  <c:v>68017.429193899778</c:v>
                </c:pt>
                <c:pt idx="1561">
                  <c:v>68061.002178649229</c:v>
                </c:pt>
                <c:pt idx="1562">
                  <c:v>68104.575163398695</c:v>
                </c:pt>
                <c:pt idx="1563">
                  <c:v>68148.148148148146</c:v>
                </c:pt>
                <c:pt idx="1564">
                  <c:v>68191.721132897597</c:v>
                </c:pt>
                <c:pt idx="1565">
                  <c:v>68235.294117647063</c:v>
                </c:pt>
                <c:pt idx="1566">
                  <c:v>68278.867102396514</c:v>
                </c:pt>
                <c:pt idx="1567">
                  <c:v>68322.440087145966</c:v>
                </c:pt>
                <c:pt idx="1568">
                  <c:v>68366.013071895417</c:v>
                </c:pt>
                <c:pt idx="1569">
                  <c:v>68409.586056644883</c:v>
                </c:pt>
                <c:pt idx="1570">
                  <c:v>68453.159041394334</c:v>
                </c:pt>
                <c:pt idx="1571">
                  <c:v>68496.732026143785</c:v>
                </c:pt>
                <c:pt idx="1572">
                  <c:v>68540.305010893251</c:v>
                </c:pt>
                <c:pt idx="1573">
                  <c:v>68583.877995642702</c:v>
                </c:pt>
                <c:pt idx="1574">
                  <c:v>68627.450980392154</c:v>
                </c:pt>
                <c:pt idx="1575">
                  <c:v>68671.023965141605</c:v>
                </c:pt>
                <c:pt idx="1576">
                  <c:v>68714.596949891071</c:v>
                </c:pt>
                <c:pt idx="1577">
                  <c:v>68758.169934640522</c:v>
                </c:pt>
                <c:pt idx="1578">
                  <c:v>68801.742919389973</c:v>
                </c:pt>
                <c:pt idx="1579">
                  <c:v>68845.315904139439</c:v>
                </c:pt>
                <c:pt idx="1580">
                  <c:v>68888.888888888891</c:v>
                </c:pt>
                <c:pt idx="1581">
                  <c:v>68932.461873638342</c:v>
                </c:pt>
                <c:pt idx="1582">
                  <c:v>68976.034858387793</c:v>
                </c:pt>
                <c:pt idx="1583">
                  <c:v>69019.607843137259</c:v>
                </c:pt>
                <c:pt idx="1584">
                  <c:v>69063.18082788671</c:v>
                </c:pt>
                <c:pt idx="1585">
                  <c:v>69106.753812636161</c:v>
                </c:pt>
                <c:pt idx="1586">
                  <c:v>69150.326797385613</c:v>
                </c:pt>
                <c:pt idx="1587">
                  <c:v>69193.899782135079</c:v>
                </c:pt>
                <c:pt idx="1588">
                  <c:v>69237.47276688453</c:v>
                </c:pt>
                <c:pt idx="1589">
                  <c:v>69281.045751633981</c:v>
                </c:pt>
                <c:pt idx="1590">
                  <c:v>69324.618736383447</c:v>
                </c:pt>
                <c:pt idx="1591">
                  <c:v>69368.191721132898</c:v>
                </c:pt>
                <c:pt idx="1592">
                  <c:v>69411.76470588235</c:v>
                </c:pt>
                <c:pt idx="1593">
                  <c:v>69455.337690631801</c:v>
                </c:pt>
                <c:pt idx="1594">
                  <c:v>69498.910675381267</c:v>
                </c:pt>
                <c:pt idx="1595">
                  <c:v>69542.483660130718</c:v>
                </c:pt>
                <c:pt idx="1596">
                  <c:v>69586.056644880169</c:v>
                </c:pt>
                <c:pt idx="1597">
                  <c:v>69629.629629629635</c:v>
                </c:pt>
                <c:pt idx="1598">
                  <c:v>69673.202614379086</c:v>
                </c:pt>
                <c:pt idx="1599">
                  <c:v>69716.775599128538</c:v>
                </c:pt>
                <c:pt idx="1600">
                  <c:v>69760.348583877989</c:v>
                </c:pt>
                <c:pt idx="1601">
                  <c:v>69803.921568627455</c:v>
                </c:pt>
                <c:pt idx="1602">
                  <c:v>69847.494553376906</c:v>
                </c:pt>
                <c:pt idx="1603">
                  <c:v>69891.067538126357</c:v>
                </c:pt>
                <c:pt idx="1604">
                  <c:v>69934.640522875809</c:v>
                </c:pt>
                <c:pt idx="1605">
                  <c:v>69978.213507625274</c:v>
                </c:pt>
                <c:pt idx="1606">
                  <c:v>70021.786492374726</c:v>
                </c:pt>
                <c:pt idx="1607">
                  <c:v>70065.359477124177</c:v>
                </c:pt>
                <c:pt idx="1608">
                  <c:v>70108.932461873643</c:v>
                </c:pt>
                <c:pt idx="1609">
                  <c:v>70152.505446623094</c:v>
                </c:pt>
                <c:pt idx="1610">
                  <c:v>70196.078431372545</c:v>
                </c:pt>
                <c:pt idx="1611">
                  <c:v>70239.651416121997</c:v>
                </c:pt>
                <c:pt idx="1612">
                  <c:v>70283.224400871462</c:v>
                </c:pt>
                <c:pt idx="1613">
                  <c:v>70326.797385620914</c:v>
                </c:pt>
                <c:pt idx="1614">
                  <c:v>70370.370370370365</c:v>
                </c:pt>
                <c:pt idx="1615">
                  <c:v>70413.943355119831</c:v>
                </c:pt>
                <c:pt idx="1616">
                  <c:v>70457.516339869282</c:v>
                </c:pt>
                <c:pt idx="1617">
                  <c:v>70501.089324618733</c:v>
                </c:pt>
                <c:pt idx="1618">
                  <c:v>70544.662309368185</c:v>
                </c:pt>
                <c:pt idx="1619">
                  <c:v>70588.23529411765</c:v>
                </c:pt>
                <c:pt idx="1620">
                  <c:v>70631.808278867102</c:v>
                </c:pt>
                <c:pt idx="1621">
                  <c:v>70675.381263616553</c:v>
                </c:pt>
                <c:pt idx="1622">
                  <c:v>70718.954248366019</c:v>
                </c:pt>
                <c:pt idx="1623">
                  <c:v>70762.52723311547</c:v>
                </c:pt>
                <c:pt idx="1624">
                  <c:v>70806.100217864921</c:v>
                </c:pt>
                <c:pt idx="1625">
                  <c:v>70849.673202614373</c:v>
                </c:pt>
                <c:pt idx="1626">
                  <c:v>70893.246187363839</c:v>
                </c:pt>
                <c:pt idx="1627">
                  <c:v>70936.81917211329</c:v>
                </c:pt>
                <c:pt idx="1628">
                  <c:v>70980.392156862741</c:v>
                </c:pt>
                <c:pt idx="1629">
                  <c:v>71023.965141612192</c:v>
                </c:pt>
                <c:pt idx="1630">
                  <c:v>71067.538126361658</c:v>
                </c:pt>
                <c:pt idx="1631">
                  <c:v>71111.111111111109</c:v>
                </c:pt>
                <c:pt idx="1632">
                  <c:v>71154.684095860561</c:v>
                </c:pt>
                <c:pt idx="1633">
                  <c:v>71198.257080610027</c:v>
                </c:pt>
                <c:pt idx="1634">
                  <c:v>71241.830065359478</c:v>
                </c:pt>
                <c:pt idx="1635">
                  <c:v>71285.403050108929</c:v>
                </c:pt>
                <c:pt idx="1636">
                  <c:v>71328.97603485838</c:v>
                </c:pt>
                <c:pt idx="1637">
                  <c:v>71372.549019607846</c:v>
                </c:pt>
                <c:pt idx="1638">
                  <c:v>71416.122004357298</c:v>
                </c:pt>
                <c:pt idx="1639">
                  <c:v>71459.694989106749</c:v>
                </c:pt>
                <c:pt idx="1640">
                  <c:v>71503.267973856215</c:v>
                </c:pt>
                <c:pt idx="1641">
                  <c:v>71546.840958605666</c:v>
                </c:pt>
                <c:pt idx="1642">
                  <c:v>71590.413943355117</c:v>
                </c:pt>
                <c:pt idx="1643">
                  <c:v>71633.986928104569</c:v>
                </c:pt>
                <c:pt idx="1644">
                  <c:v>71677.559912854034</c:v>
                </c:pt>
                <c:pt idx="1645">
                  <c:v>71721.132897603486</c:v>
                </c:pt>
                <c:pt idx="1646">
                  <c:v>71764.705882352937</c:v>
                </c:pt>
                <c:pt idx="1647">
                  <c:v>71808.278867102388</c:v>
                </c:pt>
                <c:pt idx="1648">
                  <c:v>71851.851851851854</c:v>
                </c:pt>
                <c:pt idx="1649">
                  <c:v>71895.424836601305</c:v>
                </c:pt>
                <c:pt idx="1650">
                  <c:v>71938.997821350757</c:v>
                </c:pt>
                <c:pt idx="1651">
                  <c:v>71982.570806100222</c:v>
                </c:pt>
                <c:pt idx="1652">
                  <c:v>72026.143790849674</c:v>
                </c:pt>
                <c:pt idx="1653">
                  <c:v>72069.716775599125</c:v>
                </c:pt>
                <c:pt idx="1654">
                  <c:v>72113.289760348576</c:v>
                </c:pt>
                <c:pt idx="1655">
                  <c:v>72156.862745098042</c:v>
                </c:pt>
                <c:pt idx="1656">
                  <c:v>72200.435729847493</c:v>
                </c:pt>
                <c:pt idx="1657">
                  <c:v>72244.008714596945</c:v>
                </c:pt>
                <c:pt idx="1658">
                  <c:v>72287.58169934641</c:v>
                </c:pt>
                <c:pt idx="1659">
                  <c:v>72331.154684095862</c:v>
                </c:pt>
                <c:pt idx="1660">
                  <c:v>72374.727668845313</c:v>
                </c:pt>
                <c:pt idx="1661">
                  <c:v>72418.300653594764</c:v>
                </c:pt>
                <c:pt idx="1662">
                  <c:v>72461.87363834423</c:v>
                </c:pt>
                <c:pt idx="1663">
                  <c:v>72505.446623093681</c:v>
                </c:pt>
                <c:pt idx="1664">
                  <c:v>72549.019607843133</c:v>
                </c:pt>
                <c:pt idx="1665">
                  <c:v>72592.592592592584</c:v>
                </c:pt>
                <c:pt idx="1666">
                  <c:v>72636.16557734205</c:v>
                </c:pt>
                <c:pt idx="1667">
                  <c:v>72679.738562091501</c:v>
                </c:pt>
                <c:pt idx="1668">
                  <c:v>72723.311546840952</c:v>
                </c:pt>
                <c:pt idx="1669">
                  <c:v>72766.884531590418</c:v>
                </c:pt>
                <c:pt idx="1670">
                  <c:v>72810.457516339869</c:v>
                </c:pt>
                <c:pt idx="1671">
                  <c:v>72854.030501089321</c:v>
                </c:pt>
                <c:pt idx="1672">
                  <c:v>72897.603485838772</c:v>
                </c:pt>
                <c:pt idx="1673">
                  <c:v>72941.176470588238</c:v>
                </c:pt>
                <c:pt idx="1674">
                  <c:v>72984.749455337689</c:v>
                </c:pt>
                <c:pt idx="1675">
                  <c:v>73028.32244008714</c:v>
                </c:pt>
                <c:pt idx="1676">
                  <c:v>73071.895424836606</c:v>
                </c:pt>
                <c:pt idx="1677">
                  <c:v>73115.468409586058</c:v>
                </c:pt>
                <c:pt idx="1678">
                  <c:v>73159.041394335509</c:v>
                </c:pt>
                <c:pt idx="1679">
                  <c:v>73202.61437908496</c:v>
                </c:pt>
                <c:pt idx="1680">
                  <c:v>73246.187363834426</c:v>
                </c:pt>
                <c:pt idx="1681">
                  <c:v>73289.760348583877</c:v>
                </c:pt>
                <c:pt idx="1682">
                  <c:v>73333.333333333328</c:v>
                </c:pt>
                <c:pt idx="1683">
                  <c:v>73376.906318082794</c:v>
                </c:pt>
                <c:pt idx="1684">
                  <c:v>73420.479302832246</c:v>
                </c:pt>
                <c:pt idx="1685">
                  <c:v>73464.052287581697</c:v>
                </c:pt>
                <c:pt idx="1686">
                  <c:v>73507.625272331148</c:v>
                </c:pt>
                <c:pt idx="1687">
                  <c:v>73551.198257080614</c:v>
                </c:pt>
                <c:pt idx="1688">
                  <c:v>73594.771241830065</c:v>
                </c:pt>
                <c:pt idx="1689">
                  <c:v>73638.344226579517</c:v>
                </c:pt>
                <c:pt idx="1690">
                  <c:v>73681.917211328968</c:v>
                </c:pt>
                <c:pt idx="1691">
                  <c:v>73725.490196078434</c:v>
                </c:pt>
                <c:pt idx="1692">
                  <c:v>73769.063180827885</c:v>
                </c:pt>
                <c:pt idx="1693">
                  <c:v>73812.636165577336</c:v>
                </c:pt>
                <c:pt idx="1694">
                  <c:v>73856.209150326802</c:v>
                </c:pt>
                <c:pt idx="1695">
                  <c:v>73899.782135076253</c:v>
                </c:pt>
                <c:pt idx="1696">
                  <c:v>73943.355119825705</c:v>
                </c:pt>
                <c:pt idx="1697">
                  <c:v>73986.928104575156</c:v>
                </c:pt>
                <c:pt idx="1698">
                  <c:v>74030.501089324622</c:v>
                </c:pt>
                <c:pt idx="1699">
                  <c:v>74074.074074074073</c:v>
                </c:pt>
                <c:pt idx="1700">
                  <c:v>74117.647058823524</c:v>
                </c:pt>
                <c:pt idx="1701">
                  <c:v>74161.22004357299</c:v>
                </c:pt>
                <c:pt idx="1702">
                  <c:v>74204.793028322441</c:v>
                </c:pt>
                <c:pt idx="1703">
                  <c:v>74248.366013071893</c:v>
                </c:pt>
                <c:pt idx="1704">
                  <c:v>74291.938997821344</c:v>
                </c:pt>
                <c:pt idx="1705">
                  <c:v>74335.51198257081</c:v>
                </c:pt>
                <c:pt idx="1706">
                  <c:v>74379.084967320261</c:v>
                </c:pt>
                <c:pt idx="1707">
                  <c:v>74422.657952069712</c:v>
                </c:pt>
                <c:pt idx="1708">
                  <c:v>74466.230936819164</c:v>
                </c:pt>
                <c:pt idx="1709">
                  <c:v>74509.803921568629</c:v>
                </c:pt>
                <c:pt idx="1710">
                  <c:v>74553.376906318081</c:v>
                </c:pt>
                <c:pt idx="1711">
                  <c:v>74596.949891067532</c:v>
                </c:pt>
                <c:pt idx="1712">
                  <c:v>74640.522875816998</c:v>
                </c:pt>
                <c:pt idx="1713">
                  <c:v>74684.095860566449</c:v>
                </c:pt>
                <c:pt idx="1714">
                  <c:v>74727.6688453159</c:v>
                </c:pt>
                <c:pt idx="1715">
                  <c:v>74771.241830065352</c:v>
                </c:pt>
                <c:pt idx="1716">
                  <c:v>74814.814814814818</c:v>
                </c:pt>
                <c:pt idx="1717">
                  <c:v>74858.387799564269</c:v>
                </c:pt>
                <c:pt idx="1718">
                  <c:v>74901.96078431372</c:v>
                </c:pt>
                <c:pt idx="1719">
                  <c:v>74945.533769063186</c:v>
                </c:pt>
                <c:pt idx="1720">
                  <c:v>74989.106753812637</c:v>
                </c:pt>
                <c:pt idx="1721">
                  <c:v>75032.679738562088</c:v>
                </c:pt>
                <c:pt idx="1722">
                  <c:v>75076.25272331154</c:v>
                </c:pt>
                <c:pt idx="1723">
                  <c:v>75119.825708061006</c:v>
                </c:pt>
                <c:pt idx="1724">
                  <c:v>75163.398692810457</c:v>
                </c:pt>
                <c:pt idx="1725">
                  <c:v>75206.971677559908</c:v>
                </c:pt>
                <c:pt idx="1726">
                  <c:v>75250.544662309374</c:v>
                </c:pt>
                <c:pt idx="1727">
                  <c:v>75294.117647058825</c:v>
                </c:pt>
                <c:pt idx="1728">
                  <c:v>75337.690631808277</c:v>
                </c:pt>
                <c:pt idx="1729">
                  <c:v>75381.263616557728</c:v>
                </c:pt>
                <c:pt idx="1730">
                  <c:v>75424.836601307194</c:v>
                </c:pt>
                <c:pt idx="1731">
                  <c:v>75468.409586056645</c:v>
                </c:pt>
                <c:pt idx="1732">
                  <c:v>75511.982570806096</c:v>
                </c:pt>
                <c:pt idx="1733">
                  <c:v>75555.555555555547</c:v>
                </c:pt>
                <c:pt idx="1734">
                  <c:v>75599.128540305013</c:v>
                </c:pt>
                <c:pt idx="1735">
                  <c:v>75642.701525054465</c:v>
                </c:pt>
                <c:pt idx="1736">
                  <c:v>75686.274509803916</c:v>
                </c:pt>
                <c:pt idx="1737">
                  <c:v>75729.847494553382</c:v>
                </c:pt>
                <c:pt idx="1738">
                  <c:v>75773.420479302833</c:v>
                </c:pt>
                <c:pt idx="1739">
                  <c:v>75816.993464052284</c:v>
                </c:pt>
                <c:pt idx="1740">
                  <c:v>75860.566448801736</c:v>
                </c:pt>
                <c:pt idx="1741">
                  <c:v>75904.139433551201</c:v>
                </c:pt>
                <c:pt idx="1742">
                  <c:v>75947.712418300653</c:v>
                </c:pt>
                <c:pt idx="1743">
                  <c:v>75991.285403050104</c:v>
                </c:pt>
                <c:pt idx="1744">
                  <c:v>76034.85838779957</c:v>
                </c:pt>
                <c:pt idx="1745">
                  <c:v>76078.431372549021</c:v>
                </c:pt>
                <c:pt idx="1746">
                  <c:v>76122.004357298472</c:v>
                </c:pt>
                <c:pt idx="1747">
                  <c:v>76165.577342047924</c:v>
                </c:pt>
                <c:pt idx="1748">
                  <c:v>76209.150326797389</c:v>
                </c:pt>
                <c:pt idx="1749">
                  <c:v>76252.723311546841</c:v>
                </c:pt>
                <c:pt idx="1750">
                  <c:v>76296.296296296292</c:v>
                </c:pt>
                <c:pt idx="1751">
                  <c:v>76339.869281045743</c:v>
                </c:pt>
                <c:pt idx="1752">
                  <c:v>76383.442265795209</c:v>
                </c:pt>
                <c:pt idx="1753">
                  <c:v>76427.01525054466</c:v>
                </c:pt>
                <c:pt idx="1754">
                  <c:v>76470.588235294112</c:v>
                </c:pt>
                <c:pt idx="1755">
                  <c:v>76514.161220043577</c:v>
                </c:pt>
                <c:pt idx="1756">
                  <c:v>76557.734204793029</c:v>
                </c:pt>
                <c:pt idx="1757">
                  <c:v>76601.30718954248</c:v>
                </c:pt>
                <c:pt idx="1758">
                  <c:v>76644.880174291931</c:v>
                </c:pt>
                <c:pt idx="1759">
                  <c:v>76688.453159041397</c:v>
                </c:pt>
                <c:pt idx="1760">
                  <c:v>76732.026143790848</c:v>
                </c:pt>
                <c:pt idx="1761">
                  <c:v>76775.5991285403</c:v>
                </c:pt>
                <c:pt idx="1762">
                  <c:v>76819.172113289766</c:v>
                </c:pt>
                <c:pt idx="1763">
                  <c:v>76862.745098039217</c:v>
                </c:pt>
                <c:pt idx="1764">
                  <c:v>76906.318082788668</c:v>
                </c:pt>
                <c:pt idx="1765">
                  <c:v>76949.891067538119</c:v>
                </c:pt>
                <c:pt idx="1766">
                  <c:v>76993.464052287585</c:v>
                </c:pt>
                <c:pt idx="1767">
                  <c:v>77037.037037037036</c:v>
                </c:pt>
                <c:pt idx="1768">
                  <c:v>77080.610021786488</c:v>
                </c:pt>
                <c:pt idx="1769">
                  <c:v>77124.183006535939</c:v>
                </c:pt>
                <c:pt idx="1770">
                  <c:v>77167.755991285405</c:v>
                </c:pt>
                <c:pt idx="1771">
                  <c:v>77211.328976034856</c:v>
                </c:pt>
                <c:pt idx="1772">
                  <c:v>77254.901960784307</c:v>
                </c:pt>
                <c:pt idx="1773">
                  <c:v>77298.474945533773</c:v>
                </c:pt>
                <c:pt idx="1774">
                  <c:v>77342.047930283225</c:v>
                </c:pt>
                <c:pt idx="1775">
                  <c:v>77385.620915032676</c:v>
                </c:pt>
                <c:pt idx="1776">
                  <c:v>77429.193899782127</c:v>
                </c:pt>
                <c:pt idx="1777">
                  <c:v>77472.766884531593</c:v>
                </c:pt>
                <c:pt idx="1778">
                  <c:v>77516.339869281044</c:v>
                </c:pt>
                <c:pt idx="1779">
                  <c:v>77559.912854030496</c:v>
                </c:pt>
                <c:pt idx="1780">
                  <c:v>77603.485838779961</c:v>
                </c:pt>
                <c:pt idx="1781">
                  <c:v>77647.058823529413</c:v>
                </c:pt>
                <c:pt idx="1782">
                  <c:v>77690.631808278864</c:v>
                </c:pt>
                <c:pt idx="1783">
                  <c:v>77734.204793028315</c:v>
                </c:pt>
                <c:pt idx="1784">
                  <c:v>77777.777777777781</c:v>
                </c:pt>
                <c:pt idx="1785">
                  <c:v>77821.350762527232</c:v>
                </c:pt>
                <c:pt idx="1786">
                  <c:v>77864.923747276684</c:v>
                </c:pt>
                <c:pt idx="1787">
                  <c:v>77908.496732026149</c:v>
                </c:pt>
                <c:pt idx="1788">
                  <c:v>77952.069716775601</c:v>
                </c:pt>
                <c:pt idx="1789">
                  <c:v>77995.642701525052</c:v>
                </c:pt>
                <c:pt idx="1790">
                  <c:v>78039.215686274503</c:v>
                </c:pt>
                <c:pt idx="1791">
                  <c:v>78082.788671023969</c:v>
                </c:pt>
                <c:pt idx="1792">
                  <c:v>78126.36165577342</c:v>
                </c:pt>
                <c:pt idx="1793">
                  <c:v>78169.934640522872</c:v>
                </c:pt>
                <c:pt idx="1794">
                  <c:v>78213.507625272323</c:v>
                </c:pt>
                <c:pt idx="1795">
                  <c:v>78257.080610021789</c:v>
                </c:pt>
                <c:pt idx="1796">
                  <c:v>78300.65359477124</c:v>
                </c:pt>
                <c:pt idx="1797">
                  <c:v>78344.226579520691</c:v>
                </c:pt>
                <c:pt idx="1798">
                  <c:v>78387.799564270157</c:v>
                </c:pt>
                <c:pt idx="1799">
                  <c:v>78431.372549019608</c:v>
                </c:pt>
                <c:pt idx="1800">
                  <c:v>78474.94553376906</c:v>
                </c:pt>
                <c:pt idx="1801">
                  <c:v>78518.518518518511</c:v>
                </c:pt>
                <c:pt idx="1802">
                  <c:v>78562.091503267977</c:v>
                </c:pt>
                <c:pt idx="1803">
                  <c:v>78605.664488017428</c:v>
                </c:pt>
                <c:pt idx="1804">
                  <c:v>78649.237472766879</c:v>
                </c:pt>
                <c:pt idx="1805">
                  <c:v>78692.810457516345</c:v>
                </c:pt>
                <c:pt idx="1806">
                  <c:v>78736.383442265796</c:v>
                </c:pt>
                <c:pt idx="1807">
                  <c:v>78779.956427015248</c:v>
                </c:pt>
                <c:pt idx="1808">
                  <c:v>78823.529411764699</c:v>
                </c:pt>
                <c:pt idx="1809">
                  <c:v>78867.102396514165</c:v>
                </c:pt>
                <c:pt idx="1810">
                  <c:v>78910.675381263616</c:v>
                </c:pt>
                <c:pt idx="1811">
                  <c:v>78954.248366013067</c:v>
                </c:pt>
                <c:pt idx="1812">
                  <c:v>78997.821350762519</c:v>
                </c:pt>
                <c:pt idx="1813">
                  <c:v>79041.394335511985</c:v>
                </c:pt>
                <c:pt idx="1814">
                  <c:v>79084.967320261436</c:v>
                </c:pt>
                <c:pt idx="1815">
                  <c:v>79128.540305010887</c:v>
                </c:pt>
                <c:pt idx="1816">
                  <c:v>79172.113289760353</c:v>
                </c:pt>
                <c:pt idx="1817">
                  <c:v>79215.686274509804</c:v>
                </c:pt>
                <c:pt idx="1818">
                  <c:v>79259.259259259255</c:v>
                </c:pt>
                <c:pt idx="1819">
                  <c:v>79302.832244008707</c:v>
                </c:pt>
                <c:pt idx="1820">
                  <c:v>79346.405228758173</c:v>
                </c:pt>
                <c:pt idx="1821">
                  <c:v>79389.978213507624</c:v>
                </c:pt>
                <c:pt idx="1822">
                  <c:v>79433.551198257075</c:v>
                </c:pt>
                <c:pt idx="1823">
                  <c:v>79477.124183006541</c:v>
                </c:pt>
                <c:pt idx="1824">
                  <c:v>79520.697167755992</c:v>
                </c:pt>
                <c:pt idx="1825">
                  <c:v>79564.270152505444</c:v>
                </c:pt>
                <c:pt idx="1826">
                  <c:v>79607.843137254895</c:v>
                </c:pt>
                <c:pt idx="1827">
                  <c:v>79651.416122004361</c:v>
                </c:pt>
                <c:pt idx="1828">
                  <c:v>79694.989106753812</c:v>
                </c:pt>
                <c:pt idx="1829">
                  <c:v>79738.562091503263</c:v>
                </c:pt>
                <c:pt idx="1830">
                  <c:v>79782.135076252714</c:v>
                </c:pt>
                <c:pt idx="1831">
                  <c:v>79825.70806100218</c:v>
                </c:pt>
                <c:pt idx="1832">
                  <c:v>79869.281045751632</c:v>
                </c:pt>
                <c:pt idx="1833">
                  <c:v>79912.854030501083</c:v>
                </c:pt>
                <c:pt idx="1834">
                  <c:v>79956.427015250549</c:v>
                </c:pt>
                <c:pt idx="1835">
                  <c:v>80000</c:v>
                </c:pt>
                <c:pt idx="1836">
                  <c:v>80043.572984749451</c:v>
                </c:pt>
                <c:pt idx="1837">
                  <c:v>80087.145969498903</c:v>
                </c:pt>
                <c:pt idx="1838">
                  <c:v>80130.718954248368</c:v>
                </c:pt>
                <c:pt idx="1839">
                  <c:v>80174.29193899782</c:v>
                </c:pt>
                <c:pt idx="1840">
                  <c:v>80217.864923747271</c:v>
                </c:pt>
                <c:pt idx="1841">
                  <c:v>80261.437908496737</c:v>
                </c:pt>
                <c:pt idx="1842">
                  <c:v>80305.010893246188</c:v>
                </c:pt>
                <c:pt idx="1843">
                  <c:v>80348.583877995639</c:v>
                </c:pt>
                <c:pt idx="1844">
                  <c:v>80392.156862745091</c:v>
                </c:pt>
                <c:pt idx="1845">
                  <c:v>80435.729847494556</c:v>
                </c:pt>
                <c:pt idx="1846">
                  <c:v>80479.302832244008</c:v>
                </c:pt>
                <c:pt idx="1847">
                  <c:v>80522.875816993459</c:v>
                </c:pt>
                <c:pt idx="1848">
                  <c:v>80566.448801742925</c:v>
                </c:pt>
                <c:pt idx="1849">
                  <c:v>80610.021786492376</c:v>
                </c:pt>
                <c:pt idx="1850">
                  <c:v>80653.594771241827</c:v>
                </c:pt>
                <c:pt idx="1851">
                  <c:v>80697.167755991279</c:v>
                </c:pt>
                <c:pt idx="1852">
                  <c:v>80740.740740740745</c:v>
                </c:pt>
                <c:pt idx="1853">
                  <c:v>80784.313725490196</c:v>
                </c:pt>
                <c:pt idx="1854">
                  <c:v>80827.886710239647</c:v>
                </c:pt>
                <c:pt idx="1855">
                  <c:v>80871.459694989098</c:v>
                </c:pt>
                <c:pt idx="1856">
                  <c:v>80915.032679738564</c:v>
                </c:pt>
                <c:pt idx="1857">
                  <c:v>80958.605664488015</c:v>
                </c:pt>
                <c:pt idx="1858">
                  <c:v>81002.178649237467</c:v>
                </c:pt>
                <c:pt idx="1859">
                  <c:v>81045.751633986933</c:v>
                </c:pt>
                <c:pt idx="1860">
                  <c:v>81089.324618736384</c:v>
                </c:pt>
                <c:pt idx="1861">
                  <c:v>81132.897603485835</c:v>
                </c:pt>
                <c:pt idx="1862">
                  <c:v>81176.470588235286</c:v>
                </c:pt>
                <c:pt idx="1863">
                  <c:v>81220.043572984752</c:v>
                </c:pt>
                <c:pt idx="1864">
                  <c:v>81263.616557734204</c:v>
                </c:pt>
                <c:pt idx="1865">
                  <c:v>81307.189542483655</c:v>
                </c:pt>
                <c:pt idx="1866">
                  <c:v>81350.762527233121</c:v>
                </c:pt>
                <c:pt idx="1867">
                  <c:v>81394.335511982572</c:v>
                </c:pt>
                <c:pt idx="1868">
                  <c:v>81437.908496732023</c:v>
                </c:pt>
                <c:pt idx="1869">
                  <c:v>81481.481481481474</c:v>
                </c:pt>
                <c:pt idx="1870">
                  <c:v>81525.05446623094</c:v>
                </c:pt>
                <c:pt idx="1871">
                  <c:v>81568.627450980392</c:v>
                </c:pt>
                <c:pt idx="1872">
                  <c:v>81612.200435729843</c:v>
                </c:pt>
                <c:pt idx="1873">
                  <c:v>81655.773420479294</c:v>
                </c:pt>
                <c:pt idx="1874">
                  <c:v>81699.34640522876</c:v>
                </c:pt>
                <c:pt idx="1875">
                  <c:v>81742.919389978211</c:v>
                </c:pt>
                <c:pt idx="1876">
                  <c:v>81786.492374727663</c:v>
                </c:pt>
                <c:pt idx="1877">
                  <c:v>81830.065359477128</c:v>
                </c:pt>
                <c:pt idx="1878">
                  <c:v>81873.63834422658</c:v>
                </c:pt>
                <c:pt idx="1879">
                  <c:v>81917.211328976031</c:v>
                </c:pt>
                <c:pt idx="1880">
                  <c:v>81960.784313725482</c:v>
                </c:pt>
                <c:pt idx="1881">
                  <c:v>82004.357298474948</c:v>
                </c:pt>
                <c:pt idx="1882">
                  <c:v>82047.930283224399</c:v>
                </c:pt>
                <c:pt idx="1883">
                  <c:v>82091.503267973851</c:v>
                </c:pt>
                <c:pt idx="1884">
                  <c:v>82135.076252723316</c:v>
                </c:pt>
                <c:pt idx="1885">
                  <c:v>82178.649237472768</c:v>
                </c:pt>
                <c:pt idx="1886">
                  <c:v>82222.222222222219</c:v>
                </c:pt>
                <c:pt idx="1887">
                  <c:v>82265.79520697167</c:v>
                </c:pt>
                <c:pt idx="1888">
                  <c:v>82309.368191721136</c:v>
                </c:pt>
                <c:pt idx="1889">
                  <c:v>82352.941176470587</c:v>
                </c:pt>
                <c:pt idx="1890">
                  <c:v>82396.514161220039</c:v>
                </c:pt>
                <c:pt idx="1891">
                  <c:v>82440.087145969504</c:v>
                </c:pt>
                <c:pt idx="1892">
                  <c:v>82483.660130718956</c:v>
                </c:pt>
                <c:pt idx="1893">
                  <c:v>82527.233115468407</c:v>
                </c:pt>
                <c:pt idx="1894">
                  <c:v>82570.806100217858</c:v>
                </c:pt>
                <c:pt idx="1895">
                  <c:v>82614.379084967324</c:v>
                </c:pt>
                <c:pt idx="1896">
                  <c:v>82657.952069716775</c:v>
                </c:pt>
                <c:pt idx="1897">
                  <c:v>82701.525054466227</c:v>
                </c:pt>
                <c:pt idx="1898">
                  <c:v>82745.098039215678</c:v>
                </c:pt>
                <c:pt idx="1899">
                  <c:v>82788.671023965144</c:v>
                </c:pt>
                <c:pt idx="1900">
                  <c:v>82832.244008714595</c:v>
                </c:pt>
                <c:pt idx="1901">
                  <c:v>82875.816993464046</c:v>
                </c:pt>
                <c:pt idx="1902">
                  <c:v>82919.389978213512</c:v>
                </c:pt>
                <c:pt idx="1903">
                  <c:v>82962.962962962964</c:v>
                </c:pt>
                <c:pt idx="1904">
                  <c:v>83006.535947712415</c:v>
                </c:pt>
                <c:pt idx="1905">
                  <c:v>83050.108932461866</c:v>
                </c:pt>
                <c:pt idx="1906">
                  <c:v>83093.681917211332</c:v>
                </c:pt>
                <c:pt idx="1907">
                  <c:v>83137.254901960783</c:v>
                </c:pt>
                <c:pt idx="1908">
                  <c:v>83180.827886710234</c:v>
                </c:pt>
                <c:pt idx="1909">
                  <c:v>83224.4008714597</c:v>
                </c:pt>
                <c:pt idx="1910">
                  <c:v>83267.973856209152</c:v>
                </c:pt>
                <c:pt idx="1911">
                  <c:v>83311.546840958603</c:v>
                </c:pt>
                <c:pt idx="1912">
                  <c:v>83355.119825708054</c:v>
                </c:pt>
                <c:pt idx="1913">
                  <c:v>83398.69281045752</c:v>
                </c:pt>
                <c:pt idx="1914">
                  <c:v>83442.265795206971</c:v>
                </c:pt>
                <c:pt idx="1915">
                  <c:v>83485.838779956423</c:v>
                </c:pt>
                <c:pt idx="1916">
                  <c:v>83529.411764705874</c:v>
                </c:pt>
                <c:pt idx="1917">
                  <c:v>83572.98474945534</c:v>
                </c:pt>
                <c:pt idx="1918">
                  <c:v>83616.557734204791</c:v>
                </c:pt>
                <c:pt idx="1919">
                  <c:v>83660.130718954242</c:v>
                </c:pt>
                <c:pt idx="1920">
                  <c:v>83703.703703703708</c:v>
                </c:pt>
                <c:pt idx="1921">
                  <c:v>83747.276688453159</c:v>
                </c:pt>
                <c:pt idx="1922">
                  <c:v>83790.849673202611</c:v>
                </c:pt>
                <c:pt idx="1923">
                  <c:v>83834.422657952062</c:v>
                </c:pt>
                <c:pt idx="1924">
                  <c:v>83877.995642701528</c:v>
                </c:pt>
                <c:pt idx="1925">
                  <c:v>83921.568627450979</c:v>
                </c:pt>
                <c:pt idx="1926">
                  <c:v>83965.14161220043</c:v>
                </c:pt>
                <c:pt idx="1927">
                  <c:v>84008.714596949896</c:v>
                </c:pt>
                <c:pt idx="1928">
                  <c:v>84052.287581699347</c:v>
                </c:pt>
                <c:pt idx="1929">
                  <c:v>84095.860566448799</c:v>
                </c:pt>
                <c:pt idx="1930">
                  <c:v>84139.43355119825</c:v>
                </c:pt>
                <c:pt idx="1931">
                  <c:v>84183.006535947716</c:v>
                </c:pt>
                <c:pt idx="1932">
                  <c:v>84226.579520697167</c:v>
                </c:pt>
                <c:pt idx="1933">
                  <c:v>84270.152505446618</c:v>
                </c:pt>
                <c:pt idx="1934">
                  <c:v>84313.72549019607</c:v>
                </c:pt>
                <c:pt idx="1935">
                  <c:v>84357.298474945535</c:v>
                </c:pt>
                <c:pt idx="1936">
                  <c:v>84400.871459694987</c:v>
                </c:pt>
                <c:pt idx="1937">
                  <c:v>84444.444444444438</c:v>
                </c:pt>
                <c:pt idx="1938">
                  <c:v>84488.017429193904</c:v>
                </c:pt>
                <c:pt idx="1939">
                  <c:v>84531.590413943355</c:v>
                </c:pt>
                <c:pt idx="1940">
                  <c:v>84575.163398692806</c:v>
                </c:pt>
                <c:pt idx="1941">
                  <c:v>84618.736383442258</c:v>
                </c:pt>
                <c:pt idx="1942">
                  <c:v>84662.309368191723</c:v>
                </c:pt>
                <c:pt idx="1943">
                  <c:v>84705.882352941175</c:v>
                </c:pt>
                <c:pt idx="1944">
                  <c:v>84749.455337690626</c:v>
                </c:pt>
                <c:pt idx="1945">
                  <c:v>84793.028322440092</c:v>
                </c:pt>
                <c:pt idx="1946">
                  <c:v>84836.601307189543</c:v>
                </c:pt>
                <c:pt idx="1947">
                  <c:v>84880.174291938994</c:v>
                </c:pt>
                <c:pt idx="1948">
                  <c:v>84923.747276688446</c:v>
                </c:pt>
                <c:pt idx="1949">
                  <c:v>84967.320261437912</c:v>
                </c:pt>
                <c:pt idx="1950">
                  <c:v>85010.893246187363</c:v>
                </c:pt>
                <c:pt idx="1951">
                  <c:v>85054.466230936814</c:v>
                </c:pt>
                <c:pt idx="1952">
                  <c:v>85098.03921568628</c:v>
                </c:pt>
                <c:pt idx="1953">
                  <c:v>85141.612200435731</c:v>
                </c:pt>
                <c:pt idx="1954">
                  <c:v>85185.185185185182</c:v>
                </c:pt>
                <c:pt idx="1955">
                  <c:v>85228.758169934634</c:v>
                </c:pt>
                <c:pt idx="1956">
                  <c:v>85272.3311546841</c:v>
                </c:pt>
                <c:pt idx="1957">
                  <c:v>85315.904139433551</c:v>
                </c:pt>
                <c:pt idx="1958">
                  <c:v>85359.477124183002</c:v>
                </c:pt>
                <c:pt idx="1959">
                  <c:v>85403.050108932453</c:v>
                </c:pt>
                <c:pt idx="1960">
                  <c:v>85446.623093681919</c:v>
                </c:pt>
                <c:pt idx="1961">
                  <c:v>85490.196078431371</c:v>
                </c:pt>
                <c:pt idx="1962">
                  <c:v>85533.769063180822</c:v>
                </c:pt>
                <c:pt idx="1963">
                  <c:v>85577.342047930288</c:v>
                </c:pt>
                <c:pt idx="1964">
                  <c:v>85620.915032679739</c:v>
                </c:pt>
                <c:pt idx="1965">
                  <c:v>85664.48801742919</c:v>
                </c:pt>
                <c:pt idx="1966">
                  <c:v>85708.061002178642</c:v>
                </c:pt>
                <c:pt idx="1967">
                  <c:v>85751.633986928107</c:v>
                </c:pt>
                <c:pt idx="1968">
                  <c:v>85795.206971677559</c:v>
                </c:pt>
                <c:pt idx="1969">
                  <c:v>85838.77995642701</c:v>
                </c:pt>
                <c:pt idx="1970">
                  <c:v>85882.352941176476</c:v>
                </c:pt>
                <c:pt idx="1971">
                  <c:v>85925.925925925927</c:v>
                </c:pt>
                <c:pt idx="1972">
                  <c:v>85969.498910675378</c:v>
                </c:pt>
                <c:pt idx="1973">
                  <c:v>86013.07189542483</c:v>
                </c:pt>
                <c:pt idx="1974">
                  <c:v>86056.644880174295</c:v>
                </c:pt>
                <c:pt idx="1975">
                  <c:v>86100.217864923747</c:v>
                </c:pt>
                <c:pt idx="1976">
                  <c:v>86143.790849673198</c:v>
                </c:pt>
                <c:pt idx="1977">
                  <c:v>86187.363834422649</c:v>
                </c:pt>
                <c:pt idx="1978">
                  <c:v>86230.936819172115</c:v>
                </c:pt>
                <c:pt idx="1979">
                  <c:v>86274.509803921566</c:v>
                </c:pt>
                <c:pt idx="1980">
                  <c:v>86318.082788671018</c:v>
                </c:pt>
                <c:pt idx="1981">
                  <c:v>86361.655773420483</c:v>
                </c:pt>
                <c:pt idx="1982">
                  <c:v>86405.228758169935</c:v>
                </c:pt>
                <c:pt idx="1983">
                  <c:v>86448.801742919386</c:v>
                </c:pt>
                <c:pt idx="1984">
                  <c:v>86492.374727668837</c:v>
                </c:pt>
                <c:pt idx="1985">
                  <c:v>86535.947712418303</c:v>
                </c:pt>
                <c:pt idx="1986">
                  <c:v>86579.520697167754</c:v>
                </c:pt>
                <c:pt idx="1987">
                  <c:v>86623.093681917206</c:v>
                </c:pt>
                <c:pt idx="1988">
                  <c:v>86666.666666666672</c:v>
                </c:pt>
                <c:pt idx="1989">
                  <c:v>86710.239651416123</c:v>
                </c:pt>
                <c:pt idx="1990">
                  <c:v>86753.812636165574</c:v>
                </c:pt>
                <c:pt idx="1991">
                  <c:v>86797.385620915025</c:v>
                </c:pt>
                <c:pt idx="1992">
                  <c:v>86840.958605664491</c:v>
                </c:pt>
                <c:pt idx="1993">
                  <c:v>86884.531590413942</c:v>
                </c:pt>
                <c:pt idx="1994">
                  <c:v>86928.104575163394</c:v>
                </c:pt>
                <c:pt idx="1995">
                  <c:v>86971.67755991286</c:v>
                </c:pt>
                <c:pt idx="1996">
                  <c:v>87015.250544662311</c:v>
                </c:pt>
                <c:pt idx="1997">
                  <c:v>87058.823529411762</c:v>
                </c:pt>
                <c:pt idx="1998">
                  <c:v>87102.396514161213</c:v>
                </c:pt>
                <c:pt idx="1999">
                  <c:v>87145.969498910679</c:v>
                </c:pt>
                <c:pt idx="2000">
                  <c:v>87189.542483660131</c:v>
                </c:pt>
                <c:pt idx="2001">
                  <c:v>87233.115468409582</c:v>
                </c:pt>
                <c:pt idx="2002">
                  <c:v>87276.688453159033</c:v>
                </c:pt>
                <c:pt idx="2003">
                  <c:v>87320.261437908499</c:v>
                </c:pt>
                <c:pt idx="2004">
                  <c:v>87363.83442265795</c:v>
                </c:pt>
                <c:pt idx="2005">
                  <c:v>87407.407407407401</c:v>
                </c:pt>
                <c:pt idx="2006">
                  <c:v>87450.980392156867</c:v>
                </c:pt>
                <c:pt idx="2007">
                  <c:v>87494.553376906319</c:v>
                </c:pt>
                <c:pt idx="2008">
                  <c:v>87538.12636165577</c:v>
                </c:pt>
                <c:pt idx="2009">
                  <c:v>87581.699346405221</c:v>
                </c:pt>
                <c:pt idx="2010">
                  <c:v>87625.272331154687</c:v>
                </c:pt>
                <c:pt idx="2011">
                  <c:v>87668.845315904138</c:v>
                </c:pt>
                <c:pt idx="2012">
                  <c:v>87712.41830065359</c:v>
                </c:pt>
                <c:pt idx="2013">
                  <c:v>87755.991285403055</c:v>
                </c:pt>
                <c:pt idx="2014">
                  <c:v>87799.564270152507</c:v>
                </c:pt>
                <c:pt idx="2015">
                  <c:v>87843.137254901958</c:v>
                </c:pt>
                <c:pt idx="2016">
                  <c:v>87886.710239651409</c:v>
                </c:pt>
                <c:pt idx="2017">
                  <c:v>87930.283224400875</c:v>
                </c:pt>
                <c:pt idx="2018">
                  <c:v>87973.856209150326</c:v>
                </c:pt>
                <c:pt idx="2019">
                  <c:v>88017.429193899778</c:v>
                </c:pt>
                <c:pt idx="2020">
                  <c:v>88061.002178649229</c:v>
                </c:pt>
                <c:pt idx="2021">
                  <c:v>88104.575163398695</c:v>
                </c:pt>
                <c:pt idx="2022">
                  <c:v>88148.148148148146</c:v>
                </c:pt>
                <c:pt idx="2023">
                  <c:v>88191.721132897597</c:v>
                </c:pt>
                <c:pt idx="2024">
                  <c:v>88235.294117647063</c:v>
                </c:pt>
                <c:pt idx="2025">
                  <c:v>88278.867102396514</c:v>
                </c:pt>
                <c:pt idx="2026">
                  <c:v>88322.440087145966</c:v>
                </c:pt>
                <c:pt idx="2027">
                  <c:v>88366.013071895417</c:v>
                </c:pt>
                <c:pt idx="2028">
                  <c:v>88409.586056644883</c:v>
                </c:pt>
                <c:pt idx="2029">
                  <c:v>88453.159041394334</c:v>
                </c:pt>
                <c:pt idx="2030">
                  <c:v>88496.732026143785</c:v>
                </c:pt>
                <c:pt idx="2031">
                  <c:v>88540.305010893251</c:v>
                </c:pt>
                <c:pt idx="2032">
                  <c:v>88583.877995642702</c:v>
                </c:pt>
                <c:pt idx="2033">
                  <c:v>88627.450980392154</c:v>
                </c:pt>
                <c:pt idx="2034">
                  <c:v>88671.023965141605</c:v>
                </c:pt>
                <c:pt idx="2035">
                  <c:v>88714.596949891071</c:v>
                </c:pt>
                <c:pt idx="2036">
                  <c:v>88758.169934640522</c:v>
                </c:pt>
                <c:pt idx="2037">
                  <c:v>88801.742919389973</c:v>
                </c:pt>
                <c:pt idx="2038">
                  <c:v>88845.315904139425</c:v>
                </c:pt>
                <c:pt idx="2039">
                  <c:v>88888.888888888891</c:v>
                </c:pt>
                <c:pt idx="2040">
                  <c:v>88932.461873638342</c:v>
                </c:pt>
                <c:pt idx="2041">
                  <c:v>88976.034858387793</c:v>
                </c:pt>
                <c:pt idx="2042">
                  <c:v>89019.607843137259</c:v>
                </c:pt>
                <c:pt idx="2043">
                  <c:v>89063.18082788671</c:v>
                </c:pt>
                <c:pt idx="2044">
                  <c:v>89106.753812636161</c:v>
                </c:pt>
                <c:pt idx="2045">
                  <c:v>89150.326797385613</c:v>
                </c:pt>
                <c:pt idx="2046">
                  <c:v>89193.899782135079</c:v>
                </c:pt>
                <c:pt idx="2047">
                  <c:v>89237.47276688453</c:v>
                </c:pt>
                <c:pt idx="2048">
                  <c:v>89281.045751633981</c:v>
                </c:pt>
                <c:pt idx="2049">
                  <c:v>89324.618736383447</c:v>
                </c:pt>
                <c:pt idx="2050">
                  <c:v>89368.191721132898</c:v>
                </c:pt>
                <c:pt idx="2051">
                  <c:v>89411.76470588235</c:v>
                </c:pt>
                <c:pt idx="2052">
                  <c:v>89455.337690631801</c:v>
                </c:pt>
                <c:pt idx="2053">
                  <c:v>89498.910675381267</c:v>
                </c:pt>
                <c:pt idx="2054">
                  <c:v>89542.483660130718</c:v>
                </c:pt>
                <c:pt idx="2055">
                  <c:v>89586.056644880169</c:v>
                </c:pt>
                <c:pt idx="2056">
                  <c:v>89629.629629629635</c:v>
                </c:pt>
                <c:pt idx="2057">
                  <c:v>89673.202614379086</c:v>
                </c:pt>
                <c:pt idx="2058">
                  <c:v>89716.775599128538</c:v>
                </c:pt>
                <c:pt idx="2059">
                  <c:v>89760.348583877989</c:v>
                </c:pt>
                <c:pt idx="2060">
                  <c:v>89803.921568627455</c:v>
                </c:pt>
                <c:pt idx="2061">
                  <c:v>89847.494553376906</c:v>
                </c:pt>
                <c:pt idx="2062">
                  <c:v>89891.067538126357</c:v>
                </c:pt>
                <c:pt idx="2063">
                  <c:v>89934.640522875809</c:v>
                </c:pt>
                <c:pt idx="2064">
                  <c:v>89978.213507625274</c:v>
                </c:pt>
                <c:pt idx="2065">
                  <c:v>90021.786492374726</c:v>
                </c:pt>
                <c:pt idx="2066">
                  <c:v>90065.359477124177</c:v>
                </c:pt>
                <c:pt idx="2067">
                  <c:v>90108.932461873643</c:v>
                </c:pt>
                <c:pt idx="2068">
                  <c:v>90152.505446623094</c:v>
                </c:pt>
                <c:pt idx="2069">
                  <c:v>90196.078431372545</c:v>
                </c:pt>
                <c:pt idx="2070">
                  <c:v>90239.651416121997</c:v>
                </c:pt>
                <c:pt idx="2071">
                  <c:v>90283.224400871462</c:v>
                </c:pt>
                <c:pt idx="2072">
                  <c:v>90326.797385620914</c:v>
                </c:pt>
                <c:pt idx="2073">
                  <c:v>90370.370370370365</c:v>
                </c:pt>
                <c:pt idx="2074">
                  <c:v>90413.943355119831</c:v>
                </c:pt>
                <c:pt idx="2075">
                  <c:v>90457.516339869282</c:v>
                </c:pt>
                <c:pt idx="2076">
                  <c:v>90501.089324618733</c:v>
                </c:pt>
                <c:pt idx="2077">
                  <c:v>90544.662309368185</c:v>
                </c:pt>
                <c:pt idx="2078">
                  <c:v>90588.23529411765</c:v>
                </c:pt>
                <c:pt idx="2079">
                  <c:v>90631.808278867102</c:v>
                </c:pt>
                <c:pt idx="2080">
                  <c:v>90675.381263616553</c:v>
                </c:pt>
                <c:pt idx="2081">
                  <c:v>90718.954248366004</c:v>
                </c:pt>
                <c:pt idx="2082">
                  <c:v>90762.52723311547</c:v>
                </c:pt>
                <c:pt idx="2083">
                  <c:v>90806.100217864921</c:v>
                </c:pt>
                <c:pt idx="2084">
                  <c:v>90849.673202614373</c:v>
                </c:pt>
                <c:pt idx="2085">
                  <c:v>90893.246187363839</c:v>
                </c:pt>
                <c:pt idx="2086">
                  <c:v>90936.81917211329</c:v>
                </c:pt>
                <c:pt idx="2087">
                  <c:v>90980.392156862741</c:v>
                </c:pt>
                <c:pt idx="2088">
                  <c:v>91023.965141612192</c:v>
                </c:pt>
                <c:pt idx="2089">
                  <c:v>91067.538126361658</c:v>
                </c:pt>
                <c:pt idx="2090">
                  <c:v>91111.111111111109</c:v>
                </c:pt>
                <c:pt idx="2091">
                  <c:v>91154.684095860561</c:v>
                </c:pt>
                <c:pt idx="2092">
                  <c:v>91198.257080610027</c:v>
                </c:pt>
                <c:pt idx="2093">
                  <c:v>91241.830065359478</c:v>
                </c:pt>
                <c:pt idx="2094">
                  <c:v>91285.403050108929</c:v>
                </c:pt>
                <c:pt idx="2095">
                  <c:v>91328.97603485838</c:v>
                </c:pt>
                <c:pt idx="2096">
                  <c:v>91372.549019607846</c:v>
                </c:pt>
                <c:pt idx="2097">
                  <c:v>91416.122004357298</c:v>
                </c:pt>
                <c:pt idx="2098">
                  <c:v>91459.694989106749</c:v>
                </c:pt>
                <c:pt idx="2099">
                  <c:v>91503.2679738562</c:v>
                </c:pt>
                <c:pt idx="2100">
                  <c:v>91546.840958605666</c:v>
                </c:pt>
                <c:pt idx="2101">
                  <c:v>91590.413943355117</c:v>
                </c:pt>
                <c:pt idx="2102">
                  <c:v>91633.986928104569</c:v>
                </c:pt>
                <c:pt idx="2103">
                  <c:v>91677.559912854034</c:v>
                </c:pt>
                <c:pt idx="2104">
                  <c:v>91721.132897603486</c:v>
                </c:pt>
                <c:pt idx="2105">
                  <c:v>91764.705882352937</c:v>
                </c:pt>
                <c:pt idx="2106">
                  <c:v>91808.278867102388</c:v>
                </c:pt>
                <c:pt idx="2107">
                  <c:v>91851.851851851854</c:v>
                </c:pt>
                <c:pt idx="2108">
                  <c:v>91895.424836601305</c:v>
                </c:pt>
                <c:pt idx="2109">
                  <c:v>91938.997821350757</c:v>
                </c:pt>
                <c:pt idx="2110">
                  <c:v>91982.570806100222</c:v>
                </c:pt>
                <c:pt idx="2111">
                  <c:v>92026.143790849674</c:v>
                </c:pt>
                <c:pt idx="2112">
                  <c:v>92069.716775599125</c:v>
                </c:pt>
                <c:pt idx="2113">
                  <c:v>92113.289760348576</c:v>
                </c:pt>
                <c:pt idx="2114">
                  <c:v>92156.862745098042</c:v>
                </c:pt>
                <c:pt idx="2115">
                  <c:v>92200.435729847493</c:v>
                </c:pt>
                <c:pt idx="2116">
                  <c:v>92244.008714596945</c:v>
                </c:pt>
                <c:pt idx="2117">
                  <c:v>92287.58169934641</c:v>
                </c:pt>
                <c:pt idx="2118">
                  <c:v>92331.154684095862</c:v>
                </c:pt>
                <c:pt idx="2119">
                  <c:v>92374.727668845313</c:v>
                </c:pt>
                <c:pt idx="2120">
                  <c:v>92418.300653594764</c:v>
                </c:pt>
                <c:pt idx="2121">
                  <c:v>92461.87363834423</c:v>
                </c:pt>
                <c:pt idx="2122">
                  <c:v>92505.446623093681</c:v>
                </c:pt>
                <c:pt idx="2123">
                  <c:v>92549.019607843133</c:v>
                </c:pt>
                <c:pt idx="2124">
                  <c:v>92592.592592592584</c:v>
                </c:pt>
                <c:pt idx="2125">
                  <c:v>92636.16557734205</c:v>
                </c:pt>
                <c:pt idx="2126">
                  <c:v>92679.738562091501</c:v>
                </c:pt>
                <c:pt idx="2127">
                  <c:v>92723.311546840952</c:v>
                </c:pt>
                <c:pt idx="2128">
                  <c:v>92766.884531590418</c:v>
                </c:pt>
                <c:pt idx="2129">
                  <c:v>92810.457516339869</c:v>
                </c:pt>
                <c:pt idx="2130">
                  <c:v>92854.030501089321</c:v>
                </c:pt>
                <c:pt idx="2131">
                  <c:v>92897.603485838772</c:v>
                </c:pt>
                <c:pt idx="2132">
                  <c:v>92941.176470588238</c:v>
                </c:pt>
                <c:pt idx="2133">
                  <c:v>92984.749455337689</c:v>
                </c:pt>
                <c:pt idx="2134">
                  <c:v>93028.32244008714</c:v>
                </c:pt>
                <c:pt idx="2135">
                  <c:v>93071.895424836606</c:v>
                </c:pt>
                <c:pt idx="2136">
                  <c:v>93115.468409586058</c:v>
                </c:pt>
                <c:pt idx="2137">
                  <c:v>93159.041394335509</c:v>
                </c:pt>
                <c:pt idx="2138">
                  <c:v>93202.61437908496</c:v>
                </c:pt>
                <c:pt idx="2139">
                  <c:v>93246.187363834426</c:v>
                </c:pt>
                <c:pt idx="2140">
                  <c:v>93289.760348583877</c:v>
                </c:pt>
                <c:pt idx="2141">
                  <c:v>93333.333333333328</c:v>
                </c:pt>
                <c:pt idx="2142">
                  <c:v>93376.90631808278</c:v>
                </c:pt>
                <c:pt idx="2143">
                  <c:v>93420.479302832246</c:v>
                </c:pt>
                <c:pt idx="2144">
                  <c:v>93464.052287581697</c:v>
                </c:pt>
                <c:pt idx="2145">
                  <c:v>93507.625272331148</c:v>
                </c:pt>
                <c:pt idx="2146">
                  <c:v>93551.198257080614</c:v>
                </c:pt>
                <c:pt idx="2147">
                  <c:v>93594.771241830065</c:v>
                </c:pt>
                <c:pt idx="2148">
                  <c:v>93638.344226579517</c:v>
                </c:pt>
                <c:pt idx="2149">
                  <c:v>93681.917211328968</c:v>
                </c:pt>
                <c:pt idx="2150">
                  <c:v>93725.490196078434</c:v>
                </c:pt>
                <c:pt idx="2151">
                  <c:v>93769.063180827885</c:v>
                </c:pt>
                <c:pt idx="2152">
                  <c:v>93812.636165577336</c:v>
                </c:pt>
                <c:pt idx="2153">
                  <c:v>93856.209150326802</c:v>
                </c:pt>
                <c:pt idx="2154">
                  <c:v>93899.782135076253</c:v>
                </c:pt>
                <c:pt idx="2155">
                  <c:v>93943.355119825705</c:v>
                </c:pt>
                <c:pt idx="2156">
                  <c:v>93986.928104575156</c:v>
                </c:pt>
                <c:pt idx="2157">
                  <c:v>94030.501089324622</c:v>
                </c:pt>
                <c:pt idx="2158">
                  <c:v>94074.074074074073</c:v>
                </c:pt>
                <c:pt idx="2159">
                  <c:v>94117.647058823524</c:v>
                </c:pt>
                <c:pt idx="2160">
                  <c:v>94161.22004357299</c:v>
                </c:pt>
                <c:pt idx="2161">
                  <c:v>94204.793028322441</c:v>
                </c:pt>
                <c:pt idx="2162">
                  <c:v>94248.366013071893</c:v>
                </c:pt>
                <c:pt idx="2163">
                  <c:v>94291.938997821344</c:v>
                </c:pt>
                <c:pt idx="2164">
                  <c:v>94335.51198257081</c:v>
                </c:pt>
                <c:pt idx="2165">
                  <c:v>94379.084967320261</c:v>
                </c:pt>
                <c:pt idx="2166">
                  <c:v>94422.657952069712</c:v>
                </c:pt>
                <c:pt idx="2167">
                  <c:v>94466.230936819164</c:v>
                </c:pt>
                <c:pt idx="2168">
                  <c:v>94509.803921568629</c:v>
                </c:pt>
                <c:pt idx="2169">
                  <c:v>94553.376906318081</c:v>
                </c:pt>
                <c:pt idx="2170">
                  <c:v>94596.949891067532</c:v>
                </c:pt>
                <c:pt idx="2171">
                  <c:v>94640.522875816998</c:v>
                </c:pt>
                <c:pt idx="2172">
                  <c:v>94684.095860566449</c:v>
                </c:pt>
                <c:pt idx="2173">
                  <c:v>94727.6688453159</c:v>
                </c:pt>
                <c:pt idx="2174">
                  <c:v>94771.241830065352</c:v>
                </c:pt>
                <c:pt idx="2175">
                  <c:v>94814.814814814818</c:v>
                </c:pt>
                <c:pt idx="2176">
                  <c:v>94858.387799564269</c:v>
                </c:pt>
                <c:pt idx="2177">
                  <c:v>94901.96078431372</c:v>
                </c:pt>
                <c:pt idx="2178">
                  <c:v>94945.533769063186</c:v>
                </c:pt>
                <c:pt idx="2179">
                  <c:v>94989.106753812637</c:v>
                </c:pt>
                <c:pt idx="2180">
                  <c:v>95032.679738562088</c:v>
                </c:pt>
                <c:pt idx="2181">
                  <c:v>95076.25272331154</c:v>
                </c:pt>
                <c:pt idx="2182">
                  <c:v>95119.825708061006</c:v>
                </c:pt>
                <c:pt idx="2183">
                  <c:v>95163.398692810457</c:v>
                </c:pt>
                <c:pt idx="2184">
                  <c:v>95206.971677559908</c:v>
                </c:pt>
                <c:pt idx="2185">
                  <c:v>95250.544662309359</c:v>
                </c:pt>
                <c:pt idx="2186">
                  <c:v>95294.117647058825</c:v>
                </c:pt>
                <c:pt idx="2187">
                  <c:v>95337.690631808277</c:v>
                </c:pt>
                <c:pt idx="2188">
                  <c:v>95381.263616557728</c:v>
                </c:pt>
                <c:pt idx="2189">
                  <c:v>95424.836601307194</c:v>
                </c:pt>
                <c:pt idx="2190">
                  <c:v>95468.409586056645</c:v>
                </c:pt>
                <c:pt idx="2191">
                  <c:v>95511.982570806096</c:v>
                </c:pt>
                <c:pt idx="2192">
                  <c:v>95555.555555555547</c:v>
                </c:pt>
                <c:pt idx="2193">
                  <c:v>95599.128540305013</c:v>
                </c:pt>
                <c:pt idx="2194">
                  <c:v>95642.701525054465</c:v>
                </c:pt>
                <c:pt idx="2195">
                  <c:v>95686.274509803916</c:v>
                </c:pt>
                <c:pt idx="2196">
                  <c:v>95729.847494553382</c:v>
                </c:pt>
                <c:pt idx="2197">
                  <c:v>95773.420479302833</c:v>
                </c:pt>
                <c:pt idx="2198">
                  <c:v>95816.993464052284</c:v>
                </c:pt>
                <c:pt idx="2199">
                  <c:v>95860.566448801736</c:v>
                </c:pt>
                <c:pt idx="2200">
                  <c:v>95904.139433551201</c:v>
                </c:pt>
                <c:pt idx="2201">
                  <c:v>95947.712418300653</c:v>
                </c:pt>
                <c:pt idx="2202">
                  <c:v>95991.285403050104</c:v>
                </c:pt>
                <c:pt idx="2203">
                  <c:v>96034.858387799555</c:v>
                </c:pt>
                <c:pt idx="2204">
                  <c:v>96078.431372549021</c:v>
                </c:pt>
                <c:pt idx="2205">
                  <c:v>96122.004357298472</c:v>
                </c:pt>
                <c:pt idx="2206">
                  <c:v>96165.577342047924</c:v>
                </c:pt>
                <c:pt idx="2207">
                  <c:v>96209.150326797389</c:v>
                </c:pt>
                <c:pt idx="2208">
                  <c:v>96252.723311546841</c:v>
                </c:pt>
                <c:pt idx="2209">
                  <c:v>96296.296296296292</c:v>
                </c:pt>
                <c:pt idx="2210">
                  <c:v>96339.869281045743</c:v>
                </c:pt>
                <c:pt idx="2211">
                  <c:v>96383.442265795209</c:v>
                </c:pt>
                <c:pt idx="2212">
                  <c:v>96427.01525054466</c:v>
                </c:pt>
                <c:pt idx="2213">
                  <c:v>96470.588235294112</c:v>
                </c:pt>
                <c:pt idx="2214">
                  <c:v>96514.161220043577</c:v>
                </c:pt>
                <c:pt idx="2215">
                  <c:v>96557.734204793029</c:v>
                </c:pt>
                <c:pt idx="2216">
                  <c:v>96601.30718954248</c:v>
                </c:pt>
                <c:pt idx="2217">
                  <c:v>96644.880174291931</c:v>
                </c:pt>
                <c:pt idx="2218">
                  <c:v>96688.453159041397</c:v>
                </c:pt>
                <c:pt idx="2219">
                  <c:v>96732.026143790848</c:v>
                </c:pt>
                <c:pt idx="2220">
                  <c:v>96775.5991285403</c:v>
                </c:pt>
                <c:pt idx="2221">
                  <c:v>96819.172113289766</c:v>
                </c:pt>
                <c:pt idx="2222">
                  <c:v>96862.745098039217</c:v>
                </c:pt>
                <c:pt idx="2223">
                  <c:v>96906.318082788668</c:v>
                </c:pt>
                <c:pt idx="2224">
                  <c:v>96949.891067538119</c:v>
                </c:pt>
                <c:pt idx="2225">
                  <c:v>96993.464052287585</c:v>
                </c:pt>
                <c:pt idx="2226">
                  <c:v>97037.037037037036</c:v>
                </c:pt>
                <c:pt idx="2227">
                  <c:v>97080.610021786488</c:v>
                </c:pt>
                <c:pt idx="2228">
                  <c:v>97124.183006535939</c:v>
                </c:pt>
                <c:pt idx="2229">
                  <c:v>97167.755991285405</c:v>
                </c:pt>
                <c:pt idx="2230">
                  <c:v>97211.328976034856</c:v>
                </c:pt>
                <c:pt idx="2231">
                  <c:v>97254.901960784307</c:v>
                </c:pt>
                <c:pt idx="2232">
                  <c:v>97298.474945533773</c:v>
                </c:pt>
                <c:pt idx="2233">
                  <c:v>97342.047930283225</c:v>
                </c:pt>
                <c:pt idx="2234">
                  <c:v>97385.620915032676</c:v>
                </c:pt>
                <c:pt idx="2235">
                  <c:v>97429.193899782127</c:v>
                </c:pt>
                <c:pt idx="2236">
                  <c:v>97472.766884531593</c:v>
                </c:pt>
                <c:pt idx="2237">
                  <c:v>97516.339869281044</c:v>
                </c:pt>
                <c:pt idx="2238">
                  <c:v>97559.912854030496</c:v>
                </c:pt>
                <c:pt idx="2239">
                  <c:v>97603.485838779961</c:v>
                </c:pt>
                <c:pt idx="2240">
                  <c:v>97647.058823529413</c:v>
                </c:pt>
                <c:pt idx="2241">
                  <c:v>97690.631808278864</c:v>
                </c:pt>
                <c:pt idx="2242">
                  <c:v>97734.204793028315</c:v>
                </c:pt>
                <c:pt idx="2243">
                  <c:v>97777.777777777781</c:v>
                </c:pt>
                <c:pt idx="2244">
                  <c:v>97821.350762527232</c:v>
                </c:pt>
                <c:pt idx="2245">
                  <c:v>97864.923747276684</c:v>
                </c:pt>
                <c:pt idx="2246">
                  <c:v>97908.496732026135</c:v>
                </c:pt>
                <c:pt idx="2247">
                  <c:v>97952.069716775601</c:v>
                </c:pt>
                <c:pt idx="2248">
                  <c:v>97995.642701525052</c:v>
                </c:pt>
                <c:pt idx="2249">
                  <c:v>98039.215686274503</c:v>
                </c:pt>
                <c:pt idx="2250">
                  <c:v>98082.788671023969</c:v>
                </c:pt>
                <c:pt idx="2251">
                  <c:v>98126.36165577342</c:v>
                </c:pt>
                <c:pt idx="2252">
                  <c:v>98169.934640522872</c:v>
                </c:pt>
                <c:pt idx="2253">
                  <c:v>98213.507625272323</c:v>
                </c:pt>
                <c:pt idx="2254">
                  <c:v>98257.080610021789</c:v>
                </c:pt>
                <c:pt idx="2255">
                  <c:v>98300.65359477124</c:v>
                </c:pt>
                <c:pt idx="2256">
                  <c:v>98344.226579520691</c:v>
                </c:pt>
                <c:pt idx="2257">
                  <c:v>98387.799564270157</c:v>
                </c:pt>
                <c:pt idx="2258">
                  <c:v>98431.372549019608</c:v>
                </c:pt>
                <c:pt idx="2259">
                  <c:v>98474.94553376906</c:v>
                </c:pt>
                <c:pt idx="2260">
                  <c:v>98518.518518518511</c:v>
                </c:pt>
                <c:pt idx="2261">
                  <c:v>98562.091503267977</c:v>
                </c:pt>
                <c:pt idx="2262">
                  <c:v>98605.664488017428</c:v>
                </c:pt>
                <c:pt idx="2263">
                  <c:v>98649.237472766879</c:v>
                </c:pt>
                <c:pt idx="2264">
                  <c:v>98692.810457516345</c:v>
                </c:pt>
                <c:pt idx="2265">
                  <c:v>98736.383442265796</c:v>
                </c:pt>
                <c:pt idx="2266">
                  <c:v>98779.956427015248</c:v>
                </c:pt>
                <c:pt idx="2267">
                  <c:v>98823.529411764699</c:v>
                </c:pt>
                <c:pt idx="2268">
                  <c:v>98867.102396514165</c:v>
                </c:pt>
                <c:pt idx="2269">
                  <c:v>98910.675381263616</c:v>
                </c:pt>
                <c:pt idx="2270">
                  <c:v>98954.248366013067</c:v>
                </c:pt>
                <c:pt idx="2271">
                  <c:v>98997.821350762519</c:v>
                </c:pt>
                <c:pt idx="2272">
                  <c:v>99041.394335511985</c:v>
                </c:pt>
                <c:pt idx="2273">
                  <c:v>99084.967320261436</c:v>
                </c:pt>
                <c:pt idx="2274">
                  <c:v>99128.540305010887</c:v>
                </c:pt>
                <c:pt idx="2275">
                  <c:v>99172.113289760353</c:v>
                </c:pt>
                <c:pt idx="2276">
                  <c:v>99215.686274509804</c:v>
                </c:pt>
                <c:pt idx="2277">
                  <c:v>99259.259259259255</c:v>
                </c:pt>
                <c:pt idx="2278">
                  <c:v>99302.832244008707</c:v>
                </c:pt>
                <c:pt idx="2279">
                  <c:v>99346.405228758173</c:v>
                </c:pt>
                <c:pt idx="2280">
                  <c:v>99389.978213507624</c:v>
                </c:pt>
                <c:pt idx="2281">
                  <c:v>99433.551198257075</c:v>
                </c:pt>
                <c:pt idx="2282">
                  <c:v>99477.124183006541</c:v>
                </c:pt>
                <c:pt idx="2283">
                  <c:v>99520.697167755992</c:v>
                </c:pt>
                <c:pt idx="2284">
                  <c:v>99564.270152505444</c:v>
                </c:pt>
                <c:pt idx="2285">
                  <c:v>99607.843137254895</c:v>
                </c:pt>
                <c:pt idx="2286">
                  <c:v>99651.416122004361</c:v>
                </c:pt>
                <c:pt idx="2287">
                  <c:v>99694.989106753812</c:v>
                </c:pt>
                <c:pt idx="2288">
                  <c:v>99738.562091503263</c:v>
                </c:pt>
                <c:pt idx="2289">
                  <c:v>99782.135076252714</c:v>
                </c:pt>
                <c:pt idx="2290">
                  <c:v>99825.70806100218</c:v>
                </c:pt>
                <c:pt idx="2291">
                  <c:v>99869.281045751632</c:v>
                </c:pt>
                <c:pt idx="2292">
                  <c:v>99912.854030501083</c:v>
                </c:pt>
                <c:pt idx="2293">
                  <c:v>99956.427015250549</c:v>
                </c:pt>
                <c:pt idx="2294">
                  <c:v>100000</c:v>
                </c:pt>
                <c:pt idx="2295">
                  <c:v>100043.57298474945</c:v>
                </c:pt>
                <c:pt idx="2296">
                  <c:v>100087.1459694989</c:v>
                </c:pt>
                <c:pt idx="2297">
                  <c:v>100130.71895424837</c:v>
                </c:pt>
                <c:pt idx="2298">
                  <c:v>100174.29193899782</c:v>
                </c:pt>
                <c:pt idx="2299">
                  <c:v>100217.86492374727</c:v>
                </c:pt>
                <c:pt idx="2300">
                  <c:v>100261.43790849674</c:v>
                </c:pt>
                <c:pt idx="2301">
                  <c:v>100305.01089324619</c:v>
                </c:pt>
                <c:pt idx="2302">
                  <c:v>100348.58387799564</c:v>
                </c:pt>
                <c:pt idx="2303">
                  <c:v>100392.15686274509</c:v>
                </c:pt>
                <c:pt idx="2304">
                  <c:v>100435.72984749456</c:v>
                </c:pt>
                <c:pt idx="2305">
                  <c:v>100479.30283224401</c:v>
                </c:pt>
                <c:pt idx="2306">
                  <c:v>100522.87581699346</c:v>
                </c:pt>
                <c:pt idx="2307">
                  <c:v>100566.44880174291</c:v>
                </c:pt>
                <c:pt idx="2308">
                  <c:v>100610.02178649238</c:v>
                </c:pt>
                <c:pt idx="2309">
                  <c:v>100653.59477124183</c:v>
                </c:pt>
                <c:pt idx="2310">
                  <c:v>100697.16775599128</c:v>
                </c:pt>
                <c:pt idx="2311">
                  <c:v>100740.74074074074</c:v>
                </c:pt>
                <c:pt idx="2312">
                  <c:v>100784.3137254902</c:v>
                </c:pt>
                <c:pt idx="2313">
                  <c:v>100827.88671023965</c:v>
                </c:pt>
                <c:pt idx="2314">
                  <c:v>100871.4596949891</c:v>
                </c:pt>
                <c:pt idx="2315">
                  <c:v>100915.03267973856</c:v>
                </c:pt>
                <c:pt idx="2316">
                  <c:v>100958.60566448802</c:v>
                </c:pt>
                <c:pt idx="2317">
                  <c:v>101002.17864923747</c:v>
                </c:pt>
                <c:pt idx="2318">
                  <c:v>101045.75163398693</c:v>
                </c:pt>
                <c:pt idx="2319">
                  <c:v>101089.32461873638</c:v>
                </c:pt>
                <c:pt idx="2320">
                  <c:v>101132.89760348584</c:v>
                </c:pt>
                <c:pt idx="2321">
                  <c:v>101176.47058823529</c:v>
                </c:pt>
                <c:pt idx="2322">
                  <c:v>101220.04357298475</c:v>
                </c:pt>
                <c:pt idx="2323">
                  <c:v>101263.6165577342</c:v>
                </c:pt>
                <c:pt idx="2324">
                  <c:v>101307.18954248365</c:v>
                </c:pt>
                <c:pt idx="2325">
                  <c:v>101350.76252723312</c:v>
                </c:pt>
                <c:pt idx="2326">
                  <c:v>101394.33551198257</c:v>
                </c:pt>
                <c:pt idx="2327">
                  <c:v>101437.90849673202</c:v>
                </c:pt>
                <c:pt idx="2328">
                  <c:v>101481.48148148147</c:v>
                </c:pt>
                <c:pt idx="2329">
                  <c:v>101525.05446623094</c:v>
                </c:pt>
                <c:pt idx="2330">
                  <c:v>101568.62745098039</c:v>
                </c:pt>
                <c:pt idx="2331">
                  <c:v>101612.20043572984</c:v>
                </c:pt>
                <c:pt idx="2332">
                  <c:v>101655.77342047929</c:v>
                </c:pt>
                <c:pt idx="2333">
                  <c:v>101699.34640522876</c:v>
                </c:pt>
                <c:pt idx="2334">
                  <c:v>101742.91938997821</c:v>
                </c:pt>
                <c:pt idx="2335">
                  <c:v>101786.49237472766</c:v>
                </c:pt>
                <c:pt idx="2336">
                  <c:v>101830.06535947713</c:v>
                </c:pt>
                <c:pt idx="2337">
                  <c:v>101873.63834422658</c:v>
                </c:pt>
                <c:pt idx="2338">
                  <c:v>101917.21132897603</c:v>
                </c:pt>
                <c:pt idx="2339">
                  <c:v>101960.78431372548</c:v>
                </c:pt>
                <c:pt idx="2340">
                  <c:v>102004.35729847495</c:v>
                </c:pt>
                <c:pt idx="2341">
                  <c:v>102047.9302832244</c:v>
                </c:pt>
                <c:pt idx="2342">
                  <c:v>102091.50326797385</c:v>
                </c:pt>
                <c:pt idx="2343">
                  <c:v>102135.07625272332</c:v>
                </c:pt>
                <c:pt idx="2344">
                  <c:v>102178.64923747277</c:v>
                </c:pt>
                <c:pt idx="2345">
                  <c:v>102222.22222222222</c:v>
                </c:pt>
                <c:pt idx="2346">
                  <c:v>102265.79520697167</c:v>
                </c:pt>
                <c:pt idx="2347">
                  <c:v>102309.36819172114</c:v>
                </c:pt>
                <c:pt idx="2348">
                  <c:v>102352.94117647059</c:v>
                </c:pt>
                <c:pt idx="2349">
                  <c:v>102396.51416122004</c:v>
                </c:pt>
                <c:pt idx="2350">
                  <c:v>102440.08714596949</c:v>
                </c:pt>
                <c:pt idx="2351">
                  <c:v>102483.66013071896</c:v>
                </c:pt>
                <c:pt idx="2352">
                  <c:v>102527.23311546841</c:v>
                </c:pt>
                <c:pt idx="2353">
                  <c:v>102570.80610021786</c:v>
                </c:pt>
                <c:pt idx="2354">
                  <c:v>102614.37908496732</c:v>
                </c:pt>
                <c:pt idx="2355">
                  <c:v>102657.95206971678</c:v>
                </c:pt>
                <c:pt idx="2356">
                  <c:v>102701.52505446623</c:v>
                </c:pt>
                <c:pt idx="2357">
                  <c:v>102745.09803921568</c:v>
                </c:pt>
                <c:pt idx="2358">
                  <c:v>102788.67102396514</c:v>
                </c:pt>
                <c:pt idx="2359">
                  <c:v>102832.2440087146</c:v>
                </c:pt>
                <c:pt idx="2360">
                  <c:v>102875.81699346405</c:v>
                </c:pt>
                <c:pt idx="2361">
                  <c:v>102919.38997821351</c:v>
                </c:pt>
                <c:pt idx="2362">
                  <c:v>102962.96296296296</c:v>
                </c:pt>
                <c:pt idx="2363">
                  <c:v>103006.53594771241</c:v>
                </c:pt>
                <c:pt idx="2364">
                  <c:v>103050.10893246187</c:v>
                </c:pt>
                <c:pt idx="2365">
                  <c:v>103093.68191721133</c:v>
                </c:pt>
                <c:pt idx="2366">
                  <c:v>103137.25490196078</c:v>
                </c:pt>
                <c:pt idx="2367">
                  <c:v>103180.82788671023</c:v>
                </c:pt>
                <c:pt idx="2368">
                  <c:v>103224.40087145969</c:v>
                </c:pt>
                <c:pt idx="2369">
                  <c:v>103267.97385620915</c:v>
                </c:pt>
                <c:pt idx="2370">
                  <c:v>103311.5468409586</c:v>
                </c:pt>
                <c:pt idx="2371">
                  <c:v>103355.11982570805</c:v>
                </c:pt>
                <c:pt idx="2372">
                  <c:v>103398.69281045752</c:v>
                </c:pt>
                <c:pt idx="2373">
                  <c:v>103442.26579520697</c:v>
                </c:pt>
                <c:pt idx="2374">
                  <c:v>103485.83877995642</c:v>
                </c:pt>
                <c:pt idx="2375">
                  <c:v>103529.41176470587</c:v>
                </c:pt>
                <c:pt idx="2376">
                  <c:v>103572.98474945534</c:v>
                </c:pt>
                <c:pt idx="2377">
                  <c:v>103616.55773420479</c:v>
                </c:pt>
                <c:pt idx="2378">
                  <c:v>103660.13071895424</c:v>
                </c:pt>
                <c:pt idx="2379">
                  <c:v>103703.70370370371</c:v>
                </c:pt>
                <c:pt idx="2380">
                  <c:v>103747.27668845316</c:v>
                </c:pt>
                <c:pt idx="2381">
                  <c:v>103790.84967320261</c:v>
                </c:pt>
                <c:pt idx="2382">
                  <c:v>103834.42265795206</c:v>
                </c:pt>
                <c:pt idx="2383">
                  <c:v>103877.99564270153</c:v>
                </c:pt>
                <c:pt idx="2384">
                  <c:v>103921.56862745098</c:v>
                </c:pt>
                <c:pt idx="2385">
                  <c:v>103965.14161220043</c:v>
                </c:pt>
                <c:pt idx="2386">
                  <c:v>104008.7145969499</c:v>
                </c:pt>
                <c:pt idx="2387">
                  <c:v>104052.28758169935</c:v>
                </c:pt>
                <c:pt idx="2388">
                  <c:v>104095.8605664488</c:v>
                </c:pt>
                <c:pt idx="2389">
                  <c:v>104139.43355119825</c:v>
                </c:pt>
                <c:pt idx="2390">
                  <c:v>104183.00653594772</c:v>
                </c:pt>
                <c:pt idx="2391">
                  <c:v>104226.57952069717</c:v>
                </c:pt>
                <c:pt idx="2392">
                  <c:v>104270.15250544662</c:v>
                </c:pt>
                <c:pt idx="2393">
                  <c:v>104313.72549019607</c:v>
                </c:pt>
                <c:pt idx="2394">
                  <c:v>104357.29847494554</c:v>
                </c:pt>
                <c:pt idx="2395">
                  <c:v>104400.87145969499</c:v>
                </c:pt>
                <c:pt idx="2396">
                  <c:v>104444.44444444444</c:v>
                </c:pt>
                <c:pt idx="2397">
                  <c:v>104488.0174291939</c:v>
                </c:pt>
                <c:pt idx="2398">
                  <c:v>104531.59041394336</c:v>
                </c:pt>
                <c:pt idx="2399">
                  <c:v>104575.16339869281</c:v>
                </c:pt>
                <c:pt idx="2400">
                  <c:v>104618.73638344226</c:v>
                </c:pt>
                <c:pt idx="2401">
                  <c:v>104662.30936819172</c:v>
                </c:pt>
                <c:pt idx="2402">
                  <c:v>104705.88235294117</c:v>
                </c:pt>
                <c:pt idx="2403">
                  <c:v>104749.45533769063</c:v>
                </c:pt>
                <c:pt idx="2404">
                  <c:v>104793.02832244009</c:v>
                </c:pt>
                <c:pt idx="2405">
                  <c:v>104836.60130718954</c:v>
                </c:pt>
                <c:pt idx="2406">
                  <c:v>104880.17429193899</c:v>
                </c:pt>
                <c:pt idx="2407">
                  <c:v>104923.74727668845</c:v>
                </c:pt>
                <c:pt idx="2408">
                  <c:v>104967.32026143791</c:v>
                </c:pt>
                <c:pt idx="2409">
                  <c:v>105010.89324618736</c:v>
                </c:pt>
                <c:pt idx="2410">
                  <c:v>105054.46623093681</c:v>
                </c:pt>
                <c:pt idx="2411">
                  <c:v>105098.03921568627</c:v>
                </c:pt>
                <c:pt idx="2412">
                  <c:v>105141.61220043573</c:v>
                </c:pt>
                <c:pt idx="2413">
                  <c:v>105185.18518518518</c:v>
                </c:pt>
                <c:pt idx="2414">
                  <c:v>105228.75816993463</c:v>
                </c:pt>
                <c:pt idx="2415">
                  <c:v>105272.3311546841</c:v>
                </c:pt>
                <c:pt idx="2416">
                  <c:v>105315.90413943355</c:v>
                </c:pt>
                <c:pt idx="2417">
                  <c:v>105359.477124183</c:v>
                </c:pt>
                <c:pt idx="2418">
                  <c:v>105403.05010893245</c:v>
                </c:pt>
                <c:pt idx="2419">
                  <c:v>105446.62309368192</c:v>
                </c:pt>
                <c:pt idx="2420">
                  <c:v>105490.19607843137</c:v>
                </c:pt>
                <c:pt idx="2421">
                  <c:v>105533.76906318082</c:v>
                </c:pt>
                <c:pt idx="2422">
                  <c:v>105577.34204793029</c:v>
                </c:pt>
                <c:pt idx="2423">
                  <c:v>105620.91503267974</c:v>
                </c:pt>
                <c:pt idx="2424">
                  <c:v>105664.48801742919</c:v>
                </c:pt>
                <c:pt idx="2425">
                  <c:v>105708.06100217864</c:v>
                </c:pt>
                <c:pt idx="2426">
                  <c:v>105751.63398692811</c:v>
                </c:pt>
                <c:pt idx="2427">
                  <c:v>105795.20697167756</c:v>
                </c:pt>
                <c:pt idx="2428">
                  <c:v>105838.77995642701</c:v>
                </c:pt>
                <c:pt idx="2429">
                  <c:v>105882.35294117648</c:v>
                </c:pt>
                <c:pt idx="2430">
                  <c:v>105925.92592592593</c:v>
                </c:pt>
                <c:pt idx="2431">
                  <c:v>105969.49891067538</c:v>
                </c:pt>
                <c:pt idx="2432">
                  <c:v>106013.07189542483</c:v>
                </c:pt>
                <c:pt idx="2433">
                  <c:v>106056.6448801743</c:v>
                </c:pt>
                <c:pt idx="2434">
                  <c:v>106100.21786492375</c:v>
                </c:pt>
                <c:pt idx="2435">
                  <c:v>106143.7908496732</c:v>
                </c:pt>
                <c:pt idx="2436">
                  <c:v>106187.36383442265</c:v>
                </c:pt>
                <c:pt idx="2437">
                  <c:v>106230.93681917212</c:v>
                </c:pt>
                <c:pt idx="2438">
                  <c:v>106274.50980392157</c:v>
                </c:pt>
                <c:pt idx="2439">
                  <c:v>106318.08278867102</c:v>
                </c:pt>
                <c:pt idx="2440">
                  <c:v>106361.65577342048</c:v>
                </c:pt>
                <c:pt idx="2441">
                  <c:v>106405.22875816993</c:v>
                </c:pt>
                <c:pt idx="2442">
                  <c:v>106448.80174291939</c:v>
                </c:pt>
                <c:pt idx="2443">
                  <c:v>106492.37472766884</c:v>
                </c:pt>
                <c:pt idx="2444">
                  <c:v>106535.9477124183</c:v>
                </c:pt>
                <c:pt idx="2445">
                  <c:v>106579.52069716775</c:v>
                </c:pt>
                <c:pt idx="2446">
                  <c:v>106623.09368191721</c:v>
                </c:pt>
                <c:pt idx="2447">
                  <c:v>106666.66666666667</c:v>
                </c:pt>
                <c:pt idx="2448">
                  <c:v>106710.23965141612</c:v>
                </c:pt>
                <c:pt idx="2449">
                  <c:v>106753.81263616557</c:v>
                </c:pt>
                <c:pt idx="2450">
                  <c:v>106797.38562091503</c:v>
                </c:pt>
                <c:pt idx="2451">
                  <c:v>106840.95860566449</c:v>
                </c:pt>
                <c:pt idx="2452">
                  <c:v>106884.53159041394</c:v>
                </c:pt>
                <c:pt idx="2453">
                  <c:v>106928.10457516339</c:v>
                </c:pt>
                <c:pt idx="2454">
                  <c:v>106971.67755991285</c:v>
                </c:pt>
                <c:pt idx="2455">
                  <c:v>107015.25054466231</c:v>
                </c:pt>
                <c:pt idx="2456">
                  <c:v>107058.82352941176</c:v>
                </c:pt>
                <c:pt idx="2457">
                  <c:v>107102.39651416121</c:v>
                </c:pt>
                <c:pt idx="2458">
                  <c:v>107145.96949891068</c:v>
                </c:pt>
                <c:pt idx="2459">
                  <c:v>107189.54248366013</c:v>
                </c:pt>
                <c:pt idx="2460">
                  <c:v>107233.11546840958</c:v>
                </c:pt>
                <c:pt idx="2461">
                  <c:v>107276.68845315903</c:v>
                </c:pt>
                <c:pt idx="2462">
                  <c:v>107320.2614379085</c:v>
                </c:pt>
                <c:pt idx="2463">
                  <c:v>107363.83442265795</c:v>
                </c:pt>
                <c:pt idx="2464">
                  <c:v>107407.4074074074</c:v>
                </c:pt>
                <c:pt idx="2465">
                  <c:v>107450.98039215687</c:v>
                </c:pt>
                <c:pt idx="2466">
                  <c:v>107494.55337690632</c:v>
                </c:pt>
                <c:pt idx="2467">
                  <c:v>107538.12636165577</c:v>
                </c:pt>
                <c:pt idx="2468">
                  <c:v>107581.69934640522</c:v>
                </c:pt>
                <c:pt idx="2469">
                  <c:v>107625.27233115469</c:v>
                </c:pt>
                <c:pt idx="2470">
                  <c:v>107668.84531590414</c:v>
                </c:pt>
                <c:pt idx="2471">
                  <c:v>107712.41830065359</c:v>
                </c:pt>
                <c:pt idx="2472">
                  <c:v>107755.99128540304</c:v>
                </c:pt>
                <c:pt idx="2473">
                  <c:v>107799.56427015251</c:v>
                </c:pt>
                <c:pt idx="2474">
                  <c:v>107843.13725490196</c:v>
                </c:pt>
                <c:pt idx="2475">
                  <c:v>107886.71023965141</c:v>
                </c:pt>
                <c:pt idx="2476">
                  <c:v>107930.28322440088</c:v>
                </c:pt>
                <c:pt idx="2477">
                  <c:v>107973.85620915033</c:v>
                </c:pt>
                <c:pt idx="2478">
                  <c:v>108017.42919389978</c:v>
                </c:pt>
                <c:pt idx="2479">
                  <c:v>108061.00217864923</c:v>
                </c:pt>
                <c:pt idx="2480">
                  <c:v>108104.57516339869</c:v>
                </c:pt>
                <c:pt idx="2481">
                  <c:v>108148.14814814815</c:v>
                </c:pt>
                <c:pt idx="2482">
                  <c:v>108191.7211328976</c:v>
                </c:pt>
                <c:pt idx="2483">
                  <c:v>108235.29411764706</c:v>
                </c:pt>
                <c:pt idx="2484">
                  <c:v>108278.86710239651</c:v>
                </c:pt>
                <c:pt idx="2485">
                  <c:v>108322.44008714597</c:v>
                </c:pt>
                <c:pt idx="2486">
                  <c:v>108366.01307189542</c:v>
                </c:pt>
                <c:pt idx="2487">
                  <c:v>108409.58605664488</c:v>
                </c:pt>
                <c:pt idx="2488">
                  <c:v>108453.15904139433</c:v>
                </c:pt>
                <c:pt idx="2489">
                  <c:v>108496.73202614379</c:v>
                </c:pt>
                <c:pt idx="2490">
                  <c:v>108540.30501089325</c:v>
                </c:pt>
                <c:pt idx="2491">
                  <c:v>108583.8779956427</c:v>
                </c:pt>
                <c:pt idx="2492">
                  <c:v>108627.45098039215</c:v>
                </c:pt>
                <c:pt idx="2493">
                  <c:v>108671.02396514161</c:v>
                </c:pt>
                <c:pt idx="2494">
                  <c:v>108714.59694989107</c:v>
                </c:pt>
                <c:pt idx="2495">
                  <c:v>108758.16993464052</c:v>
                </c:pt>
                <c:pt idx="2496">
                  <c:v>108801.74291938997</c:v>
                </c:pt>
                <c:pt idx="2497">
                  <c:v>108845.31590413942</c:v>
                </c:pt>
                <c:pt idx="2498">
                  <c:v>108888.88888888889</c:v>
                </c:pt>
                <c:pt idx="2499">
                  <c:v>108932.46187363834</c:v>
                </c:pt>
                <c:pt idx="2500">
                  <c:v>108976.03485838779</c:v>
                </c:pt>
                <c:pt idx="2501">
                  <c:v>109019.60784313726</c:v>
                </c:pt>
                <c:pt idx="2502">
                  <c:v>109063.18082788671</c:v>
                </c:pt>
                <c:pt idx="2503">
                  <c:v>109106.75381263616</c:v>
                </c:pt>
                <c:pt idx="2504">
                  <c:v>109150.32679738561</c:v>
                </c:pt>
                <c:pt idx="2505">
                  <c:v>109193.89978213508</c:v>
                </c:pt>
                <c:pt idx="2506">
                  <c:v>109237.47276688453</c:v>
                </c:pt>
                <c:pt idx="2507">
                  <c:v>109281.04575163398</c:v>
                </c:pt>
                <c:pt idx="2508">
                  <c:v>109324.61873638345</c:v>
                </c:pt>
                <c:pt idx="2509">
                  <c:v>109368.1917211329</c:v>
                </c:pt>
                <c:pt idx="2510">
                  <c:v>109411.76470588235</c:v>
                </c:pt>
                <c:pt idx="2511">
                  <c:v>109455.3376906318</c:v>
                </c:pt>
                <c:pt idx="2512">
                  <c:v>109498.91067538127</c:v>
                </c:pt>
                <c:pt idx="2513">
                  <c:v>109542.48366013072</c:v>
                </c:pt>
                <c:pt idx="2514">
                  <c:v>109586.05664488017</c:v>
                </c:pt>
                <c:pt idx="2515">
                  <c:v>109629.62962962962</c:v>
                </c:pt>
                <c:pt idx="2516">
                  <c:v>109673.20261437909</c:v>
                </c:pt>
                <c:pt idx="2517">
                  <c:v>109716.77559912854</c:v>
                </c:pt>
                <c:pt idx="2518">
                  <c:v>109760.34858387799</c:v>
                </c:pt>
                <c:pt idx="2519">
                  <c:v>109803.92156862745</c:v>
                </c:pt>
                <c:pt idx="2520">
                  <c:v>109847.49455337691</c:v>
                </c:pt>
                <c:pt idx="2521">
                  <c:v>109891.06753812636</c:v>
                </c:pt>
                <c:pt idx="2522">
                  <c:v>109934.64052287581</c:v>
                </c:pt>
                <c:pt idx="2523">
                  <c:v>109978.21350762527</c:v>
                </c:pt>
                <c:pt idx="2524">
                  <c:v>110021.78649237473</c:v>
                </c:pt>
                <c:pt idx="2525">
                  <c:v>110065.35947712418</c:v>
                </c:pt>
                <c:pt idx="2526">
                  <c:v>110108.93246187364</c:v>
                </c:pt>
                <c:pt idx="2527">
                  <c:v>110152.50544662309</c:v>
                </c:pt>
                <c:pt idx="2528">
                  <c:v>110196.07843137255</c:v>
                </c:pt>
                <c:pt idx="2529">
                  <c:v>110239.651416122</c:v>
                </c:pt>
                <c:pt idx="2530">
                  <c:v>110283.22440087146</c:v>
                </c:pt>
                <c:pt idx="2531">
                  <c:v>110326.79738562091</c:v>
                </c:pt>
                <c:pt idx="2532">
                  <c:v>110370.37037037036</c:v>
                </c:pt>
                <c:pt idx="2533">
                  <c:v>110413.94335511983</c:v>
                </c:pt>
                <c:pt idx="2534">
                  <c:v>110457.51633986928</c:v>
                </c:pt>
                <c:pt idx="2535">
                  <c:v>110501.08932461873</c:v>
                </c:pt>
                <c:pt idx="2536">
                  <c:v>110544.66230936818</c:v>
                </c:pt>
                <c:pt idx="2537">
                  <c:v>110588.23529411765</c:v>
                </c:pt>
                <c:pt idx="2538">
                  <c:v>110631.8082788671</c:v>
                </c:pt>
                <c:pt idx="2539">
                  <c:v>110675.38126361655</c:v>
                </c:pt>
                <c:pt idx="2540">
                  <c:v>110718.954248366</c:v>
                </c:pt>
                <c:pt idx="2541">
                  <c:v>110762.52723311547</c:v>
                </c:pt>
                <c:pt idx="2542">
                  <c:v>110806.10021786492</c:v>
                </c:pt>
                <c:pt idx="2543">
                  <c:v>110849.67320261437</c:v>
                </c:pt>
                <c:pt idx="2544">
                  <c:v>110893.24618736384</c:v>
                </c:pt>
                <c:pt idx="2545">
                  <c:v>110936.81917211329</c:v>
                </c:pt>
                <c:pt idx="2546">
                  <c:v>110980.39215686274</c:v>
                </c:pt>
                <c:pt idx="2547">
                  <c:v>111023.96514161219</c:v>
                </c:pt>
                <c:pt idx="2548">
                  <c:v>111067.53812636166</c:v>
                </c:pt>
                <c:pt idx="2549">
                  <c:v>111111.11111111111</c:v>
                </c:pt>
                <c:pt idx="2550">
                  <c:v>111154.68409586056</c:v>
                </c:pt>
                <c:pt idx="2551">
                  <c:v>111198.25708061003</c:v>
                </c:pt>
                <c:pt idx="2552">
                  <c:v>111241.83006535948</c:v>
                </c:pt>
                <c:pt idx="2553">
                  <c:v>111285.40305010893</c:v>
                </c:pt>
                <c:pt idx="2554">
                  <c:v>111328.97603485838</c:v>
                </c:pt>
                <c:pt idx="2555">
                  <c:v>111372.54901960785</c:v>
                </c:pt>
                <c:pt idx="2556">
                  <c:v>111416.1220043573</c:v>
                </c:pt>
                <c:pt idx="2557">
                  <c:v>111459.69498910675</c:v>
                </c:pt>
                <c:pt idx="2558">
                  <c:v>111503.2679738562</c:v>
                </c:pt>
                <c:pt idx="2559">
                  <c:v>111546.84095860567</c:v>
                </c:pt>
                <c:pt idx="2560">
                  <c:v>111590.41394335512</c:v>
                </c:pt>
                <c:pt idx="2561">
                  <c:v>111633.98692810457</c:v>
                </c:pt>
                <c:pt idx="2562">
                  <c:v>111677.55991285403</c:v>
                </c:pt>
                <c:pt idx="2563">
                  <c:v>111721.13289760349</c:v>
                </c:pt>
                <c:pt idx="2564">
                  <c:v>111764.70588235294</c:v>
                </c:pt>
                <c:pt idx="2565">
                  <c:v>111808.27886710239</c:v>
                </c:pt>
                <c:pt idx="2566">
                  <c:v>111851.85185185185</c:v>
                </c:pt>
                <c:pt idx="2567">
                  <c:v>111895.42483660131</c:v>
                </c:pt>
                <c:pt idx="2568">
                  <c:v>111938.99782135076</c:v>
                </c:pt>
                <c:pt idx="2569">
                  <c:v>111982.57080610022</c:v>
                </c:pt>
                <c:pt idx="2570">
                  <c:v>112026.14379084967</c:v>
                </c:pt>
                <c:pt idx="2571">
                  <c:v>112069.71677559912</c:v>
                </c:pt>
                <c:pt idx="2572">
                  <c:v>112113.28976034858</c:v>
                </c:pt>
                <c:pt idx="2573">
                  <c:v>112156.86274509804</c:v>
                </c:pt>
                <c:pt idx="2574">
                  <c:v>112200.43572984749</c:v>
                </c:pt>
                <c:pt idx="2575">
                  <c:v>112244.00871459694</c:v>
                </c:pt>
                <c:pt idx="2576">
                  <c:v>112287.5816993464</c:v>
                </c:pt>
                <c:pt idx="2577">
                  <c:v>112331.15468409586</c:v>
                </c:pt>
                <c:pt idx="2578">
                  <c:v>112374.72766884531</c:v>
                </c:pt>
                <c:pt idx="2579">
                  <c:v>112418.30065359476</c:v>
                </c:pt>
                <c:pt idx="2580">
                  <c:v>112461.87363834423</c:v>
                </c:pt>
                <c:pt idx="2581">
                  <c:v>112505.44662309368</c:v>
                </c:pt>
                <c:pt idx="2582">
                  <c:v>112549.01960784313</c:v>
                </c:pt>
                <c:pt idx="2583">
                  <c:v>112592.59259259258</c:v>
                </c:pt>
                <c:pt idx="2584">
                  <c:v>112636.16557734205</c:v>
                </c:pt>
                <c:pt idx="2585">
                  <c:v>112679.7385620915</c:v>
                </c:pt>
                <c:pt idx="2586">
                  <c:v>112723.31154684095</c:v>
                </c:pt>
                <c:pt idx="2587">
                  <c:v>112766.88453159042</c:v>
                </c:pt>
                <c:pt idx="2588">
                  <c:v>112810.45751633987</c:v>
                </c:pt>
                <c:pt idx="2589">
                  <c:v>112854.03050108932</c:v>
                </c:pt>
                <c:pt idx="2590">
                  <c:v>112897.60348583877</c:v>
                </c:pt>
                <c:pt idx="2591">
                  <c:v>112941.17647058824</c:v>
                </c:pt>
                <c:pt idx="2592">
                  <c:v>112984.74945533769</c:v>
                </c:pt>
                <c:pt idx="2593">
                  <c:v>113028.32244008714</c:v>
                </c:pt>
                <c:pt idx="2594">
                  <c:v>113071.89542483661</c:v>
                </c:pt>
                <c:pt idx="2595">
                  <c:v>113115.46840958606</c:v>
                </c:pt>
                <c:pt idx="2596">
                  <c:v>113159.04139433551</c:v>
                </c:pt>
                <c:pt idx="2597">
                  <c:v>113202.61437908496</c:v>
                </c:pt>
                <c:pt idx="2598">
                  <c:v>113246.18736383443</c:v>
                </c:pt>
                <c:pt idx="2599">
                  <c:v>113289.76034858388</c:v>
                </c:pt>
                <c:pt idx="2600">
                  <c:v>113333.33333333333</c:v>
                </c:pt>
                <c:pt idx="2601">
                  <c:v>113376.90631808278</c:v>
                </c:pt>
                <c:pt idx="2602">
                  <c:v>113420.47930283225</c:v>
                </c:pt>
                <c:pt idx="2603">
                  <c:v>113464.0522875817</c:v>
                </c:pt>
                <c:pt idx="2604">
                  <c:v>113507.62527233115</c:v>
                </c:pt>
                <c:pt idx="2605">
                  <c:v>113551.19825708061</c:v>
                </c:pt>
                <c:pt idx="2606">
                  <c:v>113594.77124183007</c:v>
                </c:pt>
                <c:pt idx="2607">
                  <c:v>113638.34422657952</c:v>
                </c:pt>
                <c:pt idx="2608">
                  <c:v>113681.91721132897</c:v>
                </c:pt>
                <c:pt idx="2609">
                  <c:v>113725.49019607843</c:v>
                </c:pt>
                <c:pt idx="2610">
                  <c:v>113769.06318082788</c:v>
                </c:pt>
                <c:pt idx="2611">
                  <c:v>113812.63616557734</c:v>
                </c:pt>
                <c:pt idx="2612">
                  <c:v>113856.2091503268</c:v>
                </c:pt>
                <c:pt idx="2613">
                  <c:v>113899.78213507625</c:v>
                </c:pt>
                <c:pt idx="2614">
                  <c:v>113943.3551198257</c:v>
                </c:pt>
                <c:pt idx="2615">
                  <c:v>113986.92810457516</c:v>
                </c:pt>
                <c:pt idx="2616">
                  <c:v>114030.50108932462</c:v>
                </c:pt>
                <c:pt idx="2617">
                  <c:v>114074.07407407407</c:v>
                </c:pt>
                <c:pt idx="2618">
                  <c:v>114117.64705882352</c:v>
                </c:pt>
                <c:pt idx="2619">
                  <c:v>114161.22004357298</c:v>
                </c:pt>
                <c:pt idx="2620">
                  <c:v>114204.79302832244</c:v>
                </c:pt>
                <c:pt idx="2621">
                  <c:v>114248.36601307189</c:v>
                </c:pt>
                <c:pt idx="2622">
                  <c:v>114291.93899782134</c:v>
                </c:pt>
                <c:pt idx="2623">
                  <c:v>114335.51198257081</c:v>
                </c:pt>
                <c:pt idx="2624">
                  <c:v>114379.08496732026</c:v>
                </c:pt>
                <c:pt idx="2625">
                  <c:v>114422.65795206971</c:v>
                </c:pt>
                <c:pt idx="2626">
                  <c:v>114466.23093681916</c:v>
                </c:pt>
                <c:pt idx="2627">
                  <c:v>114509.80392156863</c:v>
                </c:pt>
                <c:pt idx="2628">
                  <c:v>114553.37690631808</c:v>
                </c:pt>
                <c:pt idx="2629">
                  <c:v>114596.94989106753</c:v>
                </c:pt>
                <c:pt idx="2630">
                  <c:v>114640.522875817</c:v>
                </c:pt>
                <c:pt idx="2631">
                  <c:v>114684.09586056645</c:v>
                </c:pt>
                <c:pt idx="2632">
                  <c:v>114727.6688453159</c:v>
                </c:pt>
                <c:pt idx="2633">
                  <c:v>114771.24183006535</c:v>
                </c:pt>
                <c:pt idx="2634">
                  <c:v>114814.81481481482</c:v>
                </c:pt>
                <c:pt idx="2635">
                  <c:v>114858.38779956427</c:v>
                </c:pt>
                <c:pt idx="2636">
                  <c:v>114901.96078431372</c:v>
                </c:pt>
                <c:pt idx="2637">
                  <c:v>114945.53376906317</c:v>
                </c:pt>
                <c:pt idx="2638">
                  <c:v>114989.10675381264</c:v>
                </c:pt>
                <c:pt idx="2639">
                  <c:v>115032.67973856209</c:v>
                </c:pt>
                <c:pt idx="2640">
                  <c:v>115076.25272331154</c:v>
                </c:pt>
                <c:pt idx="2641">
                  <c:v>115119.82570806101</c:v>
                </c:pt>
                <c:pt idx="2642">
                  <c:v>115163.39869281046</c:v>
                </c:pt>
                <c:pt idx="2643">
                  <c:v>115206.97167755991</c:v>
                </c:pt>
                <c:pt idx="2644">
                  <c:v>115250.54466230936</c:v>
                </c:pt>
                <c:pt idx="2645">
                  <c:v>115294.11764705883</c:v>
                </c:pt>
                <c:pt idx="2646">
                  <c:v>115337.69063180828</c:v>
                </c:pt>
                <c:pt idx="2647">
                  <c:v>115381.26361655773</c:v>
                </c:pt>
                <c:pt idx="2648">
                  <c:v>115424.83660130719</c:v>
                </c:pt>
                <c:pt idx="2649">
                  <c:v>115468.40958605664</c:v>
                </c:pt>
                <c:pt idx="2650">
                  <c:v>115511.9825708061</c:v>
                </c:pt>
                <c:pt idx="2651">
                  <c:v>115555.55555555555</c:v>
                </c:pt>
                <c:pt idx="2652">
                  <c:v>115599.12854030501</c:v>
                </c:pt>
                <c:pt idx="2653">
                  <c:v>115642.70152505446</c:v>
                </c:pt>
                <c:pt idx="2654">
                  <c:v>115686.27450980392</c:v>
                </c:pt>
                <c:pt idx="2655">
                  <c:v>115729.84749455338</c:v>
                </c:pt>
                <c:pt idx="2656">
                  <c:v>115773.42047930283</c:v>
                </c:pt>
                <c:pt idx="2657">
                  <c:v>115816.99346405228</c:v>
                </c:pt>
                <c:pt idx="2658">
                  <c:v>115860.56644880174</c:v>
                </c:pt>
                <c:pt idx="2659">
                  <c:v>115904.1394335512</c:v>
                </c:pt>
                <c:pt idx="2660">
                  <c:v>115947.71241830065</c:v>
                </c:pt>
                <c:pt idx="2661">
                  <c:v>115991.2854030501</c:v>
                </c:pt>
                <c:pt idx="2662">
                  <c:v>116034.85838779956</c:v>
                </c:pt>
                <c:pt idx="2663">
                  <c:v>116078.43137254902</c:v>
                </c:pt>
                <c:pt idx="2664">
                  <c:v>116122.00435729847</c:v>
                </c:pt>
                <c:pt idx="2665">
                  <c:v>116165.57734204792</c:v>
                </c:pt>
                <c:pt idx="2666">
                  <c:v>116209.15032679739</c:v>
                </c:pt>
                <c:pt idx="2667">
                  <c:v>116252.72331154684</c:v>
                </c:pt>
                <c:pt idx="2668">
                  <c:v>116296.29629629629</c:v>
                </c:pt>
                <c:pt idx="2669">
                  <c:v>116339.86928104574</c:v>
                </c:pt>
                <c:pt idx="2670">
                  <c:v>116383.44226579521</c:v>
                </c:pt>
                <c:pt idx="2671">
                  <c:v>116427.01525054466</c:v>
                </c:pt>
                <c:pt idx="2672">
                  <c:v>116470.58823529411</c:v>
                </c:pt>
                <c:pt idx="2673">
                  <c:v>116514.16122004358</c:v>
                </c:pt>
                <c:pt idx="2674">
                  <c:v>116557.73420479303</c:v>
                </c:pt>
                <c:pt idx="2675">
                  <c:v>116601.30718954248</c:v>
                </c:pt>
                <c:pt idx="2676">
                  <c:v>116644.88017429193</c:v>
                </c:pt>
                <c:pt idx="2677">
                  <c:v>116688.4531590414</c:v>
                </c:pt>
                <c:pt idx="2678">
                  <c:v>116732.02614379085</c:v>
                </c:pt>
                <c:pt idx="2679">
                  <c:v>116775.5991285403</c:v>
                </c:pt>
                <c:pt idx="2680">
                  <c:v>116819.17211328975</c:v>
                </c:pt>
                <c:pt idx="2681">
                  <c:v>116862.74509803922</c:v>
                </c:pt>
                <c:pt idx="2682">
                  <c:v>116906.31808278867</c:v>
                </c:pt>
                <c:pt idx="2683">
                  <c:v>116949.89106753812</c:v>
                </c:pt>
                <c:pt idx="2684">
                  <c:v>116993.46405228759</c:v>
                </c:pt>
                <c:pt idx="2685">
                  <c:v>117037.03703703704</c:v>
                </c:pt>
                <c:pt idx="2686">
                  <c:v>117080.61002178649</c:v>
                </c:pt>
                <c:pt idx="2687">
                  <c:v>117124.18300653594</c:v>
                </c:pt>
                <c:pt idx="2688">
                  <c:v>117167.7559912854</c:v>
                </c:pt>
                <c:pt idx="2689">
                  <c:v>117211.32897603486</c:v>
                </c:pt>
                <c:pt idx="2690">
                  <c:v>117254.90196078431</c:v>
                </c:pt>
                <c:pt idx="2691">
                  <c:v>117298.47494553377</c:v>
                </c:pt>
                <c:pt idx="2692">
                  <c:v>117342.04793028322</c:v>
                </c:pt>
                <c:pt idx="2693">
                  <c:v>117385.62091503268</c:v>
                </c:pt>
                <c:pt idx="2694">
                  <c:v>117429.19389978213</c:v>
                </c:pt>
                <c:pt idx="2695">
                  <c:v>117472.76688453159</c:v>
                </c:pt>
                <c:pt idx="2696">
                  <c:v>117516.33986928104</c:v>
                </c:pt>
                <c:pt idx="2697">
                  <c:v>117559.9128540305</c:v>
                </c:pt>
                <c:pt idx="2698">
                  <c:v>117603.48583877996</c:v>
                </c:pt>
                <c:pt idx="2699">
                  <c:v>117647.05882352941</c:v>
                </c:pt>
                <c:pt idx="2700">
                  <c:v>117690.63180827886</c:v>
                </c:pt>
                <c:pt idx="2701">
                  <c:v>117734.20479302832</c:v>
                </c:pt>
                <c:pt idx="2702">
                  <c:v>117777.77777777778</c:v>
                </c:pt>
                <c:pt idx="2703">
                  <c:v>117821.35076252723</c:v>
                </c:pt>
                <c:pt idx="2704">
                  <c:v>117864.92374727668</c:v>
                </c:pt>
                <c:pt idx="2705">
                  <c:v>117908.49673202613</c:v>
                </c:pt>
                <c:pt idx="2706">
                  <c:v>117952.0697167756</c:v>
                </c:pt>
                <c:pt idx="2707">
                  <c:v>117995.64270152505</c:v>
                </c:pt>
                <c:pt idx="2708">
                  <c:v>118039.2156862745</c:v>
                </c:pt>
                <c:pt idx="2709">
                  <c:v>118082.78867102397</c:v>
                </c:pt>
                <c:pt idx="2710">
                  <c:v>118126.36165577342</c:v>
                </c:pt>
                <c:pt idx="2711">
                  <c:v>118169.93464052287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2C-46D4-BFCC-5AD632C6F7FD}"/>
            </c:ext>
          </c:extLst>
        </c:ser>
        <c:ser>
          <c:idx val="1"/>
          <c:order val="1"/>
          <c:tx>
            <c:strRef>
              <c:f>'Operational Profit'!$C$1</c:f>
              <c:strCache>
                <c:ptCount val="1"/>
                <c:pt idx="0">
                  <c:v>RL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'Operational Profit'!$A$2:$A$6709</c:f>
              <c:numCache>
                <c:formatCode>0.00</c:formatCode>
                <c:ptCount val="670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</c:numCache>
            </c:numRef>
          </c:xVal>
          <c:yVal>
            <c:numRef>
              <c:f>'Operational Profit'!$C$2:$C$6709</c:f>
              <c:numCache>
                <c:formatCode>0.00</c:formatCode>
                <c:ptCount val="6708"/>
                <c:pt idx="0">
                  <c:v>93.062703085585227</c:v>
                </c:pt>
                <c:pt idx="1">
                  <c:v>107.054601826396</c:v>
                </c:pt>
                <c:pt idx="2">
                  <c:v>133.744446984832</c:v>
                </c:pt>
                <c:pt idx="3">
                  <c:v>165.943655727318</c:v>
                </c:pt>
                <c:pt idx="4">
                  <c:v>196.92277297523398</c:v>
                </c:pt>
                <c:pt idx="5">
                  <c:v>285.04007845680303</c:v>
                </c:pt>
                <c:pt idx="6">
                  <c:v>368.58765580302003</c:v>
                </c:pt>
                <c:pt idx="7">
                  <c:v>413.56523372381599</c:v>
                </c:pt>
                <c:pt idx="8">
                  <c:v>465.59182308779998</c:v>
                </c:pt>
                <c:pt idx="9">
                  <c:v>453.85011222438999</c:v>
                </c:pt>
                <c:pt idx="10">
                  <c:v>538.36624027997004</c:v>
                </c:pt>
                <c:pt idx="11">
                  <c:v>612.39726444790006</c:v>
                </c:pt>
                <c:pt idx="12">
                  <c:v>690.9386819156</c:v>
                </c:pt>
                <c:pt idx="13">
                  <c:v>710.09760496109004</c:v>
                </c:pt>
                <c:pt idx="14">
                  <c:v>877.23062249901989</c:v>
                </c:pt>
                <c:pt idx="15">
                  <c:v>1032.6219531386901</c:v>
                </c:pt>
                <c:pt idx="16">
                  <c:v>1024.1471606300299</c:v>
                </c:pt>
                <c:pt idx="17">
                  <c:v>1022.43897789709</c:v>
                </c:pt>
                <c:pt idx="18">
                  <c:v>1057.25287592073</c:v>
                </c:pt>
                <c:pt idx="19">
                  <c:v>1078.7852363982299</c:v>
                </c:pt>
                <c:pt idx="20">
                  <c:v>1191.78994740956</c:v>
                </c:pt>
                <c:pt idx="21">
                  <c:v>1247.8059648365099</c:v>
                </c:pt>
                <c:pt idx="22">
                  <c:v>1308.6217782788999</c:v>
                </c:pt>
                <c:pt idx="23">
                  <c:v>1332.77886603671</c:v>
                </c:pt>
                <c:pt idx="24">
                  <c:v>1372.7318878633998</c:v>
                </c:pt>
                <c:pt idx="25">
                  <c:v>1456.2983968502299</c:v>
                </c:pt>
                <c:pt idx="26">
                  <c:v>1492.0844917283</c:v>
                </c:pt>
                <c:pt idx="27">
                  <c:v>1549.0616567683401</c:v>
                </c:pt>
                <c:pt idx="28">
                  <c:v>1544.35329041453</c:v>
                </c:pt>
                <c:pt idx="29">
                  <c:v>1574.61324697501</c:v>
                </c:pt>
                <c:pt idx="30">
                  <c:v>1587.5305460494401</c:v>
                </c:pt>
                <c:pt idx="31">
                  <c:v>1571.0942596867201</c:v>
                </c:pt>
                <c:pt idx="32">
                  <c:v>1567.8604485331</c:v>
                </c:pt>
                <c:pt idx="33">
                  <c:v>1551.8698777947902</c:v>
                </c:pt>
                <c:pt idx="34">
                  <c:v>1548.7466340001299</c:v>
                </c:pt>
                <c:pt idx="35">
                  <c:v>1644.6778200814799</c:v>
                </c:pt>
                <c:pt idx="36">
                  <c:v>1773.8260609260501</c:v>
                </c:pt>
                <c:pt idx="37">
                  <c:v>1762.97308457849</c:v>
                </c:pt>
                <c:pt idx="38">
                  <c:v>1808.91130457843</c:v>
                </c:pt>
                <c:pt idx="39">
                  <c:v>1859.7004508949299</c:v>
                </c:pt>
                <c:pt idx="40">
                  <c:v>1851.5221608865602</c:v>
                </c:pt>
                <c:pt idx="41">
                  <c:v>1849.8825873279602</c:v>
                </c:pt>
                <c:pt idx="42">
                  <c:v>1831.1461376329498</c:v>
                </c:pt>
                <c:pt idx="43">
                  <c:v>1823.4678639215902</c:v>
                </c:pt>
                <c:pt idx="44">
                  <c:v>1905.1351338994602</c:v>
                </c:pt>
                <c:pt idx="45">
                  <c:v>1971.0304763528</c:v>
                </c:pt>
                <c:pt idx="46">
                  <c:v>2180.8963676707599</c:v>
                </c:pt>
                <c:pt idx="47">
                  <c:v>2352.43667041137</c:v>
                </c:pt>
                <c:pt idx="48">
                  <c:v>2349.21374727899</c:v>
                </c:pt>
                <c:pt idx="49">
                  <c:v>2342.22518012711</c:v>
                </c:pt>
                <c:pt idx="50">
                  <c:v>2351.72137430045</c:v>
                </c:pt>
                <c:pt idx="51">
                  <c:v>2349.7508285127201</c:v>
                </c:pt>
                <c:pt idx="52">
                  <c:v>2372.9105189715501</c:v>
                </c:pt>
                <c:pt idx="53">
                  <c:v>2497.1296896813601</c:v>
                </c:pt>
                <c:pt idx="54">
                  <c:v>2602.5750625349401</c:v>
                </c:pt>
                <c:pt idx="55">
                  <c:v>2660.1403659071898</c:v>
                </c:pt>
                <c:pt idx="56">
                  <c:v>2655.8522572168099</c:v>
                </c:pt>
                <c:pt idx="57">
                  <c:v>2787.8493565748199</c:v>
                </c:pt>
                <c:pt idx="58">
                  <c:v>2855.9796318365297</c:v>
                </c:pt>
                <c:pt idx="59">
                  <c:v>3058.2484285565101</c:v>
                </c:pt>
                <c:pt idx="60">
                  <c:v>3132.6341282298399</c:v>
                </c:pt>
                <c:pt idx="61">
                  <c:v>3315.5058636946201</c:v>
                </c:pt>
                <c:pt idx="62">
                  <c:v>3301.7166183455101</c:v>
                </c:pt>
                <c:pt idx="63">
                  <c:v>3342.3536434617099</c:v>
                </c:pt>
                <c:pt idx="64">
                  <c:v>3372.7685970263296</c:v>
                </c:pt>
                <c:pt idx="65">
                  <c:v>3362.7850253403599</c:v>
                </c:pt>
                <c:pt idx="66">
                  <c:v>3360.84625734153</c:v>
                </c:pt>
                <c:pt idx="67">
                  <c:v>3360.4674846599401</c:v>
                </c:pt>
                <c:pt idx="68">
                  <c:v>3456.8982543584102</c:v>
                </c:pt>
                <c:pt idx="69">
                  <c:v>3535.7900070249802</c:v>
                </c:pt>
                <c:pt idx="70">
                  <c:v>3697.4087276437999</c:v>
                </c:pt>
                <c:pt idx="71">
                  <c:v>3781.97206617342</c:v>
                </c:pt>
                <c:pt idx="72">
                  <c:v>3853.31651903068</c:v>
                </c:pt>
                <c:pt idx="73">
                  <c:v>3930.5669173101401</c:v>
                </c:pt>
                <c:pt idx="74">
                  <c:v>4104.34712410269</c:v>
                </c:pt>
                <c:pt idx="75">
                  <c:v>4120.9527220715099</c:v>
                </c:pt>
                <c:pt idx="76">
                  <c:v>4115.0726176169601</c:v>
                </c:pt>
                <c:pt idx="77">
                  <c:v>4113.1779450583999</c:v>
                </c:pt>
                <c:pt idx="78">
                  <c:v>4225.0716905392801</c:v>
                </c:pt>
                <c:pt idx="79">
                  <c:v>4347.5595621681905</c:v>
                </c:pt>
                <c:pt idx="80">
                  <c:v>4452.5837631967997</c:v>
                </c:pt>
                <c:pt idx="81">
                  <c:v>4767.8539955456999</c:v>
                </c:pt>
                <c:pt idx="82">
                  <c:v>4921.6923413281002</c:v>
                </c:pt>
                <c:pt idx="83">
                  <c:v>5145.9771736404</c:v>
                </c:pt>
                <c:pt idx="84">
                  <c:v>5386.1367173911995</c:v>
                </c:pt>
                <c:pt idx="85">
                  <c:v>5591.2944057540999</c:v>
                </c:pt>
                <c:pt idx="86">
                  <c:v>5736.7496549204998</c:v>
                </c:pt>
                <c:pt idx="87">
                  <c:v>5953.1095737837004</c:v>
                </c:pt>
                <c:pt idx="88">
                  <c:v>5978.8359226572002</c:v>
                </c:pt>
                <c:pt idx="89">
                  <c:v>6026.3168935239</c:v>
                </c:pt>
                <c:pt idx="90">
                  <c:v>6016.6884457095002</c:v>
                </c:pt>
                <c:pt idx="91">
                  <c:v>6006.4356534499993</c:v>
                </c:pt>
                <c:pt idx="92">
                  <c:v>6067.7531651072004</c:v>
                </c:pt>
                <c:pt idx="93">
                  <c:v>6318.4526907605004</c:v>
                </c:pt>
                <c:pt idx="94">
                  <c:v>6556.8741075413</c:v>
                </c:pt>
                <c:pt idx="95">
                  <c:v>6633.2427530066998</c:v>
                </c:pt>
                <c:pt idx="96">
                  <c:v>6941.6389524486003</c:v>
                </c:pt>
                <c:pt idx="97">
                  <c:v>7057.8694855040003</c:v>
                </c:pt>
                <c:pt idx="98">
                  <c:v>7095.1550584668003</c:v>
                </c:pt>
                <c:pt idx="99">
                  <c:v>7125.6769820035006</c:v>
                </c:pt>
                <c:pt idx="100">
                  <c:v>7152.2917625604996</c:v>
                </c:pt>
                <c:pt idx="101">
                  <c:v>7151.7690434233009</c:v>
                </c:pt>
                <c:pt idx="102">
                  <c:v>7243.3256898472</c:v>
                </c:pt>
                <c:pt idx="103">
                  <c:v>7260.4188417993</c:v>
                </c:pt>
                <c:pt idx="104">
                  <c:v>7236.0850337182001</c:v>
                </c:pt>
                <c:pt idx="105">
                  <c:v>7308.004082855</c:v>
                </c:pt>
                <c:pt idx="106">
                  <c:v>7294.0694113112004</c:v>
                </c:pt>
                <c:pt idx="107">
                  <c:v>7291.1217370768991</c:v>
                </c:pt>
                <c:pt idx="108">
                  <c:v>7444.0104659692006</c:v>
                </c:pt>
                <c:pt idx="109">
                  <c:v>7573.1587028922004</c:v>
                </c:pt>
                <c:pt idx="110">
                  <c:v>7634.4071774882004</c:v>
                </c:pt>
                <c:pt idx="111">
                  <c:v>7820.2825933070999</c:v>
                </c:pt>
                <c:pt idx="112">
                  <c:v>7809.7573172920993</c:v>
                </c:pt>
                <c:pt idx="113">
                  <c:v>7807.4464450236001</c:v>
                </c:pt>
                <c:pt idx="114">
                  <c:v>7807.0009198131993</c:v>
                </c:pt>
                <c:pt idx="115">
                  <c:v>7806.9140439658004</c:v>
                </c:pt>
                <c:pt idx="116">
                  <c:v>7773.2545419889002</c:v>
                </c:pt>
                <c:pt idx="117">
                  <c:v>7797.9732521655005</c:v>
                </c:pt>
                <c:pt idx="118">
                  <c:v>7906.2057954934999</c:v>
                </c:pt>
                <c:pt idx="119">
                  <c:v>8065.5126704230006</c:v>
                </c:pt>
                <c:pt idx="120">
                  <c:v>8056.3194950920997</c:v>
                </c:pt>
                <c:pt idx="121">
                  <c:v>8054.5268626564002</c:v>
                </c:pt>
                <c:pt idx="122">
                  <c:v>8209.3148296862</c:v>
                </c:pt>
                <c:pt idx="123">
                  <c:v>8403.0371414976998</c:v>
                </c:pt>
                <c:pt idx="124">
                  <c:v>8583.5979890076997</c:v>
                </c:pt>
                <c:pt idx="125">
                  <c:v>8700.671637826601</c:v>
                </c:pt>
                <c:pt idx="126">
                  <c:v>8930.6943501427995</c:v>
                </c:pt>
                <c:pt idx="127">
                  <c:v>9213.6809372054995</c:v>
                </c:pt>
                <c:pt idx="128">
                  <c:v>9338.2827237354995</c:v>
                </c:pt>
                <c:pt idx="129">
                  <c:v>9231.2811786596994</c:v>
                </c:pt>
                <c:pt idx="130">
                  <c:v>9498.1546576863002</c:v>
                </c:pt>
                <c:pt idx="131">
                  <c:v>10896.128519525999</c:v>
                </c:pt>
                <c:pt idx="132">
                  <c:v>11191.8889977698</c:v>
                </c:pt>
                <c:pt idx="133">
                  <c:v>11513.809981901799</c:v>
                </c:pt>
                <c:pt idx="134">
                  <c:v>11746.261549098601</c:v>
                </c:pt>
                <c:pt idx="135">
                  <c:v>11909.477545222</c:v>
                </c:pt>
                <c:pt idx="136">
                  <c:v>11983.7159677196</c:v>
                </c:pt>
                <c:pt idx="137">
                  <c:v>12859.947529302501</c:v>
                </c:pt>
                <c:pt idx="138">
                  <c:v>12985.279307373399</c:v>
                </c:pt>
                <c:pt idx="139">
                  <c:v>13483.009198354401</c:v>
                </c:pt>
                <c:pt idx="140">
                  <c:v>13557.515241860701</c:v>
                </c:pt>
                <c:pt idx="141">
                  <c:v>14060.172703193799</c:v>
                </c:pt>
                <c:pt idx="142">
                  <c:v>14322.267662029401</c:v>
                </c:pt>
                <c:pt idx="143">
                  <c:v>14571.297779691</c:v>
                </c:pt>
                <c:pt idx="144">
                  <c:v>14662.9725176595</c:v>
                </c:pt>
                <c:pt idx="145">
                  <c:v>15067.3699533162</c:v>
                </c:pt>
                <c:pt idx="146">
                  <c:v>15217.4679492056</c:v>
                </c:pt>
                <c:pt idx="147">
                  <c:v>15384.160194911701</c:v>
                </c:pt>
                <c:pt idx="148">
                  <c:v>16826.7172096104</c:v>
                </c:pt>
                <c:pt idx="149">
                  <c:v>18589.2108504481</c:v>
                </c:pt>
                <c:pt idx="150">
                  <c:v>18733.125371406401</c:v>
                </c:pt>
                <c:pt idx="151">
                  <c:v>18908.277959942901</c:v>
                </c:pt>
                <c:pt idx="152">
                  <c:v>19161.826344981098</c:v>
                </c:pt>
                <c:pt idx="153">
                  <c:v>19388.9581978977</c:v>
                </c:pt>
                <c:pt idx="154">
                  <c:v>19761.607160568798</c:v>
                </c:pt>
                <c:pt idx="155">
                  <c:v>20073.0823284086</c:v>
                </c:pt>
                <c:pt idx="156">
                  <c:v>20439.230360699803</c:v>
                </c:pt>
                <c:pt idx="157">
                  <c:v>20656.8732734761</c:v>
                </c:pt>
                <c:pt idx="158">
                  <c:v>20845.700794903401</c:v>
                </c:pt>
                <c:pt idx="159">
                  <c:v>21574.058892965902</c:v>
                </c:pt>
                <c:pt idx="160">
                  <c:v>23012.701553353403</c:v>
                </c:pt>
                <c:pt idx="161">
                  <c:v>23215.757445773699</c:v>
                </c:pt>
                <c:pt idx="162">
                  <c:v>24804.573261118301</c:v>
                </c:pt>
                <c:pt idx="163">
                  <c:v>25331.892600364099</c:v>
                </c:pt>
                <c:pt idx="164">
                  <c:v>25774.820607240701</c:v>
                </c:pt>
                <c:pt idx="165">
                  <c:v>27987.093102668699</c:v>
                </c:pt>
                <c:pt idx="166">
                  <c:v>29381.134414112403</c:v>
                </c:pt>
                <c:pt idx="167">
                  <c:v>30481.206603059101</c:v>
                </c:pt>
                <c:pt idx="168">
                  <c:v>30609.1974147404</c:v>
                </c:pt>
                <c:pt idx="169">
                  <c:v>31171.372112590801</c:v>
                </c:pt>
                <c:pt idx="170">
                  <c:v>31603.8058674284</c:v>
                </c:pt>
                <c:pt idx="171">
                  <c:v>31657.755219643997</c:v>
                </c:pt>
                <c:pt idx="172">
                  <c:v>32657.8258398211</c:v>
                </c:pt>
                <c:pt idx="173">
                  <c:v>34644.437842324602</c:v>
                </c:pt>
                <c:pt idx="174">
                  <c:v>35738.447693637499</c:v>
                </c:pt>
                <c:pt idx="175">
                  <c:v>38222.652092520497</c:v>
                </c:pt>
                <c:pt idx="176">
                  <c:v>38442.698910277599</c:v>
                </c:pt>
                <c:pt idx="177">
                  <c:v>39465.271856413296</c:v>
                </c:pt>
                <c:pt idx="178">
                  <c:v>40438.141138093903</c:v>
                </c:pt>
                <c:pt idx="179">
                  <c:v>40427.845517932699</c:v>
                </c:pt>
                <c:pt idx="180">
                  <c:v>41808.2585588113</c:v>
                </c:pt>
                <c:pt idx="181">
                  <c:v>42195.842681393799</c:v>
                </c:pt>
                <c:pt idx="182">
                  <c:v>43371.471524236302</c:v>
                </c:pt>
                <c:pt idx="183">
                  <c:v>43912.221120905997</c:v>
                </c:pt>
                <c:pt idx="184">
                  <c:v>44250.033134565005</c:v>
                </c:pt>
                <c:pt idx="185">
                  <c:v>44635.494445946999</c:v>
                </c:pt>
                <c:pt idx="186">
                  <c:v>44624.821718900006</c:v>
                </c:pt>
                <c:pt idx="187">
                  <c:v>44790.055502222</c:v>
                </c:pt>
                <c:pt idx="188">
                  <c:v>44779.275759887001</c:v>
                </c:pt>
                <c:pt idx="189">
                  <c:v>44846.908027566998</c:v>
                </c:pt>
                <c:pt idx="190">
                  <c:v>45025.076412365997</c:v>
                </c:pt>
                <c:pt idx="191">
                  <c:v>45464.855433391</c:v>
                </c:pt>
                <c:pt idx="192">
                  <c:v>45545.037945115</c:v>
                </c:pt>
                <c:pt idx="193">
                  <c:v>46968.517441153992</c:v>
                </c:pt>
                <c:pt idx="194">
                  <c:v>47050.053199538997</c:v>
                </c:pt>
                <c:pt idx="195">
                  <c:v>47150.804433058998</c:v>
                </c:pt>
                <c:pt idx="196">
                  <c:v>47242.917493620997</c:v>
                </c:pt>
                <c:pt idx="197">
                  <c:v>47227.588555793998</c:v>
                </c:pt>
                <c:pt idx="198">
                  <c:v>47264.80216359</c:v>
                </c:pt>
                <c:pt idx="199">
                  <c:v>47322.811334220001</c:v>
                </c:pt>
                <c:pt idx="200">
                  <c:v>47241.598321046004</c:v>
                </c:pt>
                <c:pt idx="201">
                  <c:v>47215.725283667998</c:v>
                </c:pt>
                <c:pt idx="202">
                  <c:v>47240.595270586004</c:v>
                </c:pt>
                <c:pt idx="203">
                  <c:v>47238.209735982004</c:v>
                </c:pt>
                <c:pt idx="204">
                  <c:v>47237.756358917002</c:v>
                </c:pt>
                <c:pt idx="205">
                  <c:v>47237.668036446004</c:v>
                </c:pt>
                <c:pt idx="206">
                  <c:v>47272.572798118003</c:v>
                </c:pt>
                <c:pt idx="207">
                  <c:v>47302.639039578004</c:v>
                </c:pt>
                <c:pt idx="208">
                  <c:v>47332.954039295</c:v>
                </c:pt>
                <c:pt idx="209">
                  <c:v>47385.914929291001</c:v>
                </c:pt>
                <c:pt idx="210">
                  <c:v>47373.070611069998</c:v>
                </c:pt>
                <c:pt idx="211">
                  <c:v>47400.686742739999</c:v>
                </c:pt>
                <c:pt idx="212">
                  <c:v>47421.593503870004</c:v>
                </c:pt>
                <c:pt idx="213">
                  <c:v>47437.483444072001</c:v>
                </c:pt>
                <c:pt idx="214">
                  <c:v>47436.225535134996</c:v>
                </c:pt>
                <c:pt idx="215">
                  <c:v>47449.045016746008</c:v>
                </c:pt>
                <c:pt idx="216">
                  <c:v>47476.854830401004</c:v>
                </c:pt>
                <c:pt idx="217">
                  <c:v>47504.272966359</c:v>
                </c:pt>
                <c:pt idx="218">
                  <c:v>47505.243162776998</c:v>
                </c:pt>
                <c:pt idx="219">
                  <c:v>47488.114224320001</c:v>
                </c:pt>
                <c:pt idx="220">
                  <c:v>47488.320193890999</c:v>
                </c:pt>
                <c:pt idx="221">
                  <c:v>47482.059581678004</c:v>
                </c:pt>
                <c:pt idx="222">
                  <c:v>47480.779711948999</c:v>
                </c:pt>
                <c:pt idx="223">
                  <c:v>47480.516095298997</c:v>
                </c:pt>
                <c:pt idx="224">
                  <c:v>47498.940807630002</c:v>
                </c:pt>
                <c:pt idx="225">
                  <c:v>47521.802950707999</c:v>
                </c:pt>
                <c:pt idx="226">
                  <c:v>47510.377587231997</c:v>
                </c:pt>
                <c:pt idx="227">
                  <c:v>47529.434064490008</c:v>
                </c:pt>
                <c:pt idx="228">
                  <c:v>47525.296241691001</c:v>
                </c:pt>
                <c:pt idx="229">
                  <c:v>47549.946838554002</c:v>
                </c:pt>
                <c:pt idx="230">
                  <c:v>47536.438729251</c:v>
                </c:pt>
                <c:pt idx="231">
                  <c:v>47534.669229720996</c:v>
                </c:pt>
                <c:pt idx="232">
                  <c:v>47532.941821708999</c:v>
                </c:pt>
                <c:pt idx="233">
                  <c:v>47558.288758684997</c:v>
                </c:pt>
                <c:pt idx="234">
                  <c:v>47553.648059892999</c:v>
                </c:pt>
                <c:pt idx="235">
                  <c:v>47583.746066069994</c:v>
                </c:pt>
                <c:pt idx="236">
                  <c:v>47619.286296373997</c:v>
                </c:pt>
                <c:pt idx="237">
                  <c:v>47617.544247833997</c:v>
                </c:pt>
                <c:pt idx="238">
                  <c:v>47617.309955812998</c:v>
                </c:pt>
                <c:pt idx="239">
                  <c:v>47649.330533469001</c:v>
                </c:pt>
                <c:pt idx="240">
                  <c:v>47666.250626537003</c:v>
                </c:pt>
                <c:pt idx="241">
                  <c:v>47697.526018746998</c:v>
                </c:pt>
                <c:pt idx="242">
                  <c:v>47713.333780271008</c:v>
                </c:pt>
                <c:pt idx="243">
                  <c:v>47778.728138670995</c:v>
                </c:pt>
                <c:pt idx="244">
                  <c:v>47803.329628763</c:v>
                </c:pt>
                <c:pt idx="245">
                  <c:v>47807.123529873003</c:v>
                </c:pt>
                <c:pt idx="246">
                  <c:v>47823.908808079002</c:v>
                </c:pt>
                <c:pt idx="247">
                  <c:v>47845.055700012002</c:v>
                </c:pt>
                <c:pt idx="248">
                  <c:v>47839.601711174997</c:v>
                </c:pt>
                <c:pt idx="249">
                  <c:v>47876.535406019</c:v>
                </c:pt>
                <c:pt idx="250">
                  <c:v>47888.605867760001</c:v>
                </c:pt>
                <c:pt idx="251">
                  <c:v>47873.961069606004</c:v>
                </c:pt>
                <c:pt idx="252">
                  <c:v>47875.858673755996</c:v>
                </c:pt>
                <c:pt idx="253">
                  <c:v>47898.158942999005</c:v>
                </c:pt>
                <c:pt idx="254">
                  <c:v>47918.761695308007</c:v>
                </c:pt>
                <c:pt idx="255">
                  <c:v>47933.082702499007</c:v>
                </c:pt>
                <c:pt idx="256">
                  <c:v>47930.457429249007</c:v>
                </c:pt>
                <c:pt idx="257">
                  <c:v>47929.966840841997</c:v>
                </c:pt>
                <c:pt idx="258">
                  <c:v>47938.976342905997</c:v>
                </c:pt>
                <c:pt idx="259">
                  <c:v>47931.495512401001</c:v>
                </c:pt>
                <c:pt idx="260">
                  <c:v>47946.189286607005</c:v>
                </c:pt>
                <c:pt idx="261">
                  <c:v>47984.311565745003</c:v>
                </c:pt>
                <c:pt idx="262">
                  <c:v>48008.005386673998</c:v>
                </c:pt>
                <c:pt idx="263">
                  <c:v>48035.416899536001</c:v>
                </c:pt>
                <c:pt idx="264">
                  <c:v>48057.854641594007</c:v>
                </c:pt>
                <c:pt idx="265">
                  <c:v>48074.367849988004</c:v>
                </c:pt>
                <c:pt idx="266">
                  <c:v>48099.982804487001</c:v>
                </c:pt>
                <c:pt idx="267">
                  <c:v>48128.950788482005</c:v>
                </c:pt>
                <c:pt idx="268">
                  <c:v>48158.294676747995</c:v>
                </c:pt>
                <c:pt idx="269">
                  <c:v>48184.150372071999</c:v>
                </c:pt>
                <c:pt idx="270">
                  <c:v>48208.505718287008</c:v>
                </c:pt>
                <c:pt idx="271">
                  <c:v>48214.809162759004</c:v>
                </c:pt>
                <c:pt idx="272">
                  <c:v>48229.692523088001</c:v>
                </c:pt>
                <c:pt idx="273">
                  <c:v>48228.928339813996</c:v>
                </c:pt>
                <c:pt idx="274">
                  <c:v>48256.134972430002</c:v>
                </c:pt>
                <c:pt idx="275">
                  <c:v>48249.936800325995</c:v>
                </c:pt>
                <c:pt idx="276">
                  <c:v>48267.795978689996</c:v>
                </c:pt>
                <c:pt idx="277">
                  <c:v>48310.792725765001</c:v>
                </c:pt>
                <c:pt idx="278">
                  <c:v>48306.505447576004</c:v>
                </c:pt>
                <c:pt idx="279">
                  <c:v>48305.935599882003</c:v>
                </c:pt>
                <c:pt idx="280">
                  <c:v>48337.208944161001</c:v>
                </c:pt>
                <c:pt idx="281">
                  <c:v>48340.846548919995</c:v>
                </c:pt>
                <c:pt idx="282">
                  <c:v>48363.506077548001</c:v>
                </c:pt>
                <c:pt idx="283">
                  <c:v>48394.419944576999</c:v>
                </c:pt>
                <c:pt idx="284">
                  <c:v>48424.746403993006</c:v>
                </c:pt>
                <c:pt idx="285">
                  <c:v>48422.022786481997</c:v>
                </c:pt>
                <c:pt idx="286">
                  <c:v>48415.938122043</c:v>
                </c:pt>
                <c:pt idx="287">
                  <c:v>48433.044053956</c:v>
                </c:pt>
                <c:pt idx="288">
                  <c:v>48446.654211225003</c:v>
                </c:pt>
                <c:pt idx="289">
                  <c:v>48459.615392232001</c:v>
                </c:pt>
                <c:pt idx="290">
                  <c:v>48500.028216834005</c:v>
                </c:pt>
                <c:pt idx="291">
                  <c:v>48528.486658166999</c:v>
                </c:pt>
                <c:pt idx="292">
                  <c:v>48555.070719759002</c:v>
                </c:pt>
                <c:pt idx="293">
                  <c:v>48588.415742323006</c:v>
                </c:pt>
                <c:pt idx="294">
                  <c:v>48615.128126399999</c:v>
                </c:pt>
                <c:pt idx="295">
                  <c:v>48645.864433454</c:v>
                </c:pt>
                <c:pt idx="296">
                  <c:v>48648.525131553004</c:v>
                </c:pt>
                <c:pt idx="297">
                  <c:v>48654.185787128998</c:v>
                </c:pt>
                <c:pt idx="298">
                  <c:v>48675.348757498999</c:v>
                </c:pt>
                <c:pt idx="299">
                  <c:v>48736.313528292005</c:v>
                </c:pt>
                <c:pt idx="300">
                  <c:v>48794.711544374004</c:v>
                </c:pt>
                <c:pt idx="301">
                  <c:v>48781.073979687993</c:v>
                </c:pt>
                <c:pt idx="302">
                  <c:v>48806.870590023995</c:v>
                </c:pt>
                <c:pt idx="303">
                  <c:v>48820.808067669001</c:v>
                </c:pt>
                <c:pt idx="304">
                  <c:v>48878.223033298003</c:v>
                </c:pt>
                <c:pt idx="305">
                  <c:v>49002.982859098993</c:v>
                </c:pt>
                <c:pt idx="306">
                  <c:v>49026.908793399001</c:v>
                </c:pt>
                <c:pt idx="307">
                  <c:v>49032.792063431996</c:v>
                </c:pt>
                <c:pt idx="308">
                  <c:v>49027.202083262004</c:v>
                </c:pt>
                <c:pt idx="309">
                  <c:v>49066.554384617004</c:v>
                </c:pt>
                <c:pt idx="310">
                  <c:v>49087.446940948998</c:v>
                </c:pt>
                <c:pt idx="311">
                  <c:v>49108.529431987998</c:v>
                </c:pt>
                <c:pt idx="312">
                  <c:v>49131.229483506002</c:v>
                </c:pt>
                <c:pt idx="313">
                  <c:v>49145.057680066995</c:v>
                </c:pt>
                <c:pt idx="314">
                  <c:v>49171.588626172001</c:v>
                </c:pt>
                <c:pt idx="315">
                  <c:v>49200.998222522008</c:v>
                </c:pt>
                <c:pt idx="316">
                  <c:v>49258.448177270002</c:v>
                </c:pt>
                <c:pt idx="317">
                  <c:v>49304.298258677001</c:v>
                </c:pt>
                <c:pt idx="318">
                  <c:v>49396.063475979994</c:v>
                </c:pt>
                <c:pt idx="319">
                  <c:v>49464.426550016004</c:v>
                </c:pt>
                <c:pt idx="320">
                  <c:v>49527.760384818997</c:v>
                </c:pt>
                <c:pt idx="321">
                  <c:v>49611.413573138998</c:v>
                </c:pt>
                <c:pt idx="322">
                  <c:v>49725.031172817995</c:v>
                </c:pt>
                <c:pt idx="323">
                  <c:v>49779.025962957996</c:v>
                </c:pt>
                <c:pt idx="324">
                  <c:v>49843.324808992002</c:v>
                </c:pt>
                <c:pt idx="325">
                  <c:v>49837.144806829005</c:v>
                </c:pt>
                <c:pt idx="326">
                  <c:v>49835.938009021003</c:v>
                </c:pt>
                <c:pt idx="327">
                  <c:v>49835.775873888</c:v>
                </c:pt>
                <c:pt idx="328">
                  <c:v>49854.485248628</c:v>
                </c:pt>
                <c:pt idx="329">
                  <c:v>49854.199017591003</c:v>
                </c:pt>
                <c:pt idx="330">
                  <c:v>49877.982424608002</c:v>
                </c:pt>
                <c:pt idx="331">
                  <c:v>49900.168053288005</c:v>
                </c:pt>
                <c:pt idx="332">
                  <c:v>49945.154430688999</c:v>
                </c:pt>
                <c:pt idx="333">
                  <c:v>50053.896037375998</c:v>
                </c:pt>
                <c:pt idx="334">
                  <c:v>50087.785461001993</c:v>
                </c:pt>
                <c:pt idx="335">
                  <c:v>50117.912443223999</c:v>
                </c:pt>
                <c:pt idx="336">
                  <c:v>50104.506381886997</c:v>
                </c:pt>
                <c:pt idx="337">
                  <c:v>50095.761716517001</c:v>
                </c:pt>
                <c:pt idx="338">
                  <c:v>50117.076408072993</c:v>
                </c:pt>
                <c:pt idx="339">
                  <c:v>50147.384566829001</c:v>
                </c:pt>
                <c:pt idx="340">
                  <c:v>50195.869289681003</c:v>
                </c:pt>
                <c:pt idx="341">
                  <c:v>50223.353700171996</c:v>
                </c:pt>
                <c:pt idx="342">
                  <c:v>50288.028973352993</c:v>
                </c:pt>
                <c:pt idx="343">
                  <c:v>50334.894087794994</c:v>
                </c:pt>
                <c:pt idx="344">
                  <c:v>50437.628982139999</c:v>
                </c:pt>
                <c:pt idx="345">
                  <c:v>50427.56928363</c:v>
                </c:pt>
                <c:pt idx="346">
                  <c:v>50461.259883657003</c:v>
                </c:pt>
                <c:pt idx="347">
                  <c:v>50500.897152432008</c:v>
                </c:pt>
                <c:pt idx="348">
                  <c:v>50501.465910801002</c:v>
                </c:pt>
                <c:pt idx="349">
                  <c:v>50548.791635426001</c:v>
                </c:pt>
                <c:pt idx="350">
                  <c:v>50573.915435069001</c:v>
                </c:pt>
                <c:pt idx="351">
                  <c:v>50568.268287123006</c:v>
                </c:pt>
                <c:pt idx="352">
                  <c:v>50567.139877142006</c:v>
                </c:pt>
                <c:pt idx="353">
                  <c:v>50575.301579345003</c:v>
                </c:pt>
                <c:pt idx="354">
                  <c:v>50560.990811809002</c:v>
                </c:pt>
                <c:pt idx="355">
                  <c:v>50570.486937137</c:v>
                </c:pt>
                <c:pt idx="356">
                  <c:v>50595.484723663998</c:v>
                </c:pt>
                <c:pt idx="357">
                  <c:v>50643.363738243002</c:v>
                </c:pt>
                <c:pt idx="358">
                  <c:v>50667.811154207004</c:v>
                </c:pt>
                <c:pt idx="359">
                  <c:v>50712.523021708002</c:v>
                </c:pt>
                <c:pt idx="360">
                  <c:v>50724.467906063001</c:v>
                </c:pt>
                <c:pt idx="361">
                  <c:v>50725.596272471004</c:v>
                </c:pt>
                <c:pt idx="362">
                  <c:v>50758.663909316994</c:v>
                </c:pt>
                <c:pt idx="363">
                  <c:v>50784.105835433002</c:v>
                </c:pt>
                <c:pt idx="364">
                  <c:v>50782.669669353003</c:v>
                </c:pt>
                <c:pt idx="365">
                  <c:v>50815.296739596</c:v>
                </c:pt>
                <c:pt idx="366">
                  <c:v>50845.255007162006</c:v>
                </c:pt>
                <c:pt idx="367">
                  <c:v>50890.319249514003</c:v>
                </c:pt>
                <c:pt idx="368">
                  <c:v>50901.615070461005</c:v>
                </c:pt>
                <c:pt idx="369">
                  <c:v>50912.613941413001</c:v>
                </c:pt>
                <c:pt idx="370">
                  <c:v>50901.312935279006</c:v>
                </c:pt>
                <c:pt idx="371">
                  <c:v>50881.398767089006</c:v>
                </c:pt>
                <c:pt idx="372">
                  <c:v>50911.861304983999</c:v>
                </c:pt>
                <c:pt idx="373">
                  <c:v>50907.078122481995</c:v>
                </c:pt>
                <c:pt idx="374">
                  <c:v>50906.145878146999</c:v>
                </c:pt>
                <c:pt idx="375">
                  <c:v>50935.471988629004</c:v>
                </c:pt>
                <c:pt idx="376">
                  <c:v>50962.339492585998</c:v>
                </c:pt>
                <c:pt idx="377">
                  <c:v>50956.128553593</c:v>
                </c:pt>
                <c:pt idx="378">
                  <c:v>50971.067033767002</c:v>
                </c:pt>
                <c:pt idx="379">
                  <c:v>50966.247293518005</c:v>
                </c:pt>
                <c:pt idx="380">
                  <c:v>51011.237548916004</c:v>
                </c:pt>
                <c:pt idx="381">
                  <c:v>51020.931495663994</c:v>
                </c:pt>
                <c:pt idx="382">
                  <c:v>51018.123782262999</c:v>
                </c:pt>
                <c:pt idx="383">
                  <c:v>51017.585917150995</c:v>
                </c:pt>
                <c:pt idx="384">
                  <c:v>51040.082264894001</c:v>
                </c:pt>
                <c:pt idx="385">
                  <c:v>51054.573293931004</c:v>
                </c:pt>
                <c:pt idx="386">
                  <c:v>51099.549954553004</c:v>
                </c:pt>
                <c:pt idx="387">
                  <c:v>51133.202776789003</c:v>
                </c:pt>
                <c:pt idx="388">
                  <c:v>51155.972719398997</c:v>
                </c:pt>
                <c:pt idx="389">
                  <c:v>51179.545843118001</c:v>
                </c:pt>
                <c:pt idx="390">
                  <c:v>51250.503863596001</c:v>
                </c:pt>
                <c:pt idx="391">
                  <c:v>51253.818200267997</c:v>
                </c:pt>
                <c:pt idx="392">
                  <c:v>51266.138422445001</c:v>
                </c:pt>
                <c:pt idx="393">
                  <c:v>51291.280392029003</c:v>
                </c:pt>
                <c:pt idx="394">
                  <c:v>51276.009188427</c:v>
                </c:pt>
                <c:pt idx="395">
                  <c:v>51298.521963191</c:v>
                </c:pt>
                <c:pt idx="396">
                  <c:v>51292.124706049995</c:v>
                </c:pt>
                <c:pt idx="397">
                  <c:v>51353.145337428999</c:v>
                </c:pt>
                <c:pt idx="398">
                  <c:v>51380.853625994001</c:v>
                </c:pt>
                <c:pt idx="399">
                  <c:v>51416.759782352005</c:v>
                </c:pt>
                <c:pt idx="400">
                  <c:v>51457.218097165998</c:v>
                </c:pt>
                <c:pt idx="401">
                  <c:v>51454.305721419005</c:v>
                </c:pt>
                <c:pt idx="402">
                  <c:v>51453.723978296002</c:v>
                </c:pt>
                <c:pt idx="403">
                  <c:v>51486.734011635999</c:v>
                </c:pt>
                <c:pt idx="404">
                  <c:v>51484.634795214995</c:v>
                </c:pt>
                <c:pt idx="405">
                  <c:v>51519.948140907996</c:v>
                </c:pt>
                <c:pt idx="406">
                  <c:v>51532.415726971005</c:v>
                </c:pt>
                <c:pt idx="407">
                  <c:v>51565.511991277999</c:v>
                </c:pt>
                <c:pt idx="408">
                  <c:v>51600.040020791996</c:v>
                </c:pt>
                <c:pt idx="409">
                  <c:v>51732.394010471005</c:v>
                </c:pt>
                <c:pt idx="410">
                  <c:v>51762.257506761998</c:v>
                </c:pt>
                <c:pt idx="411">
                  <c:v>51807.061923315006</c:v>
                </c:pt>
                <c:pt idx="412">
                  <c:v>51834.073479610001</c:v>
                </c:pt>
                <c:pt idx="413">
                  <c:v>51882.730315811998</c:v>
                </c:pt>
                <c:pt idx="414">
                  <c:v>51881.332232533998</c:v>
                </c:pt>
                <c:pt idx="415">
                  <c:v>51904.253852757</c:v>
                </c:pt>
                <c:pt idx="416">
                  <c:v>51935.505454108999</c:v>
                </c:pt>
                <c:pt idx="417">
                  <c:v>51928.934558563</c:v>
                </c:pt>
                <c:pt idx="418">
                  <c:v>51927.643621292002</c:v>
                </c:pt>
                <c:pt idx="419">
                  <c:v>51927.388806388</c:v>
                </c:pt>
                <c:pt idx="420">
                  <c:v>51976.073965040006</c:v>
                </c:pt>
                <c:pt idx="421">
                  <c:v>52001.006958516002</c:v>
                </c:pt>
                <c:pt idx="422">
                  <c:v>51997.014887402001</c:v>
                </c:pt>
                <c:pt idx="423">
                  <c:v>52020.874155011996</c:v>
                </c:pt>
                <c:pt idx="424">
                  <c:v>52061.293907720996</c:v>
                </c:pt>
                <c:pt idx="425">
                  <c:v>52082.998316188998</c:v>
                </c:pt>
                <c:pt idx="426">
                  <c:v>52081.994786425996</c:v>
                </c:pt>
                <c:pt idx="427">
                  <c:v>52103.985251639002</c:v>
                </c:pt>
                <c:pt idx="428">
                  <c:v>52116.402293022002</c:v>
                </c:pt>
                <c:pt idx="429">
                  <c:v>52155.185051694003</c:v>
                </c:pt>
                <c:pt idx="430">
                  <c:v>52153.212022681008</c:v>
                </c:pt>
                <c:pt idx="431">
                  <c:v>52167.545535322999</c:v>
                </c:pt>
                <c:pt idx="432">
                  <c:v>52167.345883836999</c:v>
                </c:pt>
                <c:pt idx="433">
                  <c:v>52196.276133613996</c:v>
                </c:pt>
                <c:pt idx="434">
                  <c:v>52265.895635104993</c:v>
                </c:pt>
                <c:pt idx="435">
                  <c:v>52330.313261136995</c:v>
                </c:pt>
                <c:pt idx="436">
                  <c:v>52337.761063308004</c:v>
                </c:pt>
                <c:pt idx="437">
                  <c:v>52328.704763841997</c:v>
                </c:pt>
                <c:pt idx="438">
                  <c:v>52339.480105303999</c:v>
                </c:pt>
                <c:pt idx="439">
                  <c:v>52367.843165340004</c:v>
                </c:pt>
                <c:pt idx="440">
                  <c:v>52380.016546507002</c:v>
                </c:pt>
                <c:pt idx="441">
                  <c:v>52369.556281407997</c:v>
                </c:pt>
                <c:pt idx="442">
                  <c:v>52382.877636833</c:v>
                </c:pt>
                <c:pt idx="443">
                  <c:v>52375.822296673003</c:v>
                </c:pt>
                <c:pt idx="444">
                  <c:v>52365.125343037995</c:v>
                </c:pt>
                <c:pt idx="445">
                  <c:v>52386.236897267998</c:v>
                </c:pt>
                <c:pt idx="446">
                  <c:v>52420.127148781001</c:v>
                </c:pt>
                <c:pt idx="447">
                  <c:v>52419.909850229997</c:v>
                </c:pt>
                <c:pt idx="448">
                  <c:v>52441.329727008</c:v>
                </c:pt>
                <c:pt idx="449">
                  <c:v>52555.800616745997</c:v>
                </c:pt>
                <c:pt idx="450">
                  <c:v>52549.454819318002</c:v>
                </c:pt>
                <c:pt idx="451">
                  <c:v>52561.211424739995</c:v>
                </c:pt>
                <c:pt idx="452">
                  <c:v>52555.104145914003</c:v>
                </c:pt>
                <c:pt idx="453">
                  <c:v>52588.651826501002</c:v>
                </c:pt>
                <c:pt idx="454">
                  <c:v>52619.180638929</c:v>
                </c:pt>
                <c:pt idx="455">
                  <c:v>52644.326094352997</c:v>
                </c:pt>
                <c:pt idx="456">
                  <c:v>52667.854860758001</c:v>
                </c:pt>
                <c:pt idx="457">
                  <c:v>52637.646092014998</c:v>
                </c:pt>
                <c:pt idx="458">
                  <c:v>52645.555637267003</c:v>
                </c:pt>
                <c:pt idx="459">
                  <c:v>52619.169309949008</c:v>
                </c:pt>
                <c:pt idx="460">
                  <c:v>52638.915939954</c:v>
                </c:pt>
                <c:pt idx="461">
                  <c:v>52634.977202191993</c:v>
                </c:pt>
                <c:pt idx="462">
                  <c:v>52714.700498068996</c:v>
                </c:pt>
                <c:pt idx="463">
                  <c:v>52866.179418189</c:v>
                </c:pt>
                <c:pt idx="464">
                  <c:v>52894.917118878999</c:v>
                </c:pt>
                <c:pt idx="465">
                  <c:v>52911.940697821999</c:v>
                </c:pt>
                <c:pt idx="466">
                  <c:v>52902.629278441003</c:v>
                </c:pt>
                <c:pt idx="467">
                  <c:v>52928.445017324004</c:v>
                </c:pt>
                <c:pt idx="468">
                  <c:v>52955.458926560997</c:v>
                </c:pt>
                <c:pt idx="469">
                  <c:v>52925.511203661001</c:v>
                </c:pt>
                <c:pt idx="470">
                  <c:v>52944.983977361</c:v>
                </c:pt>
                <c:pt idx="471">
                  <c:v>52981.907650415007</c:v>
                </c:pt>
                <c:pt idx="472">
                  <c:v>53006.394194933004</c:v>
                </c:pt>
                <c:pt idx="473">
                  <c:v>53025.170323508995</c:v>
                </c:pt>
                <c:pt idx="474">
                  <c:v>53037.017342906001</c:v>
                </c:pt>
                <c:pt idx="475">
                  <c:v>53042.520351367995</c:v>
                </c:pt>
                <c:pt idx="476">
                  <c:v>53049.973687310005</c:v>
                </c:pt>
                <c:pt idx="477">
                  <c:v>53101.557539787005</c:v>
                </c:pt>
                <c:pt idx="478">
                  <c:v>53130.368748127999</c:v>
                </c:pt>
                <c:pt idx="479">
                  <c:v>53161.826101186001</c:v>
                </c:pt>
                <c:pt idx="480">
                  <c:v>53176.231029974995</c:v>
                </c:pt>
                <c:pt idx="481">
                  <c:v>53158.778518419997</c:v>
                </c:pt>
                <c:pt idx="482">
                  <c:v>53150.785879456998</c:v>
                </c:pt>
                <c:pt idx="483">
                  <c:v>53150.785879456998</c:v>
                </c:pt>
                <c:pt idx="484">
                  <c:v>53150.785879456998</c:v>
                </c:pt>
                <c:pt idx="485">
                  <c:v>53176.124101832997</c:v>
                </c:pt>
                <c:pt idx="486">
                  <c:v>53176.912380975999</c:v>
                </c:pt>
                <c:pt idx="487">
                  <c:v>53124.880554486001</c:v>
                </c:pt>
                <c:pt idx="488">
                  <c:v>53111.895974778003</c:v>
                </c:pt>
                <c:pt idx="489">
                  <c:v>53129.665697773002</c:v>
                </c:pt>
                <c:pt idx="490">
                  <c:v>53171.660352993997</c:v>
                </c:pt>
                <c:pt idx="491">
                  <c:v>53182.297175888998</c:v>
                </c:pt>
                <c:pt idx="492">
                  <c:v>53155.411719855998</c:v>
                </c:pt>
                <c:pt idx="493">
                  <c:v>53184.014649256998</c:v>
                </c:pt>
                <c:pt idx="494">
                  <c:v>53187.057613284996</c:v>
                </c:pt>
                <c:pt idx="495">
                  <c:v>53199.013695900998</c:v>
                </c:pt>
                <c:pt idx="496">
                  <c:v>53224.278672064</c:v>
                </c:pt>
                <c:pt idx="497">
                  <c:v>53253.391492711002</c:v>
                </c:pt>
                <c:pt idx="498">
                  <c:v>53247.722340399996</c:v>
                </c:pt>
                <c:pt idx="499">
                  <c:v>53259.587486165001</c:v>
                </c:pt>
                <c:pt idx="500">
                  <c:v>53283.939825842994</c:v>
                </c:pt>
                <c:pt idx="501">
                  <c:v>53311.402536979993</c:v>
                </c:pt>
                <c:pt idx="502">
                  <c:v>53347.573530032001</c:v>
                </c:pt>
                <c:pt idx="503">
                  <c:v>53368.617458966</c:v>
                </c:pt>
                <c:pt idx="504">
                  <c:v>53400.789365650999</c:v>
                </c:pt>
                <c:pt idx="505">
                  <c:v>53423.906759362995</c:v>
                </c:pt>
                <c:pt idx="506">
                  <c:v>53443.695480886003</c:v>
                </c:pt>
                <c:pt idx="507">
                  <c:v>53466.722242758005</c:v>
                </c:pt>
                <c:pt idx="508">
                  <c:v>53480.265341179998</c:v>
                </c:pt>
                <c:pt idx="509">
                  <c:v>53600.886036991993</c:v>
                </c:pt>
                <c:pt idx="510">
                  <c:v>53605.150787939994</c:v>
                </c:pt>
                <c:pt idx="511">
                  <c:v>53679.925236768999</c:v>
                </c:pt>
                <c:pt idx="512">
                  <c:v>53706.601193818002</c:v>
                </c:pt>
                <c:pt idx="513">
                  <c:v>53727.665732781003</c:v>
                </c:pt>
                <c:pt idx="514">
                  <c:v>53761.615243574</c:v>
                </c:pt>
                <c:pt idx="515">
                  <c:v>53755.856940904996</c:v>
                </c:pt>
                <c:pt idx="516">
                  <c:v>53786.052289164007</c:v>
                </c:pt>
                <c:pt idx="517">
                  <c:v>53805.356261061999</c:v>
                </c:pt>
                <c:pt idx="518">
                  <c:v>53796.327325439997</c:v>
                </c:pt>
                <c:pt idx="519">
                  <c:v>53821.713913846004</c:v>
                </c:pt>
                <c:pt idx="520">
                  <c:v>53837.995226734005</c:v>
                </c:pt>
                <c:pt idx="521">
                  <c:v>53935.485631226002</c:v>
                </c:pt>
                <c:pt idx="522">
                  <c:v>53933.313996479003</c:v>
                </c:pt>
                <c:pt idx="523">
                  <c:v>53956.931128928001</c:v>
                </c:pt>
                <c:pt idx="524">
                  <c:v>53999.998769274003</c:v>
                </c:pt>
                <c:pt idx="525">
                  <c:v>54055.735912964999</c:v>
                </c:pt>
                <c:pt idx="526">
                  <c:v>54226.671092617995</c:v>
                </c:pt>
                <c:pt idx="527">
                  <c:v>54236.471967507998</c:v>
                </c:pt>
                <c:pt idx="528">
                  <c:v>54255.509621230005</c:v>
                </c:pt>
                <c:pt idx="529">
                  <c:v>54253.177289259002</c:v>
                </c:pt>
                <c:pt idx="530">
                  <c:v>54278.574683769002</c:v>
                </c:pt>
                <c:pt idx="531">
                  <c:v>54293.867935308997</c:v>
                </c:pt>
                <c:pt idx="532">
                  <c:v>54310.438485771003</c:v>
                </c:pt>
                <c:pt idx="533">
                  <c:v>54306.316828555005</c:v>
                </c:pt>
                <c:pt idx="534">
                  <c:v>54343.576318719999</c:v>
                </c:pt>
                <c:pt idx="535">
                  <c:v>54360.007392009</c:v>
                </c:pt>
                <c:pt idx="536">
                  <c:v>54370.632624485996</c:v>
                </c:pt>
                <c:pt idx="537">
                  <c:v>54361.694800006997</c:v>
                </c:pt>
                <c:pt idx="538">
                  <c:v>54378.842692719001</c:v>
                </c:pt>
                <c:pt idx="539">
                  <c:v>54381.564349444998</c:v>
                </c:pt>
                <c:pt idx="540">
                  <c:v>54368.532144448</c:v>
                </c:pt>
                <c:pt idx="541">
                  <c:v>54407.130981487004</c:v>
                </c:pt>
                <c:pt idx="542">
                  <c:v>54427.221228169998</c:v>
                </c:pt>
                <c:pt idx="543">
                  <c:v>54447.517531569996</c:v>
                </c:pt>
                <c:pt idx="544">
                  <c:v>54459.021195727</c:v>
                </c:pt>
                <c:pt idx="545">
                  <c:v>54485.229004464003</c:v>
                </c:pt>
                <c:pt idx="546">
                  <c:v>54494.608267006006</c:v>
                </c:pt>
                <c:pt idx="547">
                  <c:v>54529.479303175998</c:v>
                </c:pt>
                <c:pt idx="548">
                  <c:v>54521.534768805002</c:v>
                </c:pt>
                <c:pt idx="549">
                  <c:v>54516.682392379007</c:v>
                </c:pt>
                <c:pt idx="550">
                  <c:v>54529.559782507</c:v>
                </c:pt>
                <c:pt idx="551">
                  <c:v>54559.838311622996</c:v>
                </c:pt>
                <c:pt idx="552">
                  <c:v>54574.035048618003</c:v>
                </c:pt>
                <c:pt idx="553">
                  <c:v>54592.583682561002</c:v>
                </c:pt>
                <c:pt idx="554">
                  <c:v>54608.943252557001</c:v>
                </c:pt>
                <c:pt idx="555">
                  <c:v>54628.818117900999</c:v>
                </c:pt>
                <c:pt idx="556">
                  <c:v>54658.965710151999</c:v>
                </c:pt>
                <c:pt idx="557">
                  <c:v>54652.923703679997</c:v>
                </c:pt>
                <c:pt idx="558">
                  <c:v>54680.385543356999</c:v>
                </c:pt>
                <c:pt idx="559">
                  <c:v>54701.026901344005</c:v>
                </c:pt>
                <c:pt idx="560">
                  <c:v>54721.058193757999</c:v>
                </c:pt>
                <c:pt idx="561">
                  <c:v>54739.386784050999</c:v>
                </c:pt>
                <c:pt idx="562">
                  <c:v>54771.051936746</c:v>
                </c:pt>
                <c:pt idx="563">
                  <c:v>54780.956253938006</c:v>
                </c:pt>
                <c:pt idx="564">
                  <c:v>54784.523096145</c:v>
                </c:pt>
                <c:pt idx="565">
                  <c:v>54778.746623535</c:v>
                </c:pt>
                <c:pt idx="566">
                  <c:v>54793.316388983003</c:v>
                </c:pt>
                <c:pt idx="567">
                  <c:v>54793.157391106004</c:v>
                </c:pt>
                <c:pt idx="568">
                  <c:v>54775.662265157</c:v>
                </c:pt>
                <c:pt idx="569">
                  <c:v>54797.720355666002</c:v>
                </c:pt>
                <c:pt idx="570">
                  <c:v>54795.699875655999</c:v>
                </c:pt>
                <c:pt idx="571">
                  <c:v>54791.386976542999</c:v>
                </c:pt>
                <c:pt idx="572">
                  <c:v>54819.411082211998</c:v>
                </c:pt>
                <c:pt idx="573">
                  <c:v>54881.867661806005</c:v>
                </c:pt>
                <c:pt idx="574">
                  <c:v>54909.640481983995</c:v>
                </c:pt>
                <c:pt idx="575">
                  <c:v>54943.516136541999</c:v>
                </c:pt>
                <c:pt idx="576">
                  <c:v>54940.332475297</c:v>
                </c:pt>
                <c:pt idx="577">
                  <c:v>54968.300851098997</c:v>
                </c:pt>
                <c:pt idx="578">
                  <c:v>55045.028721091003</c:v>
                </c:pt>
                <c:pt idx="579">
                  <c:v>55049.937001676</c:v>
                </c:pt>
                <c:pt idx="580">
                  <c:v>55044.785365885997</c:v>
                </c:pt>
                <c:pt idx="581">
                  <c:v>55058.069684261005</c:v>
                </c:pt>
                <c:pt idx="582">
                  <c:v>55111.691881677994</c:v>
                </c:pt>
                <c:pt idx="583">
                  <c:v>55109.280551857999</c:v>
                </c:pt>
                <c:pt idx="584">
                  <c:v>55139.143394553997</c:v>
                </c:pt>
                <c:pt idx="585">
                  <c:v>55172.237088053997</c:v>
                </c:pt>
                <c:pt idx="586">
                  <c:v>55168.176694476002</c:v>
                </c:pt>
                <c:pt idx="587">
                  <c:v>55222.466735264003</c:v>
                </c:pt>
                <c:pt idx="588">
                  <c:v>55248.344173515005</c:v>
                </c:pt>
                <c:pt idx="589">
                  <c:v>55306.363888811</c:v>
                </c:pt>
                <c:pt idx="590">
                  <c:v>55295.162621273994</c:v>
                </c:pt>
                <c:pt idx="591">
                  <c:v>55314.907944089005</c:v>
                </c:pt>
                <c:pt idx="592">
                  <c:v>55288.120875890003</c:v>
                </c:pt>
                <c:pt idx="593">
                  <c:v>55302.873952948998</c:v>
                </c:pt>
                <c:pt idx="594">
                  <c:v>55321.214656535994</c:v>
                </c:pt>
                <c:pt idx="595">
                  <c:v>55356.246215638006</c:v>
                </c:pt>
                <c:pt idx="596">
                  <c:v>55368.972930331998</c:v>
                </c:pt>
                <c:pt idx="597">
                  <c:v>55363.988963446005</c:v>
                </c:pt>
                <c:pt idx="598">
                  <c:v>55375.361952175997</c:v>
                </c:pt>
                <c:pt idx="599">
                  <c:v>55385.724090878997</c:v>
                </c:pt>
                <c:pt idx="600">
                  <c:v>55395.044399152001</c:v>
                </c:pt>
                <c:pt idx="601">
                  <c:v>55417.619831889999</c:v>
                </c:pt>
                <c:pt idx="602">
                  <c:v>55432.967418961001</c:v>
                </c:pt>
                <c:pt idx="603">
                  <c:v>55461.860980271995</c:v>
                </c:pt>
                <c:pt idx="604">
                  <c:v>55492.837853859004</c:v>
                </c:pt>
                <c:pt idx="605">
                  <c:v>55508.980125303999</c:v>
                </c:pt>
                <c:pt idx="606">
                  <c:v>55507.693676051997</c:v>
                </c:pt>
                <c:pt idx="607">
                  <c:v>55507.424264193003</c:v>
                </c:pt>
                <c:pt idx="608">
                  <c:v>55531.389370620003</c:v>
                </c:pt>
                <c:pt idx="609">
                  <c:v>55551.658615186992</c:v>
                </c:pt>
                <c:pt idx="610">
                  <c:v>55605.226259208001</c:v>
                </c:pt>
                <c:pt idx="611">
                  <c:v>55604.230311147003</c:v>
                </c:pt>
                <c:pt idx="612">
                  <c:v>55703.594703222996</c:v>
                </c:pt>
                <c:pt idx="613">
                  <c:v>55775.236253352006</c:v>
                </c:pt>
                <c:pt idx="614">
                  <c:v>55845.601027435005</c:v>
                </c:pt>
                <c:pt idx="615">
                  <c:v>55878.052672780002</c:v>
                </c:pt>
                <c:pt idx="616">
                  <c:v>55915.896433301998</c:v>
                </c:pt>
                <c:pt idx="617">
                  <c:v>56033.06841331</c:v>
                </c:pt>
                <c:pt idx="618">
                  <c:v>56029.648499259005</c:v>
                </c:pt>
                <c:pt idx="619">
                  <c:v>56072.155180802998</c:v>
                </c:pt>
                <c:pt idx="620">
                  <c:v>56111.216806674995</c:v>
                </c:pt>
                <c:pt idx="621">
                  <c:v>56132.908709692005</c:v>
                </c:pt>
                <c:pt idx="622">
                  <c:v>56157.991681434003</c:v>
                </c:pt>
                <c:pt idx="623">
                  <c:v>56196.932522949995</c:v>
                </c:pt>
                <c:pt idx="624">
                  <c:v>56213.858367654</c:v>
                </c:pt>
                <c:pt idx="625">
                  <c:v>56246.846265909997</c:v>
                </c:pt>
                <c:pt idx="626">
                  <c:v>56244.790230332001</c:v>
                </c:pt>
                <c:pt idx="627">
                  <c:v>56257.293764120004</c:v>
                </c:pt>
                <c:pt idx="628">
                  <c:v>56255.550974839003</c:v>
                </c:pt>
                <c:pt idx="629">
                  <c:v>56255.029536748007</c:v>
                </c:pt>
                <c:pt idx="630">
                  <c:v>56277.052115261999</c:v>
                </c:pt>
                <c:pt idx="631">
                  <c:v>56264.074550806996</c:v>
                </c:pt>
                <c:pt idx="632">
                  <c:v>56245.351755583004</c:v>
                </c:pt>
                <c:pt idx="633">
                  <c:v>56252.345527094003</c:v>
                </c:pt>
                <c:pt idx="634">
                  <c:v>56242.563780750999</c:v>
                </c:pt>
                <c:pt idx="635">
                  <c:v>56258.661607736001</c:v>
                </c:pt>
                <c:pt idx="636">
                  <c:v>56245.325655356006</c:v>
                </c:pt>
                <c:pt idx="637">
                  <c:v>56234.047873630996</c:v>
                </c:pt>
                <c:pt idx="638">
                  <c:v>56226.080027705</c:v>
                </c:pt>
                <c:pt idx="639">
                  <c:v>56225.039548037996</c:v>
                </c:pt>
                <c:pt idx="640">
                  <c:v>56224.831704828001</c:v>
                </c:pt>
                <c:pt idx="641">
                  <c:v>56310.602845958994</c:v>
                </c:pt>
                <c:pt idx="642">
                  <c:v>56306.273040521999</c:v>
                </c:pt>
                <c:pt idx="643">
                  <c:v>56305.477092531</c:v>
                </c:pt>
                <c:pt idx="644">
                  <c:v>56318.989864145005</c:v>
                </c:pt>
                <c:pt idx="645">
                  <c:v>56329.659758947004</c:v>
                </c:pt>
                <c:pt idx="646">
                  <c:v>56351.993840838004</c:v>
                </c:pt>
                <c:pt idx="647">
                  <c:v>56377.535244113002</c:v>
                </c:pt>
                <c:pt idx="648">
                  <c:v>56376.148751253</c:v>
                </c:pt>
                <c:pt idx="649">
                  <c:v>56390.095902104003</c:v>
                </c:pt>
                <c:pt idx="650">
                  <c:v>56414.893078538997</c:v>
                </c:pt>
                <c:pt idx="651">
                  <c:v>56431.225807566996</c:v>
                </c:pt>
                <c:pt idx="652">
                  <c:v>56456.137668137999</c:v>
                </c:pt>
                <c:pt idx="653">
                  <c:v>56474.572837988999</c:v>
                </c:pt>
                <c:pt idx="654">
                  <c:v>56558.668640843003</c:v>
                </c:pt>
                <c:pt idx="655">
                  <c:v>56664.558046096005</c:v>
                </c:pt>
                <c:pt idx="656">
                  <c:v>56696.186510325002</c:v>
                </c:pt>
                <c:pt idx="657">
                  <c:v>56686.55970957</c:v>
                </c:pt>
                <c:pt idx="658">
                  <c:v>56684.707421339997</c:v>
                </c:pt>
                <c:pt idx="659">
                  <c:v>56729.728090691999</c:v>
                </c:pt>
                <c:pt idx="660">
                  <c:v>56748.925352313003</c:v>
                </c:pt>
                <c:pt idx="661">
                  <c:v>56744.698858459</c:v>
                </c:pt>
                <c:pt idx="662">
                  <c:v>56743.868357078994</c:v>
                </c:pt>
                <c:pt idx="663">
                  <c:v>56743.758858130001</c:v>
                </c:pt>
                <c:pt idx="664">
                  <c:v>56764.943179269998</c:v>
                </c:pt>
                <c:pt idx="665">
                  <c:v>56782.591856470994</c:v>
                </c:pt>
                <c:pt idx="666">
                  <c:v>56780.921180505007</c:v>
                </c:pt>
                <c:pt idx="667">
                  <c:v>56802.659096610005</c:v>
                </c:pt>
                <c:pt idx="668">
                  <c:v>56784.975604581996</c:v>
                </c:pt>
                <c:pt idx="669">
                  <c:v>56818.171302474999</c:v>
                </c:pt>
                <c:pt idx="670">
                  <c:v>56898.403879575999</c:v>
                </c:pt>
                <c:pt idx="671">
                  <c:v>56928.021798438996</c:v>
                </c:pt>
                <c:pt idx="672">
                  <c:v>56941.745071215999</c:v>
                </c:pt>
                <c:pt idx="673">
                  <c:v>56956.302766942994</c:v>
                </c:pt>
                <c:pt idx="674">
                  <c:v>56969.750309776005</c:v>
                </c:pt>
                <c:pt idx="675">
                  <c:v>56987.868921781999</c:v>
                </c:pt>
                <c:pt idx="676">
                  <c:v>57020.570545428003</c:v>
                </c:pt>
                <c:pt idx="677">
                  <c:v>57031.623316181001</c:v>
                </c:pt>
                <c:pt idx="678">
                  <c:v>57142.834379070002</c:v>
                </c:pt>
                <c:pt idx="679">
                  <c:v>57216.230701055007</c:v>
                </c:pt>
                <c:pt idx="680">
                  <c:v>57254.492500938999</c:v>
                </c:pt>
                <c:pt idx="681">
                  <c:v>57301.980883573</c:v>
                </c:pt>
                <c:pt idx="682">
                  <c:v>57286.178437955001</c:v>
                </c:pt>
                <c:pt idx="683">
                  <c:v>57325.643636952998</c:v>
                </c:pt>
                <c:pt idx="684">
                  <c:v>57373.737422849001</c:v>
                </c:pt>
                <c:pt idx="685">
                  <c:v>57392.964531975005</c:v>
                </c:pt>
                <c:pt idx="686">
                  <c:v>57418.428549601995</c:v>
                </c:pt>
                <c:pt idx="687">
                  <c:v>57432.998489341997</c:v>
                </c:pt>
                <c:pt idx="688">
                  <c:v>57427.899271870992</c:v>
                </c:pt>
                <c:pt idx="689">
                  <c:v>57428.945154589994</c:v>
                </c:pt>
                <c:pt idx="690">
                  <c:v>57449.365815331999</c:v>
                </c:pt>
                <c:pt idx="691">
                  <c:v>57468.277978814003</c:v>
                </c:pt>
                <c:pt idx="692">
                  <c:v>57472.707217837</c:v>
                </c:pt>
                <c:pt idx="693">
                  <c:v>57486.572190010003</c:v>
                </c:pt>
                <c:pt idx="694">
                  <c:v>57511.339518940003</c:v>
                </c:pt>
                <c:pt idx="695">
                  <c:v>57527.480657486994</c:v>
                </c:pt>
                <c:pt idx="696">
                  <c:v>57561.998534491999</c:v>
                </c:pt>
                <c:pt idx="697">
                  <c:v>57614.491014738</c:v>
                </c:pt>
                <c:pt idx="698">
                  <c:v>57624.128490878</c:v>
                </c:pt>
                <c:pt idx="699">
                  <c:v>57637.449367000001</c:v>
                </c:pt>
                <c:pt idx="700">
                  <c:v>57654.583447071003</c:v>
                </c:pt>
                <c:pt idx="701">
                  <c:v>57650.771898895997</c:v>
                </c:pt>
                <c:pt idx="702">
                  <c:v>57678.201712417998</c:v>
                </c:pt>
                <c:pt idx="703">
                  <c:v>57675.049946609004</c:v>
                </c:pt>
                <c:pt idx="704">
                  <c:v>57696.801980365999</c:v>
                </c:pt>
                <c:pt idx="705">
                  <c:v>57686.869253577999</c:v>
                </c:pt>
                <c:pt idx="706">
                  <c:v>57701.457145394008</c:v>
                </c:pt>
                <c:pt idx="707">
                  <c:v>57740.402605648</c:v>
                </c:pt>
                <c:pt idx="708">
                  <c:v>57759.207230966</c:v>
                </c:pt>
                <c:pt idx="709">
                  <c:v>57720.180071336996</c:v>
                </c:pt>
                <c:pt idx="710">
                  <c:v>57712.384295188</c:v>
                </c:pt>
                <c:pt idx="711">
                  <c:v>57711.361549732006</c:v>
                </c:pt>
                <c:pt idx="712">
                  <c:v>57711.158020249</c:v>
                </c:pt>
                <c:pt idx="713">
                  <c:v>57737.105393165002</c:v>
                </c:pt>
                <c:pt idx="714">
                  <c:v>57772.363139710003</c:v>
                </c:pt>
                <c:pt idx="715">
                  <c:v>57909.170900010999</c:v>
                </c:pt>
                <c:pt idx="716">
                  <c:v>57964.962074222</c:v>
                </c:pt>
                <c:pt idx="717">
                  <c:v>57988.108138968004</c:v>
                </c:pt>
                <c:pt idx="718">
                  <c:v>58034.317566906007</c:v>
                </c:pt>
                <c:pt idx="719">
                  <c:v>58069.981326665002</c:v>
                </c:pt>
                <c:pt idx="720">
                  <c:v>58108.371710471998</c:v>
                </c:pt>
                <c:pt idx="721">
                  <c:v>58137.946448492003</c:v>
                </c:pt>
                <c:pt idx="722">
                  <c:v>58169.619531472999</c:v>
                </c:pt>
                <c:pt idx="723">
                  <c:v>58185.830517538998</c:v>
                </c:pt>
                <c:pt idx="724">
                  <c:v>58232.991405504996</c:v>
                </c:pt>
                <c:pt idx="725">
                  <c:v>58230.150228040002</c:v>
                </c:pt>
                <c:pt idx="726">
                  <c:v>58295.779662774999</c:v>
                </c:pt>
                <c:pt idx="727">
                  <c:v>58362.851538101997</c:v>
                </c:pt>
                <c:pt idx="728">
                  <c:v>58397.338391131001</c:v>
                </c:pt>
                <c:pt idx="729">
                  <c:v>58481.542298598004</c:v>
                </c:pt>
                <c:pt idx="730">
                  <c:v>58474.008178314005</c:v>
                </c:pt>
                <c:pt idx="731">
                  <c:v>58503.806402251001</c:v>
                </c:pt>
                <c:pt idx="732">
                  <c:v>58535.080748708999</c:v>
                </c:pt>
                <c:pt idx="733">
                  <c:v>58533.483318955994</c:v>
                </c:pt>
                <c:pt idx="734">
                  <c:v>58533.169419063997</c:v>
                </c:pt>
                <c:pt idx="735">
                  <c:v>58535.084408841001</c:v>
                </c:pt>
                <c:pt idx="736">
                  <c:v>58542.172951626999</c:v>
                </c:pt>
                <c:pt idx="737">
                  <c:v>58652.794994701995</c:v>
                </c:pt>
                <c:pt idx="738">
                  <c:v>58661.975302926003</c:v>
                </c:pt>
                <c:pt idx="739">
                  <c:v>58676.992170926998</c:v>
                </c:pt>
                <c:pt idx="740">
                  <c:v>58707.285253424998</c:v>
                </c:pt>
                <c:pt idx="741">
                  <c:v>58741.391932029008</c:v>
                </c:pt>
                <c:pt idx="742">
                  <c:v>58775.450593187001</c:v>
                </c:pt>
                <c:pt idx="743">
                  <c:v>58803.007204138994</c:v>
                </c:pt>
                <c:pt idx="744">
                  <c:v>58823.378714537001</c:v>
                </c:pt>
                <c:pt idx="745">
                  <c:v>58853.001992878999</c:v>
                </c:pt>
                <c:pt idx="746">
                  <c:v>58872.050452705</c:v>
                </c:pt>
                <c:pt idx="747">
                  <c:v>58914.381142901999</c:v>
                </c:pt>
                <c:pt idx="748">
                  <c:v>58936.511869602</c:v>
                </c:pt>
                <c:pt idx="749">
                  <c:v>58956.537105368996</c:v>
                </c:pt>
                <c:pt idx="750">
                  <c:v>58995.567750837996</c:v>
                </c:pt>
                <c:pt idx="751">
                  <c:v>59015.221831791008</c:v>
                </c:pt>
                <c:pt idx="752">
                  <c:v>59117.408795661002</c:v>
                </c:pt>
                <c:pt idx="753">
                  <c:v>59118.913197059002</c:v>
                </c:pt>
                <c:pt idx="754">
                  <c:v>59193.436491116001</c:v>
                </c:pt>
                <c:pt idx="755">
                  <c:v>59189.728167378002</c:v>
                </c:pt>
                <c:pt idx="756">
                  <c:v>59188.998014616998</c:v>
                </c:pt>
                <c:pt idx="757">
                  <c:v>59248.427534327995</c:v>
                </c:pt>
                <c:pt idx="758">
                  <c:v>59264.787583627003</c:v>
                </c:pt>
                <c:pt idx="759">
                  <c:v>59311.390127170998</c:v>
                </c:pt>
                <c:pt idx="760">
                  <c:v>59341.621771738995</c:v>
                </c:pt>
                <c:pt idx="761">
                  <c:v>59361.968837683999</c:v>
                </c:pt>
                <c:pt idx="762">
                  <c:v>59361.477508536002</c:v>
                </c:pt>
                <c:pt idx="763">
                  <c:v>59377.322873559002</c:v>
                </c:pt>
                <c:pt idx="764">
                  <c:v>59441.899105311008</c:v>
                </c:pt>
                <c:pt idx="765">
                  <c:v>59475.608049571005</c:v>
                </c:pt>
                <c:pt idx="766">
                  <c:v>59530.555214772001</c:v>
                </c:pt>
                <c:pt idx="767">
                  <c:v>59550.29665959</c:v>
                </c:pt>
                <c:pt idx="768">
                  <c:v>59569.903202399997</c:v>
                </c:pt>
                <c:pt idx="769">
                  <c:v>59608.177812745998</c:v>
                </c:pt>
                <c:pt idx="770">
                  <c:v>59639.627104799001</c:v>
                </c:pt>
                <c:pt idx="771">
                  <c:v>59650.886019414997</c:v>
                </c:pt>
                <c:pt idx="772">
                  <c:v>59653.205192340007</c:v>
                </c:pt>
                <c:pt idx="773">
                  <c:v>59634.554771869</c:v>
                </c:pt>
                <c:pt idx="774">
                  <c:v>59660.800227678003</c:v>
                </c:pt>
                <c:pt idx="775">
                  <c:v>59675.016964679999</c:v>
                </c:pt>
                <c:pt idx="776">
                  <c:v>59711.193360783996</c:v>
                </c:pt>
                <c:pt idx="777">
                  <c:v>59698.813705035005</c:v>
                </c:pt>
                <c:pt idx="778">
                  <c:v>59716.044168581997</c:v>
                </c:pt>
                <c:pt idx="779">
                  <c:v>59704.699807313002</c:v>
                </c:pt>
                <c:pt idx="780">
                  <c:v>59740.713893991997</c:v>
                </c:pt>
                <c:pt idx="781">
                  <c:v>59776.904407748007</c:v>
                </c:pt>
                <c:pt idx="782">
                  <c:v>59793.817006260004</c:v>
                </c:pt>
                <c:pt idx="783">
                  <c:v>59821.763203405004</c:v>
                </c:pt>
                <c:pt idx="784">
                  <c:v>59818.679847206004</c:v>
                </c:pt>
                <c:pt idx="785">
                  <c:v>59920.914392792001</c:v>
                </c:pt>
                <c:pt idx="786">
                  <c:v>60096.502558823006</c:v>
                </c:pt>
                <c:pt idx="787">
                  <c:v>60172.108336919002</c:v>
                </c:pt>
                <c:pt idx="788">
                  <c:v>60264.577998912995</c:v>
                </c:pt>
                <c:pt idx="789">
                  <c:v>60325.992704504002</c:v>
                </c:pt>
                <c:pt idx="790">
                  <c:v>60339.680116702002</c:v>
                </c:pt>
                <c:pt idx="791">
                  <c:v>60454.465429208001</c:v>
                </c:pt>
                <c:pt idx="792">
                  <c:v>60487.925658783999</c:v>
                </c:pt>
                <c:pt idx="793">
                  <c:v>60584.777239522999</c:v>
                </c:pt>
                <c:pt idx="794">
                  <c:v>60592.843909013005</c:v>
                </c:pt>
                <c:pt idx="795">
                  <c:v>60600.300425784</c:v>
                </c:pt>
                <c:pt idx="796">
                  <c:v>60629.630196398008</c:v>
                </c:pt>
                <c:pt idx="797">
                  <c:v>60621.040084459004</c:v>
                </c:pt>
                <c:pt idx="798">
                  <c:v>60618.035638962996</c:v>
                </c:pt>
                <c:pt idx="799">
                  <c:v>60633.461962445006</c:v>
                </c:pt>
                <c:pt idx="800">
                  <c:v>60694.811352109005</c:v>
                </c:pt>
                <c:pt idx="801">
                  <c:v>60712.946303990007</c:v>
                </c:pt>
                <c:pt idx="802">
                  <c:v>60697.599806244005</c:v>
                </c:pt>
                <c:pt idx="803">
                  <c:v>60694.622376008003</c:v>
                </c:pt>
                <c:pt idx="804">
                  <c:v>60723.350664930003</c:v>
                </c:pt>
                <c:pt idx="805">
                  <c:v>60763.844099581998</c:v>
                </c:pt>
                <c:pt idx="806">
                  <c:v>60745.549060498997</c:v>
                </c:pt>
                <c:pt idx="807">
                  <c:v>60738.639341305003</c:v>
                </c:pt>
                <c:pt idx="808">
                  <c:v>60761.595079187005</c:v>
                </c:pt>
                <c:pt idx="809">
                  <c:v>60770.558611736</c:v>
                </c:pt>
                <c:pt idx="810">
                  <c:v>60800.963546125</c:v>
                </c:pt>
                <c:pt idx="811">
                  <c:v>60860.174198656998</c:v>
                </c:pt>
                <c:pt idx="812">
                  <c:v>60924.821585117999</c:v>
                </c:pt>
                <c:pt idx="813">
                  <c:v>60976.468313434001</c:v>
                </c:pt>
                <c:pt idx="814">
                  <c:v>60998.847711244998</c:v>
                </c:pt>
                <c:pt idx="815">
                  <c:v>61090.677503733998</c:v>
                </c:pt>
                <c:pt idx="816">
                  <c:v>61135.507933368004</c:v>
                </c:pt>
                <c:pt idx="817">
                  <c:v>61141.799918141005</c:v>
                </c:pt>
                <c:pt idx="818">
                  <c:v>61143.052554745002</c:v>
                </c:pt>
                <c:pt idx="819">
                  <c:v>61155.546284607997</c:v>
                </c:pt>
                <c:pt idx="820">
                  <c:v>61173.276138307992</c:v>
                </c:pt>
                <c:pt idx="821">
                  <c:v>61199.840374185005</c:v>
                </c:pt>
                <c:pt idx="822">
                  <c:v>61203.594057416005</c:v>
                </c:pt>
                <c:pt idx="823">
                  <c:v>61364.059647347996</c:v>
                </c:pt>
                <c:pt idx="824">
                  <c:v>61374.376949433994</c:v>
                </c:pt>
                <c:pt idx="825">
                  <c:v>61405.180271762001</c:v>
                </c:pt>
                <c:pt idx="826">
                  <c:v>61399.493690251009</c:v>
                </c:pt>
                <c:pt idx="827">
                  <c:v>61454.100114592002</c:v>
                </c:pt>
                <c:pt idx="828">
                  <c:v>61508.994207878997</c:v>
                </c:pt>
                <c:pt idx="829">
                  <c:v>61565.733094840005</c:v>
                </c:pt>
                <c:pt idx="830">
                  <c:v>61618.685183089998</c:v>
                </c:pt>
                <c:pt idx="831">
                  <c:v>61660.536570287004</c:v>
                </c:pt>
                <c:pt idx="832">
                  <c:v>61694.017671330002</c:v>
                </c:pt>
                <c:pt idx="833">
                  <c:v>61710.960291639007</c:v>
                </c:pt>
                <c:pt idx="834">
                  <c:v>61710.255411218008</c:v>
                </c:pt>
                <c:pt idx="835">
                  <c:v>61745.459257962</c:v>
                </c:pt>
                <c:pt idx="836">
                  <c:v>61768.366760533005</c:v>
                </c:pt>
                <c:pt idx="837">
                  <c:v>61793.718229100996</c:v>
                </c:pt>
                <c:pt idx="838">
                  <c:v>61854.348533546006</c:v>
                </c:pt>
                <c:pt idx="839">
                  <c:v>61872.017341473002</c:v>
                </c:pt>
                <c:pt idx="840">
                  <c:v>61979.681997891996</c:v>
                </c:pt>
                <c:pt idx="841">
                  <c:v>62077.249526594002</c:v>
                </c:pt>
                <c:pt idx="842">
                  <c:v>62182.435227897004</c:v>
                </c:pt>
                <c:pt idx="843">
                  <c:v>62201.136367339997</c:v>
                </c:pt>
                <c:pt idx="844">
                  <c:v>62216.238507702008</c:v>
                </c:pt>
                <c:pt idx="845">
                  <c:v>62268.655824523004</c:v>
                </c:pt>
                <c:pt idx="846">
                  <c:v>62357.332500440003</c:v>
                </c:pt>
                <c:pt idx="847">
                  <c:v>62366.151065618003</c:v>
                </c:pt>
                <c:pt idx="848">
                  <c:v>62388.760528869003</c:v>
                </c:pt>
                <c:pt idx="849">
                  <c:v>62377.150285153999</c:v>
                </c:pt>
                <c:pt idx="850">
                  <c:v>62322.418196281003</c:v>
                </c:pt>
                <c:pt idx="851">
                  <c:v>62326.775975584002</c:v>
                </c:pt>
                <c:pt idx="852">
                  <c:v>62359.683481654996</c:v>
                </c:pt>
                <c:pt idx="853">
                  <c:v>62384.805581950997</c:v>
                </c:pt>
                <c:pt idx="854">
                  <c:v>62391.815388326002</c:v>
                </c:pt>
                <c:pt idx="855">
                  <c:v>62411.328249186001</c:v>
                </c:pt>
                <c:pt idx="856">
                  <c:v>62449.324471635002</c:v>
                </c:pt>
                <c:pt idx="857">
                  <c:v>62581.437154040002</c:v>
                </c:pt>
                <c:pt idx="858">
                  <c:v>62603.980691342003</c:v>
                </c:pt>
                <c:pt idx="859">
                  <c:v>62653.190599633002</c:v>
                </c:pt>
                <c:pt idx="860">
                  <c:v>62666.455658741994</c:v>
                </c:pt>
                <c:pt idx="861">
                  <c:v>62687.163552700003</c:v>
                </c:pt>
                <c:pt idx="862">
                  <c:v>62751.852943532998</c:v>
                </c:pt>
                <c:pt idx="863">
                  <c:v>62750.530938712996</c:v>
                </c:pt>
                <c:pt idx="864">
                  <c:v>62760.415299470995</c:v>
                </c:pt>
                <c:pt idx="865">
                  <c:v>62780.683062556003</c:v>
                </c:pt>
                <c:pt idx="866">
                  <c:v>62838.781906419994</c:v>
                </c:pt>
                <c:pt idx="867">
                  <c:v>62836.099029664001</c:v>
                </c:pt>
                <c:pt idx="868">
                  <c:v>62857.485137366995</c:v>
                </c:pt>
                <c:pt idx="869">
                  <c:v>62892.924321883998</c:v>
                </c:pt>
                <c:pt idx="870">
                  <c:v>63126.330547367004</c:v>
                </c:pt>
                <c:pt idx="871">
                  <c:v>63366.078343696994</c:v>
                </c:pt>
                <c:pt idx="872">
                  <c:v>63385.970246083998</c:v>
                </c:pt>
                <c:pt idx="873">
                  <c:v>63383.844711571001</c:v>
                </c:pt>
                <c:pt idx="874">
                  <c:v>63383.424842143002</c:v>
                </c:pt>
                <c:pt idx="875">
                  <c:v>63373.143357063003</c:v>
                </c:pt>
                <c:pt idx="876">
                  <c:v>63403.963367849996</c:v>
                </c:pt>
                <c:pt idx="877">
                  <c:v>63400.830512723005</c:v>
                </c:pt>
                <c:pt idx="878">
                  <c:v>63412.466595227001</c:v>
                </c:pt>
                <c:pt idx="879">
                  <c:v>63443.213751957999</c:v>
                </c:pt>
                <c:pt idx="880">
                  <c:v>63468.970449426</c:v>
                </c:pt>
                <c:pt idx="881">
                  <c:v>63489.207362827001</c:v>
                </c:pt>
                <c:pt idx="882">
                  <c:v>63482.892850812997</c:v>
                </c:pt>
                <c:pt idx="883">
                  <c:v>63497.253509433998</c:v>
                </c:pt>
                <c:pt idx="884">
                  <c:v>63507.506410626003</c:v>
                </c:pt>
                <c:pt idx="885">
                  <c:v>63510.065888646001</c:v>
                </c:pt>
                <c:pt idx="886">
                  <c:v>63533.102759453999</c:v>
                </c:pt>
                <c:pt idx="887">
                  <c:v>63554.949913069999</c:v>
                </c:pt>
                <c:pt idx="888">
                  <c:v>63571.585038718003</c:v>
                </c:pt>
                <c:pt idx="889">
                  <c:v>63570.920158311004</c:v>
                </c:pt>
                <c:pt idx="890">
                  <c:v>63600.313545505</c:v>
                </c:pt>
                <c:pt idx="891">
                  <c:v>63619.764489132009</c:v>
                </c:pt>
                <c:pt idx="892">
                  <c:v>63640.550378760003</c:v>
                </c:pt>
                <c:pt idx="893">
                  <c:v>63629.001529401998</c:v>
                </c:pt>
                <c:pt idx="894">
                  <c:v>63639.485236775006</c:v>
                </c:pt>
                <c:pt idx="895">
                  <c:v>63630.608893799006</c:v>
                </c:pt>
                <c:pt idx="896">
                  <c:v>63642.513429556006</c:v>
                </c:pt>
                <c:pt idx="897">
                  <c:v>63891.141185421002</c:v>
                </c:pt>
                <c:pt idx="898">
                  <c:v>64019.034127787003</c:v>
                </c:pt>
                <c:pt idx="899">
                  <c:v>63991.687059392003</c:v>
                </c:pt>
                <c:pt idx="900">
                  <c:v>64007.177653049002</c:v>
                </c:pt>
                <c:pt idx="901">
                  <c:v>64046.229039266</c:v>
                </c:pt>
                <c:pt idx="902">
                  <c:v>64172.999018276001</c:v>
                </c:pt>
                <c:pt idx="903">
                  <c:v>64202.794366394999</c:v>
                </c:pt>
                <c:pt idx="904">
                  <c:v>64201.122208946996</c:v>
                </c:pt>
                <c:pt idx="905">
                  <c:v>64230.202785574002</c:v>
                </c:pt>
                <c:pt idx="906">
                  <c:v>64290.587599736995</c:v>
                </c:pt>
                <c:pt idx="907">
                  <c:v>64287.521759884003</c:v>
                </c:pt>
                <c:pt idx="908">
                  <c:v>64315.332183560997</c:v>
                </c:pt>
                <c:pt idx="909">
                  <c:v>64327.570052767995</c:v>
                </c:pt>
                <c:pt idx="910">
                  <c:v>64340.754283962</c:v>
                </c:pt>
                <c:pt idx="911">
                  <c:v>64404.668772562996</c:v>
                </c:pt>
                <c:pt idx="912">
                  <c:v>64415.006858969995</c:v>
                </c:pt>
                <c:pt idx="913">
                  <c:v>64426.825599489996</c:v>
                </c:pt>
                <c:pt idx="914">
                  <c:v>64455.413365487002</c:v>
                </c:pt>
                <c:pt idx="915">
                  <c:v>64478.915465216007</c:v>
                </c:pt>
                <c:pt idx="916">
                  <c:v>64465.971887701002</c:v>
                </c:pt>
                <c:pt idx="917">
                  <c:v>64448.316587403999</c:v>
                </c:pt>
                <c:pt idx="918">
                  <c:v>64461.945263198002</c:v>
                </c:pt>
                <c:pt idx="919">
                  <c:v>64460.371232146004</c:v>
                </c:pt>
                <c:pt idx="920">
                  <c:v>64484.999083903007</c:v>
                </c:pt>
                <c:pt idx="921">
                  <c:v>64499.420396139998</c:v>
                </c:pt>
                <c:pt idx="922">
                  <c:v>64505.250071383001</c:v>
                </c:pt>
                <c:pt idx="923">
                  <c:v>64519.217309387008</c:v>
                </c:pt>
                <c:pt idx="924">
                  <c:v>64549.407646750995</c:v>
                </c:pt>
                <c:pt idx="925">
                  <c:v>64563.303773618994</c:v>
                </c:pt>
                <c:pt idx="926">
                  <c:v>64599.962609978997</c:v>
                </c:pt>
                <c:pt idx="927">
                  <c:v>64623.943228393997</c:v>
                </c:pt>
                <c:pt idx="928">
                  <c:v>64712.110492367996</c:v>
                </c:pt>
                <c:pt idx="929">
                  <c:v>64718.961518731005</c:v>
                </c:pt>
                <c:pt idx="930">
                  <c:v>64751.269068164998</c:v>
                </c:pt>
                <c:pt idx="931">
                  <c:v>64772.226156110002</c:v>
                </c:pt>
                <c:pt idx="932">
                  <c:v>64784.636443678006</c:v>
                </c:pt>
                <c:pt idx="933">
                  <c:v>64808.670526163995</c:v>
                </c:pt>
                <c:pt idx="934">
                  <c:v>64831.044259485003</c:v>
                </c:pt>
                <c:pt idx="935">
                  <c:v>64866.511897171004</c:v>
                </c:pt>
                <c:pt idx="936">
                  <c:v>64882.545758992004</c:v>
                </c:pt>
                <c:pt idx="937">
                  <c:v>64889.309595781997</c:v>
                </c:pt>
                <c:pt idx="938">
                  <c:v>64900.515264191999</c:v>
                </c:pt>
                <c:pt idx="939">
                  <c:v>64909.187031932997</c:v>
                </c:pt>
                <c:pt idx="940">
                  <c:v>64931.316712881002</c:v>
                </c:pt>
                <c:pt idx="941">
                  <c:v>64937.230658305998</c:v>
                </c:pt>
                <c:pt idx="942">
                  <c:v>64951.150532459003</c:v>
                </c:pt>
                <c:pt idx="943">
                  <c:v>64997.578478992</c:v>
                </c:pt>
                <c:pt idx="944">
                  <c:v>65036.545420735005</c:v>
                </c:pt>
                <c:pt idx="945">
                  <c:v>65073.333407467006</c:v>
                </c:pt>
                <c:pt idx="946">
                  <c:v>65223.216945765002</c:v>
                </c:pt>
                <c:pt idx="947">
                  <c:v>65320.963733789002</c:v>
                </c:pt>
                <c:pt idx="948">
                  <c:v>65380.927240614998</c:v>
                </c:pt>
                <c:pt idx="949">
                  <c:v>65378.602098188996</c:v>
                </c:pt>
                <c:pt idx="950">
                  <c:v>65405.459972513003</c:v>
                </c:pt>
                <c:pt idx="951">
                  <c:v>65424.797234183003</c:v>
                </c:pt>
                <c:pt idx="952">
                  <c:v>65476.043657348004</c:v>
                </c:pt>
                <c:pt idx="953">
                  <c:v>65509.762492679001</c:v>
                </c:pt>
                <c:pt idx="954">
                  <c:v>65524.083717734997</c:v>
                </c:pt>
                <c:pt idx="955">
                  <c:v>65584.690318467998</c:v>
                </c:pt>
                <c:pt idx="956">
                  <c:v>65706.672714102999</c:v>
                </c:pt>
                <c:pt idx="957">
                  <c:v>65763.656568470004</c:v>
                </c:pt>
                <c:pt idx="958">
                  <c:v>65860.94069838</c:v>
                </c:pt>
                <c:pt idx="959">
                  <c:v>65901.655091715002</c:v>
                </c:pt>
                <c:pt idx="960">
                  <c:v>65917.192962076995</c:v>
                </c:pt>
                <c:pt idx="961">
                  <c:v>65914.438189870998</c:v>
                </c:pt>
                <c:pt idx="962">
                  <c:v>66030.903502964997</c:v>
                </c:pt>
                <c:pt idx="963">
                  <c:v>66081.164740599997</c:v>
                </c:pt>
                <c:pt idx="964">
                  <c:v>66118.836039187998</c:v>
                </c:pt>
                <c:pt idx="965">
                  <c:v>66099.790934482997</c:v>
                </c:pt>
                <c:pt idx="966">
                  <c:v>66194.165564463998</c:v>
                </c:pt>
                <c:pt idx="967">
                  <c:v>66257.685238112012</c:v>
                </c:pt>
                <c:pt idx="968">
                  <c:v>66251.697218586996</c:v>
                </c:pt>
                <c:pt idx="969">
                  <c:v>66302.841942369996</c:v>
                </c:pt>
                <c:pt idx="970">
                  <c:v>66334.428445800004</c:v>
                </c:pt>
                <c:pt idx="971">
                  <c:v>66348.946141513006</c:v>
                </c:pt>
                <c:pt idx="972">
                  <c:v>66421.959936130996</c:v>
                </c:pt>
                <c:pt idx="973">
                  <c:v>66463.479166349003</c:v>
                </c:pt>
                <c:pt idx="974">
                  <c:v>66477.760129952992</c:v>
                </c:pt>
                <c:pt idx="975">
                  <c:v>66487.998826347</c:v>
                </c:pt>
                <c:pt idx="976">
                  <c:v>66488.741615277992</c:v>
                </c:pt>
                <c:pt idx="977">
                  <c:v>66485.787278731994</c:v>
                </c:pt>
                <c:pt idx="978">
                  <c:v>66506.13761265199</c:v>
                </c:pt>
                <c:pt idx="979">
                  <c:v>66533.133526239995</c:v>
                </c:pt>
                <c:pt idx="980">
                  <c:v>66564.442251795001</c:v>
                </c:pt>
                <c:pt idx="981">
                  <c:v>66603.106796918</c:v>
                </c:pt>
                <c:pt idx="982">
                  <c:v>66664.249040540002</c:v>
                </c:pt>
                <c:pt idx="983">
                  <c:v>66700.160382085</c:v>
                </c:pt>
                <c:pt idx="984">
                  <c:v>66710.907836826998</c:v>
                </c:pt>
                <c:pt idx="985">
                  <c:v>66709.237727309999</c:v>
                </c:pt>
                <c:pt idx="986">
                  <c:v>66744.202227564994</c:v>
                </c:pt>
                <c:pt idx="987">
                  <c:v>66758.221273866002</c:v>
                </c:pt>
                <c:pt idx="988">
                  <c:v>66794.784293199002</c:v>
                </c:pt>
                <c:pt idx="989">
                  <c:v>66819.822602615997</c:v>
                </c:pt>
                <c:pt idx="990">
                  <c:v>66920.143988491007</c:v>
                </c:pt>
                <c:pt idx="991">
                  <c:v>66954.752976639007</c:v>
                </c:pt>
                <c:pt idx="992">
                  <c:v>67012.846853181007</c:v>
                </c:pt>
                <c:pt idx="993">
                  <c:v>67032.782110703003</c:v>
                </c:pt>
                <c:pt idx="994">
                  <c:v>67038.312657301009</c:v>
                </c:pt>
                <c:pt idx="995">
                  <c:v>67024.326813626001</c:v>
                </c:pt>
                <c:pt idx="996">
                  <c:v>67042.578454001006</c:v>
                </c:pt>
                <c:pt idx="997">
                  <c:v>67084.924394747999</c:v>
                </c:pt>
                <c:pt idx="998">
                  <c:v>67085.344699906011</c:v>
                </c:pt>
                <c:pt idx="999">
                  <c:v>67125.661533188992</c:v>
                </c:pt>
                <c:pt idx="1000">
                  <c:v>67410.933528459005</c:v>
                </c:pt>
                <c:pt idx="1001">
                  <c:v>67420.287910817991</c:v>
                </c:pt>
                <c:pt idx="1002">
                  <c:v>67463.163524952994</c:v>
                </c:pt>
                <c:pt idx="1003">
                  <c:v>67553.224079349995</c:v>
                </c:pt>
                <c:pt idx="1004">
                  <c:v>67572.247615419998</c:v>
                </c:pt>
                <c:pt idx="1005">
                  <c:v>67591.954419703005</c:v>
                </c:pt>
                <c:pt idx="1006">
                  <c:v>67619.220442318008</c:v>
                </c:pt>
                <c:pt idx="1007">
                  <c:v>67679.177936070002</c:v>
                </c:pt>
                <c:pt idx="1008">
                  <c:v>67703.989709460002</c:v>
                </c:pt>
                <c:pt idx="1009">
                  <c:v>67762.954958856004</c:v>
                </c:pt>
                <c:pt idx="1010">
                  <c:v>67778.350127643003</c:v>
                </c:pt>
                <c:pt idx="1011">
                  <c:v>67759.392038218997</c:v>
                </c:pt>
                <c:pt idx="1012">
                  <c:v>67763.297529782008</c:v>
                </c:pt>
                <c:pt idx="1013">
                  <c:v>67780.286119605997</c:v>
                </c:pt>
                <c:pt idx="1014">
                  <c:v>67778.061500091004</c:v>
                </c:pt>
                <c:pt idx="1015">
                  <c:v>67791.080546041994</c:v>
                </c:pt>
                <c:pt idx="1016">
                  <c:v>67803.914406743002</c:v>
                </c:pt>
                <c:pt idx="1017">
                  <c:v>67818.451143857004</c:v>
                </c:pt>
                <c:pt idx="1018">
                  <c:v>67816.044432775001</c:v>
                </c:pt>
                <c:pt idx="1019">
                  <c:v>67815.485216893008</c:v>
                </c:pt>
                <c:pt idx="1020">
                  <c:v>67835.582391682998</c:v>
                </c:pt>
                <c:pt idx="1021">
                  <c:v>67809.156674373007</c:v>
                </c:pt>
                <c:pt idx="1022">
                  <c:v>67796.129610989999</c:v>
                </c:pt>
                <c:pt idx="1023">
                  <c:v>67792.773879968008</c:v>
                </c:pt>
                <c:pt idx="1024">
                  <c:v>67815.428702712001</c:v>
                </c:pt>
                <c:pt idx="1025">
                  <c:v>67845.292983317006</c:v>
                </c:pt>
                <c:pt idx="1026">
                  <c:v>68084.838818791992</c:v>
                </c:pt>
                <c:pt idx="1027">
                  <c:v>68106.269153090005</c:v>
                </c:pt>
                <c:pt idx="1028">
                  <c:v>68098.657908595997</c:v>
                </c:pt>
                <c:pt idx="1029">
                  <c:v>68151.775966403002</c:v>
                </c:pt>
                <c:pt idx="1030">
                  <c:v>68201.33938244301</c:v>
                </c:pt>
                <c:pt idx="1031">
                  <c:v>68255.019662669001</c:v>
                </c:pt>
                <c:pt idx="1032">
                  <c:v>68284.00568588599</c:v>
                </c:pt>
                <c:pt idx="1033">
                  <c:v>68324.208750065998</c:v>
                </c:pt>
                <c:pt idx="1034">
                  <c:v>68358.804274156995</c:v>
                </c:pt>
                <c:pt idx="1035">
                  <c:v>68523.427948333003</c:v>
                </c:pt>
                <c:pt idx="1036">
                  <c:v>68604.477780621994</c:v>
                </c:pt>
                <c:pt idx="1037">
                  <c:v>68868.079267217996</c:v>
                </c:pt>
                <c:pt idx="1038">
                  <c:v>69234.568850826996</c:v>
                </c:pt>
                <c:pt idx="1039">
                  <c:v>69308.296719769001</c:v>
                </c:pt>
                <c:pt idx="1040">
                  <c:v>69343.320435731002</c:v>
                </c:pt>
                <c:pt idx="1041">
                  <c:v>69371.993517662006</c:v>
                </c:pt>
                <c:pt idx="1042">
                  <c:v>69430.385172085997</c:v>
                </c:pt>
                <c:pt idx="1043">
                  <c:v>69526.90115357899</c:v>
                </c:pt>
                <c:pt idx="1044">
                  <c:v>69516.233960302998</c:v>
                </c:pt>
                <c:pt idx="1045">
                  <c:v>69550.344168320007</c:v>
                </c:pt>
                <c:pt idx="1046">
                  <c:v>69548.247784143998</c:v>
                </c:pt>
                <c:pt idx="1047">
                  <c:v>69581.858776299996</c:v>
                </c:pt>
                <c:pt idx="1048">
                  <c:v>69580.546183248007</c:v>
                </c:pt>
                <c:pt idx="1049">
                  <c:v>69598.527453158007</c:v>
                </c:pt>
                <c:pt idx="1050">
                  <c:v>69777.594269644003</c:v>
                </c:pt>
                <c:pt idx="1051">
                  <c:v>69771.536838330008</c:v>
                </c:pt>
                <c:pt idx="1052">
                  <c:v>69787.284817698004</c:v>
                </c:pt>
                <c:pt idx="1053">
                  <c:v>69818.313412435993</c:v>
                </c:pt>
                <c:pt idx="1054">
                  <c:v>69855.098784788002</c:v>
                </c:pt>
                <c:pt idx="1055">
                  <c:v>69885.715440383996</c:v>
                </c:pt>
                <c:pt idx="1056">
                  <c:v>69903.769607922994</c:v>
                </c:pt>
                <c:pt idx="1057">
                  <c:v>69938.467441418004</c:v>
                </c:pt>
                <c:pt idx="1058">
                  <c:v>69954.456292330011</c:v>
                </c:pt>
                <c:pt idx="1059">
                  <c:v>69982.698698729</c:v>
                </c:pt>
                <c:pt idx="1060">
                  <c:v>70001.546330598008</c:v>
                </c:pt>
                <c:pt idx="1061">
                  <c:v>69972.217867173997</c:v>
                </c:pt>
                <c:pt idx="1062">
                  <c:v>69976.004273728002</c:v>
                </c:pt>
                <c:pt idx="1063">
                  <c:v>69973.411244497998</c:v>
                </c:pt>
                <c:pt idx="1064">
                  <c:v>70037.681288779</c:v>
                </c:pt>
                <c:pt idx="1065">
                  <c:v>70390.004287909003</c:v>
                </c:pt>
                <c:pt idx="1066">
                  <c:v>70485.558221134997</c:v>
                </c:pt>
                <c:pt idx="1067">
                  <c:v>70487.723842808002</c:v>
                </c:pt>
                <c:pt idx="1068">
                  <c:v>70512.492914657996</c:v>
                </c:pt>
                <c:pt idx="1069">
                  <c:v>70510.800234327005</c:v>
                </c:pt>
                <c:pt idx="1070">
                  <c:v>70543.789134762003</c:v>
                </c:pt>
                <c:pt idx="1071">
                  <c:v>70554.778724664997</c:v>
                </c:pt>
                <c:pt idx="1072">
                  <c:v>70545.163078597994</c:v>
                </c:pt>
                <c:pt idx="1073">
                  <c:v>70564.921691178009</c:v>
                </c:pt>
                <c:pt idx="1074">
                  <c:v>70562.10103659601</c:v>
                </c:pt>
                <c:pt idx="1075">
                  <c:v>70572.492499928005</c:v>
                </c:pt>
                <c:pt idx="1076">
                  <c:v>70543.520071487001</c:v>
                </c:pt>
                <c:pt idx="1077">
                  <c:v>70546.648264303003</c:v>
                </c:pt>
                <c:pt idx="1078">
                  <c:v>70571.091061529005</c:v>
                </c:pt>
                <c:pt idx="1079">
                  <c:v>70589.751373071005</c:v>
                </c:pt>
                <c:pt idx="1080">
                  <c:v>70613.079398664995</c:v>
                </c:pt>
                <c:pt idx="1081">
                  <c:v>70623.332299856993</c:v>
                </c:pt>
                <c:pt idx="1082">
                  <c:v>70667.578459134005</c:v>
                </c:pt>
                <c:pt idx="1083">
                  <c:v>70713.286623280001</c:v>
                </c:pt>
                <c:pt idx="1084">
                  <c:v>71041.745082466994</c:v>
                </c:pt>
                <c:pt idx="1085">
                  <c:v>71312.760602159004</c:v>
                </c:pt>
                <c:pt idx="1086">
                  <c:v>71534.793533901</c:v>
                </c:pt>
                <c:pt idx="1087">
                  <c:v>71612.216567534997</c:v>
                </c:pt>
                <c:pt idx="1088">
                  <c:v>71809.435677956004</c:v>
                </c:pt>
                <c:pt idx="1089">
                  <c:v>71853.263492860002</c:v>
                </c:pt>
                <c:pt idx="1090">
                  <c:v>72015.748560623004</c:v>
                </c:pt>
                <c:pt idx="1091">
                  <c:v>72159.532881100007</c:v>
                </c:pt>
                <c:pt idx="1092">
                  <c:v>72222.429460847998</c:v>
                </c:pt>
                <c:pt idx="1093">
                  <c:v>73410.356281850996</c:v>
                </c:pt>
                <c:pt idx="1094">
                  <c:v>73469.250855841005</c:v>
                </c:pt>
                <c:pt idx="1095">
                  <c:v>73745.654176982993</c:v>
                </c:pt>
                <c:pt idx="1096">
                  <c:v>73787.146174075999</c:v>
                </c:pt>
                <c:pt idx="1097">
                  <c:v>73803.367443369993</c:v>
                </c:pt>
                <c:pt idx="1098">
                  <c:v>73818.139910414</c:v>
                </c:pt>
                <c:pt idx="1099">
                  <c:v>73915.541774570011</c:v>
                </c:pt>
                <c:pt idx="1100">
                  <c:v>74019.822943965992</c:v>
                </c:pt>
                <c:pt idx="1101">
                  <c:v>74254.689954273999</c:v>
                </c:pt>
                <c:pt idx="1102">
                  <c:v>74406.708700290998</c:v>
                </c:pt>
                <c:pt idx="1103">
                  <c:v>74490.35661627799</c:v>
                </c:pt>
                <c:pt idx="1104">
                  <c:v>74664.056110623991</c:v>
                </c:pt>
                <c:pt idx="1105">
                  <c:v>74806.969842561011</c:v>
                </c:pt>
                <c:pt idx="1106">
                  <c:v>75043.419903531991</c:v>
                </c:pt>
                <c:pt idx="1107">
                  <c:v>75228.395959558999</c:v>
                </c:pt>
                <c:pt idx="1108">
                  <c:v>75337.023797143003</c:v>
                </c:pt>
                <c:pt idx="1109">
                  <c:v>75399.419374536999</c:v>
                </c:pt>
                <c:pt idx="1110">
                  <c:v>75493.016400759996</c:v>
                </c:pt>
                <c:pt idx="1111">
                  <c:v>75652.320116646995</c:v>
                </c:pt>
                <c:pt idx="1112">
                  <c:v>75733.219796378005</c:v>
                </c:pt>
                <c:pt idx="1113">
                  <c:v>76619.190302545991</c:v>
                </c:pt>
                <c:pt idx="1114">
                  <c:v>77598.520797816993</c:v>
                </c:pt>
                <c:pt idx="1115">
                  <c:v>77713.923888317004</c:v>
                </c:pt>
                <c:pt idx="1116">
                  <c:v>77848.227551881006</c:v>
                </c:pt>
                <c:pt idx="1117">
                  <c:v>78077.297828134004</c:v>
                </c:pt>
                <c:pt idx="1118">
                  <c:v>78149.721426466989</c:v>
                </c:pt>
                <c:pt idx="1119">
                  <c:v>78274.796590069003</c:v>
                </c:pt>
                <c:pt idx="1120">
                  <c:v>78347.304197146004</c:v>
                </c:pt>
                <c:pt idx="1121">
                  <c:v>78697.905060596997</c:v>
                </c:pt>
                <c:pt idx="1122">
                  <c:v>79091.769381456004</c:v>
                </c:pt>
                <c:pt idx="1123">
                  <c:v>79199.895780955994</c:v>
                </c:pt>
                <c:pt idx="1124">
                  <c:v>79234.065596836997</c:v>
                </c:pt>
                <c:pt idx="1125">
                  <c:v>79388.332361070003</c:v>
                </c:pt>
                <c:pt idx="1126">
                  <c:v>79589.482017528993</c:v>
                </c:pt>
                <c:pt idx="1127">
                  <c:v>79751.653533984005</c:v>
                </c:pt>
                <c:pt idx="1128">
                  <c:v>79859.997449899995</c:v>
                </c:pt>
                <c:pt idx="1129">
                  <c:v>80058.661223136005</c:v>
                </c:pt>
                <c:pt idx="1130">
                  <c:v>80184.452596139003</c:v>
                </c:pt>
                <c:pt idx="1131">
                  <c:v>80224.077925912003</c:v>
                </c:pt>
                <c:pt idx="1132">
                  <c:v>80241.943378787997</c:v>
                </c:pt>
                <c:pt idx="1133">
                  <c:v>80285.780344022001</c:v>
                </c:pt>
                <c:pt idx="1134">
                  <c:v>80410.729189496997</c:v>
                </c:pt>
                <c:pt idx="1135">
                  <c:v>80408.379210461004</c:v>
                </c:pt>
                <c:pt idx="1136">
                  <c:v>80439.211290969004</c:v>
                </c:pt>
                <c:pt idx="1137">
                  <c:v>80553.144272021993</c:v>
                </c:pt>
                <c:pt idx="1138">
                  <c:v>80546.054944921998</c:v>
                </c:pt>
                <c:pt idx="1139">
                  <c:v>80594.269340882005</c:v>
                </c:pt>
                <c:pt idx="1140">
                  <c:v>80701.405674676003</c:v>
                </c:pt>
                <c:pt idx="1141">
                  <c:v>80531.428970303998</c:v>
                </c:pt>
                <c:pt idx="1142">
                  <c:v>80583.042190983004</c:v>
                </c:pt>
                <c:pt idx="1143">
                  <c:v>80666.299170013997</c:v>
                </c:pt>
                <c:pt idx="1144">
                  <c:v>80707.764108274001</c:v>
                </c:pt>
                <c:pt idx="1145">
                  <c:v>80871.284644808999</c:v>
                </c:pt>
                <c:pt idx="1146">
                  <c:v>80955.264543483005</c:v>
                </c:pt>
                <c:pt idx="1147">
                  <c:v>81120.715146053</c:v>
                </c:pt>
                <c:pt idx="1148">
                  <c:v>81167.652243090997</c:v>
                </c:pt>
                <c:pt idx="1149">
                  <c:v>81220.300845395992</c:v>
                </c:pt>
                <c:pt idx="1150">
                  <c:v>81364.691266303009</c:v>
                </c:pt>
                <c:pt idx="1151">
                  <c:v>81392.881254382999</c:v>
                </c:pt>
                <c:pt idx="1152">
                  <c:v>81414.722612790007</c:v>
                </c:pt>
                <c:pt idx="1153">
                  <c:v>81468.154614062005</c:v>
                </c:pt>
                <c:pt idx="1154">
                  <c:v>81567.824235003005</c:v>
                </c:pt>
                <c:pt idx="1155">
                  <c:v>81598.952350473002</c:v>
                </c:pt>
                <c:pt idx="1156">
                  <c:v>81689.818090336994</c:v>
                </c:pt>
                <c:pt idx="1157">
                  <c:v>82043.46618797</c:v>
                </c:pt>
                <c:pt idx="1158">
                  <c:v>82515.065481569996</c:v>
                </c:pt>
                <c:pt idx="1159">
                  <c:v>83046.177432165001</c:v>
                </c:pt>
                <c:pt idx="1160">
                  <c:v>83144.318468693004</c:v>
                </c:pt>
                <c:pt idx="1161">
                  <c:v>83256.338812910995</c:v>
                </c:pt>
                <c:pt idx="1162">
                  <c:v>83363.550092264995</c:v>
                </c:pt>
                <c:pt idx="1163">
                  <c:v>83406.589715171998</c:v>
                </c:pt>
                <c:pt idx="1164">
                  <c:v>83457.896966244996</c:v>
                </c:pt>
                <c:pt idx="1165">
                  <c:v>83511.113150448</c:v>
                </c:pt>
                <c:pt idx="1166">
                  <c:v>83552.070463258002</c:v>
                </c:pt>
                <c:pt idx="1167">
                  <c:v>83571.317310953003</c:v>
                </c:pt>
                <c:pt idx="1168">
                  <c:v>83599.148780389005</c:v>
                </c:pt>
                <c:pt idx="1169">
                  <c:v>83697.315829997999</c:v>
                </c:pt>
                <c:pt idx="1170">
                  <c:v>83786.246100774995</c:v>
                </c:pt>
                <c:pt idx="1171">
                  <c:v>83701.52149595799</c:v>
                </c:pt>
                <c:pt idx="1172">
                  <c:v>83827.446638070993</c:v>
                </c:pt>
                <c:pt idx="1173">
                  <c:v>83918.896866156996</c:v>
                </c:pt>
                <c:pt idx="1174">
                  <c:v>83985.248436220994</c:v>
                </c:pt>
                <c:pt idx="1175">
                  <c:v>84035.206710786995</c:v>
                </c:pt>
                <c:pt idx="1176">
                  <c:v>84064.641405185001</c:v>
                </c:pt>
                <c:pt idx="1177">
                  <c:v>84167.785537146003</c:v>
                </c:pt>
                <c:pt idx="1178">
                  <c:v>84231.552574714995</c:v>
                </c:pt>
                <c:pt idx="1179">
                  <c:v>84242.497284427998</c:v>
                </c:pt>
                <c:pt idx="1180">
                  <c:v>84242.497284427998</c:v>
                </c:pt>
                <c:pt idx="1181">
                  <c:v>84383.900035444007</c:v>
                </c:pt>
                <c:pt idx="1182">
                  <c:v>84432.435128683996</c:v>
                </c:pt>
                <c:pt idx="1183">
                  <c:v>84543.740919274991</c:v>
                </c:pt>
                <c:pt idx="1184">
                  <c:v>84543.146714274</c:v>
                </c:pt>
                <c:pt idx="1185">
                  <c:v>84609.862075315003</c:v>
                </c:pt>
                <c:pt idx="1186">
                  <c:v>85044.877739552991</c:v>
                </c:pt>
                <c:pt idx="1187">
                  <c:v>85587.851045061994</c:v>
                </c:pt>
                <c:pt idx="1188">
                  <c:v>85807.280446481003</c:v>
                </c:pt>
                <c:pt idx="1189">
                  <c:v>86324.446030538995</c:v>
                </c:pt>
                <c:pt idx="1190">
                  <c:v>86498.471538070997</c:v>
                </c:pt>
                <c:pt idx="1191">
                  <c:v>86578.917622872003</c:v>
                </c:pt>
                <c:pt idx="1192">
                  <c:v>86663.374776615005</c:v>
                </c:pt>
                <c:pt idx="1193">
                  <c:v>86676.949204024</c:v>
                </c:pt>
                <c:pt idx="1194">
                  <c:v>86799.514998555998</c:v>
                </c:pt>
                <c:pt idx="1195">
                  <c:v>86836.791002888</c:v>
                </c:pt>
                <c:pt idx="1196">
                  <c:v>86906.261876876</c:v>
                </c:pt>
                <c:pt idx="1197">
                  <c:v>87115.995806492007</c:v>
                </c:pt>
                <c:pt idx="1198">
                  <c:v>87210.646384281994</c:v>
                </c:pt>
                <c:pt idx="1199">
                  <c:v>87289.377479376009</c:v>
                </c:pt>
                <c:pt idx="1200">
                  <c:v>87483.173277052003</c:v>
                </c:pt>
                <c:pt idx="1201">
                  <c:v>87482.086915016</c:v>
                </c:pt>
                <c:pt idx="1202">
                  <c:v>87917.312688260005</c:v>
                </c:pt>
                <c:pt idx="1203">
                  <c:v>87922.650206467995</c:v>
                </c:pt>
                <c:pt idx="1204">
                  <c:v>88260.415727736006</c:v>
                </c:pt>
                <c:pt idx="1205">
                  <c:v>88413.444060163005</c:v>
                </c:pt>
                <c:pt idx="1206">
                  <c:v>89282.635344772003</c:v>
                </c:pt>
                <c:pt idx="1207">
                  <c:v>91354.589708300016</c:v>
                </c:pt>
                <c:pt idx="1208">
                  <c:v>91552.079712061997</c:v>
                </c:pt>
                <c:pt idx="1209">
                  <c:v>91686.035270929002</c:v>
                </c:pt>
                <c:pt idx="1210">
                  <c:v>91680.171173016002</c:v>
                </c:pt>
                <c:pt idx="1211">
                  <c:v>91883.335383557001</c:v>
                </c:pt>
                <c:pt idx="1212">
                  <c:v>92070.268520879006</c:v>
                </c:pt>
                <c:pt idx="1213">
                  <c:v>92279.318877270998</c:v>
                </c:pt>
                <c:pt idx="1214">
                  <c:v>92307.284246536001</c:v>
                </c:pt>
                <c:pt idx="1215">
                  <c:v>92416.055526436001</c:v>
                </c:pt>
                <c:pt idx="1216">
                  <c:v>92561.911960928002</c:v>
                </c:pt>
                <c:pt idx="1217">
                  <c:v>92712.540292514997</c:v>
                </c:pt>
                <c:pt idx="1218">
                  <c:v>92819.592704711002</c:v>
                </c:pt>
                <c:pt idx="1219">
                  <c:v>93024.715347310004</c:v>
                </c:pt>
                <c:pt idx="1220">
                  <c:v>96373.628937729998</c:v>
                </c:pt>
                <c:pt idx="1221">
                  <c:v>96400.792607367999</c:v>
                </c:pt>
                <c:pt idx="1222">
                  <c:v>96717.402609249009</c:v>
                </c:pt>
                <c:pt idx="1223">
                  <c:v>96801.833532046003</c:v>
                </c:pt>
                <c:pt idx="1224">
                  <c:v>96907.903329518987</c:v>
                </c:pt>
                <c:pt idx="1225">
                  <c:v>96989.608151143999</c:v>
                </c:pt>
                <c:pt idx="1226">
                  <c:v>97183.139722148</c:v>
                </c:pt>
                <c:pt idx="1227">
                  <c:v>97323.870054627987</c:v>
                </c:pt>
                <c:pt idx="1228">
                  <c:v>97422.847387745001</c:v>
                </c:pt>
                <c:pt idx="1229">
                  <c:v>97487.804839673991</c:v>
                </c:pt>
                <c:pt idx="1230">
                  <c:v>97779.407948270993</c:v>
                </c:pt>
                <c:pt idx="1231">
                  <c:v>98136.693345652006</c:v>
                </c:pt>
                <c:pt idx="1232">
                  <c:v>98189.58970403501</c:v>
                </c:pt>
                <c:pt idx="1233">
                  <c:v>98452.766310308012</c:v>
                </c:pt>
                <c:pt idx="1234">
                  <c:v>98577.943129719002</c:v>
                </c:pt>
                <c:pt idx="1235">
                  <c:v>98670.921157904013</c:v>
                </c:pt>
                <c:pt idx="1236">
                  <c:v>98827.244132007007</c:v>
                </c:pt>
                <c:pt idx="1237">
                  <c:v>102127.081365381</c:v>
                </c:pt>
                <c:pt idx="1238">
                  <c:v>102275.87013205401</c:v>
                </c:pt>
                <c:pt idx="1239">
                  <c:v>102568.826966615</c:v>
                </c:pt>
                <c:pt idx="1240">
                  <c:v>102777.790874175</c:v>
                </c:pt>
                <c:pt idx="1241">
                  <c:v>102938.706093894</c:v>
                </c:pt>
                <c:pt idx="1242">
                  <c:v>103896.805296331</c:v>
                </c:pt>
                <c:pt idx="1243">
                  <c:v>104018.673574279</c:v>
                </c:pt>
                <c:pt idx="1244">
                  <c:v>104213.19856611</c:v>
                </c:pt>
                <c:pt idx="1245">
                  <c:v>104361.41038269001</c:v>
                </c:pt>
                <c:pt idx="1246">
                  <c:v>104516.76860700001</c:v>
                </c:pt>
                <c:pt idx="1247">
                  <c:v>104667.071884007</c:v>
                </c:pt>
                <c:pt idx="1248">
                  <c:v>104704.65398866401</c:v>
                </c:pt>
                <c:pt idx="1249">
                  <c:v>104733.39552377802</c:v>
                </c:pt>
                <c:pt idx="1250">
                  <c:v>104732.70946689301</c:v>
                </c:pt>
                <c:pt idx="1251">
                  <c:v>104757.870870035</c:v>
                </c:pt>
                <c:pt idx="1252">
                  <c:v>104755.430520597</c:v>
                </c:pt>
                <c:pt idx="1253">
                  <c:v>104796.68029538299</c:v>
                </c:pt>
                <c:pt idx="1254">
                  <c:v>104816.50461604699</c:v>
                </c:pt>
                <c:pt idx="1255">
                  <c:v>104806.77650806701</c:v>
                </c:pt>
                <c:pt idx="1256">
                  <c:v>104857.250686953</c:v>
                </c:pt>
                <c:pt idx="1257">
                  <c:v>104873.88790410501</c:v>
                </c:pt>
                <c:pt idx="1258">
                  <c:v>104857.759271009</c:v>
                </c:pt>
                <c:pt idx="1259">
                  <c:v>104847.06484460802</c:v>
                </c:pt>
                <c:pt idx="1260">
                  <c:v>104825.69751686801</c:v>
                </c:pt>
                <c:pt idx="1261">
                  <c:v>104848.581969322</c:v>
                </c:pt>
                <c:pt idx="1262">
                  <c:v>104842.86780610199</c:v>
                </c:pt>
                <c:pt idx="1263">
                  <c:v>104862.78441438</c:v>
                </c:pt>
                <c:pt idx="1264">
                  <c:v>104970.28597705999</c:v>
                </c:pt>
                <c:pt idx="1265">
                  <c:v>105039.133844294</c:v>
                </c:pt>
                <c:pt idx="1266">
                  <c:v>105144.459589219</c:v>
                </c:pt>
                <c:pt idx="1267">
                  <c:v>105142.46730094</c:v>
                </c:pt>
                <c:pt idx="1268">
                  <c:v>105190.709017171</c:v>
                </c:pt>
                <c:pt idx="1269">
                  <c:v>105207.22013406099</c:v>
                </c:pt>
                <c:pt idx="1270">
                  <c:v>105223.823625711</c:v>
                </c:pt>
                <c:pt idx="1271">
                  <c:v>105247.251912778</c:v>
                </c:pt>
                <c:pt idx="1272">
                  <c:v>105332.66017796501</c:v>
                </c:pt>
                <c:pt idx="1273">
                  <c:v>105341.254647204</c:v>
                </c:pt>
                <c:pt idx="1274">
                  <c:v>105415.060119659</c:v>
                </c:pt>
                <c:pt idx="1275">
                  <c:v>105539.90630714601</c:v>
                </c:pt>
                <c:pt idx="1276">
                  <c:v>105576.498346097</c:v>
                </c:pt>
                <c:pt idx="1277">
                  <c:v>105609.82088499301</c:v>
                </c:pt>
                <c:pt idx="1278">
                  <c:v>105796.26526397401</c:v>
                </c:pt>
                <c:pt idx="1279">
                  <c:v>105846.077830428</c:v>
                </c:pt>
                <c:pt idx="1280">
                  <c:v>105951.585492628</c:v>
                </c:pt>
                <c:pt idx="1281">
                  <c:v>106036.189138797</c:v>
                </c:pt>
                <c:pt idx="1282">
                  <c:v>106117.61077949499</c:v>
                </c:pt>
                <c:pt idx="1283">
                  <c:v>106162.732799645</c:v>
                </c:pt>
                <c:pt idx="1284">
                  <c:v>106266.51296668701</c:v>
                </c:pt>
                <c:pt idx="1285">
                  <c:v>106367.87186926501</c:v>
                </c:pt>
                <c:pt idx="1286">
                  <c:v>106386.78207196199</c:v>
                </c:pt>
                <c:pt idx="1287">
                  <c:v>106534.73022831901</c:v>
                </c:pt>
                <c:pt idx="1288">
                  <c:v>106653.76190396701</c:v>
                </c:pt>
                <c:pt idx="1289">
                  <c:v>106726.202408624</c:v>
                </c:pt>
                <c:pt idx="1290">
                  <c:v>106760.191135117</c:v>
                </c:pt>
                <c:pt idx="1291">
                  <c:v>106753.986034906</c:v>
                </c:pt>
                <c:pt idx="1292">
                  <c:v>106801.181955564</c:v>
                </c:pt>
                <c:pt idx="1293">
                  <c:v>106955.10031008899</c:v>
                </c:pt>
                <c:pt idx="1294">
                  <c:v>107002.52472755899</c:v>
                </c:pt>
                <c:pt idx="1295">
                  <c:v>107382.96067770499</c:v>
                </c:pt>
                <c:pt idx="1296">
                  <c:v>107438.40684090201</c:v>
                </c:pt>
                <c:pt idx="1297">
                  <c:v>107535.25576368799</c:v>
                </c:pt>
                <c:pt idx="1298">
                  <c:v>107598.488509131</c:v>
                </c:pt>
                <c:pt idx="1299">
                  <c:v>107735.094875026</c:v>
                </c:pt>
                <c:pt idx="1300">
                  <c:v>107911.94003496099</c:v>
                </c:pt>
                <c:pt idx="1301">
                  <c:v>107990.34306893799</c:v>
                </c:pt>
                <c:pt idx="1302">
                  <c:v>108303.761261423</c:v>
                </c:pt>
                <c:pt idx="1303">
                  <c:v>108380.13314000501</c:v>
                </c:pt>
                <c:pt idx="1304">
                  <c:v>108422.832937085</c:v>
                </c:pt>
                <c:pt idx="1305">
                  <c:v>108475.19722556499</c:v>
                </c:pt>
                <c:pt idx="1306">
                  <c:v>108551.81895172899</c:v>
                </c:pt>
                <c:pt idx="1307">
                  <c:v>108681.830936231</c:v>
                </c:pt>
                <c:pt idx="1308">
                  <c:v>108702.36658612</c:v>
                </c:pt>
                <c:pt idx="1309">
                  <c:v>108756.072138686</c:v>
                </c:pt>
                <c:pt idx="1310">
                  <c:v>108769.99549867901</c:v>
                </c:pt>
                <c:pt idx="1311">
                  <c:v>108833.842666995</c:v>
                </c:pt>
                <c:pt idx="1312">
                  <c:v>108911.84801020101</c:v>
                </c:pt>
                <c:pt idx="1313">
                  <c:v>108928.32514015101</c:v>
                </c:pt>
                <c:pt idx="1314">
                  <c:v>109010.708829116</c:v>
                </c:pt>
                <c:pt idx="1315">
                  <c:v>109070.18183468099</c:v>
                </c:pt>
                <c:pt idx="1316">
                  <c:v>109186.827409276</c:v>
                </c:pt>
                <c:pt idx="1317">
                  <c:v>109301.04078258401</c:v>
                </c:pt>
                <c:pt idx="1318">
                  <c:v>109359.45121697099</c:v>
                </c:pt>
                <c:pt idx="1319">
                  <c:v>109395.784432302</c:v>
                </c:pt>
                <c:pt idx="1320">
                  <c:v>109437.76858643</c:v>
                </c:pt>
                <c:pt idx="1321">
                  <c:v>109583.178179807</c:v>
                </c:pt>
                <c:pt idx="1322">
                  <c:v>109596.27038482501</c:v>
                </c:pt>
                <c:pt idx="1323">
                  <c:v>109738.179018371</c:v>
                </c:pt>
                <c:pt idx="1324">
                  <c:v>109772.32608914601</c:v>
                </c:pt>
                <c:pt idx="1325">
                  <c:v>109928.65891074701</c:v>
                </c:pt>
                <c:pt idx="1326">
                  <c:v>109980.37317721301</c:v>
                </c:pt>
                <c:pt idx="1327">
                  <c:v>110079.26445365501</c:v>
                </c:pt>
                <c:pt idx="1328">
                  <c:v>110162.13842601601</c:v>
                </c:pt>
                <c:pt idx="1329">
                  <c:v>110240.26459715101</c:v>
                </c:pt>
                <c:pt idx="1330">
                  <c:v>110300.962309027</c:v>
                </c:pt>
                <c:pt idx="1331">
                  <c:v>110475.43823066</c:v>
                </c:pt>
                <c:pt idx="1332">
                  <c:v>110551.400130885</c:v>
                </c:pt>
                <c:pt idx="1333">
                  <c:v>110579.153473932</c:v>
                </c:pt>
                <c:pt idx="1334">
                  <c:v>110624.45697562699</c:v>
                </c:pt>
                <c:pt idx="1335">
                  <c:v>110659.515767854</c:v>
                </c:pt>
                <c:pt idx="1336">
                  <c:v>110712.36384735302</c:v>
                </c:pt>
                <c:pt idx="1337">
                  <c:v>110754.159853267</c:v>
                </c:pt>
                <c:pt idx="1338">
                  <c:v>110861.24233083299</c:v>
                </c:pt>
                <c:pt idx="1339">
                  <c:v>110886.260683816</c:v>
                </c:pt>
                <c:pt idx="1340">
                  <c:v>110917.04587977601</c:v>
                </c:pt>
                <c:pt idx="1341">
                  <c:v>110991.46307357799</c:v>
                </c:pt>
                <c:pt idx="1342">
                  <c:v>111071.925454681</c:v>
                </c:pt>
                <c:pt idx="1343">
                  <c:v>111231.291305666</c:v>
                </c:pt>
                <c:pt idx="1344">
                  <c:v>111215.74053769601</c:v>
                </c:pt>
                <c:pt idx="1345">
                  <c:v>111239.41845448001</c:v>
                </c:pt>
                <c:pt idx="1346">
                  <c:v>111272.403128334</c:v>
                </c:pt>
                <c:pt idx="1347">
                  <c:v>111265.015108319</c:v>
                </c:pt>
                <c:pt idx="1348">
                  <c:v>111273.85864082602</c:v>
                </c:pt>
                <c:pt idx="1349">
                  <c:v>111244.60403363701</c:v>
                </c:pt>
                <c:pt idx="1350">
                  <c:v>111300.39799652001</c:v>
                </c:pt>
                <c:pt idx="1351">
                  <c:v>111304.986799869</c:v>
                </c:pt>
                <c:pt idx="1352">
                  <c:v>111299.006536338</c:v>
                </c:pt>
                <c:pt idx="1353">
                  <c:v>111297.42470571901</c:v>
                </c:pt>
                <c:pt idx="1354">
                  <c:v>111368.39662598401</c:v>
                </c:pt>
                <c:pt idx="1355">
                  <c:v>111445.00937611</c:v>
                </c:pt>
                <c:pt idx="1356">
                  <c:v>111514.740250189</c:v>
                </c:pt>
                <c:pt idx="1357">
                  <c:v>111560.39486311801</c:v>
                </c:pt>
                <c:pt idx="1358">
                  <c:v>111594.37178132799</c:v>
                </c:pt>
                <c:pt idx="1359">
                  <c:v>111667.51904004501</c:v>
                </c:pt>
                <c:pt idx="1360">
                  <c:v>111685.743098711</c:v>
                </c:pt>
                <c:pt idx="1361">
                  <c:v>111850.22293841401</c:v>
                </c:pt>
                <c:pt idx="1362">
                  <c:v>111967.191998961</c:v>
                </c:pt>
                <c:pt idx="1363">
                  <c:v>112096.05448414999</c:v>
                </c:pt>
                <c:pt idx="1364">
                  <c:v>112208.96546048801</c:v>
                </c:pt>
                <c:pt idx="1365">
                  <c:v>112411.96805877199</c:v>
                </c:pt>
                <c:pt idx="1366">
                  <c:v>112624.961205215</c:v>
                </c:pt>
                <c:pt idx="1367">
                  <c:v>112650.16247765199</c:v>
                </c:pt>
                <c:pt idx="1368">
                  <c:v>112672.459827504</c:v>
                </c:pt>
                <c:pt idx="1369">
                  <c:v>112716.377969237</c:v>
                </c:pt>
                <c:pt idx="1370">
                  <c:v>112787.553767569</c:v>
                </c:pt>
                <c:pt idx="1371">
                  <c:v>112800.60335819301</c:v>
                </c:pt>
                <c:pt idx="1372">
                  <c:v>112845.00028005001</c:v>
                </c:pt>
                <c:pt idx="1373">
                  <c:v>112875.17588974</c:v>
                </c:pt>
                <c:pt idx="1374">
                  <c:v>113032.80801462801</c:v>
                </c:pt>
                <c:pt idx="1375">
                  <c:v>113024.366181608</c:v>
                </c:pt>
                <c:pt idx="1376">
                  <c:v>113025.11123633501</c:v>
                </c:pt>
                <c:pt idx="1377">
                  <c:v>113003.51406102</c:v>
                </c:pt>
                <c:pt idx="1378">
                  <c:v>113032.89908219801</c:v>
                </c:pt>
                <c:pt idx="1379">
                  <c:v>113087.542500016</c:v>
                </c:pt>
                <c:pt idx="1380">
                  <c:v>113134.08639430201</c:v>
                </c:pt>
                <c:pt idx="1381">
                  <c:v>113175.51577699401</c:v>
                </c:pt>
                <c:pt idx="1382">
                  <c:v>113210.983240388</c:v>
                </c:pt>
                <c:pt idx="1383">
                  <c:v>113237.49296644201</c:v>
                </c:pt>
                <c:pt idx="1384">
                  <c:v>113268.718685432</c:v>
                </c:pt>
                <c:pt idx="1385">
                  <c:v>113330.386855164</c:v>
                </c:pt>
                <c:pt idx="1386">
                  <c:v>113374.265301894</c:v>
                </c:pt>
                <c:pt idx="1387">
                  <c:v>113405.27781819501</c:v>
                </c:pt>
                <c:pt idx="1388">
                  <c:v>113499.21989900499</c:v>
                </c:pt>
                <c:pt idx="1389">
                  <c:v>113534.062046276</c:v>
                </c:pt>
                <c:pt idx="1390">
                  <c:v>113676.469634245</c:v>
                </c:pt>
                <c:pt idx="1391">
                  <c:v>113820.879227272</c:v>
                </c:pt>
                <c:pt idx="1392">
                  <c:v>113953.20384874901</c:v>
                </c:pt>
                <c:pt idx="1393">
                  <c:v>113954.53147448599</c:v>
                </c:pt>
                <c:pt idx="1394">
                  <c:v>113948.87251825699</c:v>
                </c:pt>
                <c:pt idx="1395">
                  <c:v>113947.75482723401</c:v>
                </c:pt>
                <c:pt idx="1396">
                  <c:v>113948.03469661299</c:v>
                </c:pt>
                <c:pt idx="1397">
                  <c:v>113930.171378814</c:v>
                </c:pt>
                <c:pt idx="1398">
                  <c:v>114066.40336549301</c:v>
                </c:pt>
                <c:pt idx="1399">
                  <c:v>114000.681904582</c:v>
                </c:pt>
                <c:pt idx="1400">
                  <c:v>114036.88766888801</c:v>
                </c:pt>
                <c:pt idx="1401">
                  <c:v>114061.15247040901</c:v>
                </c:pt>
                <c:pt idx="1402">
                  <c:v>114058.59721897</c:v>
                </c:pt>
                <c:pt idx="1403">
                  <c:v>114083.244112128</c:v>
                </c:pt>
                <c:pt idx="1404">
                  <c:v>114107.86895734801</c:v>
                </c:pt>
                <c:pt idx="1405">
                  <c:v>114149.255943511</c:v>
                </c:pt>
                <c:pt idx="1406">
                  <c:v>114135.517245892</c:v>
                </c:pt>
                <c:pt idx="1407">
                  <c:v>114163.309761066</c:v>
                </c:pt>
                <c:pt idx="1408">
                  <c:v>114144.657554102</c:v>
                </c:pt>
                <c:pt idx="1409">
                  <c:v>114157.346229567</c:v>
                </c:pt>
                <c:pt idx="1410">
                  <c:v>114152.293243049</c:v>
                </c:pt>
                <c:pt idx="1411">
                  <c:v>114174.83569102599</c:v>
                </c:pt>
                <c:pt idx="1412">
                  <c:v>114191.322624901</c:v>
                </c:pt>
                <c:pt idx="1413">
                  <c:v>114205.73692188499</c:v>
                </c:pt>
                <c:pt idx="1414">
                  <c:v>114286.505577605</c:v>
                </c:pt>
                <c:pt idx="1415">
                  <c:v>114373.053015304</c:v>
                </c:pt>
                <c:pt idx="1416">
                  <c:v>114419.374382279</c:v>
                </c:pt>
                <c:pt idx="1417">
                  <c:v>114595.563942856</c:v>
                </c:pt>
                <c:pt idx="1418">
                  <c:v>114635.13912010599</c:v>
                </c:pt>
                <c:pt idx="1419">
                  <c:v>114659.406448861</c:v>
                </c:pt>
                <c:pt idx="1420">
                  <c:v>114706.945899051</c:v>
                </c:pt>
                <c:pt idx="1421">
                  <c:v>114716.86071733601</c:v>
                </c:pt>
                <c:pt idx="1422">
                  <c:v>114803.898351285</c:v>
                </c:pt>
                <c:pt idx="1423">
                  <c:v>114830.460539231</c:v>
                </c:pt>
                <c:pt idx="1424">
                  <c:v>114868.26246967299</c:v>
                </c:pt>
                <c:pt idx="1425">
                  <c:v>114961.744332457</c:v>
                </c:pt>
                <c:pt idx="1426">
                  <c:v>115009.387355668</c:v>
                </c:pt>
                <c:pt idx="1427">
                  <c:v>115586.50446397701</c:v>
                </c:pt>
                <c:pt idx="1428">
                  <c:v>115648.03511732101</c:v>
                </c:pt>
                <c:pt idx="1429">
                  <c:v>115666.867847224</c:v>
                </c:pt>
                <c:pt idx="1430">
                  <c:v>115704.14772955299</c:v>
                </c:pt>
                <c:pt idx="1431">
                  <c:v>115811.06776697501</c:v>
                </c:pt>
                <c:pt idx="1432">
                  <c:v>115985.69671698401</c:v>
                </c:pt>
                <c:pt idx="1433">
                  <c:v>116109.651139453</c:v>
                </c:pt>
                <c:pt idx="1434">
                  <c:v>116211.63649105201</c:v>
                </c:pt>
                <c:pt idx="1435">
                  <c:v>116278.54840989599</c:v>
                </c:pt>
                <c:pt idx="1436">
                  <c:v>116309.63534888101</c:v>
                </c:pt>
                <c:pt idx="1437">
                  <c:v>116330.43322108399</c:v>
                </c:pt>
                <c:pt idx="1438">
                  <c:v>116380.95206229499</c:v>
                </c:pt>
                <c:pt idx="1439">
                  <c:v>116428.77408338999</c:v>
                </c:pt>
                <c:pt idx="1440">
                  <c:v>116463.680587982</c:v>
                </c:pt>
                <c:pt idx="1441">
                  <c:v>116485.33994196799</c:v>
                </c:pt>
                <c:pt idx="1442">
                  <c:v>116569.11356606001</c:v>
                </c:pt>
                <c:pt idx="1443">
                  <c:v>116578.059233679</c:v>
                </c:pt>
                <c:pt idx="1444">
                  <c:v>116597.88085281699</c:v>
                </c:pt>
                <c:pt idx="1445">
                  <c:v>116613.223734004</c:v>
                </c:pt>
                <c:pt idx="1446">
                  <c:v>116724.06050482301</c:v>
                </c:pt>
                <c:pt idx="1447">
                  <c:v>116721.048608344</c:v>
                </c:pt>
                <c:pt idx="1448">
                  <c:v>116789.25133374</c:v>
                </c:pt>
                <c:pt idx="1449">
                  <c:v>116806.79569717901</c:v>
                </c:pt>
                <c:pt idx="1450">
                  <c:v>116805.72144843699</c:v>
                </c:pt>
                <c:pt idx="1451">
                  <c:v>116825.545856247</c:v>
                </c:pt>
                <c:pt idx="1452">
                  <c:v>116912.770679804</c:v>
                </c:pt>
                <c:pt idx="1453">
                  <c:v>116900.51978226998</c:v>
                </c:pt>
                <c:pt idx="1454">
                  <c:v>116926.52406152399</c:v>
                </c:pt>
                <c:pt idx="1455">
                  <c:v>117015.72343914899</c:v>
                </c:pt>
                <c:pt idx="1456">
                  <c:v>117072.855964592</c:v>
                </c:pt>
                <c:pt idx="1457">
                  <c:v>117100.03976495599</c:v>
                </c:pt>
                <c:pt idx="1458">
                  <c:v>117184.25051338399</c:v>
                </c:pt>
                <c:pt idx="1459">
                  <c:v>117314.617225679</c:v>
                </c:pt>
                <c:pt idx="1460">
                  <c:v>117327.550345674</c:v>
                </c:pt>
                <c:pt idx="1461">
                  <c:v>117327.12773114699</c:v>
                </c:pt>
                <c:pt idx="1462">
                  <c:v>117372.57005642001</c:v>
                </c:pt>
                <c:pt idx="1463">
                  <c:v>117393.011588629</c:v>
                </c:pt>
                <c:pt idx="1464">
                  <c:v>117416.98070377202</c:v>
                </c:pt>
                <c:pt idx="1465">
                  <c:v>117455.21679558601</c:v>
                </c:pt>
                <c:pt idx="1466">
                  <c:v>117503.98029849201</c:v>
                </c:pt>
                <c:pt idx="1467">
                  <c:v>117519.11224278601</c:v>
                </c:pt>
                <c:pt idx="1468">
                  <c:v>117517.66470415301</c:v>
                </c:pt>
                <c:pt idx="1469">
                  <c:v>117539.067326023</c:v>
                </c:pt>
                <c:pt idx="1470">
                  <c:v>117622.26099348499</c:v>
                </c:pt>
                <c:pt idx="1471">
                  <c:v>117692.505898245</c:v>
                </c:pt>
                <c:pt idx="1472">
                  <c:v>117687.614872568</c:v>
                </c:pt>
                <c:pt idx="1473">
                  <c:v>117728.86172796301</c:v>
                </c:pt>
                <c:pt idx="1474">
                  <c:v>117832.38594720302</c:v>
                </c:pt>
                <c:pt idx="1475">
                  <c:v>117891.209148619</c:v>
                </c:pt>
                <c:pt idx="1476">
                  <c:v>117885.531368854</c:v>
                </c:pt>
                <c:pt idx="1477">
                  <c:v>117960.90237562601</c:v>
                </c:pt>
                <c:pt idx="1478">
                  <c:v>118246.64818369801</c:v>
                </c:pt>
                <c:pt idx="1479">
                  <c:v>118284.54623617801</c:v>
                </c:pt>
                <c:pt idx="1480">
                  <c:v>118388.558865175</c:v>
                </c:pt>
                <c:pt idx="1481">
                  <c:v>118478.440726699</c:v>
                </c:pt>
                <c:pt idx="1482">
                  <c:v>118614.57454340899</c:v>
                </c:pt>
                <c:pt idx="1483">
                  <c:v>118655.840178767</c:v>
                </c:pt>
                <c:pt idx="1484">
                  <c:v>118772.923226282</c:v>
                </c:pt>
                <c:pt idx="1485">
                  <c:v>118797.451644453</c:v>
                </c:pt>
                <c:pt idx="1486">
                  <c:v>118843.63514645601</c:v>
                </c:pt>
                <c:pt idx="1487">
                  <c:v>118858.592188728</c:v>
                </c:pt>
                <c:pt idx="1488">
                  <c:v>118888.038255679</c:v>
                </c:pt>
                <c:pt idx="1489">
                  <c:v>118886.37350564099</c:v>
                </c:pt>
                <c:pt idx="1490">
                  <c:v>118888.92174182701</c:v>
                </c:pt>
                <c:pt idx="1491">
                  <c:v>118885.69350540299</c:v>
                </c:pt>
                <c:pt idx="1492">
                  <c:v>118909.785714271</c:v>
                </c:pt>
                <c:pt idx="1493">
                  <c:v>118885.07542239799</c:v>
                </c:pt>
                <c:pt idx="1494">
                  <c:v>118869.367486617</c:v>
                </c:pt>
                <c:pt idx="1495">
                  <c:v>118876.855942397</c:v>
                </c:pt>
                <c:pt idx="1496">
                  <c:v>118926.09826900001</c:v>
                </c:pt>
                <c:pt idx="1497">
                  <c:v>118997.230232894</c:v>
                </c:pt>
                <c:pt idx="1498">
                  <c:v>119013.810935865</c:v>
                </c:pt>
                <c:pt idx="1499">
                  <c:v>119039.13809069901</c:v>
                </c:pt>
                <c:pt idx="1500">
                  <c:v>119046.207635657</c:v>
                </c:pt>
                <c:pt idx="1501">
                  <c:v>119081.358323341</c:v>
                </c:pt>
                <c:pt idx="1502">
                  <c:v>119122.02212842301</c:v>
                </c:pt>
                <c:pt idx="1503">
                  <c:v>119223.04325310499</c:v>
                </c:pt>
                <c:pt idx="1504">
                  <c:v>119367.344131497</c:v>
                </c:pt>
                <c:pt idx="1505">
                  <c:v>119402.953163568</c:v>
                </c:pt>
                <c:pt idx="1506">
                  <c:v>119615.14339034</c:v>
                </c:pt>
                <c:pt idx="1507">
                  <c:v>119672.93683104702</c:v>
                </c:pt>
                <c:pt idx="1508">
                  <c:v>119710.425950922</c:v>
                </c:pt>
                <c:pt idx="1509">
                  <c:v>119742.111975084</c:v>
                </c:pt>
                <c:pt idx="1510">
                  <c:v>119757.454899844</c:v>
                </c:pt>
                <c:pt idx="1511">
                  <c:v>119775.524100068</c:v>
                </c:pt>
                <c:pt idx="1512">
                  <c:v>119793.24044613799</c:v>
                </c:pt>
                <c:pt idx="1513">
                  <c:v>119855.916110776</c:v>
                </c:pt>
                <c:pt idx="1514">
                  <c:v>119862.113585712</c:v>
                </c:pt>
                <c:pt idx="1515">
                  <c:v>119915.91783112301</c:v>
                </c:pt>
                <c:pt idx="1516">
                  <c:v>119925.922322642</c:v>
                </c:pt>
                <c:pt idx="1517">
                  <c:v>119932.195135295</c:v>
                </c:pt>
                <c:pt idx="1518">
                  <c:v>119928.65944778299</c:v>
                </c:pt>
                <c:pt idx="1519">
                  <c:v>119927.909164296</c:v>
                </c:pt>
                <c:pt idx="1520">
                  <c:v>119995.83955844201</c:v>
                </c:pt>
                <c:pt idx="1521">
                  <c:v>120029.07338271</c:v>
                </c:pt>
                <c:pt idx="1522">
                  <c:v>120020.34327072199</c:v>
                </c:pt>
                <c:pt idx="1523">
                  <c:v>120079.419239111</c:v>
                </c:pt>
                <c:pt idx="1524">
                  <c:v>120311.12171672101</c:v>
                </c:pt>
                <c:pt idx="1525">
                  <c:v>120620.88648744801</c:v>
                </c:pt>
                <c:pt idx="1526">
                  <c:v>120696.020195662</c:v>
                </c:pt>
                <c:pt idx="1527">
                  <c:v>120910.39151252201</c:v>
                </c:pt>
                <c:pt idx="1528">
                  <c:v>120948.864946467</c:v>
                </c:pt>
                <c:pt idx="1529">
                  <c:v>120947.94864984999</c:v>
                </c:pt>
                <c:pt idx="1530">
                  <c:v>121273.10601855699</c:v>
                </c:pt>
                <c:pt idx="1531">
                  <c:v>121583.53680258901</c:v>
                </c:pt>
                <c:pt idx="1532">
                  <c:v>121689.89814700501</c:v>
                </c:pt>
                <c:pt idx="1533">
                  <c:v>121916.55025247701</c:v>
                </c:pt>
                <c:pt idx="1534">
                  <c:v>122070.76420623402</c:v>
                </c:pt>
                <c:pt idx="1535">
                  <c:v>122124.388887312</c:v>
                </c:pt>
                <c:pt idx="1536">
                  <c:v>122185.750956719</c:v>
                </c:pt>
                <c:pt idx="1537">
                  <c:v>123132.85995923099</c:v>
                </c:pt>
                <c:pt idx="1538">
                  <c:v>123185.28080546499</c:v>
                </c:pt>
                <c:pt idx="1539">
                  <c:v>123582.33175053301</c:v>
                </c:pt>
                <c:pt idx="1540">
                  <c:v>123602.22151784301</c:v>
                </c:pt>
                <c:pt idx="1541">
                  <c:v>123667.82502664301</c:v>
                </c:pt>
                <c:pt idx="1542">
                  <c:v>123801.49579238199</c:v>
                </c:pt>
                <c:pt idx="1543">
                  <c:v>124248.99960913901</c:v>
                </c:pt>
                <c:pt idx="1544">
                  <c:v>124328.793929006</c:v>
                </c:pt>
                <c:pt idx="1545">
                  <c:v>124371.622658593</c:v>
                </c:pt>
                <c:pt idx="1546">
                  <c:v>124576.36107447802</c:v>
                </c:pt>
                <c:pt idx="1547">
                  <c:v>124912.48981957401</c:v>
                </c:pt>
                <c:pt idx="1548">
                  <c:v>125344.942824963</c:v>
                </c:pt>
                <c:pt idx="1549">
                  <c:v>125399.322582558</c:v>
                </c:pt>
                <c:pt idx="1550">
                  <c:v>125557.519413526</c:v>
                </c:pt>
                <c:pt idx="1551">
                  <c:v>125570.484995406</c:v>
                </c:pt>
                <c:pt idx="1552">
                  <c:v>125589.032932181</c:v>
                </c:pt>
                <c:pt idx="1553">
                  <c:v>125605.90871150799</c:v>
                </c:pt>
                <c:pt idx="1554">
                  <c:v>125969.27650753201</c:v>
                </c:pt>
                <c:pt idx="1555">
                  <c:v>126147.08833447201</c:v>
                </c:pt>
                <c:pt idx="1556">
                  <c:v>126222.676073346</c:v>
                </c:pt>
                <c:pt idx="1557">
                  <c:v>126526.778576296</c:v>
                </c:pt>
                <c:pt idx="1558">
                  <c:v>126642.91783263101</c:v>
                </c:pt>
                <c:pt idx="1559">
                  <c:v>126710.96513313601</c:v>
                </c:pt>
                <c:pt idx="1560">
                  <c:v>126815.44220674</c:v>
                </c:pt>
                <c:pt idx="1561">
                  <c:v>126917.63413793199</c:v>
                </c:pt>
                <c:pt idx="1562">
                  <c:v>126970.39955945</c:v>
                </c:pt>
                <c:pt idx="1563">
                  <c:v>127197.059377343</c:v>
                </c:pt>
                <c:pt idx="1564">
                  <c:v>128569.37436745699</c:v>
                </c:pt>
                <c:pt idx="1565">
                  <c:v>130129.18293081899</c:v>
                </c:pt>
                <c:pt idx="1566">
                  <c:v>130279.858626257</c:v>
                </c:pt>
                <c:pt idx="1567">
                  <c:v>130417.162508736</c:v>
                </c:pt>
                <c:pt idx="1568">
                  <c:v>130564.692800023</c:v>
                </c:pt>
                <c:pt idx="1569">
                  <c:v>130639.03195458199</c:v>
                </c:pt>
                <c:pt idx="1570">
                  <c:v>130831.33128114601</c:v>
                </c:pt>
                <c:pt idx="1571">
                  <c:v>130862.616520854</c:v>
                </c:pt>
                <c:pt idx="1572">
                  <c:v>130876.27247334601</c:v>
                </c:pt>
                <c:pt idx="1573">
                  <c:v>130915.75884882199</c:v>
                </c:pt>
                <c:pt idx="1574">
                  <c:v>130963.05825535499</c:v>
                </c:pt>
                <c:pt idx="1575">
                  <c:v>131011.16245519799</c:v>
                </c:pt>
                <c:pt idx="1576">
                  <c:v>131006.845983099</c:v>
                </c:pt>
                <c:pt idx="1577">
                  <c:v>131047.781683701</c:v>
                </c:pt>
                <c:pt idx="1578">
                  <c:v>131065.01018646301</c:v>
                </c:pt>
                <c:pt idx="1579">
                  <c:v>131064.58134099701</c:v>
                </c:pt>
                <c:pt idx="1580">
                  <c:v>131115.512339215</c:v>
                </c:pt>
                <c:pt idx="1581">
                  <c:v>131150.21418142601</c:v>
                </c:pt>
                <c:pt idx="1582">
                  <c:v>131160.063204481</c:v>
                </c:pt>
                <c:pt idx="1583">
                  <c:v>131233.86270743501</c:v>
                </c:pt>
                <c:pt idx="1584">
                  <c:v>131242.75769965499</c:v>
                </c:pt>
                <c:pt idx="1585">
                  <c:v>131261.10955793</c:v>
                </c:pt>
                <c:pt idx="1586">
                  <c:v>131286.91771511099</c:v>
                </c:pt>
                <c:pt idx="1587">
                  <c:v>131329.723743165</c:v>
                </c:pt>
                <c:pt idx="1588">
                  <c:v>131343.22379146298</c:v>
                </c:pt>
                <c:pt idx="1589">
                  <c:v>131351.54109284902</c:v>
                </c:pt>
                <c:pt idx="1590">
                  <c:v>131375.97783342801</c:v>
                </c:pt>
                <c:pt idx="1591">
                  <c:v>131390.82533317799</c:v>
                </c:pt>
                <c:pt idx="1592">
                  <c:v>131388.816574305</c:v>
                </c:pt>
                <c:pt idx="1593">
                  <c:v>131417.251704083</c:v>
                </c:pt>
                <c:pt idx="1594">
                  <c:v>131409.56682121902</c:v>
                </c:pt>
                <c:pt idx="1595">
                  <c:v>131435.16665588701</c:v>
                </c:pt>
                <c:pt idx="1596">
                  <c:v>131468.98431478199</c:v>
                </c:pt>
                <c:pt idx="1597">
                  <c:v>131491.19852735</c:v>
                </c:pt>
                <c:pt idx="1598">
                  <c:v>131486.87617289601</c:v>
                </c:pt>
                <c:pt idx="1599">
                  <c:v>131516.482109184</c:v>
                </c:pt>
                <c:pt idx="1600">
                  <c:v>131527.907777671</c:v>
                </c:pt>
                <c:pt idx="1601">
                  <c:v>131555.14024907601</c:v>
                </c:pt>
                <c:pt idx="1602">
                  <c:v>131685.32905281201</c:v>
                </c:pt>
                <c:pt idx="1603">
                  <c:v>131713.00405160501</c:v>
                </c:pt>
                <c:pt idx="1604">
                  <c:v>131705.131281965</c:v>
                </c:pt>
                <c:pt idx="1605">
                  <c:v>131719.621308823</c:v>
                </c:pt>
                <c:pt idx="1606">
                  <c:v>131741.78436668901</c:v>
                </c:pt>
                <c:pt idx="1607">
                  <c:v>131754.567203407</c:v>
                </c:pt>
                <c:pt idx="1608">
                  <c:v>131769.257971076</c:v>
                </c:pt>
                <c:pt idx="1609">
                  <c:v>131851.05621321301</c:v>
                </c:pt>
                <c:pt idx="1610">
                  <c:v>131878.95217068898</c:v>
                </c:pt>
                <c:pt idx="1611">
                  <c:v>131907.92516557901</c:v>
                </c:pt>
                <c:pt idx="1612">
                  <c:v>131976.82431823399</c:v>
                </c:pt>
                <c:pt idx="1613">
                  <c:v>132027.61684145799</c:v>
                </c:pt>
                <c:pt idx="1614">
                  <c:v>132138.00136810998</c:v>
                </c:pt>
                <c:pt idx="1615">
                  <c:v>132135.65644354202</c:v>
                </c:pt>
                <c:pt idx="1616">
                  <c:v>132156.14608034302</c:v>
                </c:pt>
                <c:pt idx="1617">
                  <c:v>132171.35658675601</c:v>
                </c:pt>
                <c:pt idx="1618">
                  <c:v>132180.36334372099</c:v>
                </c:pt>
                <c:pt idx="1619">
                  <c:v>132169.632969595</c:v>
                </c:pt>
                <c:pt idx="1620">
                  <c:v>132209.078691462</c:v>
                </c:pt>
                <c:pt idx="1621">
                  <c:v>132245.06458641001</c:v>
                </c:pt>
                <c:pt idx="1622">
                  <c:v>132283.65719251</c:v>
                </c:pt>
                <c:pt idx="1623">
                  <c:v>132322.85228248101</c:v>
                </c:pt>
                <c:pt idx="1624">
                  <c:v>132353.097608971</c:v>
                </c:pt>
                <c:pt idx="1625">
                  <c:v>132348.42876202098</c:v>
                </c:pt>
                <c:pt idx="1626">
                  <c:v>132361.40602146499</c:v>
                </c:pt>
                <c:pt idx="1627">
                  <c:v>132359.161924819</c:v>
                </c:pt>
                <c:pt idx="1628">
                  <c:v>132388.928384039</c:v>
                </c:pt>
                <c:pt idx="1629">
                  <c:v>132385.62746785101</c:v>
                </c:pt>
                <c:pt idx="1630">
                  <c:v>132414.32695502002</c:v>
                </c:pt>
                <c:pt idx="1631">
                  <c:v>132432.43044719499</c:v>
                </c:pt>
                <c:pt idx="1632">
                  <c:v>132438.21916381802</c:v>
                </c:pt>
                <c:pt idx="1633">
                  <c:v>132448.20892766301</c:v>
                </c:pt>
                <c:pt idx="1634">
                  <c:v>132464.583051041</c:v>
                </c:pt>
                <c:pt idx="1635">
                  <c:v>132475.55773897801</c:v>
                </c:pt>
                <c:pt idx="1636">
                  <c:v>132500.799577878</c:v>
                </c:pt>
                <c:pt idx="1637">
                  <c:v>132565.80587514001</c:v>
                </c:pt>
                <c:pt idx="1638">
                  <c:v>132564.74966561998</c:v>
                </c:pt>
                <c:pt idx="1639">
                  <c:v>132572.28391662301</c:v>
                </c:pt>
                <c:pt idx="1640">
                  <c:v>132567.88735735</c:v>
                </c:pt>
                <c:pt idx="1641">
                  <c:v>132587.23655802201</c:v>
                </c:pt>
                <c:pt idx="1642">
                  <c:v>132581.53280874901</c:v>
                </c:pt>
                <c:pt idx="1643">
                  <c:v>132618.534782484</c:v>
                </c:pt>
                <c:pt idx="1644">
                  <c:v>132611.905063388</c:v>
                </c:pt>
                <c:pt idx="1645">
                  <c:v>132661.60220496499</c:v>
                </c:pt>
                <c:pt idx="1646">
                  <c:v>132673.41732892601</c:v>
                </c:pt>
                <c:pt idx="1647">
                  <c:v>132678.14630661599</c:v>
                </c:pt>
                <c:pt idx="1648">
                  <c:v>132700.76095505399</c:v>
                </c:pt>
                <c:pt idx="1649">
                  <c:v>132718.55625540001</c:v>
                </c:pt>
                <c:pt idx="1650">
                  <c:v>132726.90797945598</c:v>
                </c:pt>
                <c:pt idx="1651">
                  <c:v>132724.51573461</c:v>
                </c:pt>
                <c:pt idx="1652">
                  <c:v>132758.496443671</c:v>
                </c:pt>
                <c:pt idx="1653">
                  <c:v>132792.95044265801</c:v>
                </c:pt>
                <c:pt idx="1654">
                  <c:v>132792.21026810701</c:v>
                </c:pt>
                <c:pt idx="1655">
                  <c:v>132809.48299746402</c:v>
                </c:pt>
                <c:pt idx="1656">
                  <c:v>132818.82883951499</c:v>
                </c:pt>
                <c:pt idx="1657">
                  <c:v>132840.43542659801</c:v>
                </c:pt>
                <c:pt idx="1658">
                  <c:v>132890.42707808199</c:v>
                </c:pt>
                <c:pt idx="1659">
                  <c:v>132907.65828237002</c:v>
                </c:pt>
                <c:pt idx="1660">
                  <c:v>132926.030445663</c:v>
                </c:pt>
                <c:pt idx="1661">
                  <c:v>132954.91171938801</c:v>
                </c:pt>
                <c:pt idx="1662">
                  <c:v>132952.35777513901</c:v>
                </c:pt>
                <c:pt idx="1663">
                  <c:v>132978.12301291499</c:v>
                </c:pt>
                <c:pt idx="1664">
                  <c:v>132968.57908800599</c:v>
                </c:pt>
                <c:pt idx="1665">
                  <c:v>132963.987190974</c:v>
                </c:pt>
                <c:pt idx="1666">
                  <c:v>132986.79491137498</c:v>
                </c:pt>
                <c:pt idx="1667">
                  <c:v>132984.43233974199</c:v>
                </c:pt>
                <c:pt idx="1668">
                  <c:v>133017.531479867</c:v>
                </c:pt>
                <c:pt idx="1669">
                  <c:v>133016.629475194</c:v>
                </c:pt>
                <c:pt idx="1670">
                  <c:v>133054.49192853301</c:v>
                </c:pt>
                <c:pt idx="1671">
                  <c:v>133083.886753636</c:v>
                </c:pt>
                <c:pt idx="1672">
                  <c:v>133106.13042155199</c:v>
                </c:pt>
                <c:pt idx="1673">
                  <c:v>133142.00041232002</c:v>
                </c:pt>
                <c:pt idx="1674">
                  <c:v>133166.771096371</c:v>
                </c:pt>
                <c:pt idx="1675">
                  <c:v>133190.97036409998</c:v>
                </c:pt>
                <c:pt idx="1676">
                  <c:v>133231.60593387802</c:v>
                </c:pt>
                <c:pt idx="1677">
                  <c:v>133272.007560219</c:v>
                </c:pt>
                <c:pt idx="1678">
                  <c:v>133316.82539725601</c:v>
                </c:pt>
                <c:pt idx="1679">
                  <c:v>133345.238784107</c:v>
                </c:pt>
                <c:pt idx="1680">
                  <c:v>133359.711817495</c:v>
                </c:pt>
                <c:pt idx="1681">
                  <c:v>133350.74867710299</c:v>
                </c:pt>
                <c:pt idx="1682">
                  <c:v>133365.62358427001</c:v>
                </c:pt>
                <c:pt idx="1683">
                  <c:v>133362.71286429701</c:v>
                </c:pt>
                <c:pt idx="1684">
                  <c:v>133393.792265153</c:v>
                </c:pt>
                <c:pt idx="1685">
                  <c:v>133621.54014442899</c:v>
                </c:pt>
                <c:pt idx="1686">
                  <c:v>133742.42990351599</c:v>
                </c:pt>
                <c:pt idx="1687">
                  <c:v>133784.81013621402</c:v>
                </c:pt>
                <c:pt idx="1688">
                  <c:v>133866.50476175701</c:v>
                </c:pt>
                <c:pt idx="1689">
                  <c:v>133847.19743473799</c:v>
                </c:pt>
                <c:pt idx="1690">
                  <c:v>133871.516092487</c:v>
                </c:pt>
                <c:pt idx="1691">
                  <c:v>133864.41704860801</c:v>
                </c:pt>
                <c:pt idx="1692">
                  <c:v>133863.02715705399</c:v>
                </c:pt>
                <c:pt idx="1693">
                  <c:v>133862.752560008</c:v>
                </c:pt>
                <c:pt idx="1694">
                  <c:v>133862.69770160099</c:v>
                </c:pt>
                <c:pt idx="1695">
                  <c:v>133889.416490909</c:v>
                </c:pt>
                <c:pt idx="1696">
                  <c:v>133889.111654201</c:v>
                </c:pt>
                <c:pt idx="1697">
                  <c:v>133904.68420867098</c:v>
                </c:pt>
                <c:pt idx="1698">
                  <c:v>134084.05751763901</c:v>
                </c:pt>
                <c:pt idx="1699">
                  <c:v>134088.15207244901</c:v>
                </c:pt>
                <c:pt idx="1700">
                  <c:v>134101.31499644602</c:v>
                </c:pt>
                <c:pt idx="1701">
                  <c:v>134117.606679708</c:v>
                </c:pt>
                <c:pt idx="1702">
                  <c:v>134180.552366227</c:v>
                </c:pt>
                <c:pt idx="1703">
                  <c:v>134318.91603121199</c:v>
                </c:pt>
                <c:pt idx="1704">
                  <c:v>134341.92396954799</c:v>
                </c:pt>
                <c:pt idx="1705">
                  <c:v>134355.677264122</c:v>
                </c:pt>
                <c:pt idx="1706">
                  <c:v>134361.649815232</c:v>
                </c:pt>
                <c:pt idx="1707">
                  <c:v>134312.423174909</c:v>
                </c:pt>
                <c:pt idx="1708">
                  <c:v>134347.04645500099</c:v>
                </c:pt>
                <c:pt idx="1709">
                  <c:v>134823.5155978</c:v>
                </c:pt>
                <c:pt idx="1710">
                  <c:v>134976.792122035</c:v>
                </c:pt>
                <c:pt idx="1711">
                  <c:v>135221.19503981998</c:v>
                </c:pt>
                <c:pt idx="1712">
                  <c:v>135224.80528073499</c:v>
                </c:pt>
                <c:pt idx="1713">
                  <c:v>135212.53887121301</c:v>
                </c:pt>
                <c:pt idx="1714">
                  <c:v>135234.505022692</c:v>
                </c:pt>
                <c:pt idx="1715">
                  <c:v>135224.50192550902</c:v>
                </c:pt>
                <c:pt idx="1716">
                  <c:v>135248.48328466501</c:v>
                </c:pt>
                <c:pt idx="1717">
                  <c:v>135270.21401122501</c:v>
                </c:pt>
                <c:pt idx="1718">
                  <c:v>135310.81986421699</c:v>
                </c:pt>
                <c:pt idx="1719">
                  <c:v>135360.47556787101</c:v>
                </c:pt>
                <c:pt idx="1720">
                  <c:v>135394.72276940002</c:v>
                </c:pt>
                <c:pt idx="1721">
                  <c:v>135423.70042660099</c:v>
                </c:pt>
                <c:pt idx="1722">
                  <c:v>135422.67432602399</c:v>
                </c:pt>
                <c:pt idx="1723">
                  <c:v>135451.44305069</c:v>
                </c:pt>
                <c:pt idx="1724">
                  <c:v>135452.807408466</c:v>
                </c:pt>
                <c:pt idx="1725">
                  <c:v>135479.139182388</c:v>
                </c:pt>
                <c:pt idx="1726">
                  <c:v>135490.89526493402</c:v>
                </c:pt>
                <c:pt idx="1727">
                  <c:v>135509.80816915701</c:v>
                </c:pt>
                <c:pt idx="1728">
                  <c:v>135523.690004081</c:v>
                </c:pt>
                <c:pt idx="1729">
                  <c:v>135538.197460139</c:v>
                </c:pt>
                <c:pt idx="1730">
                  <c:v>135545.790098962</c:v>
                </c:pt>
                <c:pt idx="1731">
                  <c:v>135582.258521312</c:v>
                </c:pt>
                <c:pt idx="1732">
                  <c:v>135569.984225077</c:v>
                </c:pt>
                <c:pt idx="1733">
                  <c:v>135566.24043291699</c:v>
                </c:pt>
                <c:pt idx="1734">
                  <c:v>135591.922184825</c:v>
                </c:pt>
                <c:pt idx="1735">
                  <c:v>135611.27596066199</c:v>
                </c:pt>
                <c:pt idx="1736">
                  <c:v>135745.04646499801</c:v>
                </c:pt>
                <c:pt idx="1737">
                  <c:v>135737.168118014</c:v>
                </c:pt>
                <c:pt idx="1738">
                  <c:v>135728.61186229601</c:v>
                </c:pt>
                <c:pt idx="1739">
                  <c:v>135715.62323029901</c:v>
                </c:pt>
                <c:pt idx="1740">
                  <c:v>135736.422453265</c:v>
                </c:pt>
                <c:pt idx="1741">
                  <c:v>135770.82019950901</c:v>
                </c:pt>
                <c:pt idx="1742">
                  <c:v>135799.430884904</c:v>
                </c:pt>
                <c:pt idx="1743">
                  <c:v>135813.90958278198</c:v>
                </c:pt>
                <c:pt idx="1744">
                  <c:v>135818.25786317099</c:v>
                </c:pt>
                <c:pt idx="1745">
                  <c:v>135841.41530046999</c:v>
                </c:pt>
                <c:pt idx="1746">
                  <c:v>135827.65433704801</c:v>
                </c:pt>
                <c:pt idx="1747">
                  <c:v>135830.701701949</c:v>
                </c:pt>
                <c:pt idx="1748">
                  <c:v>135809.91528944499</c:v>
                </c:pt>
                <c:pt idx="1749">
                  <c:v>135817.245662381</c:v>
                </c:pt>
                <c:pt idx="1750">
                  <c:v>135837.353512556</c:v>
                </c:pt>
                <c:pt idx="1751">
                  <c:v>135840.11917801201</c:v>
                </c:pt>
                <c:pt idx="1752">
                  <c:v>135830.077998027</c:v>
                </c:pt>
                <c:pt idx="1753">
                  <c:v>135831.82993763802</c:v>
                </c:pt>
                <c:pt idx="1754">
                  <c:v>135829.371941135</c:v>
                </c:pt>
                <c:pt idx="1755">
                  <c:v>135841.26218494799</c:v>
                </c:pt>
                <c:pt idx="1756">
                  <c:v>135852.67221072799</c:v>
                </c:pt>
                <c:pt idx="1757">
                  <c:v>135842.18157524799</c:v>
                </c:pt>
                <c:pt idx="1758">
                  <c:v>135840.30305607201</c:v>
                </c:pt>
                <c:pt idx="1759">
                  <c:v>135845.515824781</c:v>
                </c:pt>
                <c:pt idx="1760">
                  <c:v>135874.152697549</c:v>
                </c:pt>
                <c:pt idx="1761">
                  <c:v>135910.875411927</c:v>
                </c:pt>
                <c:pt idx="1762">
                  <c:v>135927.443391582</c:v>
                </c:pt>
                <c:pt idx="1763">
                  <c:v>135956.33298775001</c:v>
                </c:pt>
                <c:pt idx="1764">
                  <c:v>135986.204196462</c:v>
                </c:pt>
                <c:pt idx="1765">
                  <c:v>135981.59940182199</c:v>
                </c:pt>
                <c:pt idx="1766">
                  <c:v>135994.13522320302</c:v>
                </c:pt>
                <c:pt idx="1767">
                  <c:v>135993.068294725</c:v>
                </c:pt>
                <c:pt idx="1768">
                  <c:v>136014.413705246</c:v>
                </c:pt>
                <c:pt idx="1769">
                  <c:v>136049.94692029699</c:v>
                </c:pt>
                <c:pt idx="1770">
                  <c:v>136051.86047216502</c:v>
                </c:pt>
                <c:pt idx="1771">
                  <c:v>136118.460364756</c:v>
                </c:pt>
                <c:pt idx="1772">
                  <c:v>136109.67073205</c:v>
                </c:pt>
                <c:pt idx="1773">
                  <c:v>136137.01287669598</c:v>
                </c:pt>
                <c:pt idx="1774">
                  <c:v>136156.775105835</c:v>
                </c:pt>
                <c:pt idx="1775">
                  <c:v>136168.272190469</c:v>
                </c:pt>
                <c:pt idx="1776">
                  <c:v>136165.84691728902</c:v>
                </c:pt>
                <c:pt idx="1777">
                  <c:v>136171.412583725</c:v>
                </c:pt>
                <c:pt idx="1778">
                  <c:v>136174.40291156902</c:v>
                </c:pt>
                <c:pt idx="1779">
                  <c:v>136189.35145710601</c:v>
                </c:pt>
                <c:pt idx="1780">
                  <c:v>136199.33991376101</c:v>
                </c:pt>
                <c:pt idx="1781">
                  <c:v>136312.243134105</c:v>
                </c:pt>
                <c:pt idx="1782">
                  <c:v>136578.535994192</c:v>
                </c:pt>
                <c:pt idx="1783">
                  <c:v>136571.81394390899</c:v>
                </c:pt>
                <c:pt idx="1784">
                  <c:v>136570.59812649002</c:v>
                </c:pt>
                <c:pt idx="1785">
                  <c:v>136570.24392157301</c:v>
                </c:pt>
                <c:pt idx="1786">
                  <c:v>136596.244017819</c:v>
                </c:pt>
                <c:pt idx="1787">
                  <c:v>136594.26140274602</c:v>
                </c:pt>
                <c:pt idx="1788">
                  <c:v>136642.234535005</c:v>
                </c:pt>
                <c:pt idx="1789">
                  <c:v>136734.12964342101</c:v>
                </c:pt>
                <c:pt idx="1790">
                  <c:v>136740.68310976701</c:v>
                </c:pt>
                <c:pt idx="1791">
                  <c:v>136727.58066509399</c:v>
                </c:pt>
                <c:pt idx="1792">
                  <c:v>136733.75604851899</c:v>
                </c:pt>
                <c:pt idx="1793">
                  <c:v>136749.090912274</c:v>
                </c:pt>
                <c:pt idx="1794">
                  <c:v>136905.78146820501</c:v>
                </c:pt>
                <c:pt idx="1795">
                  <c:v>136939.04086982401</c:v>
                </c:pt>
                <c:pt idx="1796">
                  <c:v>136937.91106550701</c:v>
                </c:pt>
                <c:pt idx="1797">
                  <c:v>136966.75077059001</c:v>
                </c:pt>
                <c:pt idx="1798">
                  <c:v>136998.620803531</c:v>
                </c:pt>
                <c:pt idx="1799">
                  <c:v>136998.22084696399</c:v>
                </c:pt>
                <c:pt idx="1800">
                  <c:v>137002.32163271299</c:v>
                </c:pt>
                <c:pt idx="1801">
                  <c:v>137019.69196559</c:v>
                </c:pt>
                <c:pt idx="1802">
                  <c:v>137037.123954262</c:v>
                </c:pt>
                <c:pt idx="1803">
                  <c:v>136988.712259758</c:v>
                </c:pt>
                <c:pt idx="1804">
                  <c:v>136999.701370358</c:v>
                </c:pt>
                <c:pt idx="1805">
                  <c:v>137000.97845141499</c:v>
                </c:pt>
                <c:pt idx="1806">
                  <c:v>137096.75020606798</c:v>
                </c:pt>
                <c:pt idx="1807">
                  <c:v>137104.25670107</c:v>
                </c:pt>
                <c:pt idx="1808">
                  <c:v>137129.70163372302</c:v>
                </c:pt>
                <c:pt idx="1809">
                  <c:v>137121.88873338501</c:v>
                </c:pt>
                <c:pt idx="1810">
                  <c:v>137137.889174715</c:v>
                </c:pt>
                <c:pt idx="1811">
                  <c:v>137207.52627969801</c:v>
                </c:pt>
                <c:pt idx="1812">
                  <c:v>137188.98710109599</c:v>
                </c:pt>
                <c:pt idx="1813">
                  <c:v>137185.37315647601</c:v>
                </c:pt>
                <c:pt idx="1814">
                  <c:v>137209.93843740501</c:v>
                </c:pt>
                <c:pt idx="1815">
                  <c:v>137213.80070455201</c:v>
                </c:pt>
                <c:pt idx="1816">
                  <c:v>137321.263007959</c:v>
                </c:pt>
                <c:pt idx="1817">
                  <c:v>137321.79939158901</c:v>
                </c:pt>
                <c:pt idx="1818">
                  <c:v>137393.501203177</c:v>
                </c:pt>
                <c:pt idx="1819">
                  <c:v>137406.67798338801</c:v>
                </c:pt>
                <c:pt idx="1820">
                  <c:v>137459.92405866901</c:v>
                </c:pt>
                <c:pt idx="1821">
                  <c:v>137476.86336742999</c:v>
                </c:pt>
                <c:pt idx="1822">
                  <c:v>137490.908339666</c:v>
                </c:pt>
                <c:pt idx="1823">
                  <c:v>137490.574221902</c:v>
                </c:pt>
                <c:pt idx="1824">
                  <c:v>137510.22106973699</c:v>
                </c:pt>
                <c:pt idx="1825">
                  <c:v>137529.775717104</c:v>
                </c:pt>
                <c:pt idx="1826">
                  <c:v>137555.42779579901</c:v>
                </c:pt>
                <c:pt idx="1827">
                  <c:v>137573.596516755</c:v>
                </c:pt>
                <c:pt idx="1828">
                  <c:v>137601.964195529</c:v>
                </c:pt>
                <c:pt idx="1829">
                  <c:v>137757.71357465998</c:v>
                </c:pt>
                <c:pt idx="1830">
                  <c:v>137833.611466148</c:v>
                </c:pt>
                <c:pt idx="1831">
                  <c:v>137832.885844979</c:v>
                </c:pt>
                <c:pt idx="1832">
                  <c:v>137873.64991153398</c:v>
                </c:pt>
                <c:pt idx="1833">
                  <c:v>138317.99024134499</c:v>
                </c:pt>
                <c:pt idx="1834">
                  <c:v>138539.51628837801</c:v>
                </c:pt>
                <c:pt idx="1835">
                  <c:v>138532.40439046401</c:v>
                </c:pt>
                <c:pt idx="1836">
                  <c:v>138595.59112281899</c:v>
                </c:pt>
                <c:pt idx="1837">
                  <c:v>138622.54507560801</c:v>
                </c:pt>
                <c:pt idx="1838">
                  <c:v>138636.893228778</c:v>
                </c:pt>
                <c:pt idx="1839">
                  <c:v>138652.718550221</c:v>
                </c:pt>
                <c:pt idx="1840">
                  <c:v>138650.136893544</c:v>
                </c:pt>
                <c:pt idx="1841">
                  <c:v>138634.75126724399</c:v>
                </c:pt>
                <c:pt idx="1842">
                  <c:v>138845.16698359101</c:v>
                </c:pt>
                <c:pt idx="1843">
                  <c:v>138872.74416099899</c:v>
                </c:pt>
                <c:pt idx="1844">
                  <c:v>139055.79028171001</c:v>
                </c:pt>
                <c:pt idx="1845">
                  <c:v>139051.02932143799</c:v>
                </c:pt>
                <c:pt idx="1846">
                  <c:v>139079.16401538101</c:v>
                </c:pt>
                <c:pt idx="1847">
                  <c:v>139093.50794197002</c:v>
                </c:pt>
                <c:pt idx="1848">
                  <c:v>139102.012476537</c:v>
                </c:pt>
                <c:pt idx="1849">
                  <c:v>139129.42978460799</c:v>
                </c:pt>
                <c:pt idx="1850">
                  <c:v>139143.32656507101</c:v>
                </c:pt>
                <c:pt idx="1851">
                  <c:v>139168.69751077</c:v>
                </c:pt>
                <c:pt idx="1852">
                  <c:v>139180.487100953</c:v>
                </c:pt>
                <c:pt idx="1853">
                  <c:v>139247.68612229402</c:v>
                </c:pt>
                <c:pt idx="1854">
                  <c:v>139388.67144397</c:v>
                </c:pt>
                <c:pt idx="1855">
                  <c:v>139394.26578143999</c:v>
                </c:pt>
                <c:pt idx="1856">
                  <c:v>139384.886301033</c:v>
                </c:pt>
                <c:pt idx="1857">
                  <c:v>139396.51414824001</c:v>
                </c:pt>
                <c:pt idx="1858">
                  <c:v>139395.84996500099</c:v>
                </c:pt>
                <c:pt idx="1859">
                  <c:v>139417.826530427</c:v>
                </c:pt>
                <c:pt idx="1860">
                  <c:v>139416.39642099399</c:v>
                </c:pt>
                <c:pt idx="1861">
                  <c:v>139448.61887235899</c:v>
                </c:pt>
                <c:pt idx="1862">
                  <c:v>139564.03307397399</c:v>
                </c:pt>
                <c:pt idx="1863">
                  <c:v>139574.24305576101</c:v>
                </c:pt>
                <c:pt idx="1864">
                  <c:v>139564.91638583</c:v>
                </c:pt>
                <c:pt idx="1865">
                  <c:v>139580.086020769</c:v>
                </c:pt>
                <c:pt idx="1866">
                  <c:v>139655.313280214</c:v>
                </c:pt>
                <c:pt idx="1867">
                  <c:v>139666.534242747</c:v>
                </c:pt>
                <c:pt idx="1868">
                  <c:v>139688.29743119201</c:v>
                </c:pt>
                <c:pt idx="1869">
                  <c:v>139692.15629964499</c:v>
                </c:pt>
                <c:pt idx="1870">
                  <c:v>139708.27695888199</c:v>
                </c:pt>
                <c:pt idx="1871">
                  <c:v>139716.54938007798</c:v>
                </c:pt>
                <c:pt idx="1872">
                  <c:v>139714.72079555999</c:v>
                </c:pt>
                <c:pt idx="1873">
                  <c:v>139731.373132543</c:v>
                </c:pt>
                <c:pt idx="1874">
                  <c:v>139745.233355259</c:v>
                </c:pt>
                <c:pt idx="1875">
                  <c:v>139758.83915522799</c:v>
                </c:pt>
                <c:pt idx="1876">
                  <c:v>139776.969314079</c:v>
                </c:pt>
                <c:pt idx="1877">
                  <c:v>139769.351272197</c:v>
                </c:pt>
                <c:pt idx="1878">
                  <c:v>139750.956363798</c:v>
                </c:pt>
                <c:pt idx="1879">
                  <c:v>139746.68464117</c:v>
                </c:pt>
                <c:pt idx="1880">
                  <c:v>139738.22476892802</c:v>
                </c:pt>
                <c:pt idx="1881">
                  <c:v>139748.287735413</c:v>
                </c:pt>
                <c:pt idx="1882">
                  <c:v>139759.32481988601</c:v>
                </c:pt>
                <c:pt idx="1883">
                  <c:v>139774.07231960102</c:v>
                </c:pt>
                <c:pt idx="1884">
                  <c:v>139826.01726152899</c:v>
                </c:pt>
                <c:pt idx="1885">
                  <c:v>139823.57434128399</c:v>
                </c:pt>
                <c:pt idx="1886">
                  <c:v>139845.92955607999</c:v>
                </c:pt>
                <c:pt idx="1887">
                  <c:v>139861.332219423</c:v>
                </c:pt>
                <c:pt idx="1888">
                  <c:v>139900.59680832899</c:v>
                </c:pt>
                <c:pt idx="1889">
                  <c:v>139918.37995180799</c:v>
                </c:pt>
                <c:pt idx="1890">
                  <c:v>139922.85611895201</c:v>
                </c:pt>
                <c:pt idx="1891">
                  <c:v>139936.966494261</c:v>
                </c:pt>
                <c:pt idx="1892">
                  <c:v>139950.29856864401</c:v>
                </c:pt>
                <c:pt idx="1893">
                  <c:v>139979.89748967899</c:v>
                </c:pt>
                <c:pt idx="1894">
                  <c:v>139978.54589879198</c:v>
                </c:pt>
                <c:pt idx="1895">
                  <c:v>139996.83370475701</c:v>
                </c:pt>
                <c:pt idx="1896">
                  <c:v>140013.28425517702</c:v>
                </c:pt>
                <c:pt idx="1897">
                  <c:v>140033.55071107202</c:v>
                </c:pt>
                <c:pt idx="1898">
                  <c:v>140046.72500762201</c:v>
                </c:pt>
                <c:pt idx="1899">
                  <c:v>140056.654510008</c:v>
                </c:pt>
                <c:pt idx="1900">
                  <c:v>140076.23708766801</c:v>
                </c:pt>
                <c:pt idx="1901">
                  <c:v>140192.345320027</c:v>
                </c:pt>
                <c:pt idx="1902">
                  <c:v>140359.709518038</c:v>
                </c:pt>
                <c:pt idx="1903">
                  <c:v>140357.25666314899</c:v>
                </c:pt>
                <c:pt idx="1904">
                  <c:v>140453.19029149701</c:v>
                </c:pt>
                <c:pt idx="1905">
                  <c:v>140450.57782870901</c:v>
                </c:pt>
                <c:pt idx="1906">
                  <c:v>140591.94803069401</c:v>
                </c:pt>
                <c:pt idx="1907">
                  <c:v>140588.095698191</c:v>
                </c:pt>
                <c:pt idx="1908">
                  <c:v>140626.491005747</c:v>
                </c:pt>
                <c:pt idx="1909">
                  <c:v>140623.18002419599</c:v>
                </c:pt>
                <c:pt idx="1910">
                  <c:v>140663.33942823001</c:v>
                </c:pt>
                <c:pt idx="1911">
                  <c:v>140678.22400860302</c:v>
                </c:pt>
                <c:pt idx="1912">
                  <c:v>140699.345671769</c:v>
                </c:pt>
                <c:pt idx="1913">
                  <c:v>140717.09164747898</c:v>
                </c:pt>
                <c:pt idx="1914">
                  <c:v>140715.381494375</c:v>
                </c:pt>
                <c:pt idx="1915">
                  <c:v>140740.240152313</c:v>
                </c:pt>
                <c:pt idx="1916">
                  <c:v>140763.38212119701</c:v>
                </c:pt>
                <c:pt idx="1917">
                  <c:v>140787.233240656</c:v>
                </c:pt>
                <c:pt idx="1918">
                  <c:v>140819.31874208202</c:v>
                </c:pt>
                <c:pt idx="1919">
                  <c:v>140840.11622212801</c:v>
                </c:pt>
                <c:pt idx="1920">
                  <c:v>140820.080136684</c:v>
                </c:pt>
                <c:pt idx="1921">
                  <c:v>140835.97887863201</c:v>
                </c:pt>
                <c:pt idx="1922">
                  <c:v>140855.03483301398</c:v>
                </c:pt>
                <c:pt idx="1923">
                  <c:v>140867.05701587099</c:v>
                </c:pt>
                <c:pt idx="1924">
                  <c:v>140890.831359704</c:v>
                </c:pt>
                <c:pt idx="1925">
                  <c:v>140886.21771974501</c:v>
                </c:pt>
                <c:pt idx="1926">
                  <c:v>140909.07445977099</c:v>
                </c:pt>
                <c:pt idx="1927">
                  <c:v>140927.90082801599</c:v>
                </c:pt>
                <c:pt idx="1928">
                  <c:v>140926.44684057901</c:v>
                </c:pt>
                <c:pt idx="1929">
                  <c:v>140961.73787689602</c:v>
                </c:pt>
                <c:pt idx="1930">
                  <c:v>140993.55021918501</c:v>
                </c:pt>
                <c:pt idx="1931">
                  <c:v>141002.529133003</c:v>
                </c:pt>
                <c:pt idx="1932">
                  <c:v>141029.36221429001</c:v>
                </c:pt>
                <c:pt idx="1933">
                  <c:v>141044.68614122199</c:v>
                </c:pt>
                <c:pt idx="1934">
                  <c:v>141043.075683142</c:v>
                </c:pt>
                <c:pt idx="1935">
                  <c:v>141063.23582091701</c:v>
                </c:pt>
                <c:pt idx="1936">
                  <c:v>141089.66842276099</c:v>
                </c:pt>
                <c:pt idx="1937">
                  <c:v>141116.94581792899</c:v>
                </c:pt>
                <c:pt idx="1938">
                  <c:v>141381.606302717</c:v>
                </c:pt>
                <c:pt idx="1939">
                  <c:v>141479.016358597</c:v>
                </c:pt>
                <c:pt idx="1940">
                  <c:v>141473.53823031799</c:v>
                </c:pt>
                <c:pt idx="1941">
                  <c:v>141507.48656463998</c:v>
                </c:pt>
                <c:pt idx="1942">
                  <c:v>141527.96988335601</c:v>
                </c:pt>
                <c:pt idx="1943">
                  <c:v>141547.43010803201</c:v>
                </c:pt>
                <c:pt idx="1944">
                  <c:v>141570.51726208199</c:v>
                </c:pt>
                <c:pt idx="1945">
                  <c:v>141667.37285153702</c:v>
                </c:pt>
                <c:pt idx="1946">
                  <c:v>141668.77398492501</c:v>
                </c:pt>
                <c:pt idx="1947">
                  <c:v>141701.756828713</c:v>
                </c:pt>
                <c:pt idx="1948">
                  <c:v>141752.472227727</c:v>
                </c:pt>
                <c:pt idx="1949">
                  <c:v>141751.259547564</c:v>
                </c:pt>
                <c:pt idx="1950">
                  <c:v>141867.96747512202</c:v>
                </c:pt>
                <c:pt idx="1951">
                  <c:v>141862.172178976</c:v>
                </c:pt>
                <c:pt idx="1952">
                  <c:v>141861.17701522901</c:v>
                </c:pt>
                <c:pt idx="1953">
                  <c:v>141895.249358309</c:v>
                </c:pt>
                <c:pt idx="1954">
                  <c:v>141888.77449765499</c:v>
                </c:pt>
                <c:pt idx="1955">
                  <c:v>141921.64239586901</c:v>
                </c:pt>
                <c:pt idx="1956">
                  <c:v>141905.581475215</c:v>
                </c:pt>
                <c:pt idx="1957">
                  <c:v>141904.22940502499</c:v>
                </c:pt>
                <c:pt idx="1958">
                  <c:v>141941.25721754899</c:v>
                </c:pt>
                <c:pt idx="1959">
                  <c:v>141976.35043244602</c:v>
                </c:pt>
                <c:pt idx="1960">
                  <c:v>142005.51963655502</c:v>
                </c:pt>
                <c:pt idx="1961">
                  <c:v>142053.489849423</c:v>
                </c:pt>
                <c:pt idx="1962">
                  <c:v>142184.608239541</c:v>
                </c:pt>
                <c:pt idx="1963">
                  <c:v>142328.47072998001</c:v>
                </c:pt>
                <c:pt idx="1964">
                  <c:v>142367.98538433301</c:v>
                </c:pt>
                <c:pt idx="1965">
                  <c:v>142389.32343101699</c:v>
                </c:pt>
                <c:pt idx="1966">
                  <c:v>142388.73815848099</c:v>
                </c:pt>
                <c:pt idx="1967">
                  <c:v>142395.538422299</c:v>
                </c:pt>
                <c:pt idx="1968">
                  <c:v>142407.503611672</c:v>
                </c:pt>
                <c:pt idx="1969">
                  <c:v>142411.13306828</c:v>
                </c:pt>
                <c:pt idx="1970">
                  <c:v>142386.85310335498</c:v>
                </c:pt>
                <c:pt idx="1971">
                  <c:v>142372.71876289599</c:v>
                </c:pt>
                <c:pt idx="1972">
                  <c:v>142404.58653004098</c:v>
                </c:pt>
                <c:pt idx="1973">
                  <c:v>142401.77171424101</c:v>
                </c:pt>
                <c:pt idx="1974">
                  <c:v>142401.066223798</c:v>
                </c:pt>
                <c:pt idx="1975">
                  <c:v>142400.90517799</c:v>
                </c:pt>
                <c:pt idx="1976">
                  <c:v>142400.44840223101</c:v>
                </c:pt>
                <c:pt idx="1977">
                  <c:v>142409.36047506699</c:v>
                </c:pt>
                <c:pt idx="1978">
                  <c:v>142409.084527258</c:v>
                </c:pt>
                <c:pt idx="1979">
                  <c:v>142404.39358879701</c:v>
                </c:pt>
                <c:pt idx="1980">
                  <c:v>142425.699652899</c:v>
                </c:pt>
                <c:pt idx="1981">
                  <c:v>142488.78895602599</c:v>
                </c:pt>
                <c:pt idx="1982">
                  <c:v>142473.15505077201</c:v>
                </c:pt>
                <c:pt idx="1983">
                  <c:v>142486.27871549601</c:v>
                </c:pt>
                <c:pt idx="1984">
                  <c:v>142511.14186145301</c:v>
                </c:pt>
                <c:pt idx="1985">
                  <c:v>142536.836075239</c:v>
                </c:pt>
                <c:pt idx="1986">
                  <c:v>142556.527062523</c:v>
                </c:pt>
                <c:pt idx="1987">
                  <c:v>142592.40502715</c:v>
                </c:pt>
                <c:pt idx="1988">
                  <c:v>142586.09888115199</c:v>
                </c:pt>
                <c:pt idx="1989">
                  <c:v>142608.19958605501</c:v>
                </c:pt>
                <c:pt idx="1990">
                  <c:v>142635.438026961</c:v>
                </c:pt>
                <c:pt idx="1991">
                  <c:v>142642.355109992</c:v>
                </c:pt>
                <c:pt idx="1992">
                  <c:v>142648.65663725199</c:v>
                </c:pt>
                <c:pt idx="1993">
                  <c:v>142657.44003901898</c:v>
                </c:pt>
                <c:pt idx="1994">
                  <c:v>142648.77236714002</c:v>
                </c:pt>
                <c:pt idx="1995">
                  <c:v>142662.339605004</c:v>
                </c:pt>
                <c:pt idx="1996">
                  <c:v>142732.36616546102</c:v>
                </c:pt>
                <c:pt idx="1997">
                  <c:v>142810.59987476</c:v>
                </c:pt>
                <c:pt idx="1998">
                  <c:v>142838.602237502</c:v>
                </c:pt>
                <c:pt idx="1999">
                  <c:v>142835.81230188502</c:v>
                </c:pt>
                <c:pt idx="2000">
                  <c:v>142850.82036814</c:v>
                </c:pt>
                <c:pt idx="2001">
                  <c:v>142878.811750486</c:v>
                </c:pt>
                <c:pt idx="2002">
                  <c:v>142945.533429612</c:v>
                </c:pt>
                <c:pt idx="2003">
                  <c:v>142993.06717173901</c:v>
                </c:pt>
                <c:pt idx="2004">
                  <c:v>143029.32487506102</c:v>
                </c:pt>
                <c:pt idx="2005">
                  <c:v>143060.759395867</c:v>
                </c:pt>
                <c:pt idx="2006">
                  <c:v>143114.19348864301</c:v>
                </c:pt>
                <c:pt idx="2007">
                  <c:v>143235.215099628</c:v>
                </c:pt>
                <c:pt idx="2008">
                  <c:v>143338.44136669399</c:v>
                </c:pt>
                <c:pt idx="2009">
                  <c:v>143334.926637795</c:v>
                </c:pt>
                <c:pt idx="2010">
                  <c:v>143356.49644926601</c:v>
                </c:pt>
                <c:pt idx="2011">
                  <c:v>143416.739302595</c:v>
                </c:pt>
                <c:pt idx="2012">
                  <c:v>143416.79254880099</c:v>
                </c:pt>
                <c:pt idx="2013">
                  <c:v>143464.72729324701</c:v>
                </c:pt>
                <c:pt idx="2014">
                  <c:v>143502.75035666398</c:v>
                </c:pt>
                <c:pt idx="2015">
                  <c:v>143508.96757016901</c:v>
                </c:pt>
                <c:pt idx="2016">
                  <c:v>143505.47885435101</c:v>
                </c:pt>
                <c:pt idx="2017">
                  <c:v>143516.14613477301</c:v>
                </c:pt>
                <c:pt idx="2018">
                  <c:v>143525.96043014701</c:v>
                </c:pt>
                <c:pt idx="2019">
                  <c:v>143515.30622162501</c:v>
                </c:pt>
                <c:pt idx="2020">
                  <c:v>143535.48248141</c:v>
                </c:pt>
                <c:pt idx="2021">
                  <c:v>143698.86232072802</c:v>
                </c:pt>
                <c:pt idx="2022">
                  <c:v>143697.477875799</c:v>
                </c:pt>
                <c:pt idx="2023">
                  <c:v>143712.15112712199</c:v>
                </c:pt>
                <c:pt idx="2024">
                  <c:v>143748.065431631</c:v>
                </c:pt>
                <c:pt idx="2025">
                  <c:v>143764.12744161001</c:v>
                </c:pt>
                <c:pt idx="2026">
                  <c:v>143749.49445173901</c:v>
                </c:pt>
                <c:pt idx="2027">
                  <c:v>143778.33049669</c:v>
                </c:pt>
                <c:pt idx="2028">
                  <c:v>143802.25320658801</c:v>
                </c:pt>
                <c:pt idx="2029">
                  <c:v>143801.17499270299</c:v>
                </c:pt>
                <c:pt idx="2030">
                  <c:v>144163.01459647101</c:v>
                </c:pt>
                <c:pt idx="2031">
                  <c:v>144194.911078223</c:v>
                </c:pt>
                <c:pt idx="2032">
                  <c:v>144249.98312364199</c:v>
                </c:pt>
                <c:pt idx="2033">
                  <c:v>144287.88501054602</c:v>
                </c:pt>
                <c:pt idx="2034">
                  <c:v>144316.19900738401</c:v>
                </c:pt>
                <c:pt idx="2035">
                  <c:v>144387.098945053</c:v>
                </c:pt>
                <c:pt idx="2036">
                  <c:v>144376.78386518999</c:v>
                </c:pt>
                <c:pt idx="2037">
                  <c:v>144389.79031854402</c:v>
                </c:pt>
                <c:pt idx="2038">
                  <c:v>144399.33319770099</c:v>
                </c:pt>
                <c:pt idx="2039">
                  <c:v>144412.18827845302</c:v>
                </c:pt>
                <c:pt idx="2040">
                  <c:v>144411.69803863001</c:v>
                </c:pt>
                <c:pt idx="2041">
                  <c:v>144414.64422702501</c:v>
                </c:pt>
                <c:pt idx="2042">
                  <c:v>144416.10758265699</c:v>
                </c:pt>
                <c:pt idx="2043">
                  <c:v>144413.643355215</c:v>
                </c:pt>
                <c:pt idx="2044">
                  <c:v>144469.23169711101</c:v>
                </c:pt>
                <c:pt idx="2045">
                  <c:v>144480.084249929</c:v>
                </c:pt>
                <c:pt idx="2046">
                  <c:v>144491.953230118</c:v>
                </c:pt>
                <c:pt idx="2047">
                  <c:v>144487.887694926</c:v>
                </c:pt>
                <c:pt idx="2048">
                  <c:v>144506.560119762</c:v>
                </c:pt>
                <c:pt idx="2049">
                  <c:v>144533.127885052</c:v>
                </c:pt>
                <c:pt idx="2050">
                  <c:v>144603.05714700001</c:v>
                </c:pt>
                <c:pt idx="2051">
                  <c:v>144635.10099263801</c:v>
                </c:pt>
                <c:pt idx="2052">
                  <c:v>144694.08127471901</c:v>
                </c:pt>
                <c:pt idx="2053">
                  <c:v>144700.67975197401</c:v>
                </c:pt>
                <c:pt idx="2054">
                  <c:v>144700.04371689301</c:v>
                </c:pt>
                <c:pt idx="2055">
                  <c:v>144754.085348008</c:v>
                </c:pt>
                <c:pt idx="2056">
                  <c:v>144750.57336420799</c:v>
                </c:pt>
                <c:pt idx="2057">
                  <c:v>144748.89493224799</c:v>
                </c:pt>
                <c:pt idx="2058">
                  <c:v>144780.44330930299</c:v>
                </c:pt>
                <c:pt idx="2059">
                  <c:v>144907.09873489599</c:v>
                </c:pt>
                <c:pt idx="2060">
                  <c:v>144963.200802462</c:v>
                </c:pt>
                <c:pt idx="2061">
                  <c:v>144938.88654558599</c:v>
                </c:pt>
                <c:pt idx="2062">
                  <c:v>144948.17378195201</c:v>
                </c:pt>
                <c:pt idx="2063">
                  <c:v>144959.861977764</c:v>
                </c:pt>
                <c:pt idx="2064">
                  <c:v>144997.90626123201</c:v>
                </c:pt>
                <c:pt idx="2065">
                  <c:v>145044.96819491501</c:v>
                </c:pt>
                <c:pt idx="2066">
                  <c:v>145184.17560747202</c:v>
                </c:pt>
                <c:pt idx="2067">
                  <c:v>145197.04563376302</c:v>
                </c:pt>
                <c:pt idx="2068">
                  <c:v>145274.04422280402</c:v>
                </c:pt>
                <c:pt idx="2069">
                  <c:v>145524.99624963501</c:v>
                </c:pt>
                <c:pt idx="2070">
                  <c:v>145646.849930628</c:v>
                </c:pt>
                <c:pt idx="2071">
                  <c:v>145639.89380618901</c:v>
                </c:pt>
                <c:pt idx="2072">
                  <c:v>145840.03675205601</c:v>
                </c:pt>
                <c:pt idx="2073">
                  <c:v>145835.73535621501</c:v>
                </c:pt>
                <c:pt idx="2074">
                  <c:v>145910.9138139</c:v>
                </c:pt>
                <c:pt idx="2075">
                  <c:v>145908.539390411</c:v>
                </c:pt>
                <c:pt idx="2076">
                  <c:v>145936.85900816601</c:v>
                </c:pt>
                <c:pt idx="2077">
                  <c:v>145936.15848504502</c:v>
                </c:pt>
                <c:pt idx="2078">
                  <c:v>145919.177651215</c:v>
                </c:pt>
                <c:pt idx="2079">
                  <c:v>146009.32343439999</c:v>
                </c:pt>
                <c:pt idx="2080">
                  <c:v>146017.69358983499</c:v>
                </c:pt>
                <c:pt idx="2081">
                  <c:v>146069.881015508</c:v>
                </c:pt>
                <c:pt idx="2082">
                  <c:v>146088.639148435</c:v>
                </c:pt>
                <c:pt idx="2083">
                  <c:v>146189.35160198499</c:v>
                </c:pt>
                <c:pt idx="2084">
                  <c:v>146523.07141377599</c:v>
                </c:pt>
                <c:pt idx="2085">
                  <c:v>146597.549086902</c:v>
                </c:pt>
                <c:pt idx="2086">
                  <c:v>146682.52362644701</c:v>
                </c:pt>
                <c:pt idx="2087">
                  <c:v>146698.21801102499</c:v>
                </c:pt>
                <c:pt idx="2088">
                  <c:v>146697.325940996</c:v>
                </c:pt>
                <c:pt idx="2089">
                  <c:v>146706.696488938</c:v>
                </c:pt>
                <c:pt idx="2090">
                  <c:v>146713.59056542499</c:v>
                </c:pt>
                <c:pt idx="2091">
                  <c:v>146737.81959351301</c:v>
                </c:pt>
                <c:pt idx="2092">
                  <c:v>146776.17799473801</c:v>
                </c:pt>
                <c:pt idx="2093">
                  <c:v>146794.178741779</c:v>
                </c:pt>
                <c:pt idx="2094">
                  <c:v>146852.980113122</c:v>
                </c:pt>
                <c:pt idx="2095">
                  <c:v>146917.16492861501</c:v>
                </c:pt>
                <c:pt idx="2096">
                  <c:v>146915.635864899</c:v>
                </c:pt>
                <c:pt idx="2097">
                  <c:v>146942.55753009501</c:v>
                </c:pt>
                <c:pt idx="2098">
                  <c:v>146962.01331032498</c:v>
                </c:pt>
                <c:pt idx="2099">
                  <c:v>147003.37380410399</c:v>
                </c:pt>
                <c:pt idx="2100">
                  <c:v>147039.15477523301</c:v>
                </c:pt>
                <c:pt idx="2101">
                  <c:v>147058.237483437</c:v>
                </c:pt>
                <c:pt idx="2102">
                  <c:v>147111.30347150902</c:v>
                </c:pt>
                <c:pt idx="2103">
                  <c:v>147171.814647372</c:v>
                </c:pt>
                <c:pt idx="2104">
                  <c:v>147212.95313671598</c:v>
                </c:pt>
                <c:pt idx="2105">
                  <c:v>147256.45689921899</c:v>
                </c:pt>
                <c:pt idx="2106">
                  <c:v>147357.49096508202</c:v>
                </c:pt>
                <c:pt idx="2107">
                  <c:v>147364.44159932301</c:v>
                </c:pt>
                <c:pt idx="2108">
                  <c:v>147365.151621358</c:v>
                </c:pt>
                <c:pt idx="2109">
                  <c:v>147363.87279738102</c:v>
                </c:pt>
                <c:pt idx="2110">
                  <c:v>147384.529057334</c:v>
                </c:pt>
                <c:pt idx="2111">
                  <c:v>147411.35019961902</c:v>
                </c:pt>
                <c:pt idx="2112">
                  <c:v>147409.95804226902</c:v>
                </c:pt>
                <c:pt idx="2113">
                  <c:v>147432.968638558</c:v>
                </c:pt>
                <c:pt idx="2114">
                  <c:v>147448.85870947901</c:v>
                </c:pt>
                <c:pt idx="2115">
                  <c:v>147459.652787331</c:v>
                </c:pt>
                <c:pt idx="2116">
                  <c:v>147541.297129632</c:v>
                </c:pt>
                <c:pt idx="2117">
                  <c:v>147538.15033114501</c:v>
                </c:pt>
                <c:pt idx="2118">
                  <c:v>147554.55700355399</c:v>
                </c:pt>
                <c:pt idx="2119">
                  <c:v>147545.63634683701</c:v>
                </c:pt>
                <c:pt idx="2120">
                  <c:v>147555.19377937599</c:v>
                </c:pt>
                <c:pt idx="2121">
                  <c:v>147578.10241484499</c:v>
                </c:pt>
                <c:pt idx="2122">
                  <c:v>147598.461376219</c:v>
                </c:pt>
                <c:pt idx="2123">
                  <c:v>147632.54247747202</c:v>
                </c:pt>
                <c:pt idx="2124">
                  <c:v>147660.48318441902</c:v>
                </c:pt>
                <c:pt idx="2125">
                  <c:v>147657.313205096</c:v>
                </c:pt>
                <c:pt idx="2126">
                  <c:v>147639.21468024302</c:v>
                </c:pt>
                <c:pt idx="2127">
                  <c:v>147634.412674205</c:v>
                </c:pt>
                <c:pt idx="2128">
                  <c:v>147661.27290147101</c:v>
                </c:pt>
                <c:pt idx="2129">
                  <c:v>147639.883438647</c:v>
                </c:pt>
                <c:pt idx="2130">
                  <c:v>147623.12992515799</c:v>
                </c:pt>
                <c:pt idx="2131">
                  <c:v>147699.717838674</c:v>
                </c:pt>
                <c:pt idx="2132">
                  <c:v>147719.79026400001</c:v>
                </c:pt>
                <c:pt idx="2133">
                  <c:v>147725.90011363299</c:v>
                </c:pt>
                <c:pt idx="2134">
                  <c:v>147723.465951561</c:v>
                </c:pt>
                <c:pt idx="2135">
                  <c:v>147731.78055142102</c:v>
                </c:pt>
                <c:pt idx="2136">
                  <c:v>147753.839034087</c:v>
                </c:pt>
                <c:pt idx="2137">
                  <c:v>147750.47118977099</c:v>
                </c:pt>
                <c:pt idx="2138">
                  <c:v>147763.34435331801</c:v>
                </c:pt>
                <c:pt idx="2139">
                  <c:v>147779.63991457701</c:v>
                </c:pt>
                <c:pt idx="2140">
                  <c:v>147796.63286170099</c:v>
                </c:pt>
                <c:pt idx="2141">
                  <c:v>147827.81330834399</c:v>
                </c:pt>
                <c:pt idx="2142">
                  <c:v>147866.02539143502</c:v>
                </c:pt>
                <c:pt idx="2143">
                  <c:v>147893.54631609999</c:v>
                </c:pt>
                <c:pt idx="2144">
                  <c:v>147925.431773883</c:v>
                </c:pt>
                <c:pt idx="2145">
                  <c:v>147931.330338039</c:v>
                </c:pt>
                <c:pt idx="2146">
                  <c:v>147929.694738338</c:v>
                </c:pt>
                <c:pt idx="2147">
                  <c:v>147944.56380672302</c:v>
                </c:pt>
                <c:pt idx="2148">
                  <c:v>147969.40473045001</c:v>
                </c:pt>
                <c:pt idx="2149">
                  <c:v>148009.21868774001</c:v>
                </c:pt>
                <c:pt idx="2150">
                  <c:v>147994.49689609499</c:v>
                </c:pt>
                <c:pt idx="2151">
                  <c:v>148023.78640525701</c:v>
                </c:pt>
                <c:pt idx="2152">
                  <c:v>148047.78863588002</c:v>
                </c:pt>
                <c:pt idx="2153">
                  <c:v>148086.231960882</c:v>
                </c:pt>
                <c:pt idx="2154">
                  <c:v>148095.31610349499</c:v>
                </c:pt>
                <c:pt idx="2155">
                  <c:v>148147.95690623298</c:v>
                </c:pt>
                <c:pt idx="2156">
                  <c:v>148185.62659262001</c:v>
                </c:pt>
                <c:pt idx="2157">
                  <c:v>148209.76690608001</c:v>
                </c:pt>
                <c:pt idx="2158">
                  <c:v>148239.84138283701</c:v>
                </c:pt>
                <c:pt idx="2159">
                  <c:v>148252.920254517</c:v>
                </c:pt>
                <c:pt idx="2160">
                  <c:v>148270.755685596</c:v>
                </c:pt>
                <c:pt idx="2161">
                  <c:v>148290.77869914001</c:v>
                </c:pt>
                <c:pt idx="2162">
                  <c:v>148310.74654926601</c:v>
                </c:pt>
                <c:pt idx="2163">
                  <c:v>148336.76350826299</c:v>
                </c:pt>
                <c:pt idx="2164">
                  <c:v>148436.010471104</c:v>
                </c:pt>
                <c:pt idx="2165">
                  <c:v>148426.44188387701</c:v>
                </c:pt>
                <c:pt idx="2166">
                  <c:v>148398.99355183</c:v>
                </c:pt>
                <c:pt idx="2167">
                  <c:v>148417.66222938799</c:v>
                </c:pt>
                <c:pt idx="2168">
                  <c:v>148413.72140012201</c:v>
                </c:pt>
                <c:pt idx="2169">
                  <c:v>148412.57490734602</c:v>
                </c:pt>
                <c:pt idx="2170">
                  <c:v>148412.34601837699</c:v>
                </c:pt>
                <c:pt idx="2171">
                  <c:v>148453.86995447901</c:v>
                </c:pt>
                <c:pt idx="2172">
                  <c:v>148450.60655464401</c:v>
                </c:pt>
                <c:pt idx="2173">
                  <c:v>148474.402423539</c:v>
                </c:pt>
                <c:pt idx="2174">
                  <c:v>148472.13501533802</c:v>
                </c:pt>
                <c:pt idx="2175">
                  <c:v>148492.99685270499</c:v>
                </c:pt>
                <c:pt idx="2176">
                  <c:v>148516.891327299</c:v>
                </c:pt>
                <c:pt idx="2177">
                  <c:v>148576.00855931899</c:v>
                </c:pt>
                <c:pt idx="2178">
                  <c:v>148651.40980575301</c:v>
                </c:pt>
                <c:pt idx="2179">
                  <c:v>148642.986534831</c:v>
                </c:pt>
                <c:pt idx="2180">
                  <c:v>148637.59001878102</c:v>
                </c:pt>
                <c:pt idx="2181">
                  <c:v>148657.19961170101</c:v>
                </c:pt>
                <c:pt idx="2182">
                  <c:v>148669.05560713602</c:v>
                </c:pt>
                <c:pt idx="2183">
                  <c:v>148689.94053819301</c:v>
                </c:pt>
                <c:pt idx="2184">
                  <c:v>148687.925940538</c:v>
                </c:pt>
                <c:pt idx="2185">
                  <c:v>148694.594439604</c:v>
                </c:pt>
                <c:pt idx="2186">
                  <c:v>148717.29453469501</c:v>
                </c:pt>
                <c:pt idx="2187">
                  <c:v>148721.99109407302</c:v>
                </c:pt>
                <c:pt idx="2188">
                  <c:v>148821.13064946901</c:v>
                </c:pt>
                <c:pt idx="2189">
                  <c:v>148851.66233771501</c:v>
                </c:pt>
                <c:pt idx="2190">
                  <c:v>148849.41606241901</c:v>
                </c:pt>
                <c:pt idx="2191">
                  <c:v>148870.24992591998</c:v>
                </c:pt>
                <c:pt idx="2192">
                  <c:v>148867.62556770301</c:v>
                </c:pt>
                <c:pt idx="2193">
                  <c:v>148886.502132044</c:v>
                </c:pt>
                <c:pt idx="2194">
                  <c:v>148884.399560502</c:v>
                </c:pt>
                <c:pt idx="2195">
                  <c:v>148904.168151299</c:v>
                </c:pt>
                <c:pt idx="2196">
                  <c:v>148869.57188646702</c:v>
                </c:pt>
                <c:pt idx="2197">
                  <c:v>148889.73877805701</c:v>
                </c:pt>
                <c:pt idx="2198">
                  <c:v>148883.87729452402</c:v>
                </c:pt>
                <c:pt idx="2199">
                  <c:v>148912.30492974599</c:v>
                </c:pt>
                <c:pt idx="2200">
                  <c:v>148917.52279649599</c:v>
                </c:pt>
                <c:pt idx="2201">
                  <c:v>148949.69444174299</c:v>
                </c:pt>
                <c:pt idx="2202">
                  <c:v>148959.182941796</c:v>
                </c:pt>
                <c:pt idx="2203">
                  <c:v>148967.597803129</c:v>
                </c:pt>
                <c:pt idx="2204">
                  <c:v>148963.401331072</c:v>
                </c:pt>
                <c:pt idx="2205">
                  <c:v>148988.70112206202</c:v>
                </c:pt>
                <c:pt idx="2206">
                  <c:v>149009.23337325701</c:v>
                </c:pt>
                <c:pt idx="2207">
                  <c:v>149014.936294643</c:v>
                </c:pt>
                <c:pt idx="2208">
                  <c:v>149028.44823837001</c:v>
                </c:pt>
                <c:pt idx="2209">
                  <c:v>149041.41495314799</c:v>
                </c:pt>
                <c:pt idx="2210">
                  <c:v>149045.98619657801</c:v>
                </c:pt>
                <c:pt idx="2211">
                  <c:v>149050.40741816899</c:v>
                </c:pt>
                <c:pt idx="2212">
                  <c:v>149064.97809865</c:v>
                </c:pt>
                <c:pt idx="2213">
                  <c:v>149062.05535252899</c:v>
                </c:pt>
                <c:pt idx="2214">
                  <c:v>149045.12510695201</c:v>
                </c:pt>
                <c:pt idx="2215">
                  <c:v>149037.19726104001</c:v>
                </c:pt>
                <c:pt idx="2216">
                  <c:v>149046.75369139999</c:v>
                </c:pt>
                <c:pt idx="2217">
                  <c:v>149069.796880293</c:v>
                </c:pt>
                <c:pt idx="2218">
                  <c:v>149082.41888906801</c:v>
                </c:pt>
                <c:pt idx="2219">
                  <c:v>149113.94042515501</c:v>
                </c:pt>
                <c:pt idx="2220">
                  <c:v>149133.12378698902</c:v>
                </c:pt>
                <c:pt idx="2221">
                  <c:v>149131.013720891</c:v>
                </c:pt>
                <c:pt idx="2222">
                  <c:v>149130.59433076601</c:v>
                </c:pt>
                <c:pt idx="2223">
                  <c:v>149146.12976104001</c:v>
                </c:pt>
                <c:pt idx="2224">
                  <c:v>149192.652871005</c:v>
                </c:pt>
                <c:pt idx="2225">
                  <c:v>149219.90725962899</c:v>
                </c:pt>
                <c:pt idx="2226">
                  <c:v>149212.55440302502</c:v>
                </c:pt>
                <c:pt idx="2227">
                  <c:v>149209.51374836601</c:v>
                </c:pt>
                <c:pt idx="2228">
                  <c:v>149207.081895663</c:v>
                </c:pt>
                <c:pt idx="2229">
                  <c:v>149209.72063297001</c:v>
                </c:pt>
                <c:pt idx="2230">
                  <c:v>149188.90280433299</c:v>
                </c:pt>
                <c:pt idx="2231">
                  <c:v>149180.32829152799</c:v>
                </c:pt>
                <c:pt idx="2232">
                  <c:v>149189.67557148801</c:v>
                </c:pt>
                <c:pt idx="2233">
                  <c:v>149205.370783953</c:v>
                </c:pt>
                <c:pt idx="2234">
                  <c:v>149221.08721646899</c:v>
                </c:pt>
                <c:pt idx="2235">
                  <c:v>149237.932189685</c:v>
                </c:pt>
                <c:pt idx="2236">
                  <c:v>149331.211438019</c:v>
                </c:pt>
                <c:pt idx="2237">
                  <c:v>149326.58773269699</c:v>
                </c:pt>
                <c:pt idx="2238">
                  <c:v>149327.964465205</c:v>
                </c:pt>
                <c:pt idx="2239">
                  <c:v>149324.27099985999</c:v>
                </c:pt>
                <c:pt idx="2240">
                  <c:v>149302.53626458402</c:v>
                </c:pt>
                <c:pt idx="2241">
                  <c:v>149320.429778472</c:v>
                </c:pt>
                <c:pt idx="2242">
                  <c:v>149312.84053834301</c:v>
                </c:pt>
                <c:pt idx="2243">
                  <c:v>149325.917362092</c:v>
                </c:pt>
                <c:pt idx="2244">
                  <c:v>149380.634243988</c:v>
                </c:pt>
                <c:pt idx="2245">
                  <c:v>149367.31384716902</c:v>
                </c:pt>
                <c:pt idx="2246">
                  <c:v>149364.69227762398</c:v>
                </c:pt>
                <c:pt idx="2247">
                  <c:v>149382.05184797</c:v>
                </c:pt>
                <c:pt idx="2248">
                  <c:v>149396.520567631</c:v>
                </c:pt>
                <c:pt idx="2249">
                  <c:v>149412.89643392901</c:v>
                </c:pt>
                <c:pt idx="2250">
                  <c:v>149437.17069079098</c:v>
                </c:pt>
                <c:pt idx="2251">
                  <c:v>149441.74193422101</c:v>
                </c:pt>
                <c:pt idx="2252">
                  <c:v>149465.22751978299</c:v>
                </c:pt>
                <c:pt idx="2253">
                  <c:v>149462.07666900702</c:v>
                </c:pt>
                <c:pt idx="2254">
                  <c:v>149461.67801963</c:v>
                </c:pt>
                <c:pt idx="2255">
                  <c:v>149476.87737135502</c:v>
                </c:pt>
                <c:pt idx="2256">
                  <c:v>149473.642163251</c:v>
                </c:pt>
                <c:pt idx="2257">
                  <c:v>149479.347699017</c:v>
                </c:pt>
                <c:pt idx="2258">
                  <c:v>149495.08548230299</c:v>
                </c:pt>
                <c:pt idx="2259">
                  <c:v>149493.04160359202</c:v>
                </c:pt>
                <c:pt idx="2260">
                  <c:v>149631.005181291</c:v>
                </c:pt>
                <c:pt idx="2261">
                  <c:v>149625.51642120001</c:v>
                </c:pt>
                <c:pt idx="2262">
                  <c:v>149725.84199008299</c:v>
                </c:pt>
                <c:pt idx="2263">
                  <c:v>149739.799162724</c:v>
                </c:pt>
                <c:pt idx="2264">
                  <c:v>149736.65615508799</c:v>
                </c:pt>
                <c:pt idx="2265">
                  <c:v>149755.465268425</c:v>
                </c:pt>
                <c:pt idx="2266">
                  <c:v>149756.301957171</c:v>
                </c:pt>
                <c:pt idx="2267">
                  <c:v>149749.70117054699</c:v>
                </c:pt>
                <c:pt idx="2268">
                  <c:v>149775.22636466601</c:v>
                </c:pt>
                <c:pt idx="2269">
                  <c:v>149772.164577102</c:v>
                </c:pt>
                <c:pt idx="2270">
                  <c:v>149771.55629802201</c:v>
                </c:pt>
                <c:pt idx="2271">
                  <c:v>149771.47642871298</c:v>
                </c:pt>
                <c:pt idx="2272">
                  <c:v>149771.460045265</c:v>
                </c:pt>
                <c:pt idx="2273">
                  <c:v>149800.06763697701</c:v>
                </c:pt>
                <c:pt idx="2274">
                  <c:v>149798.30571914901</c:v>
                </c:pt>
                <c:pt idx="2275">
                  <c:v>149869.94979651202</c:v>
                </c:pt>
                <c:pt idx="2276">
                  <c:v>149866.689795371</c:v>
                </c:pt>
                <c:pt idx="2277">
                  <c:v>149893.480305837</c:v>
                </c:pt>
                <c:pt idx="2278">
                  <c:v>149909.39747916401</c:v>
                </c:pt>
                <c:pt idx="2279">
                  <c:v>149923.28432498299</c:v>
                </c:pt>
                <c:pt idx="2280">
                  <c:v>149947.21858172599</c:v>
                </c:pt>
                <c:pt idx="2281">
                  <c:v>149980.77976994301</c:v>
                </c:pt>
                <c:pt idx="2282">
                  <c:v>149979.47445358199</c:v>
                </c:pt>
                <c:pt idx="2283">
                  <c:v>149977.87175149602</c:v>
                </c:pt>
                <c:pt idx="2284">
                  <c:v>149994.99132175802</c:v>
                </c:pt>
                <c:pt idx="2285">
                  <c:v>150031.685887978</c:v>
                </c:pt>
                <c:pt idx="2286">
                  <c:v>150051.00131957501</c:v>
                </c:pt>
                <c:pt idx="2287">
                  <c:v>150072.63461690699</c:v>
                </c:pt>
                <c:pt idx="2288">
                  <c:v>150081.32912975401</c:v>
                </c:pt>
                <c:pt idx="2289">
                  <c:v>150243.197421702</c:v>
                </c:pt>
                <c:pt idx="2290">
                  <c:v>150263.55254865202</c:v>
                </c:pt>
                <c:pt idx="2291">
                  <c:v>150259.20200246701</c:v>
                </c:pt>
                <c:pt idx="2292">
                  <c:v>150289.59704578502</c:v>
                </c:pt>
                <c:pt idx="2293">
                  <c:v>150351.47924609299</c:v>
                </c:pt>
                <c:pt idx="2294">
                  <c:v>150332.121548686</c:v>
                </c:pt>
                <c:pt idx="2295">
                  <c:v>150346.50547528901</c:v>
                </c:pt>
                <c:pt idx="2296">
                  <c:v>150344.58137875501</c:v>
                </c:pt>
                <c:pt idx="2297">
                  <c:v>150351.18430045602</c:v>
                </c:pt>
                <c:pt idx="2298">
                  <c:v>150351.06133745</c:v>
                </c:pt>
                <c:pt idx="2299">
                  <c:v>150372.57833844499</c:v>
                </c:pt>
                <c:pt idx="2300">
                  <c:v>150365.87811823501</c:v>
                </c:pt>
                <c:pt idx="2301">
                  <c:v>150357.19066421399</c:v>
                </c:pt>
                <c:pt idx="2302">
                  <c:v>150372.93284837299</c:v>
                </c:pt>
                <c:pt idx="2303">
                  <c:v>150391.709543398</c:v>
                </c:pt>
                <c:pt idx="2304">
                  <c:v>150389.50984763901</c:v>
                </c:pt>
                <c:pt idx="2305">
                  <c:v>150412.04371173499</c:v>
                </c:pt>
                <c:pt idx="2306">
                  <c:v>150437.919189201</c:v>
                </c:pt>
                <c:pt idx="2307">
                  <c:v>150459.197933032</c:v>
                </c:pt>
                <c:pt idx="2308">
                  <c:v>150522.17969799499</c:v>
                </c:pt>
                <c:pt idx="2309">
                  <c:v>150783.88009460099</c:v>
                </c:pt>
                <c:pt idx="2310">
                  <c:v>150793.405675277</c:v>
                </c:pt>
                <c:pt idx="2311">
                  <c:v>150896.07656088501</c:v>
                </c:pt>
                <c:pt idx="2312">
                  <c:v>150932.30088728899</c:v>
                </c:pt>
                <c:pt idx="2313">
                  <c:v>150942.76372319501</c:v>
                </c:pt>
                <c:pt idx="2314">
                  <c:v>150964.32521222302</c:v>
                </c:pt>
                <c:pt idx="2315">
                  <c:v>150989.26818391599</c:v>
                </c:pt>
                <c:pt idx="2316">
                  <c:v>151265.681483275</c:v>
                </c:pt>
                <c:pt idx="2317">
                  <c:v>151258.61877927801</c:v>
                </c:pt>
                <c:pt idx="2318">
                  <c:v>151282.70222997299</c:v>
                </c:pt>
                <c:pt idx="2319">
                  <c:v>151298.69042729001</c:v>
                </c:pt>
                <c:pt idx="2320">
                  <c:v>151312.59056287401</c:v>
                </c:pt>
                <c:pt idx="2321">
                  <c:v>151337.40590925</c:v>
                </c:pt>
                <c:pt idx="2322">
                  <c:v>151333.02124540601</c:v>
                </c:pt>
                <c:pt idx="2323">
                  <c:v>151364.49772701101</c:v>
                </c:pt>
                <c:pt idx="2324">
                  <c:v>151380.92649093099</c:v>
                </c:pt>
                <c:pt idx="2325">
                  <c:v>151402.97935268001</c:v>
                </c:pt>
                <c:pt idx="2326">
                  <c:v>151425.11160443499</c:v>
                </c:pt>
                <c:pt idx="2327">
                  <c:v>151446.335925589</c:v>
                </c:pt>
                <c:pt idx="2328">
                  <c:v>151455.287083406</c:v>
                </c:pt>
                <c:pt idx="2329">
                  <c:v>151475.79022783699</c:v>
                </c:pt>
                <c:pt idx="2330">
                  <c:v>151474.36325565999</c:v>
                </c:pt>
                <c:pt idx="2331">
                  <c:v>151484.275938868</c:v>
                </c:pt>
                <c:pt idx="2332">
                  <c:v>151499.50248014502</c:v>
                </c:pt>
                <c:pt idx="2333">
                  <c:v>151497.82539894801</c:v>
                </c:pt>
                <c:pt idx="2334">
                  <c:v>151524.009068243</c:v>
                </c:pt>
                <c:pt idx="2335">
                  <c:v>151566.177841172</c:v>
                </c:pt>
                <c:pt idx="2336">
                  <c:v>151598.46909430402</c:v>
                </c:pt>
                <c:pt idx="2337">
                  <c:v>151624.06478953699</c:v>
                </c:pt>
                <c:pt idx="2338">
                  <c:v>151614.00156161399</c:v>
                </c:pt>
                <c:pt idx="2339">
                  <c:v>151627.27407170599</c:v>
                </c:pt>
                <c:pt idx="2340">
                  <c:v>151626.561609583</c:v>
                </c:pt>
                <c:pt idx="2341">
                  <c:v>151663.86053331301</c:v>
                </c:pt>
                <c:pt idx="2342">
                  <c:v>151660.94750397099</c:v>
                </c:pt>
                <c:pt idx="2343">
                  <c:v>151692.58633857398</c:v>
                </c:pt>
                <c:pt idx="2344">
                  <c:v>151691.04036853398</c:v>
                </c:pt>
                <c:pt idx="2345">
                  <c:v>151717.31780692498</c:v>
                </c:pt>
                <c:pt idx="2346">
                  <c:v>151752.60801535498</c:v>
                </c:pt>
                <c:pt idx="2347">
                  <c:v>151784.33116371301</c:v>
                </c:pt>
                <c:pt idx="2348">
                  <c:v>151852.59083902001</c:v>
                </c:pt>
                <c:pt idx="2349">
                  <c:v>151864.64901317502</c:v>
                </c:pt>
                <c:pt idx="2350">
                  <c:v>151920.900536131</c:v>
                </c:pt>
                <c:pt idx="2351">
                  <c:v>151939.54681716699</c:v>
                </c:pt>
                <c:pt idx="2352">
                  <c:v>151953.27257360501</c:v>
                </c:pt>
                <c:pt idx="2353">
                  <c:v>151974.991012579</c:v>
                </c:pt>
                <c:pt idx="2354">
                  <c:v>151993.22709739298</c:v>
                </c:pt>
                <c:pt idx="2355">
                  <c:v>152017.435515452</c:v>
                </c:pt>
                <c:pt idx="2356">
                  <c:v>152040.24737528799</c:v>
                </c:pt>
                <c:pt idx="2357">
                  <c:v>152221.05244946299</c:v>
                </c:pt>
                <c:pt idx="2358">
                  <c:v>152270.68858884001</c:v>
                </c:pt>
                <c:pt idx="2359">
                  <c:v>152333.66521218899</c:v>
                </c:pt>
                <c:pt idx="2360">
                  <c:v>152330.85026567001</c:v>
                </c:pt>
                <c:pt idx="2361">
                  <c:v>152354.75214767398</c:v>
                </c:pt>
                <c:pt idx="2362">
                  <c:v>152369.45376502001</c:v>
                </c:pt>
                <c:pt idx="2363">
                  <c:v>152390.17094002702</c:v>
                </c:pt>
                <c:pt idx="2364">
                  <c:v>152442.959934538</c:v>
                </c:pt>
                <c:pt idx="2365">
                  <c:v>152509.692855498</c:v>
                </c:pt>
                <c:pt idx="2366">
                  <c:v>152501.84309240201</c:v>
                </c:pt>
                <c:pt idx="2367">
                  <c:v>152544.77247561901</c:v>
                </c:pt>
                <c:pt idx="2368">
                  <c:v>152605.476723445</c:v>
                </c:pt>
                <c:pt idx="2369">
                  <c:v>152638.63913156601</c:v>
                </c:pt>
                <c:pt idx="2370">
                  <c:v>152632.073116196</c:v>
                </c:pt>
                <c:pt idx="2371">
                  <c:v>152644.34471090502</c:v>
                </c:pt>
                <c:pt idx="2372">
                  <c:v>152639.41669175099</c:v>
                </c:pt>
                <c:pt idx="2373">
                  <c:v>152660.45038103001</c:v>
                </c:pt>
                <c:pt idx="2374">
                  <c:v>152675.44005947901</c:v>
                </c:pt>
                <c:pt idx="2375">
                  <c:v>152674.83565839598</c:v>
                </c:pt>
                <c:pt idx="2376">
                  <c:v>152692.251132901</c:v>
                </c:pt>
                <c:pt idx="2377">
                  <c:v>152717.95358198398</c:v>
                </c:pt>
                <c:pt idx="2378">
                  <c:v>152743.12017031299</c:v>
                </c:pt>
                <c:pt idx="2379">
                  <c:v>152776.18750214801</c:v>
                </c:pt>
                <c:pt idx="2380">
                  <c:v>152775.19190267098</c:v>
                </c:pt>
                <c:pt idx="2381">
                  <c:v>152806.13078060199</c:v>
                </c:pt>
                <c:pt idx="2382">
                  <c:v>152811.604595154</c:v>
                </c:pt>
                <c:pt idx="2383">
                  <c:v>152870.92901678901</c:v>
                </c:pt>
                <c:pt idx="2384">
                  <c:v>152932.95814525298</c:v>
                </c:pt>
                <c:pt idx="2385">
                  <c:v>152978.504348558</c:v>
                </c:pt>
                <c:pt idx="2386">
                  <c:v>152962.14325350701</c:v>
                </c:pt>
                <c:pt idx="2387">
                  <c:v>152986.40705284901</c:v>
                </c:pt>
                <c:pt idx="2388">
                  <c:v>152998.65202445499</c:v>
                </c:pt>
                <c:pt idx="2389">
                  <c:v>153018.70200968601</c:v>
                </c:pt>
                <c:pt idx="2390">
                  <c:v>153058.167600841</c:v>
                </c:pt>
                <c:pt idx="2391">
                  <c:v>153076.62582080899</c:v>
                </c:pt>
                <c:pt idx="2392">
                  <c:v>153099.12687443601</c:v>
                </c:pt>
                <c:pt idx="2393">
                  <c:v>153107.02609288698</c:v>
                </c:pt>
                <c:pt idx="2394">
                  <c:v>153117.077163943</c:v>
                </c:pt>
                <c:pt idx="2395">
                  <c:v>153169.44663761</c:v>
                </c:pt>
                <c:pt idx="2396">
                  <c:v>153182.21113009501</c:v>
                </c:pt>
                <c:pt idx="2397">
                  <c:v>153204.186431904</c:v>
                </c:pt>
                <c:pt idx="2398">
                  <c:v>153209.697065641</c:v>
                </c:pt>
                <c:pt idx="2399">
                  <c:v>153207.96338311699</c:v>
                </c:pt>
                <c:pt idx="2400">
                  <c:v>153222.37288707102</c:v>
                </c:pt>
                <c:pt idx="2401">
                  <c:v>153269.89042004201</c:v>
                </c:pt>
                <c:pt idx="2402">
                  <c:v>153290.10855348001</c:v>
                </c:pt>
                <c:pt idx="2403">
                  <c:v>153321.07052510101</c:v>
                </c:pt>
                <c:pt idx="2404">
                  <c:v>153353.666658514</c:v>
                </c:pt>
                <c:pt idx="2405">
                  <c:v>153367.75093359602</c:v>
                </c:pt>
                <c:pt idx="2406">
                  <c:v>153391.779220873</c:v>
                </c:pt>
                <c:pt idx="2407">
                  <c:v>153428.57208778101</c:v>
                </c:pt>
                <c:pt idx="2408">
                  <c:v>153524.863799043</c:v>
                </c:pt>
                <c:pt idx="2409">
                  <c:v>153547.924024979</c:v>
                </c:pt>
                <c:pt idx="2410">
                  <c:v>153568.81200614601</c:v>
                </c:pt>
                <c:pt idx="2411">
                  <c:v>153566.42180923102</c:v>
                </c:pt>
                <c:pt idx="2412">
                  <c:v>153596.76909654101</c:v>
                </c:pt>
                <c:pt idx="2413">
                  <c:v>153593.67240700399</c:v>
                </c:pt>
                <c:pt idx="2414">
                  <c:v>153587.17981213902</c:v>
                </c:pt>
                <c:pt idx="2415">
                  <c:v>153610.92897077798</c:v>
                </c:pt>
                <c:pt idx="2416">
                  <c:v>153638.341877976</c:v>
                </c:pt>
                <c:pt idx="2417">
                  <c:v>153636.74815192801</c:v>
                </c:pt>
                <c:pt idx="2418">
                  <c:v>153657.31439006299</c:v>
                </c:pt>
                <c:pt idx="2419">
                  <c:v>153693.932311376</c:v>
                </c:pt>
                <c:pt idx="2420">
                  <c:v>153716.663735454</c:v>
                </c:pt>
                <c:pt idx="2421">
                  <c:v>153750.08962950599</c:v>
                </c:pt>
                <c:pt idx="2422">
                  <c:v>153773.108896822</c:v>
                </c:pt>
                <c:pt idx="2423">
                  <c:v>153782.55696113099</c:v>
                </c:pt>
                <c:pt idx="2424">
                  <c:v>153798.81857902301</c:v>
                </c:pt>
                <c:pt idx="2425">
                  <c:v>153808.51936673201</c:v>
                </c:pt>
                <c:pt idx="2426">
                  <c:v>153891.13133464401</c:v>
                </c:pt>
                <c:pt idx="2427">
                  <c:v>154011.208849438</c:v>
                </c:pt>
                <c:pt idx="2428">
                  <c:v>154015.70153074901</c:v>
                </c:pt>
                <c:pt idx="2429">
                  <c:v>154019.12562780801</c:v>
                </c:pt>
                <c:pt idx="2430">
                  <c:v>154056.20141420499</c:v>
                </c:pt>
                <c:pt idx="2431">
                  <c:v>154077.33031048899</c:v>
                </c:pt>
                <c:pt idx="2432">
                  <c:v>154108.37724946</c:v>
                </c:pt>
                <c:pt idx="2433">
                  <c:v>154123.79019603101</c:v>
                </c:pt>
                <c:pt idx="2434">
                  <c:v>154162.57983923701</c:v>
                </c:pt>
                <c:pt idx="2435">
                  <c:v>154175.0909983</c:v>
                </c:pt>
                <c:pt idx="2436">
                  <c:v>154193.659675823</c:v>
                </c:pt>
                <c:pt idx="2437">
                  <c:v>154227.617552632</c:v>
                </c:pt>
                <c:pt idx="2438">
                  <c:v>154278.77103458799</c:v>
                </c:pt>
                <c:pt idx="2439">
                  <c:v>154302.92677289</c:v>
                </c:pt>
                <c:pt idx="2440">
                  <c:v>154322.90860994899</c:v>
                </c:pt>
                <c:pt idx="2441">
                  <c:v>154338.24107718901</c:v>
                </c:pt>
                <c:pt idx="2442">
                  <c:v>154373.33211343599</c:v>
                </c:pt>
                <c:pt idx="2443">
                  <c:v>154592.85489179401</c:v>
                </c:pt>
                <c:pt idx="2444">
                  <c:v>154610.53720735101</c:v>
                </c:pt>
                <c:pt idx="2445">
                  <c:v>154639.601051946</c:v>
                </c:pt>
                <c:pt idx="2446">
                  <c:v>154638.51307770901</c:v>
                </c:pt>
                <c:pt idx="2447">
                  <c:v>154652.17425896099</c:v>
                </c:pt>
                <c:pt idx="2448">
                  <c:v>154672.43295886202</c:v>
                </c:pt>
                <c:pt idx="2449">
                  <c:v>154681.603332442</c:v>
                </c:pt>
                <c:pt idx="2450">
                  <c:v>154802.00973624</c:v>
                </c:pt>
                <c:pt idx="2451">
                  <c:v>154799.40542160301</c:v>
                </c:pt>
                <c:pt idx="2452">
                  <c:v>154842.007005141</c:v>
                </c:pt>
                <c:pt idx="2453">
                  <c:v>154903.04550145002</c:v>
                </c:pt>
                <c:pt idx="2454">
                  <c:v>155001.10575363599</c:v>
                </c:pt>
                <c:pt idx="2455">
                  <c:v>155029.76946737201</c:v>
                </c:pt>
                <c:pt idx="2456">
                  <c:v>155054.63056539802</c:v>
                </c:pt>
                <c:pt idx="2457">
                  <c:v>155047.98812298599</c:v>
                </c:pt>
                <c:pt idx="2458">
                  <c:v>155075.518590138</c:v>
                </c:pt>
                <c:pt idx="2459">
                  <c:v>155123.09525166999</c:v>
                </c:pt>
                <c:pt idx="2460">
                  <c:v>155251.35586301002</c:v>
                </c:pt>
                <c:pt idx="2461">
                  <c:v>155235.59123875599</c:v>
                </c:pt>
                <c:pt idx="2462">
                  <c:v>155301.877536466</c:v>
                </c:pt>
                <c:pt idx="2463">
                  <c:v>155425.22629423501</c:v>
                </c:pt>
                <c:pt idx="2464">
                  <c:v>155472.686528711</c:v>
                </c:pt>
                <c:pt idx="2465">
                  <c:v>155504.65364229601</c:v>
                </c:pt>
                <c:pt idx="2466">
                  <c:v>155512.384799686</c:v>
                </c:pt>
                <c:pt idx="2467">
                  <c:v>155595.93890300402</c:v>
                </c:pt>
                <c:pt idx="2468">
                  <c:v>155609.15855904701</c:v>
                </c:pt>
                <c:pt idx="2469">
                  <c:v>155651.03796368299</c:v>
                </c:pt>
                <c:pt idx="2470">
                  <c:v>155718.77981745801</c:v>
                </c:pt>
                <c:pt idx="2471">
                  <c:v>155719.04722495901</c:v>
                </c:pt>
                <c:pt idx="2472">
                  <c:v>155728.96348115301</c:v>
                </c:pt>
                <c:pt idx="2473">
                  <c:v>155742.45211332498</c:v>
                </c:pt>
                <c:pt idx="2474">
                  <c:v>155754.82227015999</c:v>
                </c:pt>
                <c:pt idx="2475">
                  <c:v>155785.775745046</c:v>
                </c:pt>
                <c:pt idx="2476">
                  <c:v>155816.90220474201</c:v>
                </c:pt>
                <c:pt idx="2477">
                  <c:v>155815.60952455099</c:v>
                </c:pt>
                <c:pt idx="2478">
                  <c:v>155844.310057472</c:v>
                </c:pt>
                <c:pt idx="2479">
                  <c:v>155885.07024602999</c:v>
                </c:pt>
                <c:pt idx="2480">
                  <c:v>155989.74492318899</c:v>
                </c:pt>
                <c:pt idx="2481">
                  <c:v>156009.48937454401</c:v>
                </c:pt>
                <c:pt idx="2482">
                  <c:v>156029.48332489698</c:v>
                </c:pt>
                <c:pt idx="2483">
                  <c:v>156055.37509866498</c:v>
                </c:pt>
                <c:pt idx="2484">
                  <c:v>156075.40957190801</c:v>
                </c:pt>
                <c:pt idx="2485">
                  <c:v>156086.345218437</c:v>
                </c:pt>
                <c:pt idx="2486">
                  <c:v>156113.994160576</c:v>
                </c:pt>
                <c:pt idx="2487">
                  <c:v>156205.17741689101</c:v>
                </c:pt>
                <c:pt idx="2488">
                  <c:v>156237.09215573</c:v>
                </c:pt>
                <c:pt idx="2489">
                  <c:v>156273.12820320099</c:v>
                </c:pt>
                <c:pt idx="2490">
                  <c:v>156282.54541782598</c:v>
                </c:pt>
                <c:pt idx="2491">
                  <c:v>156385.881532425</c:v>
                </c:pt>
                <c:pt idx="2492">
                  <c:v>156368.146188527</c:v>
                </c:pt>
                <c:pt idx="2493">
                  <c:v>156414.17199984301</c:v>
                </c:pt>
                <c:pt idx="2494">
                  <c:v>156435.126560554</c:v>
                </c:pt>
                <c:pt idx="2495">
                  <c:v>156453.2312292</c:v>
                </c:pt>
                <c:pt idx="2496">
                  <c:v>156465.087181062</c:v>
                </c:pt>
                <c:pt idx="2497">
                  <c:v>156475.34818683201</c:v>
                </c:pt>
                <c:pt idx="2498">
                  <c:v>156486.078125228</c:v>
                </c:pt>
                <c:pt idx="2499">
                  <c:v>156513.57412613698</c:v>
                </c:pt>
                <c:pt idx="2500">
                  <c:v>156530.79212780599</c:v>
                </c:pt>
                <c:pt idx="2501">
                  <c:v>156553.049041914</c:v>
                </c:pt>
                <c:pt idx="2502">
                  <c:v>156545.12455112301</c:v>
                </c:pt>
                <c:pt idx="2503">
                  <c:v>156578.46704645301</c:v>
                </c:pt>
                <c:pt idx="2504">
                  <c:v>156610.197035772</c:v>
                </c:pt>
                <c:pt idx="2505">
                  <c:v>156609.03651248998</c:v>
                </c:pt>
                <c:pt idx="2506">
                  <c:v>156608.79899606699</c:v>
                </c:pt>
                <c:pt idx="2507">
                  <c:v>156562.79414336401</c:v>
                </c:pt>
                <c:pt idx="2508">
                  <c:v>156549.35897526302</c:v>
                </c:pt>
                <c:pt idx="2509">
                  <c:v>156584.06421616802</c:v>
                </c:pt>
                <c:pt idx="2510">
                  <c:v>156614.38897623701</c:v>
                </c:pt>
                <c:pt idx="2511">
                  <c:v>156618.45891230201</c:v>
                </c:pt>
                <c:pt idx="2512">
                  <c:v>156650.09286672898</c:v>
                </c:pt>
                <c:pt idx="2513">
                  <c:v>156646.82598105399</c:v>
                </c:pt>
                <c:pt idx="2514">
                  <c:v>156671.296272843</c:v>
                </c:pt>
                <c:pt idx="2515">
                  <c:v>156699.40717592801</c:v>
                </c:pt>
                <c:pt idx="2516">
                  <c:v>156716.763957602</c:v>
                </c:pt>
                <c:pt idx="2517">
                  <c:v>156712.716548778</c:v>
                </c:pt>
                <c:pt idx="2518">
                  <c:v>156716.381865965</c:v>
                </c:pt>
                <c:pt idx="2519">
                  <c:v>156728.404658844</c:v>
                </c:pt>
                <c:pt idx="2520">
                  <c:v>156751.32327252999</c:v>
                </c:pt>
                <c:pt idx="2521">
                  <c:v>156761.079310803</c:v>
                </c:pt>
                <c:pt idx="2522">
                  <c:v>156784.489950805</c:v>
                </c:pt>
                <c:pt idx="2523">
                  <c:v>156807.500808532</c:v>
                </c:pt>
                <c:pt idx="2524">
                  <c:v>156831.74412856399</c:v>
                </c:pt>
                <c:pt idx="2525">
                  <c:v>156856.92130513201</c:v>
                </c:pt>
                <c:pt idx="2526">
                  <c:v>156885.611031949</c:v>
                </c:pt>
                <c:pt idx="2527">
                  <c:v>156902.13474143599</c:v>
                </c:pt>
                <c:pt idx="2528">
                  <c:v>156919.21143586599</c:v>
                </c:pt>
                <c:pt idx="2529">
                  <c:v>156918.07038971499</c:v>
                </c:pt>
                <c:pt idx="2530">
                  <c:v>156909.429297366</c:v>
                </c:pt>
                <c:pt idx="2531">
                  <c:v>156934.86542827301</c:v>
                </c:pt>
                <c:pt idx="2532">
                  <c:v>156933.29723600298</c:v>
                </c:pt>
                <c:pt idx="2533">
                  <c:v>156957.76539271499</c:v>
                </c:pt>
                <c:pt idx="2534">
                  <c:v>156956.95916149602</c:v>
                </c:pt>
                <c:pt idx="2535">
                  <c:v>156987.54440095898</c:v>
                </c:pt>
                <c:pt idx="2536">
                  <c:v>156986.33446589499</c:v>
                </c:pt>
                <c:pt idx="2537">
                  <c:v>157005.28305640499</c:v>
                </c:pt>
                <c:pt idx="2538">
                  <c:v>157029.29260729201</c:v>
                </c:pt>
                <c:pt idx="2539">
                  <c:v>157061.775450905</c:v>
                </c:pt>
                <c:pt idx="2540">
                  <c:v>157089.38822745401</c:v>
                </c:pt>
                <c:pt idx="2541">
                  <c:v>157087.242649361</c:v>
                </c:pt>
                <c:pt idx="2542">
                  <c:v>157098.709276468</c:v>
                </c:pt>
                <c:pt idx="2543">
                  <c:v>157104.25128276501</c:v>
                </c:pt>
                <c:pt idx="2544">
                  <c:v>157117.161134778</c:v>
                </c:pt>
                <c:pt idx="2545">
                  <c:v>157125.75333822099</c:v>
                </c:pt>
                <c:pt idx="2546">
                  <c:v>157114.22457601599</c:v>
                </c:pt>
                <c:pt idx="2547">
                  <c:v>157106.40631619902</c:v>
                </c:pt>
                <c:pt idx="2548">
                  <c:v>157101.67624918401</c:v>
                </c:pt>
                <c:pt idx="2549">
                  <c:v>157183.620896601</c:v>
                </c:pt>
                <c:pt idx="2550">
                  <c:v>157203.58617592001</c:v>
                </c:pt>
                <c:pt idx="2551">
                  <c:v>157224.38278450602</c:v>
                </c:pt>
                <c:pt idx="2552">
                  <c:v>157240.97285567201</c:v>
                </c:pt>
                <c:pt idx="2553">
                  <c:v>157257.89225157199</c:v>
                </c:pt>
                <c:pt idx="2554">
                  <c:v>157368.10954504999</c:v>
                </c:pt>
                <c:pt idx="2555">
                  <c:v>157320.49053056201</c:v>
                </c:pt>
                <c:pt idx="2556">
                  <c:v>157431.68120128702</c:v>
                </c:pt>
                <c:pt idx="2557">
                  <c:v>157439.888611567</c:v>
                </c:pt>
                <c:pt idx="2558">
                  <c:v>157469.549014105</c:v>
                </c:pt>
                <c:pt idx="2559">
                  <c:v>157533.22572484502</c:v>
                </c:pt>
                <c:pt idx="2560">
                  <c:v>157594.87716254499</c:v>
                </c:pt>
                <c:pt idx="2561">
                  <c:v>157622.980178917</c:v>
                </c:pt>
                <c:pt idx="2562">
                  <c:v>157624.13281548599</c:v>
                </c:pt>
                <c:pt idx="2563">
                  <c:v>157644.35382474199</c:v>
                </c:pt>
                <c:pt idx="2564">
                  <c:v>157758.52767733901</c:v>
                </c:pt>
                <c:pt idx="2565">
                  <c:v>157761.93155652599</c:v>
                </c:pt>
                <c:pt idx="2566">
                  <c:v>157775.17696421201</c:v>
                </c:pt>
                <c:pt idx="2567">
                  <c:v>157786.66049764302</c:v>
                </c:pt>
                <c:pt idx="2568">
                  <c:v>157814.07126976398</c:v>
                </c:pt>
                <c:pt idx="2569">
                  <c:v>157843.23681374101</c:v>
                </c:pt>
                <c:pt idx="2570">
                  <c:v>157858.009760088</c:v>
                </c:pt>
                <c:pt idx="2571">
                  <c:v>157939.00011523202</c:v>
                </c:pt>
                <c:pt idx="2572">
                  <c:v>157967.59411216801</c:v>
                </c:pt>
                <c:pt idx="2573">
                  <c:v>157959.77380442002</c:v>
                </c:pt>
                <c:pt idx="2574">
                  <c:v>158078.42774573099</c:v>
                </c:pt>
                <c:pt idx="2575">
                  <c:v>158193.275629065</c:v>
                </c:pt>
                <c:pt idx="2576">
                  <c:v>158230.60453101899</c:v>
                </c:pt>
                <c:pt idx="2577">
                  <c:v>158228.411240491</c:v>
                </c:pt>
                <c:pt idx="2578">
                  <c:v>158227.97668696201</c:v>
                </c:pt>
                <c:pt idx="2579">
                  <c:v>158219.402871325</c:v>
                </c:pt>
                <c:pt idx="2580">
                  <c:v>158230.84575114699</c:v>
                </c:pt>
                <c:pt idx="2581">
                  <c:v>158245.57233582201</c:v>
                </c:pt>
                <c:pt idx="2582">
                  <c:v>158261.99556597101</c:v>
                </c:pt>
                <c:pt idx="2583">
                  <c:v>158268.420056237</c:v>
                </c:pt>
                <c:pt idx="2584">
                  <c:v>158268.115655259</c:v>
                </c:pt>
                <c:pt idx="2585">
                  <c:v>158285.80006231999</c:v>
                </c:pt>
                <c:pt idx="2586">
                  <c:v>158285.44272014702</c:v>
                </c:pt>
                <c:pt idx="2587">
                  <c:v>158293.65466201899</c:v>
                </c:pt>
                <c:pt idx="2588">
                  <c:v>158294.97000017</c:v>
                </c:pt>
                <c:pt idx="2589">
                  <c:v>158274.727988728</c:v>
                </c:pt>
                <c:pt idx="2590">
                  <c:v>158289.55932289499</c:v>
                </c:pt>
                <c:pt idx="2591">
                  <c:v>158278.10659557499</c:v>
                </c:pt>
                <c:pt idx="2592">
                  <c:v>158267.50223456501</c:v>
                </c:pt>
                <c:pt idx="2593">
                  <c:v>158281.31435268899</c:v>
                </c:pt>
                <c:pt idx="2594">
                  <c:v>158305.02076621499</c:v>
                </c:pt>
                <c:pt idx="2595">
                  <c:v>158326.643867465</c:v>
                </c:pt>
                <c:pt idx="2596">
                  <c:v>158355.76522842</c:v>
                </c:pt>
                <c:pt idx="2597">
                  <c:v>158412.340629485</c:v>
                </c:pt>
                <c:pt idx="2598">
                  <c:v>158432.28460160701</c:v>
                </c:pt>
                <c:pt idx="2599">
                  <c:v>158471.860824609</c:v>
                </c:pt>
                <c:pt idx="2600">
                  <c:v>158760.16711288001</c:v>
                </c:pt>
                <c:pt idx="2601">
                  <c:v>158792.768649345</c:v>
                </c:pt>
                <c:pt idx="2602">
                  <c:v>158818.043211568</c:v>
                </c:pt>
                <c:pt idx="2603">
                  <c:v>158814.42194668399</c:v>
                </c:pt>
                <c:pt idx="2604">
                  <c:v>158841.37123716201</c:v>
                </c:pt>
                <c:pt idx="2605">
                  <c:v>158871.34972259999</c:v>
                </c:pt>
                <c:pt idx="2606">
                  <c:v>158894.67408806202</c:v>
                </c:pt>
                <c:pt idx="2607">
                  <c:v>158894.02319458799</c:v>
                </c:pt>
                <c:pt idx="2608">
                  <c:v>158911.874616958</c:v>
                </c:pt>
                <c:pt idx="2609">
                  <c:v>158929.760156987</c:v>
                </c:pt>
                <c:pt idx="2610">
                  <c:v>158938.588221079</c:v>
                </c:pt>
                <c:pt idx="2611">
                  <c:v>158938.11379825501</c:v>
                </c:pt>
                <c:pt idx="2612">
                  <c:v>158950.32338858501</c:v>
                </c:pt>
                <c:pt idx="2613">
                  <c:v>158945.82591424399</c:v>
                </c:pt>
                <c:pt idx="2614">
                  <c:v>158994.14837124399</c:v>
                </c:pt>
                <c:pt idx="2615">
                  <c:v>159015.46859657101</c:v>
                </c:pt>
                <c:pt idx="2616">
                  <c:v>159037.39596808</c:v>
                </c:pt>
                <c:pt idx="2617">
                  <c:v>159050.58329295699</c:v>
                </c:pt>
                <c:pt idx="2618">
                  <c:v>159060.16503922999</c:v>
                </c:pt>
                <c:pt idx="2619">
                  <c:v>159069.618768029</c:v>
                </c:pt>
                <c:pt idx="2620">
                  <c:v>159127.90728516201</c:v>
                </c:pt>
                <c:pt idx="2621">
                  <c:v>159148.63779350699</c:v>
                </c:pt>
                <c:pt idx="2622">
                  <c:v>159177.47972081299</c:v>
                </c:pt>
                <c:pt idx="2623">
                  <c:v>159209.420777744</c:v>
                </c:pt>
                <c:pt idx="2624">
                  <c:v>159232.448628941</c:v>
                </c:pt>
                <c:pt idx="2625">
                  <c:v>159277.548383288</c:v>
                </c:pt>
                <c:pt idx="2626">
                  <c:v>159298.49462155599</c:v>
                </c:pt>
                <c:pt idx="2627">
                  <c:v>159328.905917603</c:v>
                </c:pt>
                <c:pt idx="2628">
                  <c:v>159351.50078389901</c:v>
                </c:pt>
                <c:pt idx="2629">
                  <c:v>159352.02745075</c:v>
                </c:pt>
                <c:pt idx="2630">
                  <c:v>159384.56685211702</c:v>
                </c:pt>
                <c:pt idx="2631">
                  <c:v>159402.68132468802</c:v>
                </c:pt>
                <c:pt idx="2632">
                  <c:v>159439.32913707901</c:v>
                </c:pt>
                <c:pt idx="2633">
                  <c:v>159477.09032676599</c:v>
                </c:pt>
                <c:pt idx="2634">
                  <c:v>159494.79390594701</c:v>
                </c:pt>
                <c:pt idx="2635">
                  <c:v>159707.26953586901</c:v>
                </c:pt>
                <c:pt idx="2636">
                  <c:v>159734.469196805</c:v>
                </c:pt>
                <c:pt idx="2637">
                  <c:v>159732.72126590999</c:v>
                </c:pt>
                <c:pt idx="2638">
                  <c:v>159760.485720072</c:v>
                </c:pt>
                <c:pt idx="2639">
                  <c:v>159778.39866751799</c:v>
                </c:pt>
                <c:pt idx="2640">
                  <c:v>159804.90577919199</c:v>
                </c:pt>
                <c:pt idx="2641">
                  <c:v>159834.186443035</c:v>
                </c:pt>
                <c:pt idx="2642">
                  <c:v>159865.833512935</c:v>
                </c:pt>
                <c:pt idx="2643">
                  <c:v>159887.46254011302</c:v>
                </c:pt>
                <c:pt idx="2644">
                  <c:v>159935.333798698</c:v>
                </c:pt>
                <c:pt idx="2645">
                  <c:v>159958.69302256001</c:v>
                </c:pt>
                <c:pt idx="2646">
                  <c:v>159989.05638830698</c:v>
                </c:pt>
                <c:pt idx="2647">
                  <c:v>159986.40518912199</c:v>
                </c:pt>
                <c:pt idx="2648">
                  <c:v>159982.10383685399</c:v>
                </c:pt>
                <c:pt idx="2649">
                  <c:v>160001.45464972701</c:v>
                </c:pt>
                <c:pt idx="2650">
                  <c:v>159995.693122656</c:v>
                </c:pt>
                <c:pt idx="2651">
                  <c:v>159994.54558412801</c:v>
                </c:pt>
                <c:pt idx="2652">
                  <c:v>159939.46796136501</c:v>
                </c:pt>
                <c:pt idx="2653">
                  <c:v>159948.033672424</c:v>
                </c:pt>
                <c:pt idx="2654">
                  <c:v>159969.15664278</c:v>
                </c:pt>
                <c:pt idx="2655">
                  <c:v>159977.80379177601</c:v>
                </c:pt>
                <c:pt idx="2656">
                  <c:v>160004.12593606501</c:v>
                </c:pt>
                <c:pt idx="2657">
                  <c:v>160038.09431396701</c:v>
                </c:pt>
                <c:pt idx="2658">
                  <c:v>160060.58556366901</c:v>
                </c:pt>
                <c:pt idx="2659">
                  <c:v>160148.07522391999</c:v>
                </c:pt>
                <c:pt idx="2660">
                  <c:v>160172.300548303</c:v>
                </c:pt>
                <c:pt idx="2661">
                  <c:v>160186.69432240399</c:v>
                </c:pt>
                <c:pt idx="2662">
                  <c:v>160235.261877529</c:v>
                </c:pt>
                <c:pt idx="2663">
                  <c:v>160251.10576107001</c:v>
                </c:pt>
                <c:pt idx="2664">
                  <c:v>160263.238009325</c:v>
                </c:pt>
                <c:pt idx="2665">
                  <c:v>160280.20367975099</c:v>
                </c:pt>
                <c:pt idx="2666">
                  <c:v>160299.921508003</c:v>
                </c:pt>
                <c:pt idx="2667">
                  <c:v>160309.97214332901</c:v>
                </c:pt>
                <c:pt idx="2668">
                  <c:v>160333.57437381201</c:v>
                </c:pt>
                <c:pt idx="2669">
                  <c:v>160433.37815601999</c:v>
                </c:pt>
                <c:pt idx="2670">
                  <c:v>160465.675160788</c:v>
                </c:pt>
                <c:pt idx="2671">
                  <c:v>160523.40376487101</c:v>
                </c:pt>
                <c:pt idx="2672">
                  <c:v>160519.23613814</c:v>
                </c:pt>
                <c:pt idx="2673">
                  <c:v>160543.563423343</c:v>
                </c:pt>
                <c:pt idx="2674">
                  <c:v>160577.48779251499</c:v>
                </c:pt>
                <c:pt idx="2675">
                  <c:v>160614.22824110399</c:v>
                </c:pt>
                <c:pt idx="2676">
                  <c:v>160638.38772668398</c:v>
                </c:pt>
                <c:pt idx="2677">
                  <c:v>160639.18633262801</c:v>
                </c:pt>
                <c:pt idx="2678">
                  <c:v>160653.733527262</c:v>
                </c:pt>
                <c:pt idx="2679">
                  <c:v>160701.07184448399</c:v>
                </c:pt>
                <c:pt idx="2680">
                  <c:v>160728.02810664201</c:v>
                </c:pt>
                <c:pt idx="2681">
                  <c:v>160760.90946891301</c:v>
                </c:pt>
                <c:pt idx="2682">
                  <c:v>160808.89737241901</c:v>
                </c:pt>
                <c:pt idx="2683">
                  <c:v>160854.47830340499</c:v>
                </c:pt>
                <c:pt idx="2684">
                  <c:v>160912.813966524</c:v>
                </c:pt>
                <c:pt idx="2685">
                  <c:v>160937.10351750901</c:v>
                </c:pt>
                <c:pt idx="2686">
                  <c:v>160956.52892735801</c:v>
                </c:pt>
                <c:pt idx="2687">
                  <c:v>160975.58566605402</c:v>
                </c:pt>
                <c:pt idx="2688">
                  <c:v>160979.61660428401</c:v>
                </c:pt>
                <c:pt idx="2689">
                  <c:v>160984.710331557</c:v>
                </c:pt>
                <c:pt idx="2690">
                  <c:v>161006.49439146899</c:v>
                </c:pt>
                <c:pt idx="2691">
                  <c:v>161027.31714385501</c:v>
                </c:pt>
                <c:pt idx="2692">
                  <c:v>161058.64739447201</c:v>
                </c:pt>
                <c:pt idx="2693">
                  <c:v>161138.83639857301</c:v>
                </c:pt>
                <c:pt idx="2694">
                  <c:v>161169.07784706599</c:v>
                </c:pt>
                <c:pt idx="2695">
                  <c:v>161264.00646416901</c:v>
                </c:pt>
                <c:pt idx="2696">
                  <c:v>161277.86999843299</c:v>
                </c:pt>
                <c:pt idx="2697">
                  <c:v>161299.62133502201</c:v>
                </c:pt>
                <c:pt idx="2698">
                  <c:v>161279.657798623</c:v>
                </c:pt>
                <c:pt idx="2699">
                  <c:v>161304.28787260302</c:v>
                </c:pt>
                <c:pt idx="2700">
                  <c:v>161333.25206574699</c:v>
                </c:pt>
                <c:pt idx="2701">
                  <c:v>161366.27791608599</c:v>
                </c:pt>
                <c:pt idx="2702">
                  <c:v>161397.68354799302</c:v>
                </c:pt>
                <c:pt idx="2703">
                  <c:v>161429.62687072001</c:v>
                </c:pt>
                <c:pt idx="2704">
                  <c:v>161464.08439912001</c:v>
                </c:pt>
                <c:pt idx="2705">
                  <c:v>161494.614867322</c:v>
                </c:pt>
                <c:pt idx="2706">
                  <c:v>161517.10929785302</c:v>
                </c:pt>
                <c:pt idx="2707">
                  <c:v>161579.77550715001</c:v>
                </c:pt>
                <c:pt idx="2708">
                  <c:v>161655.74154680999</c:v>
                </c:pt>
                <c:pt idx="2709">
                  <c:v>161632.87129915401</c:v>
                </c:pt>
                <c:pt idx="2710">
                  <c:v>161649.97527028201</c:v>
                </c:pt>
                <c:pt idx="2711">
                  <c:v>161667.49000408099</c:v>
                </c:pt>
                <c:pt idx="2712">
                  <c:v>161680.443603386</c:v>
                </c:pt>
                <c:pt idx="2713">
                  <c:v>161677.45510560798</c:v>
                </c:pt>
                <c:pt idx="2714">
                  <c:v>161685.35733059599</c:v>
                </c:pt>
                <c:pt idx="2715">
                  <c:v>161679.72822187201</c:v>
                </c:pt>
                <c:pt idx="2716">
                  <c:v>161706.24491960599</c:v>
                </c:pt>
                <c:pt idx="2717">
                  <c:v>161738.28292646201</c:v>
                </c:pt>
                <c:pt idx="2718">
                  <c:v>161749.01948795401</c:v>
                </c:pt>
                <c:pt idx="2719">
                  <c:v>161748.27469466499</c:v>
                </c:pt>
                <c:pt idx="2720">
                  <c:v>161735.03996236401</c:v>
                </c:pt>
                <c:pt idx="2721">
                  <c:v>161740.5881996</c:v>
                </c:pt>
                <c:pt idx="2722">
                  <c:v>161735.83856830801</c:v>
                </c:pt>
                <c:pt idx="2723">
                  <c:v>161756.78933816799</c:v>
                </c:pt>
                <c:pt idx="2724">
                  <c:v>161777.32999895199</c:v>
                </c:pt>
                <c:pt idx="2725">
                  <c:v>161830.15433116601</c:v>
                </c:pt>
                <c:pt idx="2726">
                  <c:v>161834.89733936201</c:v>
                </c:pt>
                <c:pt idx="2727">
                  <c:v>161829.604875636</c:v>
                </c:pt>
                <c:pt idx="2728">
                  <c:v>161894.62010536299</c:v>
                </c:pt>
                <c:pt idx="2729">
                  <c:v>161915.45013444001</c:v>
                </c:pt>
                <c:pt idx="2730">
                  <c:v>161910.10181012799</c:v>
                </c:pt>
                <c:pt idx="2731">
                  <c:v>161900.50341896899</c:v>
                </c:pt>
                <c:pt idx="2732">
                  <c:v>161926.031706771</c:v>
                </c:pt>
                <c:pt idx="2733">
                  <c:v>161951.983306268</c:v>
                </c:pt>
                <c:pt idx="2734">
                  <c:v>161967.81037063099</c:v>
                </c:pt>
                <c:pt idx="2735">
                  <c:v>162009.55204101399</c:v>
                </c:pt>
                <c:pt idx="2736">
                  <c:v>162020.41457204899</c:v>
                </c:pt>
                <c:pt idx="2737">
                  <c:v>162056.28386564899</c:v>
                </c:pt>
                <c:pt idx="2738">
                  <c:v>162087.22758018301</c:v>
                </c:pt>
                <c:pt idx="2739">
                  <c:v>162103.762836515</c:v>
                </c:pt>
                <c:pt idx="2740">
                  <c:v>162128.773564223</c:v>
                </c:pt>
                <c:pt idx="2741">
                  <c:v>162281.28002282901</c:v>
                </c:pt>
                <c:pt idx="2742">
                  <c:v>162377.90715904499</c:v>
                </c:pt>
                <c:pt idx="2743">
                  <c:v>162552.12059692599</c:v>
                </c:pt>
                <c:pt idx="2744">
                  <c:v>162698.16104019698</c:v>
                </c:pt>
                <c:pt idx="2745">
                  <c:v>162837.49843101299</c:v>
                </c:pt>
                <c:pt idx="2746">
                  <c:v>162857.10540955301</c:v>
                </c:pt>
                <c:pt idx="2747">
                  <c:v>162881.30197575601</c:v>
                </c:pt>
                <c:pt idx="2748">
                  <c:v>162905.590916719</c:v>
                </c:pt>
                <c:pt idx="2749">
                  <c:v>162934.24774592099</c:v>
                </c:pt>
                <c:pt idx="2750">
                  <c:v>162970.731767405</c:v>
                </c:pt>
                <c:pt idx="2751">
                  <c:v>162987.444975869</c:v>
                </c:pt>
                <c:pt idx="2752">
                  <c:v>163019.576272518</c:v>
                </c:pt>
                <c:pt idx="2753">
                  <c:v>163035.609175733</c:v>
                </c:pt>
                <c:pt idx="2754">
                  <c:v>163062.843085047</c:v>
                </c:pt>
                <c:pt idx="2755">
                  <c:v>163182.316242331</c:v>
                </c:pt>
                <c:pt idx="2756">
                  <c:v>163242.757004226</c:v>
                </c:pt>
                <c:pt idx="2757">
                  <c:v>163241.753692328</c:v>
                </c:pt>
                <c:pt idx="2758">
                  <c:v>163257.473479965</c:v>
                </c:pt>
                <c:pt idx="2759">
                  <c:v>163289.12211849302</c:v>
                </c:pt>
                <c:pt idx="2760">
                  <c:v>163281.51858642002</c:v>
                </c:pt>
                <c:pt idx="2761">
                  <c:v>163290.460332469</c:v>
                </c:pt>
                <c:pt idx="2762">
                  <c:v>163265.362938064</c:v>
                </c:pt>
                <c:pt idx="2763">
                  <c:v>163251.04602673501</c:v>
                </c:pt>
                <c:pt idx="2764">
                  <c:v>163262.372000198</c:v>
                </c:pt>
                <c:pt idx="2765">
                  <c:v>163294.134799986</c:v>
                </c:pt>
                <c:pt idx="2766">
                  <c:v>163291.674842698</c:v>
                </c:pt>
                <c:pt idx="2767">
                  <c:v>163309.65214746501</c:v>
                </c:pt>
                <c:pt idx="2768">
                  <c:v>163334.16562009699</c:v>
                </c:pt>
                <c:pt idx="2769">
                  <c:v>163370.88323643402</c:v>
                </c:pt>
                <c:pt idx="2770">
                  <c:v>163396.69758098101</c:v>
                </c:pt>
                <c:pt idx="2771">
                  <c:v>163408.788086302</c:v>
                </c:pt>
                <c:pt idx="2772">
                  <c:v>163428.08404076801</c:v>
                </c:pt>
                <c:pt idx="2773">
                  <c:v>163413.204209852</c:v>
                </c:pt>
                <c:pt idx="2774">
                  <c:v>163437.73480667302</c:v>
                </c:pt>
                <c:pt idx="2775">
                  <c:v>163464.62645007201</c:v>
                </c:pt>
                <c:pt idx="2776">
                  <c:v>163467.709588406</c:v>
                </c:pt>
                <c:pt idx="2777">
                  <c:v>163533.292400031</c:v>
                </c:pt>
                <c:pt idx="2778">
                  <c:v>163520.14363725903</c:v>
                </c:pt>
                <c:pt idx="2779">
                  <c:v>163656.44743224201</c:v>
                </c:pt>
                <c:pt idx="2780">
                  <c:v>163733.677263194</c:v>
                </c:pt>
                <c:pt idx="2781">
                  <c:v>163737.67229727202</c:v>
                </c:pt>
                <c:pt idx="2782">
                  <c:v>163735.677612478</c:v>
                </c:pt>
                <c:pt idx="2783">
                  <c:v>163733.166849072</c:v>
                </c:pt>
                <c:pt idx="2784">
                  <c:v>163760.46359065201</c:v>
                </c:pt>
                <c:pt idx="2785">
                  <c:v>163768.64877870199</c:v>
                </c:pt>
                <c:pt idx="2786">
                  <c:v>163779.14595013199</c:v>
                </c:pt>
                <c:pt idx="2787">
                  <c:v>163793.66713168501</c:v>
                </c:pt>
                <c:pt idx="2788">
                  <c:v>163832.353245443</c:v>
                </c:pt>
                <c:pt idx="2789">
                  <c:v>163992.709815729</c:v>
                </c:pt>
                <c:pt idx="2790">
                  <c:v>164022.815534327</c:v>
                </c:pt>
                <c:pt idx="2791">
                  <c:v>164055.27733218099</c:v>
                </c:pt>
                <c:pt idx="2792">
                  <c:v>164080.20897489399</c:v>
                </c:pt>
                <c:pt idx="2793">
                  <c:v>164114.654651438</c:v>
                </c:pt>
                <c:pt idx="2794">
                  <c:v>164342.62383798099</c:v>
                </c:pt>
                <c:pt idx="2795">
                  <c:v>164334.303007182</c:v>
                </c:pt>
                <c:pt idx="2796">
                  <c:v>164393.45810413902</c:v>
                </c:pt>
                <c:pt idx="2797">
                  <c:v>164425.65689536501</c:v>
                </c:pt>
                <c:pt idx="2798">
                  <c:v>164424.098681312</c:v>
                </c:pt>
                <c:pt idx="2799">
                  <c:v>164426.34778885299</c:v>
                </c:pt>
                <c:pt idx="2800">
                  <c:v>164449.07672926999</c:v>
                </c:pt>
                <c:pt idx="2801">
                  <c:v>164480.44183828699</c:v>
                </c:pt>
                <c:pt idx="2802">
                  <c:v>164530.73100621501</c:v>
                </c:pt>
                <c:pt idx="2803">
                  <c:v>164566.14435194299</c:v>
                </c:pt>
                <c:pt idx="2804">
                  <c:v>164588.89895685701</c:v>
                </c:pt>
                <c:pt idx="2805">
                  <c:v>164580.68766858001</c:v>
                </c:pt>
                <c:pt idx="2806">
                  <c:v>164592.46240036999</c:v>
                </c:pt>
                <c:pt idx="2807">
                  <c:v>164604.55447431898</c:v>
                </c:pt>
                <c:pt idx="2808">
                  <c:v>164603.23974619</c:v>
                </c:pt>
                <c:pt idx="2809">
                  <c:v>164620.76811833799</c:v>
                </c:pt>
                <c:pt idx="2810">
                  <c:v>164633.807687172</c:v>
                </c:pt>
                <c:pt idx="2811">
                  <c:v>164647.86403196098</c:v>
                </c:pt>
                <c:pt idx="2812">
                  <c:v>164663.03305687799</c:v>
                </c:pt>
                <c:pt idx="2813">
                  <c:v>164675.02347501801</c:v>
                </c:pt>
                <c:pt idx="2814">
                  <c:v>164688.10404604502</c:v>
                </c:pt>
                <c:pt idx="2815">
                  <c:v>164706.89076285998</c:v>
                </c:pt>
                <c:pt idx="2816">
                  <c:v>164703.46627364401</c:v>
                </c:pt>
                <c:pt idx="2817">
                  <c:v>164702.470979178</c:v>
                </c:pt>
                <c:pt idx="2818">
                  <c:v>164716.70104951801</c:v>
                </c:pt>
                <c:pt idx="2819">
                  <c:v>164726.775606421</c:v>
                </c:pt>
                <c:pt idx="2820">
                  <c:v>164734.934650671</c:v>
                </c:pt>
                <c:pt idx="2821">
                  <c:v>164740.967114656</c:v>
                </c:pt>
                <c:pt idx="2822">
                  <c:v>164764.01474799501</c:v>
                </c:pt>
                <c:pt idx="2823">
                  <c:v>164791.354801137</c:v>
                </c:pt>
                <c:pt idx="2824">
                  <c:v>164818.40993043201</c:v>
                </c:pt>
                <c:pt idx="2825">
                  <c:v>164840.05512319301</c:v>
                </c:pt>
                <c:pt idx="2826">
                  <c:v>164870.478793972</c:v>
                </c:pt>
                <c:pt idx="2827">
                  <c:v>164895.12655858998</c:v>
                </c:pt>
                <c:pt idx="2828">
                  <c:v>164957.880872493</c:v>
                </c:pt>
                <c:pt idx="2829">
                  <c:v>165002.45879659199</c:v>
                </c:pt>
                <c:pt idx="2830">
                  <c:v>165025.534316651</c:v>
                </c:pt>
                <c:pt idx="2831">
                  <c:v>165104.144278805</c:v>
                </c:pt>
                <c:pt idx="2832">
                  <c:v>165124.72023371901</c:v>
                </c:pt>
                <c:pt idx="2833">
                  <c:v>165124.69191126901</c:v>
                </c:pt>
                <c:pt idx="2834">
                  <c:v>165118.761625969</c:v>
                </c:pt>
                <c:pt idx="2835">
                  <c:v>165132.73635852901</c:v>
                </c:pt>
                <c:pt idx="2836">
                  <c:v>165167.551795551</c:v>
                </c:pt>
                <c:pt idx="2837">
                  <c:v>165166.36159905599</c:v>
                </c:pt>
                <c:pt idx="2838">
                  <c:v>165166.09057499602</c:v>
                </c:pt>
                <c:pt idx="2839">
                  <c:v>165182.04016663501</c:v>
                </c:pt>
                <c:pt idx="2840">
                  <c:v>165197.61481260901</c:v>
                </c:pt>
                <c:pt idx="2841">
                  <c:v>165228.38811313998</c:v>
                </c:pt>
                <c:pt idx="2842">
                  <c:v>165240.64219150302</c:v>
                </c:pt>
                <c:pt idx="2843">
                  <c:v>165240.61077537001</c:v>
                </c:pt>
                <c:pt idx="2844">
                  <c:v>165264.06468336101</c:v>
                </c:pt>
                <c:pt idx="2845">
                  <c:v>165284.990921622</c:v>
                </c:pt>
                <c:pt idx="2846">
                  <c:v>165279.87270632299</c:v>
                </c:pt>
                <c:pt idx="2847">
                  <c:v>165307.108184265</c:v>
                </c:pt>
                <c:pt idx="2848">
                  <c:v>165333.483879771</c:v>
                </c:pt>
                <c:pt idx="2849">
                  <c:v>165361.50942334899</c:v>
                </c:pt>
                <c:pt idx="2850">
                  <c:v>165359.82541404499</c:v>
                </c:pt>
                <c:pt idx="2851">
                  <c:v>165380.08407037301</c:v>
                </c:pt>
                <c:pt idx="2852">
                  <c:v>165397.00015472501</c:v>
                </c:pt>
                <c:pt idx="2853">
                  <c:v>165427.283869028</c:v>
                </c:pt>
                <c:pt idx="2854">
                  <c:v>165448.780565005</c:v>
                </c:pt>
                <c:pt idx="2855">
                  <c:v>165469.85473360101</c:v>
                </c:pt>
                <c:pt idx="2856">
                  <c:v>165484.087461894</c:v>
                </c:pt>
                <c:pt idx="2857">
                  <c:v>165513.23548952502</c:v>
                </c:pt>
                <c:pt idx="2858">
                  <c:v>165535.022294536</c:v>
                </c:pt>
                <c:pt idx="2859">
                  <c:v>165645.17043766301</c:v>
                </c:pt>
                <c:pt idx="2860">
                  <c:v>165704.74915132599</c:v>
                </c:pt>
                <c:pt idx="2861">
                  <c:v>165756.21688175801</c:v>
                </c:pt>
                <c:pt idx="2862">
                  <c:v>165752.907338116</c:v>
                </c:pt>
                <c:pt idx="2863">
                  <c:v>165779.68499454702</c:v>
                </c:pt>
                <c:pt idx="2864">
                  <c:v>165795.78940105502</c:v>
                </c:pt>
                <c:pt idx="2865">
                  <c:v>165803.51724689701</c:v>
                </c:pt>
                <c:pt idx="2866">
                  <c:v>165822.02675228598</c:v>
                </c:pt>
                <c:pt idx="2867">
                  <c:v>165830.69355270499</c:v>
                </c:pt>
                <c:pt idx="2868">
                  <c:v>165829.971940252</c:v>
                </c:pt>
                <c:pt idx="2869">
                  <c:v>165863.11535054501</c:v>
                </c:pt>
                <c:pt idx="2870">
                  <c:v>165860.83221249099</c:v>
                </c:pt>
                <c:pt idx="2871">
                  <c:v>165882.21182781699</c:v>
                </c:pt>
                <c:pt idx="2872">
                  <c:v>165911.788178038</c:v>
                </c:pt>
                <c:pt idx="2873">
                  <c:v>165937.65851389</c:v>
                </c:pt>
                <c:pt idx="2874">
                  <c:v>165920.35828997</c:v>
                </c:pt>
                <c:pt idx="2875">
                  <c:v>165913.29092366199</c:v>
                </c:pt>
                <c:pt idx="2876">
                  <c:v>165884.137492979</c:v>
                </c:pt>
                <c:pt idx="2877">
                  <c:v>165883.965510348</c:v>
                </c:pt>
                <c:pt idx="2878">
                  <c:v>165881.98411531901</c:v>
                </c:pt>
                <c:pt idx="2879">
                  <c:v>165897.309000857</c:v>
                </c:pt>
                <c:pt idx="2880">
                  <c:v>165919.55232018902</c:v>
                </c:pt>
                <c:pt idx="2881">
                  <c:v>165934.01890477299</c:v>
                </c:pt>
                <c:pt idx="2882">
                  <c:v>165946.76191576902</c:v>
                </c:pt>
                <c:pt idx="2883">
                  <c:v>166010.810304199</c:v>
                </c:pt>
                <c:pt idx="2884">
                  <c:v>166013.39675390598</c:v>
                </c:pt>
                <c:pt idx="2885">
                  <c:v>166027.96996162101</c:v>
                </c:pt>
                <c:pt idx="2886">
                  <c:v>166052.667486605</c:v>
                </c:pt>
                <c:pt idx="2887">
                  <c:v>166078.33446726602</c:v>
                </c:pt>
                <c:pt idx="2888">
                  <c:v>166073.632635555</c:v>
                </c:pt>
                <c:pt idx="2889">
                  <c:v>166098.80122824202</c:v>
                </c:pt>
                <c:pt idx="2890">
                  <c:v>166157.558765147</c:v>
                </c:pt>
                <c:pt idx="2891">
                  <c:v>166160.642513503</c:v>
                </c:pt>
                <c:pt idx="2892">
                  <c:v>166174.98683224901</c:v>
                </c:pt>
                <c:pt idx="2893">
                  <c:v>166178.547966393</c:v>
                </c:pt>
                <c:pt idx="2894">
                  <c:v>166207.22849930701</c:v>
                </c:pt>
                <c:pt idx="2895">
                  <c:v>166232.14510933499</c:v>
                </c:pt>
                <c:pt idx="2896">
                  <c:v>166231.38685198899</c:v>
                </c:pt>
                <c:pt idx="2897">
                  <c:v>166250.75008316699</c:v>
                </c:pt>
                <c:pt idx="2898">
                  <c:v>166250.19491957402</c:v>
                </c:pt>
                <c:pt idx="2899">
                  <c:v>166271.30224722301</c:v>
                </c:pt>
                <c:pt idx="2900">
                  <c:v>166298.423956062</c:v>
                </c:pt>
                <c:pt idx="2901">
                  <c:v>166297.74404297001</c:v>
                </c:pt>
                <c:pt idx="2902">
                  <c:v>166316.54431098801</c:v>
                </c:pt>
                <c:pt idx="2903">
                  <c:v>166345.13399419701</c:v>
                </c:pt>
                <c:pt idx="2904">
                  <c:v>166358.61683116</c:v>
                </c:pt>
                <c:pt idx="2905">
                  <c:v>166377.01182670498</c:v>
                </c:pt>
                <c:pt idx="2906">
                  <c:v>166388.512353606</c:v>
                </c:pt>
                <c:pt idx="2907">
                  <c:v>166502.44376603101</c:v>
                </c:pt>
                <c:pt idx="2908">
                  <c:v>166515.312659424</c:v>
                </c:pt>
                <c:pt idx="2909">
                  <c:v>166531.64856928101</c:v>
                </c:pt>
                <c:pt idx="2910">
                  <c:v>166591.18479926899</c:v>
                </c:pt>
                <c:pt idx="2911">
                  <c:v>166608.18245227702</c:v>
                </c:pt>
                <c:pt idx="2912">
                  <c:v>166653.71575797402</c:v>
                </c:pt>
                <c:pt idx="2913">
                  <c:v>166683.32396005801</c:v>
                </c:pt>
                <c:pt idx="2914">
                  <c:v>166711.362444817</c:v>
                </c:pt>
                <c:pt idx="2915">
                  <c:v>166710.39638783401</c:v>
                </c:pt>
                <c:pt idx="2916">
                  <c:v>166737.99304237301</c:v>
                </c:pt>
                <c:pt idx="2917">
                  <c:v>166766.409915064</c:v>
                </c:pt>
                <c:pt idx="2918">
                  <c:v>166796.15781218602</c:v>
                </c:pt>
                <c:pt idx="2919">
                  <c:v>166807.11162865601</c:v>
                </c:pt>
                <c:pt idx="2920">
                  <c:v>166823.468017823</c:v>
                </c:pt>
                <c:pt idx="2921">
                  <c:v>166887.23644972799</c:v>
                </c:pt>
                <c:pt idx="2922">
                  <c:v>166882.432613624</c:v>
                </c:pt>
                <c:pt idx="2923">
                  <c:v>166931.74879646199</c:v>
                </c:pt>
                <c:pt idx="2924">
                  <c:v>166977.23377970202</c:v>
                </c:pt>
                <c:pt idx="2925">
                  <c:v>167006.90272254799</c:v>
                </c:pt>
                <c:pt idx="2926">
                  <c:v>167023.930571645</c:v>
                </c:pt>
                <c:pt idx="2927">
                  <c:v>167045.44456610302</c:v>
                </c:pt>
                <c:pt idx="2928">
                  <c:v>167062.46827576499</c:v>
                </c:pt>
                <c:pt idx="2929">
                  <c:v>167090.37965808299</c:v>
                </c:pt>
                <c:pt idx="2930">
                  <c:v>167124.56494237902</c:v>
                </c:pt>
                <c:pt idx="2931">
                  <c:v>167148.37144308601</c:v>
                </c:pt>
                <c:pt idx="2932">
                  <c:v>167170.694544581</c:v>
                </c:pt>
                <c:pt idx="2933">
                  <c:v>167196.740218185</c:v>
                </c:pt>
                <c:pt idx="2934">
                  <c:v>167210.15760850199</c:v>
                </c:pt>
                <c:pt idx="2935">
                  <c:v>167222.81395280099</c:v>
                </c:pt>
                <c:pt idx="2936">
                  <c:v>167268.029524182</c:v>
                </c:pt>
                <c:pt idx="2937">
                  <c:v>167436.50461582799</c:v>
                </c:pt>
                <c:pt idx="2938">
                  <c:v>167450.936385585</c:v>
                </c:pt>
                <c:pt idx="2939">
                  <c:v>167477.520142166</c:v>
                </c:pt>
                <c:pt idx="2940">
                  <c:v>167490.648817785</c:v>
                </c:pt>
                <c:pt idx="2941">
                  <c:v>167489.91252123099</c:v>
                </c:pt>
                <c:pt idx="2942">
                  <c:v>167512.04642875999</c:v>
                </c:pt>
                <c:pt idx="2943">
                  <c:v>167509.006732707</c:v>
                </c:pt>
                <c:pt idx="2944">
                  <c:v>167516.720548043</c:v>
                </c:pt>
                <c:pt idx="2945">
                  <c:v>167568.693158826</c:v>
                </c:pt>
                <c:pt idx="2946">
                  <c:v>167564.42047759201</c:v>
                </c:pt>
                <c:pt idx="2947">
                  <c:v>167629.801720519</c:v>
                </c:pt>
                <c:pt idx="2948">
                  <c:v>167663.82683046701</c:v>
                </c:pt>
                <c:pt idx="2949">
                  <c:v>167662.21415016401</c:v>
                </c:pt>
                <c:pt idx="2950">
                  <c:v>167698.937038834</c:v>
                </c:pt>
                <c:pt idx="2951">
                  <c:v>167718.18846169399</c:v>
                </c:pt>
                <c:pt idx="2952">
                  <c:v>167727.57813818302</c:v>
                </c:pt>
                <c:pt idx="2953">
                  <c:v>167748.66877737301</c:v>
                </c:pt>
                <c:pt idx="2954">
                  <c:v>167772.38586628399</c:v>
                </c:pt>
                <c:pt idx="2955">
                  <c:v>167749.67753589601</c:v>
                </c:pt>
                <c:pt idx="2956">
                  <c:v>167770.791312349</c:v>
                </c:pt>
                <c:pt idx="2957">
                  <c:v>167772.900071257</c:v>
                </c:pt>
                <c:pt idx="2958">
                  <c:v>167776.34621625402</c:v>
                </c:pt>
                <c:pt idx="2959">
                  <c:v>167775.46181507301</c:v>
                </c:pt>
                <c:pt idx="2960">
                  <c:v>167780.121163109</c:v>
                </c:pt>
                <c:pt idx="2961">
                  <c:v>167805.797381246</c:v>
                </c:pt>
                <c:pt idx="2962">
                  <c:v>167832.81403558201</c:v>
                </c:pt>
                <c:pt idx="2963">
                  <c:v>167836.501792864</c:v>
                </c:pt>
                <c:pt idx="2964">
                  <c:v>167932.87054119</c:v>
                </c:pt>
                <c:pt idx="2965">
                  <c:v>167940.982788038</c:v>
                </c:pt>
                <c:pt idx="2966">
                  <c:v>167937.65642521798</c:v>
                </c:pt>
                <c:pt idx="2967">
                  <c:v>168033.582341145</c:v>
                </c:pt>
                <c:pt idx="2968">
                  <c:v>168031.64722064201</c:v>
                </c:pt>
                <c:pt idx="2969">
                  <c:v>168063.56126231301</c:v>
                </c:pt>
                <c:pt idx="2970">
                  <c:v>168071.67503421599</c:v>
                </c:pt>
                <c:pt idx="2971">
                  <c:v>168077.66388162802</c:v>
                </c:pt>
                <c:pt idx="2972">
                  <c:v>168211.79190242899</c:v>
                </c:pt>
                <c:pt idx="2973">
                  <c:v>168208.50671609401</c:v>
                </c:pt>
                <c:pt idx="2974">
                  <c:v>168253.39618714299</c:v>
                </c:pt>
                <c:pt idx="2975">
                  <c:v>168264.00072244499</c:v>
                </c:pt>
                <c:pt idx="2976">
                  <c:v>168283.61467266502</c:v>
                </c:pt>
                <c:pt idx="2977">
                  <c:v>168293.52042776599</c:v>
                </c:pt>
                <c:pt idx="2978">
                  <c:v>168300.568578381</c:v>
                </c:pt>
                <c:pt idx="2979">
                  <c:v>168301.86522371499</c:v>
                </c:pt>
                <c:pt idx="2980">
                  <c:v>168322.110590278</c:v>
                </c:pt>
                <c:pt idx="2981">
                  <c:v>168335.09926584802</c:v>
                </c:pt>
                <c:pt idx="2982">
                  <c:v>168357.93212787001</c:v>
                </c:pt>
                <c:pt idx="2983">
                  <c:v>168374.90812509699</c:v>
                </c:pt>
                <c:pt idx="2984">
                  <c:v>168370.950128069</c:v>
                </c:pt>
                <c:pt idx="2985">
                  <c:v>168387.64643020899</c:v>
                </c:pt>
                <c:pt idx="2986">
                  <c:v>168411.80861731499</c:v>
                </c:pt>
                <c:pt idx="2987">
                  <c:v>168436.40997668798</c:v>
                </c:pt>
                <c:pt idx="2988">
                  <c:v>168432.91921293898</c:v>
                </c:pt>
                <c:pt idx="2989">
                  <c:v>168657.480206568</c:v>
                </c:pt>
                <c:pt idx="2990">
                  <c:v>168635.964251325</c:v>
                </c:pt>
                <c:pt idx="2991">
                  <c:v>168660.08844277501</c:v>
                </c:pt>
                <c:pt idx="2992">
                  <c:v>168667.56674604598</c:v>
                </c:pt>
                <c:pt idx="2993">
                  <c:v>168651.22774250602</c:v>
                </c:pt>
                <c:pt idx="2994">
                  <c:v>168661.31227762601</c:v>
                </c:pt>
                <c:pt idx="2995">
                  <c:v>168677.38313292401</c:v>
                </c:pt>
                <c:pt idx="2996">
                  <c:v>168707.34880790001</c:v>
                </c:pt>
                <c:pt idx="2997">
                  <c:v>168745.651479258</c:v>
                </c:pt>
                <c:pt idx="2998">
                  <c:v>168769.350964677</c:v>
                </c:pt>
                <c:pt idx="2999">
                  <c:v>168796.961170419</c:v>
                </c:pt>
                <c:pt idx="3000">
                  <c:v>168838.85329837102</c:v>
                </c:pt>
                <c:pt idx="3001">
                  <c:v>168914.12251861498</c:v>
                </c:pt>
                <c:pt idx="3002">
                  <c:v>168930.30065063899</c:v>
                </c:pt>
                <c:pt idx="3003">
                  <c:v>169004.11200544899</c:v>
                </c:pt>
                <c:pt idx="3004">
                  <c:v>169034.51332327898</c:v>
                </c:pt>
                <c:pt idx="3005">
                  <c:v>169054.173635171</c:v>
                </c:pt>
                <c:pt idx="3006">
                  <c:v>169143.40560540001</c:v>
                </c:pt>
                <c:pt idx="3007">
                  <c:v>169175.265485832</c:v>
                </c:pt>
                <c:pt idx="3008">
                  <c:v>169195.19346666301</c:v>
                </c:pt>
                <c:pt idx="3009">
                  <c:v>169193.14165766598</c:v>
                </c:pt>
                <c:pt idx="3010">
                  <c:v>169369.26651233801</c:v>
                </c:pt>
                <c:pt idx="3011">
                  <c:v>169337.55560799301</c:v>
                </c:pt>
                <c:pt idx="3012">
                  <c:v>169369.775009248</c:v>
                </c:pt>
                <c:pt idx="3013">
                  <c:v>169461.426893178</c:v>
                </c:pt>
                <c:pt idx="3014">
                  <c:v>169678.35507367799</c:v>
                </c:pt>
                <c:pt idx="3015">
                  <c:v>169718.80698326102</c:v>
                </c:pt>
                <c:pt idx="3016">
                  <c:v>169767.18556228501</c:v>
                </c:pt>
                <c:pt idx="3017">
                  <c:v>169789.00770499901</c:v>
                </c:pt>
                <c:pt idx="3018">
                  <c:v>169786.18687612499</c:v>
                </c:pt>
                <c:pt idx="3019">
                  <c:v>169859.74786047701</c:v>
                </c:pt>
                <c:pt idx="3020">
                  <c:v>169914.65506923699</c:v>
                </c:pt>
                <c:pt idx="3021">
                  <c:v>169958.19530234099</c:v>
                </c:pt>
                <c:pt idx="3022">
                  <c:v>169991.770869648</c:v>
                </c:pt>
                <c:pt idx="3023">
                  <c:v>170017.28564982</c:v>
                </c:pt>
                <c:pt idx="3024">
                  <c:v>170038.86705170901</c:v>
                </c:pt>
                <c:pt idx="3025">
                  <c:v>170060.82361712799</c:v>
                </c:pt>
                <c:pt idx="3026">
                  <c:v>170077.82310020199</c:v>
                </c:pt>
                <c:pt idx="3027">
                  <c:v>170119.02882268501</c:v>
                </c:pt>
                <c:pt idx="3028">
                  <c:v>170149.201512984</c:v>
                </c:pt>
                <c:pt idx="3029">
                  <c:v>170181.43246108398</c:v>
                </c:pt>
                <c:pt idx="3030">
                  <c:v>170198.40139948501</c:v>
                </c:pt>
                <c:pt idx="3031">
                  <c:v>170210.69848439901</c:v>
                </c:pt>
                <c:pt idx="3032">
                  <c:v>170291.92552807901</c:v>
                </c:pt>
                <c:pt idx="3033">
                  <c:v>170384.198457978</c:v>
                </c:pt>
                <c:pt idx="3034">
                  <c:v>170432.397167658</c:v>
                </c:pt>
                <c:pt idx="3035">
                  <c:v>170479.10406853698</c:v>
                </c:pt>
                <c:pt idx="3036">
                  <c:v>170504.81401217601</c:v>
                </c:pt>
                <c:pt idx="3037">
                  <c:v>170506.52555961601</c:v>
                </c:pt>
                <c:pt idx="3038">
                  <c:v>170507.54874080201</c:v>
                </c:pt>
                <c:pt idx="3039">
                  <c:v>170577.175083254</c:v>
                </c:pt>
                <c:pt idx="3040">
                  <c:v>170709.18580483898</c:v>
                </c:pt>
                <c:pt idx="3041">
                  <c:v>170781.215590398</c:v>
                </c:pt>
                <c:pt idx="3042">
                  <c:v>170829.41704517702</c:v>
                </c:pt>
                <c:pt idx="3043">
                  <c:v>170849.484328889</c:v>
                </c:pt>
                <c:pt idx="3044">
                  <c:v>170878.409349906</c:v>
                </c:pt>
                <c:pt idx="3045">
                  <c:v>170898.75075136099</c:v>
                </c:pt>
                <c:pt idx="3046">
                  <c:v>170916.33864422701</c:v>
                </c:pt>
                <c:pt idx="3047">
                  <c:v>170931.92919434601</c:v>
                </c:pt>
                <c:pt idx="3048">
                  <c:v>170931.029978345</c:v>
                </c:pt>
                <c:pt idx="3049">
                  <c:v>170941.80087536099</c:v>
                </c:pt>
                <c:pt idx="3050">
                  <c:v>170954.408679338</c:v>
                </c:pt>
                <c:pt idx="3051">
                  <c:v>170971.26946955299</c:v>
                </c:pt>
                <c:pt idx="3052">
                  <c:v>170994.255316378</c:v>
                </c:pt>
                <c:pt idx="3053">
                  <c:v>171008.11832776602</c:v>
                </c:pt>
                <c:pt idx="3054">
                  <c:v>171006.85501577699</c:v>
                </c:pt>
                <c:pt idx="3055">
                  <c:v>171013.76334063499</c:v>
                </c:pt>
                <c:pt idx="3056">
                  <c:v>171027.33689658399</c:v>
                </c:pt>
                <c:pt idx="3057">
                  <c:v>171026.00674361302</c:v>
                </c:pt>
                <c:pt idx="3058">
                  <c:v>171043.042261558</c:v>
                </c:pt>
                <c:pt idx="3059">
                  <c:v>171162.95572400701</c:v>
                </c:pt>
                <c:pt idx="3060">
                  <c:v>171391.79763416701</c:v>
                </c:pt>
                <c:pt idx="3061">
                  <c:v>171388.09641282799</c:v>
                </c:pt>
                <c:pt idx="3062">
                  <c:v>171390.567089074</c:v>
                </c:pt>
                <c:pt idx="3063">
                  <c:v>171481.48882024299</c:v>
                </c:pt>
                <c:pt idx="3064">
                  <c:v>171481.44916881298</c:v>
                </c:pt>
                <c:pt idx="3065">
                  <c:v>171496.573444259</c:v>
                </c:pt>
                <c:pt idx="3066">
                  <c:v>171514.48626098598</c:v>
                </c:pt>
                <c:pt idx="3067">
                  <c:v>171610.34751458102</c:v>
                </c:pt>
                <c:pt idx="3068">
                  <c:v>171687.32815154598</c:v>
                </c:pt>
                <c:pt idx="3069">
                  <c:v>171718.25927348301</c:v>
                </c:pt>
                <c:pt idx="3070">
                  <c:v>171734.52720946001</c:v>
                </c:pt>
                <c:pt idx="3071">
                  <c:v>171764.292884366</c:v>
                </c:pt>
                <c:pt idx="3072">
                  <c:v>171766.985042171</c:v>
                </c:pt>
                <c:pt idx="3073">
                  <c:v>171785.65907920801</c:v>
                </c:pt>
                <c:pt idx="3074">
                  <c:v>171800.90675338998</c:v>
                </c:pt>
                <c:pt idx="3075">
                  <c:v>171819.047239042</c:v>
                </c:pt>
                <c:pt idx="3076">
                  <c:v>171840.78284577798</c:v>
                </c:pt>
                <c:pt idx="3077">
                  <c:v>171858.85853837899</c:v>
                </c:pt>
                <c:pt idx="3078">
                  <c:v>171888.11406060099</c:v>
                </c:pt>
                <c:pt idx="3079">
                  <c:v>171889.563734311</c:v>
                </c:pt>
                <c:pt idx="3080">
                  <c:v>171914.74958190598</c:v>
                </c:pt>
                <c:pt idx="3081">
                  <c:v>171929.46126461501</c:v>
                </c:pt>
                <c:pt idx="3082">
                  <c:v>171951.24406090999</c:v>
                </c:pt>
                <c:pt idx="3083">
                  <c:v>171963.92249671998</c:v>
                </c:pt>
                <c:pt idx="3084">
                  <c:v>171972.41056069301</c:v>
                </c:pt>
                <c:pt idx="3085">
                  <c:v>171998.700983838</c:v>
                </c:pt>
                <c:pt idx="3086">
                  <c:v>171996.71422933001</c:v>
                </c:pt>
                <c:pt idx="3087">
                  <c:v>172108.24276509701</c:v>
                </c:pt>
                <c:pt idx="3088">
                  <c:v>172214.79853223899</c:v>
                </c:pt>
                <c:pt idx="3089">
                  <c:v>172227.56363474598</c:v>
                </c:pt>
                <c:pt idx="3090">
                  <c:v>172241.31579642202</c:v>
                </c:pt>
                <c:pt idx="3091">
                  <c:v>172216.772084128</c:v>
                </c:pt>
                <c:pt idx="3092">
                  <c:v>172251.34882825601</c:v>
                </c:pt>
                <c:pt idx="3093">
                  <c:v>172229.77256798101</c:v>
                </c:pt>
                <c:pt idx="3094">
                  <c:v>172239.09191764801</c:v>
                </c:pt>
                <c:pt idx="3095">
                  <c:v>172257.621989493</c:v>
                </c:pt>
                <c:pt idx="3096">
                  <c:v>172278.221865984</c:v>
                </c:pt>
                <c:pt idx="3097">
                  <c:v>172297.156687426</c:v>
                </c:pt>
                <c:pt idx="3098">
                  <c:v>172318.48549663401</c:v>
                </c:pt>
                <c:pt idx="3099">
                  <c:v>172334.93613419999</c:v>
                </c:pt>
                <c:pt idx="3100">
                  <c:v>172350.474571011</c:v>
                </c:pt>
                <c:pt idx="3101">
                  <c:v>172374.02882762102</c:v>
                </c:pt>
                <c:pt idx="3102">
                  <c:v>172370.929305839</c:v>
                </c:pt>
                <c:pt idx="3103">
                  <c:v>172383.601990013</c:v>
                </c:pt>
                <c:pt idx="3104">
                  <c:v>172419.990760919</c:v>
                </c:pt>
                <c:pt idx="3105">
                  <c:v>172483.86368087801</c:v>
                </c:pt>
                <c:pt idx="3106">
                  <c:v>172536.35071449901</c:v>
                </c:pt>
                <c:pt idx="3107">
                  <c:v>172635.96835285099</c:v>
                </c:pt>
                <c:pt idx="3108">
                  <c:v>172908.224700864</c:v>
                </c:pt>
                <c:pt idx="3109">
                  <c:v>172971.325376544</c:v>
                </c:pt>
                <c:pt idx="3110">
                  <c:v>173002.72839407099</c:v>
                </c:pt>
                <c:pt idx="3111">
                  <c:v>173000.339983649</c:v>
                </c:pt>
                <c:pt idx="3112">
                  <c:v>173021.23166852101</c:v>
                </c:pt>
                <c:pt idx="3113">
                  <c:v>173045.932810064</c:v>
                </c:pt>
                <c:pt idx="3114">
                  <c:v>173057.85895802901</c:v>
                </c:pt>
                <c:pt idx="3115">
                  <c:v>173071.83199124201</c:v>
                </c:pt>
                <c:pt idx="3116">
                  <c:v>173272.37040565701</c:v>
                </c:pt>
                <c:pt idx="3117">
                  <c:v>173295.45211308199</c:v>
                </c:pt>
                <c:pt idx="3118">
                  <c:v>173323.10066306399</c:v>
                </c:pt>
                <c:pt idx="3119">
                  <c:v>173346.66847087702</c:v>
                </c:pt>
                <c:pt idx="3120">
                  <c:v>173337.513260701</c:v>
                </c:pt>
                <c:pt idx="3121">
                  <c:v>173362.52394483599</c:v>
                </c:pt>
                <c:pt idx="3122">
                  <c:v>173366.876538952</c:v>
                </c:pt>
                <c:pt idx="3123">
                  <c:v>173387.18569638699</c:v>
                </c:pt>
                <c:pt idx="3124">
                  <c:v>173413.032546392</c:v>
                </c:pt>
                <c:pt idx="3125">
                  <c:v>173424.73180974601</c:v>
                </c:pt>
                <c:pt idx="3126">
                  <c:v>173471.30838378199</c:v>
                </c:pt>
                <c:pt idx="3127">
                  <c:v>173551.21281262001</c:v>
                </c:pt>
                <c:pt idx="3128">
                  <c:v>173643.04299726599</c:v>
                </c:pt>
                <c:pt idx="3129">
                  <c:v>173801.56662573401</c:v>
                </c:pt>
                <c:pt idx="3130">
                  <c:v>173871.36381791899</c:v>
                </c:pt>
                <c:pt idx="3131">
                  <c:v>174232.307473661</c:v>
                </c:pt>
                <c:pt idx="3132">
                  <c:v>174379.613581863</c:v>
                </c:pt>
                <c:pt idx="3133">
                  <c:v>174485.37993696399</c:v>
                </c:pt>
                <c:pt idx="3134">
                  <c:v>174544.31904256</c:v>
                </c:pt>
                <c:pt idx="3135">
                  <c:v>174537.15463918098</c:v>
                </c:pt>
                <c:pt idx="3136">
                  <c:v>174616.675451327</c:v>
                </c:pt>
                <c:pt idx="3137">
                  <c:v>174726.47901916999</c:v>
                </c:pt>
                <c:pt idx="3138">
                  <c:v>174708.24554873598</c:v>
                </c:pt>
                <c:pt idx="3139">
                  <c:v>174727.77466232501</c:v>
                </c:pt>
                <c:pt idx="3140">
                  <c:v>174754.94835375299</c:v>
                </c:pt>
                <c:pt idx="3141">
                  <c:v>174785.32030338098</c:v>
                </c:pt>
                <c:pt idx="3142">
                  <c:v>174809.416215954</c:v>
                </c:pt>
                <c:pt idx="3143">
                  <c:v>174837.502413148</c:v>
                </c:pt>
                <c:pt idx="3144">
                  <c:v>174860.489262152</c:v>
                </c:pt>
                <c:pt idx="3145">
                  <c:v>174879.655586943</c:v>
                </c:pt>
                <c:pt idx="3146">
                  <c:v>174892.298162174</c:v>
                </c:pt>
                <c:pt idx="3147">
                  <c:v>174913.79860542901</c:v>
                </c:pt>
                <c:pt idx="3148">
                  <c:v>174935.644321136</c:v>
                </c:pt>
                <c:pt idx="3149">
                  <c:v>174955.497094969</c:v>
                </c:pt>
                <c:pt idx="3150">
                  <c:v>174966.47069358101</c:v>
                </c:pt>
                <c:pt idx="3151">
                  <c:v>174994.23148761099</c:v>
                </c:pt>
                <c:pt idx="3152">
                  <c:v>175072.33778945802</c:v>
                </c:pt>
                <c:pt idx="3153">
                  <c:v>175095.52176271399</c:v>
                </c:pt>
                <c:pt idx="3154">
                  <c:v>175145.23485200899</c:v>
                </c:pt>
                <c:pt idx="3155">
                  <c:v>175142.69027595498</c:v>
                </c:pt>
                <c:pt idx="3156">
                  <c:v>175176.78331621</c:v>
                </c:pt>
                <c:pt idx="3157">
                  <c:v>175166.64200547099</c:v>
                </c:pt>
                <c:pt idx="3158">
                  <c:v>175033.677688781</c:v>
                </c:pt>
                <c:pt idx="3159">
                  <c:v>175011.35859600201</c:v>
                </c:pt>
                <c:pt idx="3160">
                  <c:v>175153.85476788</c:v>
                </c:pt>
                <c:pt idx="3161">
                  <c:v>175150.295420229</c:v>
                </c:pt>
                <c:pt idx="3162">
                  <c:v>175224.69365977601</c:v>
                </c:pt>
                <c:pt idx="3163">
                  <c:v>175390.01005750601</c:v>
                </c:pt>
                <c:pt idx="3164">
                  <c:v>175481.47623331001</c:v>
                </c:pt>
                <c:pt idx="3165">
                  <c:v>175496.49584640999</c:v>
                </c:pt>
                <c:pt idx="3166">
                  <c:v>175515.83720394201</c:v>
                </c:pt>
                <c:pt idx="3167">
                  <c:v>175514.94099447801</c:v>
                </c:pt>
                <c:pt idx="3168">
                  <c:v>175532.29285240301</c:v>
                </c:pt>
                <c:pt idx="3169">
                  <c:v>175570.05683076198</c:v>
                </c:pt>
                <c:pt idx="3170">
                  <c:v>175591.35187089501</c:v>
                </c:pt>
                <c:pt idx="3171">
                  <c:v>175611.48612630801</c:v>
                </c:pt>
                <c:pt idx="3172">
                  <c:v>175633.54861768999</c:v>
                </c:pt>
                <c:pt idx="3173">
                  <c:v>175647.76474467001</c:v>
                </c:pt>
                <c:pt idx="3174">
                  <c:v>175737.12765176399</c:v>
                </c:pt>
                <c:pt idx="3175">
                  <c:v>175820.61360690999</c:v>
                </c:pt>
                <c:pt idx="3176">
                  <c:v>175818.57334475801</c:v>
                </c:pt>
                <c:pt idx="3177">
                  <c:v>175883.96774673101</c:v>
                </c:pt>
                <c:pt idx="3178">
                  <c:v>175876.14517318699</c:v>
                </c:pt>
                <c:pt idx="3179">
                  <c:v>175891.35589746502</c:v>
                </c:pt>
                <c:pt idx="3180">
                  <c:v>175890.45376207301</c:v>
                </c:pt>
                <c:pt idx="3181">
                  <c:v>175924.79312049699</c:v>
                </c:pt>
                <c:pt idx="3182">
                  <c:v>175913.47995749599</c:v>
                </c:pt>
                <c:pt idx="3183">
                  <c:v>175941.33565352001</c:v>
                </c:pt>
                <c:pt idx="3184">
                  <c:v>175981.321506295</c:v>
                </c:pt>
                <c:pt idx="3185">
                  <c:v>176030.60914881801</c:v>
                </c:pt>
                <c:pt idx="3186">
                  <c:v>176023.885747772</c:v>
                </c:pt>
                <c:pt idx="3187">
                  <c:v>176017.96308774699</c:v>
                </c:pt>
                <c:pt idx="3188">
                  <c:v>176043.26187655798</c:v>
                </c:pt>
                <c:pt idx="3189">
                  <c:v>176024.139342632</c:v>
                </c:pt>
                <c:pt idx="3190">
                  <c:v>176032.07934541101</c:v>
                </c:pt>
                <c:pt idx="3191">
                  <c:v>176051.214689799</c:v>
                </c:pt>
                <c:pt idx="3192">
                  <c:v>176070.27447860499</c:v>
                </c:pt>
                <c:pt idx="3193">
                  <c:v>176083.910605382</c:v>
                </c:pt>
                <c:pt idx="3194">
                  <c:v>176122.802296554</c:v>
                </c:pt>
                <c:pt idx="3195">
                  <c:v>176145.11785991999</c:v>
                </c:pt>
                <c:pt idx="3196">
                  <c:v>176171.46270574201</c:v>
                </c:pt>
                <c:pt idx="3197">
                  <c:v>176194.342060155</c:v>
                </c:pt>
                <c:pt idx="3198">
                  <c:v>176243.03292687002</c:v>
                </c:pt>
                <c:pt idx="3199">
                  <c:v>176264.71184513302</c:v>
                </c:pt>
                <c:pt idx="3200">
                  <c:v>176389.89393687699</c:v>
                </c:pt>
                <c:pt idx="3201">
                  <c:v>176386.86522122001</c:v>
                </c:pt>
                <c:pt idx="3202">
                  <c:v>176423.30031022499</c:v>
                </c:pt>
                <c:pt idx="3203">
                  <c:v>176439.58894337702</c:v>
                </c:pt>
                <c:pt idx="3204">
                  <c:v>176584.74620551101</c:v>
                </c:pt>
                <c:pt idx="3205">
                  <c:v>176622.90072866902</c:v>
                </c:pt>
                <c:pt idx="3206">
                  <c:v>176656.073637883</c:v>
                </c:pt>
                <c:pt idx="3207">
                  <c:v>176662.20122172701</c:v>
                </c:pt>
                <c:pt idx="3208">
                  <c:v>176686.49669864</c:v>
                </c:pt>
                <c:pt idx="3209">
                  <c:v>176720.392963227</c:v>
                </c:pt>
                <c:pt idx="3210">
                  <c:v>176754.85641755501</c:v>
                </c:pt>
                <c:pt idx="3211">
                  <c:v>176751.116154808</c:v>
                </c:pt>
                <c:pt idx="3212">
                  <c:v>176764.618643194</c:v>
                </c:pt>
                <c:pt idx="3213">
                  <c:v>176779.76065285099</c:v>
                </c:pt>
                <c:pt idx="3214">
                  <c:v>176804.820138746</c:v>
                </c:pt>
                <c:pt idx="3215">
                  <c:v>176829.21034336099</c:v>
                </c:pt>
                <c:pt idx="3216">
                  <c:v>176845.54581748802</c:v>
                </c:pt>
                <c:pt idx="3217">
                  <c:v>176864.156063653</c:v>
                </c:pt>
                <c:pt idx="3218">
                  <c:v>176919.840658306</c:v>
                </c:pt>
                <c:pt idx="3219">
                  <c:v>176932.16122906702</c:v>
                </c:pt>
                <c:pt idx="3220">
                  <c:v>176957.26807881301</c:v>
                </c:pt>
                <c:pt idx="3221">
                  <c:v>176956.70890650401</c:v>
                </c:pt>
                <c:pt idx="3222">
                  <c:v>176980.83780383802</c:v>
                </c:pt>
                <c:pt idx="3223">
                  <c:v>177001.33667811501</c:v>
                </c:pt>
                <c:pt idx="3224">
                  <c:v>177068.63012214701</c:v>
                </c:pt>
                <c:pt idx="3225">
                  <c:v>177091.76708013599</c:v>
                </c:pt>
                <c:pt idx="3226">
                  <c:v>177111.73902612401</c:v>
                </c:pt>
                <c:pt idx="3227">
                  <c:v>177135.31999298302</c:v>
                </c:pt>
                <c:pt idx="3228">
                  <c:v>177154.983180693</c:v>
                </c:pt>
                <c:pt idx="3229">
                  <c:v>177168.50601767001</c:v>
                </c:pt>
                <c:pt idx="3230">
                  <c:v>177241.18909321798</c:v>
                </c:pt>
                <c:pt idx="3231">
                  <c:v>177257.07463254701</c:v>
                </c:pt>
                <c:pt idx="3232">
                  <c:v>177276.910151472</c:v>
                </c:pt>
                <c:pt idx="3233">
                  <c:v>177301.406892072</c:v>
                </c:pt>
                <c:pt idx="3234">
                  <c:v>177308.82589248999</c:v>
                </c:pt>
                <c:pt idx="3235">
                  <c:v>177315.07530644201</c:v>
                </c:pt>
                <c:pt idx="3236">
                  <c:v>177315.55857458501</c:v>
                </c:pt>
                <c:pt idx="3237">
                  <c:v>177706.15034527899</c:v>
                </c:pt>
                <c:pt idx="3238">
                  <c:v>177729.44381748399</c:v>
                </c:pt>
                <c:pt idx="3239">
                  <c:v>177746.34988004601</c:v>
                </c:pt>
                <c:pt idx="3240">
                  <c:v>177765.31955988801</c:v>
                </c:pt>
                <c:pt idx="3241">
                  <c:v>177786.05873925998</c:v>
                </c:pt>
                <c:pt idx="3242">
                  <c:v>177811.63330158801</c:v>
                </c:pt>
                <c:pt idx="3243">
                  <c:v>177832.82681663099</c:v>
                </c:pt>
                <c:pt idx="3244">
                  <c:v>177859.295584065</c:v>
                </c:pt>
                <c:pt idx="3245">
                  <c:v>177889.101302558</c:v>
                </c:pt>
                <c:pt idx="3246">
                  <c:v>177911.169850587</c:v>
                </c:pt>
                <c:pt idx="3247">
                  <c:v>177938.53404317101</c:v>
                </c:pt>
                <c:pt idx="3248">
                  <c:v>177954.90145630701</c:v>
                </c:pt>
                <c:pt idx="3249">
                  <c:v>177972.561898218</c:v>
                </c:pt>
                <c:pt idx="3250">
                  <c:v>177971.80520950002</c:v>
                </c:pt>
                <c:pt idx="3251">
                  <c:v>178051.52162084301</c:v>
                </c:pt>
                <c:pt idx="3252">
                  <c:v>178045.46209802499</c:v>
                </c:pt>
                <c:pt idx="3253">
                  <c:v>178061.57299690999</c:v>
                </c:pt>
                <c:pt idx="3254">
                  <c:v>178054.31186147098</c:v>
                </c:pt>
                <c:pt idx="3255">
                  <c:v>178104.00464574801</c:v>
                </c:pt>
                <c:pt idx="3256">
                  <c:v>178183.62663440002</c:v>
                </c:pt>
                <c:pt idx="3257">
                  <c:v>178140.50056266101</c:v>
                </c:pt>
                <c:pt idx="3258">
                  <c:v>178152.013900024</c:v>
                </c:pt>
                <c:pt idx="3259">
                  <c:v>178185.75639549401</c:v>
                </c:pt>
                <c:pt idx="3260">
                  <c:v>178208.71348413901</c:v>
                </c:pt>
                <c:pt idx="3261">
                  <c:v>178207.19378861799</c:v>
                </c:pt>
                <c:pt idx="3262">
                  <c:v>178229.942772615</c:v>
                </c:pt>
                <c:pt idx="3263">
                  <c:v>178247.05402043401</c:v>
                </c:pt>
                <c:pt idx="3264">
                  <c:v>178259.60182439</c:v>
                </c:pt>
                <c:pt idx="3265">
                  <c:v>178395.70200274402</c:v>
                </c:pt>
                <c:pt idx="3266">
                  <c:v>178381.25825041201</c:v>
                </c:pt>
                <c:pt idx="3267">
                  <c:v>178376.92979573802</c:v>
                </c:pt>
                <c:pt idx="3268">
                  <c:v>178400.19969495002</c:v>
                </c:pt>
                <c:pt idx="3269">
                  <c:v>178424.876784197</c:v>
                </c:pt>
                <c:pt idx="3270">
                  <c:v>178424.27839618799</c:v>
                </c:pt>
                <c:pt idx="3271">
                  <c:v>178443.40079939499</c:v>
                </c:pt>
                <c:pt idx="3272">
                  <c:v>178459.14368072199</c:v>
                </c:pt>
                <c:pt idx="3273">
                  <c:v>178458.23792877101</c:v>
                </c:pt>
                <c:pt idx="3274">
                  <c:v>178534.70104921501</c:v>
                </c:pt>
                <c:pt idx="3275">
                  <c:v>178583.45814689001</c:v>
                </c:pt>
                <c:pt idx="3276">
                  <c:v>178596.461157977</c:v>
                </c:pt>
                <c:pt idx="3277">
                  <c:v>178618.66700452901</c:v>
                </c:pt>
                <c:pt idx="3278">
                  <c:v>178616.334977569</c:v>
                </c:pt>
                <c:pt idx="3279">
                  <c:v>178620.70068715801</c:v>
                </c:pt>
                <c:pt idx="3280">
                  <c:v>178717.23470787299</c:v>
                </c:pt>
                <c:pt idx="3281">
                  <c:v>178768.61646877602</c:v>
                </c:pt>
                <c:pt idx="3282">
                  <c:v>178803.86667719198</c:v>
                </c:pt>
                <c:pt idx="3283">
                  <c:v>178823.55892809303</c:v>
                </c:pt>
                <c:pt idx="3284">
                  <c:v>178880.47010269601</c:v>
                </c:pt>
                <c:pt idx="3285">
                  <c:v>178892.74784119803</c:v>
                </c:pt>
                <c:pt idx="3286">
                  <c:v>178916.79255549601</c:v>
                </c:pt>
                <c:pt idx="3287">
                  <c:v>178940.01260719603</c:v>
                </c:pt>
                <c:pt idx="3288">
                  <c:v>178939.21744351898</c:v>
                </c:pt>
                <c:pt idx="3289">
                  <c:v>178951.73531282399</c:v>
                </c:pt>
                <c:pt idx="3290">
                  <c:v>178962.004989621</c:v>
                </c:pt>
                <c:pt idx="3291">
                  <c:v>178969.59928421798</c:v>
                </c:pt>
                <c:pt idx="3292">
                  <c:v>178995.930927421</c:v>
                </c:pt>
                <c:pt idx="3293">
                  <c:v>179073.30415711598</c:v>
                </c:pt>
                <c:pt idx="3294">
                  <c:v>179188.31888146701</c:v>
                </c:pt>
                <c:pt idx="3295">
                  <c:v>179273.48941236598</c:v>
                </c:pt>
                <c:pt idx="3296">
                  <c:v>179296.89294996901</c:v>
                </c:pt>
                <c:pt idx="3297">
                  <c:v>179371.45537257998</c:v>
                </c:pt>
                <c:pt idx="3298">
                  <c:v>179445.29740278199</c:v>
                </c:pt>
                <c:pt idx="3299">
                  <c:v>179509.21097635</c:v>
                </c:pt>
                <c:pt idx="3300">
                  <c:v>179584.93296363699</c:v>
                </c:pt>
                <c:pt idx="3301">
                  <c:v>179589.36690854401</c:v>
                </c:pt>
                <c:pt idx="3302">
                  <c:v>179586.656798663</c:v>
                </c:pt>
                <c:pt idx="3303">
                  <c:v>179591.42503562599</c:v>
                </c:pt>
                <c:pt idx="3304">
                  <c:v>179591.158891742</c:v>
                </c:pt>
                <c:pt idx="3305">
                  <c:v>179575.38768796501</c:v>
                </c:pt>
                <c:pt idx="3306">
                  <c:v>179586.207996763</c:v>
                </c:pt>
                <c:pt idx="3307">
                  <c:v>179791.79695760802</c:v>
                </c:pt>
                <c:pt idx="3308">
                  <c:v>179864.92399845301</c:v>
                </c:pt>
                <c:pt idx="3309">
                  <c:v>179877.83877421499</c:v>
                </c:pt>
                <c:pt idx="3310">
                  <c:v>179885.70230637901</c:v>
                </c:pt>
                <c:pt idx="3311">
                  <c:v>179885.47237165802</c:v>
                </c:pt>
                <c:pt idx="3312">
                  <c:v>179906.06767298401</c:v>
                </c:pt>
                <c:pt idx="3313">
                  <c:v>179915.37978953301</c:v>
                </c:pt>
                <c:pt idx="3314">
                  <c:v>179929.200709403</c:v>
                </c:pt>
                <c:pt idx="3315">
                  <c:v>179928.874565498</c:v>
                </c:pt>
                <c:pt idx="3316">
                  <c:v>180020.353813202</c:v>
                </c:pt>
                <c:pt idx="3317">
                  <c:v>182432.287162825</c:v>
                </c:pt>
                <c:pt idx="3318">
                  <c:v>182474.168179662</c:v>
                </c:pt>
                <c:pt idx="3319">
                  <c:v>182495.286139123</c:v>
                </c:pt>
                <c:pt idx="3320">
                  <c:v>182539.80868193897</c:v>
                </c:pt>
                <c:pt idx="3321">
                  <c:v>182565.67692628701</c:v>
                </c:pt>
                <c:pt idx="3322">
                  <c:v>182560.21208777302</c:v>
                </c:pt>
                <c:pt idx="3323">
                  <c:v>182692.22943245398</c:v>
                </c:pt>
                <c:pt idx="3324">
                  <c:v>182679.457881143</c:v>
                </c:pt>
                <c:pt idx="3325">
                  <c:v>182643.86335888098</c:v>
                </c:pt>
                <c:pt idx="3326">
                  <c:v>182640.238913168</c:v>
                </c:pt>
                <c:pt idx="3327">
                  <c:v>182647.64065867802</c:v>
                </c:pt>
                <c:pt idx="3328">
                  <c:v>182647.24327291799</c:v>
                </c:pt>
                <c:pt idx="3329">
                  <c:v>182618.49685762802</c:v>
                </c:pt>
                <c:pt idx="3330">
                  <c:v>182612.07376169797</c:v>
                </c:pt>
                <c:pt idx="3331">
                  <c:v>182642.15429510199</c:v>
                </c:pt>
                <c:pt idx="3332">
                  <c:v>182667.92249584198</c:v>
                </c:pt>
                <c:pt idx="3333">
                  <c:v>182672.53552577898</c:v>
                </c:pt>
                <c:pt idx="3334">
                  <c:v>182694.59958578899</c:v>
                </c:pt>
                <c:pt idx="3335">
                  <c:v>182709.17876300501</c:v>
                </c:pt>
                <c:pt idx="3336">
                  <c:v>182729.57014269099</c:v>
                </c:pt>
                <c:pt idx="3337">
                  <c:v>182747.244527962</c:v>
                </c:pt>
                <c:pt idx="3338">
                  <c:v>182745.937904411</c:v>
                </c:pt>
                <c:pt idx="3339">
                  <c:v>182758.27411787899</c:v>
                </c:pt>
                <c:pt idx="3340">
                  <c:v>182830.63819549399</c:v>
                </c:pt>
                <c:pt idx="3341">
                  <c:v>182833.684732508</c:v>
                </c:pt>
                <c:pt idx="3342">
                  <c:v>182841.19968067197</c:v>
                </c:pt>
                <c:pt idx="3343">
                  <c:v>182954.26324965601</c:v>
                </c:pt>
                <c:pt idx="3344">
                  <c:v>182984.93973098102</c:v>
                </c:pt>
                <c:pt idx="3345">
                  <c:v>182996.21328612501</c:v>
                </c:pt>
                <c:pt idx="3346">
                  <c:v>183018.07294519199</c:v>
                </c:pt>
                <c:pt idx="3347">
                  <c:v>183009.15424926</c:v>
                </c:pt>
                <c:pt idx="3348">
                  <c:v>183007.37141639201</c:v>
                </c:pt>
                <c:pt idx="3349">
                  <c:v>183013.16671253802</c:v>
                </c:pt>
                <c:pt idx="3350">
                  <c:v>183005.71873607498</c:v>
                </c:pt>
                <c:pt idx="3351">
                  <c:v>183009.17773510702</c:v>
                </c:pt>
                <c:pt idx="3352">
                  <c:v>183014.04152765899</c:v>
                </c:pt>
                <c:pt idx="3353">
                  <c:v>183009.004401713</c:v>
                </c:pt>
                <c:pt idx="3354">
                  <c:v>183039.35112257398</c:v>
                </c:pt>
                <c:pt idx="3355">
                  <c:v>183167.067071414</c:v>
                </c:pt>
                <c:pt idx="3356">
                  <c:v>183195.07074134602</c:v>
                </c:pt>
                <c:pt idx="3357">
                  <c:v>183215.81562878101</c:v>
                </c:pt>
                <c:pt idx="3358">
                  <c:v>183233.86975274701</c:v>
                </c:pt>
                <c:pt idx="3359">
                  <c:v>183246.20317754301</c:v>
                </c:pt>
                <c:pt idx="3360">
                  <c:v>183259.52043710602</c:v>
                </c:pt>
                <c:pt idx="3361">
                  <c:v>183276.52344959302</c:v>
                </c:pt>
                <c:pt idx="3362">
                  <c:v>183294.984545379</c:v>
                </c:pt>
                <c:pt idx="3363">
                  <c:v>183317.33335494401</c:v>
                </c:pt>
                <c:pt idx="3364">
                  <c:v>183336.48142264798</c:v>
                </c:pt>
                <c:pt idx="3365">
                  <c:v>183353.69572061201</c:v>
                </c:pt>
                <c:pt idx="3366">
                  <c:v>183377.70779873303</c:v>
                </c:pt>
                <c:pt idx="3367">
                  <c:v>183403.09787297901</c:v>
                </c:pt>
                <c:pt idx="3368">
                  <c:v>183475.81602479197</c:v>
                </c:pt>
                <c:pt idx="3369">
                  <c:v>183499.82174125503</c:v>
                </c:pt>
                <c:pt idx="3370">
                  <c:v>183526.305279936</c:v>
                </c:pt>
                <c:pt idx="3371">
                  <c:v>183551.53622558602</c:v>
                </c:pt>
                <c:pt idx="3372">
                  <c:v>183598.670054719</c:v>
                </c:pt>
                <c:pt idx="3373">
                  <c:v>183655.05229667501</c:v>
                </c:pt>
                <c:pt idx="3374">
                  <c:v>183693.06559974002</c:v>
                </c:pt>
                <c:pt idx="3375">
                  <c:v>183723.97336654901</c:v>
                </c:pt>
                <c:pt idx="3376">
                  <c:v>183753.502832222</c:v>
                </c:pt>
                <c:pt idx="3377">
                  <c:v>183776.35857006899</c:v>
                </c:pt>
                <c:pt idx="3378">
                  <c:v>183805.673787301</c:v>
                </c:pt>
                <c:pt idx="3379">
                  <c:v>183832.89140031298</c:v>
                </c:pt>
                <c:pt idx="3380">
                  <c:v>183858.32456825601</c:v>
                </c:pt>
                <c:pt idx="3381">
                  <c:v>183958.63597591402</c:v>
                </c:pt>
                <c:pt idx="3382">
                  <c:v>183981.942345727</c:v>
                </c:pt>
                <c:pt idx="3383">
                  <c:v>183992.00239282101</c:v>
                </c:pt>
                <c:pt idx="3384">
                  <c:v>184015.55050563801</c:v>
                </c:pt>
                <c:pt idx="3385">
                  <c:v>184050.46842635598</c:v>
                </c:pt>
                <c:pt idx="3386">
                  <c:v>184055.13152167</c:v>
                </c:pt>
                <c:pt idx="3387">
                  <c:v>184078.41492851198</c:v>
                </c:pt>
                <c:pt idx="3388">
                  <c:v>184099.39955459299</c:v>
                </c:pt>
                <c:pt idx="3389">
                  <c:v>184121.88605483802</c:v>
                </c:pt>
                <c:pt idx="3390">
                  <c:v>184134.55873901202</c:v>
                </c:pt>
                <c:pt idx="3391">
                  <c:v>184155.21800550199</c:v>
                </c:pt>
                <c:pt idx="3392">
                  <c:v>184154.45312505998</c:v>
                </c:pt>
                <c:pt idx="3393">
                  <c:v>184169.97199759402</c:v>
                </c:pt>
                <c:pt idx="3394">
                  <c:v>184190.78677612101</c:v>
                </c:pt>
                <c:pt idx="3395">
                  <c:v>184188.52895397999</c:v>
                </c:pt>
                <c:pt idx="3396">
                  <c:v>184216.36643648997</c:v>
                </c:pt>
                <c:pt idx="3397">
                  <c:v>184243.17707768202</c:v>
                </c:pt>
                <c:pt idx="3398">
                  <c:v>184235.45476561101</c:v>
                </c:pt>
                <c:pt idx="3399">
                  <c:v>184230.82400146298</c:v>
                </c:pt>
                <c:pt idx="3400">
                  <c:v>184230.92635444002</c:v>
                </c:pt>
                <c:pt idx="3401">
                  <c:v>184250.87555532201</c:v>
                </c:pt>
                <c:pt idx="3402">
                  <c:v>184263.37303246302</c:v>
                </c:pt>
                <c:pt idx="3403">
                  <c:v>184281.03743951701</c:v>
                </c:pt>
                <c:pt idx="3404">
                  <c:v>184308.70995464898</c:v>
                </c:pt>
                <c:pt idx="3405">
                  <c:v>184331.04686878502</c:v>
                </c:pt>
                <c:pt idx="3406">
                  <c:v>184330.53048516202</c:v>
                </c:pt>
                <c:pt idx="3407">
                  <c:v>184330.42900364503</c:v>
                </c:pt>
                <c:pt idx="3408">
                  <c:v>184346.90107912698</c:v>
                </c:pt>
                <c:pt idx="3409">
                  <c:v>184394.91312207503</c:v>
                </c:pt>
                <c:pt idx="3410">
                  <c:v>184406.821710121</c:v>
                </c:pt>
                <c:pt idx="3411">
                  <c:v>184417.47857659598</c:v>
                </c:pt>
                <c:pt idx="3412">
                  <c:v>184434.86015130702</c:v>
                </c:pt>
                <c:pt idx="3413">
                  <c:v>184447.34712735499</c:v>
                </c:pt>
                <c:pt idx="3414">
                  <c:v>184462.912317988</c:v>
                </c:pt>
                <c:pt idx="3415">
                  <c:v>184478.527922582</c:v>
                </c:pt>
                <c:pt idx="3416">
                  <c:v>184503.32505544403</c:v>
                </c:pt>
                <c:pt idx="3417">
                  <c:v>184501.46579553399</c:v>
                </c:pt>
                <c:pt idx="3418">
                  <c:v>184504.21664616998</c:v>
                </c:pt>
                <c:pt idx="3419">
                  <c:v>184527.58053234298</c:v>
                </c:pt>
                <c:pt idx="3420">
                  <c:v>184545.17483044</c:v>
                </c:pt>
                <c:pt idx="3421">
                  <c:v>184572.461332365</c:v>
                </c:pt>
                <c:pt idx="3422">
                  <c:v>184604.89232410799</c:v>
                </c:pt>
                <c:pt idx="3423">
                  <c:v>184602.08068913702</c:v>
                </c:pt>
                <c:pt idx="3424">
                  <c:v>184619.78827703401</c:v>
                </c:pt>
                <c:pt idx="3425">
                  <c:v>184626.83555618898</c:v>
                </c:pt>
                <c:pt idx="3426">
                  <c:v>184652.60515126502</c:v>
                </c:pt>
                <c:pt idx="3427">
                  <c:v>184650.981621285</c:v>
                </c:pt>
                <c:pt idx="3428">
                  <c:v>184671.09435163601</c:v>
                </c:pt>
                <c:pt idx="3429">
                  <c:v>184696.14686585101</c:v>
                </c:pt>
                <c:pt idx="3430">
                  <c:v>184726.02918567799</c:v>
                </c:pt>
                <c:pt idx="3431">
                  <c:v>184786.00345503501</c:v>
                </c:pt>
                <c:pt idx="3432">
                  <c:v>184820.99222545102</c:v>
                </c:pt>
                <c:pt idx="3433">
                  <c:v>184931.52446457301</c:v>
                </c:pt>
                <c:pt idx="3434">
                  <c:v>185112.82544306101</c:v>
                </c:pt>
                <c:pt idx="3435">
                  <c:v>185135.41948146999</c:v>
                </c:pt>
                <c:pt idx="3436">
                  <c:v>185149.84240590801</c:v>
                </c:pt>
                <c:pt idx="3437">
                  <c:v>185743.03812550902</c:v>
                </c:pt>
                <c:pt idx="3438">
                  <c:v>185752.94178910597</c:v>
                </c:pt>
                <c:pt idx="3439">
                  <c:v>185802.70808103401</c:v>
                </c:pt>
                <c:pt idx="3440">
                  <c:v>185801.18119596798</c:v>
                </c:pt>
                <c:pt idx="3441">
                  <c:v>185825.07170541902</c:v>
                </c:pt>
                <c:pt idx="3442">
                  <c:v>185862.387404754</c:v>
                </c:pt>
                <c:pt idx="3443">
                  <c:v>185875.725448638</c:v>
                </c:pt>
                <c:pt idx="3444">
                  <c:v>185895.40096750701</c:v>
                </c:pt>
                <c:pt idx="3445">
                  <c:v>185907.429512022</c:v>
                </c:pt>
                <c:pt idx="3446">
                  <c:v>185925.14786245002</c:v>
                </c:pt>
                <c:pt idx="3447">
                  <c:v>185962.49323499799</c:v>
                </c:pt>
                <c:pt idx="3448">
                  <c:v>185989.503658395</c:v>
                </c:pt>
                <c:pt idx="3449">
                  <c:v>185986.70522604298</c:v>
                </c:pt>
                <c:pt idx="3450">
                  <c:v>186011.727587742</c:v>
                </c:pt>
                <c:pt idx="3451">
                  <c:v>186019.85011781802</c:v>
                </c:pt>
                <c:pt idx="3452">
                  <c:v>186022.59713402999</c:v>
                </c:pt>
                <c:pt idx="3453">
                  <c:v>186054.98721072602</c:v>
                </c:pt>
                <c:pt idx="3454">
                  <c:v>186082.585913196</c:v>
                </c:pt>
                <c:pt idx="3455">
                  <c:v>186098.870929789</c:v>
                </c:pt>
                <c:pt idx="3456">
                  <c:v>186123.254772746</c:v>
                </c:pt>
                <c:pt idx="3457">
                  <c:v>186146.23491150799</c:v>
                </c:pt>
                <c:pt idx="3458">
                  <c:v>186165.11003794003</c:v>
                </c:pt>
                <c:pt idx="3459">
                  <c:v>186306.25836620902</c:v>
                </c:pt>
                <c:pt idx="3460">
                  <c:v>186402.87086189701</c:v>
                </c:pt>
                <c:pt idx="3461">
                  <c:v>186549.102416346</c:v>
                </c:pt>
                <c:pt idx="3462">
                  <c:v>186864.55843089501</c:v>
                </c:pt>
                <c:pt idx="3463">
                  <c:v>186897.29412862699</c:v>
                </c:pt>
                <c:pt idx="3464">
                  <c:v>186935.78198523499</c:v>
                </c:pt>
                <c:pt idx="3465">
                  <c:v>186942.37597447101</c:v>
                </c:pt>
                <c:pt idx="3466">
                  <c:v>186959.69354044501</c:v>
                </c:pt>
                <c:pt idx="3467">
                  <c:v>186990.251982513</c:v>
                </c:pt>
                <c:pt idx="3468">
                  <c:v>187024.14214687998</c:v>
                </c:pt>
                <c:pt idx="3469">
                  <c:v>187059.10843362799</c:v>
                </c:pt>
                <c:pt idx="3470">
                  <c:v>187083.368703557</c:v>
                </c:pt>
                <c:pt idx="3471">
                  <c:v>187097.135680053</c:v>
                </c:pt>
                <c:pt idx="3472">
                  <c:v>187119.42470746199</c:v>
                </c:pt>
                <c:pt idx="3473">
                  <c:v>187114.50753798502</c:v>
                </c:pt>
                <c:pt idx="3474">
                  <c:v>187138.83308026803</c:v>
                </c:pt>
                <c:pt idx="3475">
                  <c:v>187154.334436456</c:v>
                </c:pt>
                <c:pt idx="3476">
                  <c:v>187177.11540303499</c:v>
                </c:pt>
                <c:pt idx="3477">
                  <c:v>187188.44547236001</c:v>
                </c:pt>
                <c:pt idx="3478">
                  <c:v>187204.38281998603</c:v>
                </c:pt>
                <c:pt idx="3479">
                  <c:v>187216.69175675602</c:v>
                </c:pt>
                <c:pt idx="3480">
                  <c:v>187282.80637684598</c:v>
                </c:pt>
                <c:pt idx="3481">
                  <c:v>187292.98097735699</c:v>
                </c:pt>
                <c:pt idx="3482">
                  <c:v>187357.01964900803</c:v>
                </c:pt>
                <c:pt idx="3483">
                  <c:v>187410.51034311097</c:v>
                </c:pt>
                <c:pt idx="3484">
                  <c:v>187408.94851249899</c:v>
                </c:pt>
                <c:pt idx="3485">
                  <c:v>187434.283771911</c:v>
                </c:pt>
                <c:pt idx="3486">
                  <c:v>187462.92704991001</c:v>
                </c:pt>
                <c:pt idx="3487">
                  <c:v>187488.22082782601</c:v>
                </c:pt>
                <c:pt idx="3488">
                  <c:v>187511.28632609503</c:v>
                </c:pt>
                <c:pt idx="3489">
                  <c:v>187518.57290816601</c:v>
                </c:pt>
                <c:pt idx="3490">
                  <c:v>187534.65025584097</c:v>
                </c:pt>
                <c:pt idx="3491">
                  <c:v>187555.58573157797</c:v>
                </c:pt>
                <c:pt idx="3492">
                  <c:v>187560.84477481301</c:v>
                </c:pt>
                <c:pt idx="3493">
                  <c:v>187590.41637557698</c:v>
                </c:pt>
                <c:pt idx="3494">
                  <c:v>187616.44209274702</c:v>
                </c:pt>
                <c:pt idx="3495">
                  <c:v>187607.43799373499</c:v>
                </c:pt>
                <c:pt idx="3496">
                  <c:v>187629.60087730899</c:v>
                </c:pt>
                <c:pt idx="3497">
                  <c:v>187673.939237054</c:v>
                </c:pt>
                <c:pt idx="3498">
                  <c:v>187660.73592088601</c:v>
                </c:pt>
                <c:pt idx="3499">
                  <c:v>187687.67989545802</c:v>
                </c:pt>
                <c:pt idx="3500">
                  <c:v>187713.73210501199</c:v>
                </c:pt>
                <c:pt idx="3501">
                  <c:v>187728.97921274501</c:v>
                </c:pt>
                <c:pt idx="3502">
                  <c:v>187752.367717663</c:v>
                </c:pt>
                <c:pt idx="3503">
                  <c:v>187772.043454397</c:v>
                </c:pt>
                <c:pt idx="3504">
                  <c:v>187776.86345608399</c:v>
                </c:pt>
                <c:pt idx="3505">
                  <c:v>187779.54703000802</c:v>
                </c:pt>
                <c:pt idx="3506">
                  <c:v>187788.12834020099</c:v>
                </c:pt>
                <c:pt idx="3507">
                  <c:v>187797.73518452203</c:v>
                </c:pt>
                <c:pt idx="3508">
                  <c:v>187795.459541024</c:v>
                </c:pt>
                <c:pt idx="3509">
                  <c:v>187814.55993986598</c:v>
                </c:pt>
                <c:pt idx="3510">
                  <c:v>187837.76888045098</c:v>
                </c:pt>
                <c:pt idx="3511">
                  <c:v>187869.809763125</c:v>
                </c:pt>
                <c:pt idx="3512">
                  <c:v>187940.112924986</c:v>
                </c:pt>
                <c:pt idx="3513">
                  <c:v>187949.03005228998</c:v>
                </c:pt>
                <c:pt idx="3514">
                  <c:v>187958.99314945898</c:v>
                </c:pt>
                <c:pt idx="3515">
                  <c:v>187983.61607746701</c:v>
                </c:pt>
                <c:pt idx="3516">
                  <c:v>188014.66183996698</c:v>
                </c:pt>
                <c:pt idx="3517">
                  <c:v>188009.683319706</c:v>
                </c:pt>
                <c:pt idx="3518">
                  <c:v>188032.71770685297</c:v>
                </c:pt>
                <c:pt idx="3519">
                  <c:v>188079.43035936801</c:v>
                </c:pt>
                <c:pt idx="3520">
                  <c:v>188092.01062520899</c:v>
                </c:pt>
                <c:pt idx="3521">
                  <c:v>188097.174635731</c:v>
                </c:pt>
                <c:pt idx="3522">
                  <c:v>188115.22270304998</c:v>
                </c:pt>
                <c:pt idx="3523">
                  <c:v>188139.38284222499</c:v>
                </c:pt>
                <c:pt idx="3524">
                  <c:v>188168.76956274998</c:v>
                </c:pt>
                <c:pt idx="3525">
                  <c:v>188232.087101251</c:v>
                </c:pt>
                <c:pt idx="3526">
                  <c:v>188251.13342600001</c:v>
                </c:pt>
                <c:pt idx="3527">
                  <c:v>188280.01016813298</c:v>
                </c:pt>
                <c:pt idx="3528">
                  <c:v>188290.62633742599</c:v>
                </c:pt>
                <c:pt idx="3529">
                  <c:v>188306.51684407701</c:v>
                </c:pt>
                <c:pt idx="3530">
                  <c:v>188377.32933073502</c:v>
                </c:pt>
                <c:pt idx="3531">
                  <c:v>188358.48527185203</c:v>
                </c:pt>
                <c:pt idx="3532">
                  <c:v>188351.666533082</c:v>
                </c:pt>
                <c:pt idx="3533">
                  <c:v>188349.31411395801</c:v>
                </c:pt>
                <c:pt idx="3534">
                  <c:v>188348.65969107099</c:v>
                </c:pt>
                <c:pt idx="3535">
                  <c:v>188369.83420828599</c:v>
                </c:pt>
                <c:pt idx="3536">
                  <c:v>188387.08497685101</c:v>
                </c:pt>
                <c:pt idx="3537">
                  <c:v>188452.790228606</c:v>
                </c:pt>
                <c:pt idx="3538">
                  <c:v>188498.01460173298</c:v>
                </c:pt>
                <c:pt idx="3539">
                  <c:v>188528.00411114001</c:v>
                </c:pt>
                <c:pt idx="3540">
                  <c:v>188573.31314660597</c:v>
                </c:pt>
                <c:pt idx="3541">
                  <c:v>188589.17454649301</c:v>
                </c:pt>
                <c:pt idx="3542">
                  <c:v>188751.60567088201</c:v>
                </c:pt>
                <c:pt idx="3543">
                  <c:v>188830.46282266502</c:v>
                </c:pt>
                <c:pt idx="3544">
                  <c:v>188914.55553183597</c:v>
                </c:pt>
                <c:pt idx="3545">
                  <c:v>188947.90038010801</c:v>
                </c:pt>
                <c:pt idx="3546">
                  <c:v>188951.391013138</c:v>
                </c:pt>
                <c:pt idx="3547">
                  <c:v>188971.82056277202</c:v>
                </c:pt>
                <c:pt idx="3548">
                  <c:v>189047.22851944799</c:v>
                </c:pt>
                <c:pt idx="3549">
                  <c:v>189067.113319436</c:v>
                </c:pt>
                <c:pt idx="3550">
                  <c:v>189090.39650841299</c:v>
                </c:pt>
                <c:pt idx="3551">
                  <c:v>189144.83805252198</c:v>
                </c:pt>
                <c:pt idx="3552">
                  <c:v>189176.924251116</c:v>
                </c:pt>
                <c:pt idx="3553">
                  <c:v>189185.100027398</c:v>
                </c:pt>
                <c:pt idx="3554">
                  <c:v>189191.209354155</c:v>
                </c:pt>
                <c:pt idx="3555">
                  <c:v>189207.30116806601</c:v>
                </c:pt>
                <c:pt idx="3556">
                  <c:v>189228.569541523</c:v>
                </c:pt>
                <c:pt idx="3557">
                  <c:v>189253.01987687801</c:v>
                </c:pt>
                <c:pt idx="3558">
                  <c:v>189253.87395125101</c:v>
                </c:pt>
                <c:pt idx="3559">
                  <c:v>189280.56698891602</c:v>
                </c:pt>
                <c:pt idx="3560">
                  <c:v>189294.28586082</c:v>
                </c:pt>
                <c:pt idx="3561">
                  <c:v>189306.70891527698</c:v>
                </c:pt>
                <c:pt idx="3562">
                  <c:v>189253.76475731301</c:v>
                </c:pt>
                <c:pt idx="3563">
                  <c:v>189300.39854269801</c:v>
                </c:pt>
                <c:pt idx="3564">
                  <c:v>189394.04912013799</c:v>
                </c:pt>
                <c:pt idx="3565">
                  <c:v>189431.11819629298</c:v>
                </c:pt>
                <c:pt idx="3566">
                  <c:v>189436.170137059</c:v>
                </c:pt>
                <c:pt idx="3567">
                  <c:v>189458.83716024298</c:v>
                </c:pt>
                <c:pt idx="3568">
                  <c:v>189485.75459885801</c:v>
                </c:pt>
                <c:pt idx="3569">
                  <c:v>189488.32745378901</c:v>
                </c:pt>
                <c:pt idx="3570">
                  <c:v>189514.518399775</c:v>
                </c:pt>
                <c:pt idx="3571">
                  <c:v>189563.74443007601</c:v>
                </c:pt>
                <c:pt idx="3572">
                  <c:v>189615.77442650002</c:v>
                </c:pt>
                <c:pt idx="3573">
                  <c:v>189627.65965941802</c:v>
                </c:pt>
                <c:pt idx="3574">
                  <c:v>189643.25996988898</c:v>
                </c:pt>
                <c:pt idx="3575">
                  <c:v>189667.08821352301</c:v>
                </c:pt>
                <c:pt idx="3576">
                  <c:v>189661.37317884303</c:v>
                </c:pt>
                <c:pt idx="3577">
                  <c:v>189657.11513813701</c:v>
                </c:pt>
                <c:pt idx="3578">
                  <c:v>189677.43597313599</c:v>
                </c:pt>
                <c:pt idx="3579">
                  <c:v>189695.70316907199</c:v>
                </c:pt>
                <c:pt idx="3580">
                  <c:v>189721.10797099202</c:v>
                </c:pt>
                <c:pt idx="3581">
                  <c:v>189755.44510719299</c:v>
                </c:pt>
                <c:pt idx="3582">
                  <c:v>189789.059062313</c:v>
                </c:pt>
                <c:pt idx="3583">
                  <c:v>189868.95473297799</c:v>
                </c:pt>
                <c:pt idx="3584">
                  <c:v>190138.87731111099</c:v>
                </c:pt>
                <c:pt idx="3585">
                  <c:v>190324.75454392401</c:v>
                </c:pt>
                <c:pt idx="3586">
                  <c:v>190435.62460451497</c:v>
                </c:pt>
                <c:pt idx="3587">
                  <c:v>190790.21827982101</c:v>
                </c:pt>
                <c:pt idx="3588">
                  <c:v>190812.83345113503</c:v>
                </c:pt>
                <c:pt idx="3589">
                  <c:v>190822.15306223999</c:v>
                </c:pt>
                <c:pt idx="3590">
                  <c:v>190987.41804383</c:v>
                </c:pt>
                <c:pt idx="3591">
                  <c:v>191001.68223182901</c:v>
                </c:pt>
                <c:pt idx="3592">
                  <c:v>191013.470950552</c:v>
                </c:pt>
                <c:pt idx="3593">
                  <c:v>191169.80394644503</c:v>
                </c:pt>
                <c:pt idx="3594">
                  <c:v>191209.82278398098</c:v>
                </c:pt>
                <c:pt idx="3595">
                  <c:v>191233.33394689398</c:v>
                </c:pt>
                <c:pt idx="3596">
                  <c:v>191284.26437866301</c:v>
                </c:pt>
                <c:pt idx="3597">
                  <c:v>191291.69300871401</c:v>
                </c:pt>
                <c:pt idx="3598">
                  <c:v>191351.105404236</c:v>
                </c:pt>
                <c:pt idx="3599">
                  <c:v>191350.54644979199</c:v>
                </c:pt>
                <c:pt idx="3600">
                  <c:v>191338.979125482</c:v>
                </c:pt>
                <c:pt idx="3601">
                  <c:v>191355.08496989898</c:v>
                </c:pt>
                <c:pt idx="3602">
                  <c:v>191375.3567417</c:v>
                </c:pt>
                <c:pt idx="3603">
                  <c:v>191392.38071279999</c:v>
                </c:pt>
                <c:pt idx="3604">
                  <c:v>191389.758707525</c:v>
                </c:pt>
                <c:pt idx="3605">
                  <c:v>191394.38520151901</c:v>
                </c:pt>
                <c:pt idx="3606">
                  <c:v>191416.85998062699</c:v>
                </c:pt>
                <c:pt idx="3607">
                  <c:v>191444.894413097</c:v>
                </c:pt>
                <c:pt idx="3608">
                  <c:v>191468.704573936</c:v>
                </c:pt>
                <c:pt idx="3609">
                  <c:v>191493.824931312</c:v>
                </c:pt>
                <c:pt idx="3610">
                  <c:v>191574.148401691</c:v>
                </c:pt>
                <c:pt idx="3611">
                  <c:v>191600.69163538198</c:v>
                </c:pt>
                <c:pt idx="3612">
                  <c:v>191681.21161999099</c:v>
                </c:pt>
                <c:pt idx="3613">
                  <c:v>191845.52322434098</c:v>
                </c:pt>
                <c:pt idx="3614">
                  <c:v>192122.66576142801</c:v>
                </c:pt>
                <c:pt idx="3615">
                  <c:v>192116.68253493297</c:v>
                </c:pt>
                <c:pt idx="3616">
                  <c:v>192136.434437271</c:v>
                </c:pt>
                <c:pt idx="3617">
                  <c:v>192131.02040487502</c:v>
                </c:pt>
                <c:pt idx="3618">
                  <c:v>192150.45078204601</c:v>
                </c:pt>
                <c:pt idx="3619">
                  <c:v>192176.905083244</c:v>
                </c:pt>
                <c:pt idx="3620">
                  <c:v>192240.59700096099</c:v>
                </c:pt>
                <c:pt idx="3621">
                  <c:v>192259.09478521298</c:v>
                </c:pt>
                <c:pt idx="3622">
                  <c:v>192281.483725511</c:v>
                </c:pt>
                <c:pt idx="3623">
                  <c:v>192310.41144805402</c:v>
                </c:pt>
                <c:pt idx="3624">
                  <c:v>192313.95715735602</c:v>
                </c:pt>
                <c:pt idx="3625">
                  <c:v>192316.59929335699</c:v>
                </c:pt>
                <c:pt idx="3626">
                  <c:v>192328.28230398198</c:v>
                </c:pt>
                <c:pt idx="3627">
                  <c:v>192337.092546717</c:v>
                </c:pt>
                <c:pt idx="3628">
                  <c:v>192334.16278534298</c:v>
                </c:pt>
                <c:pt idx="3629">
                  <c:v>192348.20305169502</c:v>
                </c:pt>
                <c:pt idx="3630">
                  <c:v>192366.62920193502</c:v>
                </c:pt>
                <c:pt idx="3631">
                  <c:v>192427.340639306</c:v>
                </c:pt>
                <c:pt idx="3632">
                  <c:v>192458.11642349802</c:v>
                </c:pt>
                <c:pt idx="3633">
                  <c:v>192492.265237193</c:v>
                </c:pt>
                <c:pt idx="3634">
                  <c:v>192490.27456111499</c:v>
                </c:pt>
                <c:pt idx="3635">
                  <c:v>192684.57258118899</c:v>
                </c:pt>
                <c:pt idx="3636">
                  <c:v>192844.18122092998</c:v>
                </c:pt>
                <c:pt idx="3637">
                  <c:v>192873.64476065399</c:v>
                </c:pt>
                <c:pt idx="3638">
                  <c:v>192876.80149378502</c:v>
                </c:pt>
                <c:pt idx="3639">
                  <c:v>192872.29094754401</c:v>
                </c:pt>
                <c:pt idx="3640">
                  <c:v>192873.531340135</c:v>
                </c:pt>
                <c:pt idx="3641">
                  <c:v>192872.615958551</c:v>
                </c:pt>
                <c:pt idx="3642">
                  <c:v>192872.43404127602</c:v>
                </c:pt>
                <c:pt idx="3643">
                  <c:v>192899.15191555099</c:v>
                </c:pt>
                <c:pt idx="3644">
                  <c:v>192908.90555730899</c:v>
                </c:pt>
                <c:pt idx="3645">
                  <c:v>192907.585774712</c:v>
                </c:pt>
                <c:pt idx="3646">
                  <c:v>193001.763672598</c:v>
                </c:pt>
                <c:pt idx="3647">
                  <c:v>193016.89483257799</c:v>
                </c:pt>
                <c:pt idx="3648">
                  <c:v>193017.70786118502</c:v>
                </c:pt>
                <c:pt idx="3649">
                  <c:v>193053.33576036501</c:v>
                </c:pt>
                <c:pt idx="3650">
                  <c:v>193100.92388159601</c:v>
                </c:pt>
                <c:pt idx="3651">
                  <c:v>193113.446892515</c:v>
                </c:pt>
                <c:pt idx="3652">
                  <c:v>193146.582982544</c:v>
                </c:pt>
                <c:pt idx="3653">
                  <c:v>193145.748821032</c:v>
                </c:pt>
                <c:pt idx="3654">
                  <c:v>193164.26621313399</c:v>
                </c:pt>
                <c:pt idx="3655">
                  <c:v>193182.70491239801</c:v>
                </c:pt>
                <c:pt idx="3656">
                  <c:v>193221.34749672899</c:v>
                </c:pt>
                <c:pt idx="3657">
                  <c:v>193230.25843666701</c:v>
                </c:pt>
                <c:pt idx="3658">
                  <c:v>193224.23250863201</c:v>
                </c:pt>
                <c:pt idx="3659">
                  <c:v>193238.24846124998</c:v>
                </c:pt>
                <c:pt idx="3660">
                  <c:v>193249.98493594601</c:v>
                </c:pt>
                <c:pt idx="3661">
                  <c:v>193237.41399472702</c:v>
                </c:pt>
                <c:pt idx="3662">
                  <c:v>193234.904494938</c:v>
                </c:pt>
                <c:pt idx="3663">
                  <c:v>193248.34083951003</c:v>
                </c:pt>
                <c:pt idx="3664">
                  <c:v>193243.50715590102</c:v>
                </c:pt>
                <c:pt idx="3665">
                  <c:v>193263.30284910399</c:v>
                </c:pt>
                <c:pt idx="3666">
                  <c:v>193261.48812079997</c:v>
                </c:pt>
                <c:pt idx="3667">
                  <c:v>193261.12520128302</c:v>
                </c:pt>
                <c:pt idx="3668">
                  <c:v>193260.47195486701</c:v>
                </c:pt>
                <c:pt idx="3669">
                  <c:v>193277.030087024</c:v>
                </c:pt>
                <c:pt idx="3670">
                  <c:v>193297.416586534</c:v>
                </c:pt>
                <c:pt idx="3671">
                  <c:v>193310.54582860199</c:v>
                </c:pt>
                <c:pt idx="3672">
                  <c:v>193324.45202083301</c:v>
                </c:pt>
                <c:pt idx="3673">
                  <c:v>193342.00231020001</c:v>
                </c:pt>
                <c:pt idx="3674">
                  <c:v>193412.29096225201</c:v>
                </c:pt>
                <c:pt idx="3675">
                  <c:v>193432.52617630598</c:v>
                </c:pt>
                <c:pt idx="3676">
                  <c:v>193448.676116599</c:v>
                </c:pt>
                <c:pt idx="3677">
                  <c:v>193465.90945596402</c:v>
                </c:pt>
                <c:pt idx="3678">
                  <c:v>193498.30650433997</c:v>
                </c:pt>
                <c:pt idx="3679">
                  <c:v>193521.41622920401</c:v>
                </c:pt>
                <c:pt idx="3680">
                  <c:v>193548.79018214002</c:v>
                </c:pt>
                <c:pt idx="3681">
                  <c:v>193577.85441889198</c:v>
                </c:pt>
                <c:pt idx="3682">
                  <c:v>193625.77848795298</c:v>
                </c:pt>
                <c:pt idx="3683">
                  <c:v>193614.472470924</c:v>
                </c:pt>
                <c:pt idx="3684">
                  <c:v>193631.08493861201</c:v>
                </c:pt>
                <c:pt idx="3685">
                  <c:v>193625.52541596899</c:v>
                </c:pt>
                <c:pt idx="3686">
                  <c:v>193619.76179739399</c:v>
                </c:pt>
                <c:pt idx="3687">
                  <c:v>193624.55622173002</c:v>
                </c:pt>
                <c:pt idx="3688">
                  <c:v>193612.67090166599</c:v>
                </c:pt>
                <c:pt idx="3689">
                  <c:v>193616.962667874</c:v>
                </c:pt>
                <c:pt idx="3690">
                  <c:v>193611.776347976</c:v>
                </c:pt>
                <c:pt idx="3691">
                  <c:v>193610.850378153</c:v>
                </c:pt>
                <c:pt idx="3692">
                  <c:v>193619.41386698899</c:v>
                </c:pt>
                <c:pt idx="3693">
                  <c:v>193650.89531591602</c:v>
                </c:pt>
                <c:pt idx="3694">
                  <c:v>193666.14050643699</c:v>
                </c:pt>
                <c:pt idx="3695">
                  <c:v>193664.96664981701</c:v>
                </c:pt>
                <c:pt idx="3696">
                  <c:v>193680.81855078999</c:v>
                </c:pt>
                <c:pt idx="3697">
                  <c:v>193739.702405822</c:v>
                </c:pt>
                <c:pt idx="3698">
                  <c:v>193795.09584568898</c:v>
                </c:pt>
                <c:pt idx="3699">
                  <c:v>193822.61742394901</c:v>
                </c:pt>
                <c:pt idx="3700">
                  <c:v>193851.420876296</c:v>
                </c:pt>
                <c:pt idx="3701">
                  <c:v>193864.675085728</c:v>
                </c:pt>
                <c:pt idx="3702">
                  <c:v>193876.976615088</c:v>
                </c:pt>
                <c:pt idx="3703">
                  <c:v>193903.77562228899</c:v>
                </c:pt>
                <c:pt idx="3704">
                  <c:v>193927.22155642099</c:v>
                </c:pt>
                <c:pt idx="3705">
                  <c:v>193982.45991998102</c:v>
                </c:pt>
                <c:pt idx="3706">
                  <c:v>193968.14910887199</c:v>
                </c:pt>
                <c:pt idx="3707">
                  <c:v>193990.77539130099</c:v>
                </c:pt>
                <c:pt idx="3708">
                  <c:v>194053.527352262</c:v>
                </c:pt>
                <c:pt idx="3709">
                  <c:v>194085.959956206</c:v>
                </c:pt>
                <c:pt idx="3710">
                  <c:v>194213.947364836</c:v>
                </c:pt>
                <c:pt idx="3711">
                  <c:v>194188.61345618698</c:v>
                </c:pt>
                <c:pt idx="3712">
                  <c:v>194190.11672468702</c:v>
                </c:pt>
                <c:pt idx="3713">
                  <c:v>194193.84740137399</c:v>
                </c:pt>
                <c:pt idx="3714">
                  <c:v>194237.831556202</c:v>
                </c:pt>
                <c:pt idx="3715">
                  <c:v>194273.16777772002</c:v>
                </c:pt>
                <c:pt idx="3716">
                  <c:v>194294.28626005698</c:v>
                </c:pt>
                <c:pt idx="3717">
                  <c:v>194313.45833648401</c:v>
                </c:pt>
                <c:pt idx="3718">
                  <c:v>194312.62674577901</c:v>
                </c:pt>
                <c:pt idx="3719">
                  <c:v>194356.875214425</c:v>
                </c:pt>
                <c:pt idx="3720">
                  <c:v>194394.00651282398</c:v>
                </c:pt>
                <c:pt idx="3721">
                  <c:v>194413.09771776301</c:v>
                </c:pt>
                <c:pt idx="3722">
                  <c:v>194433.49441335499</c:v>
                </c:pt>
                <c:pt idx="3723">
                  <c:v>194469.839872699</c:v>
                </c:pt>
                <c:pt idx="3724">
                  <c:v>194480.36301363702</c:v>
                </c:pt>
                <c:pt idx="3725">
                  <c:v>194503.46380603599</c:v>
                </c:pt>
                <c:pt idx="3726">
                  <c:v>194560.420340132</c:v>
                </c:pt>
                <c:pt idx="3727">
                  <c:v>194576.64609744502</c:v>
                </c:pt>
                <c:pt idx="3728">
                  <c:v>194590.19939194899</c:v>
                </c:pt>
                <c:pt idx="3729">
                  <c:v>194607.84741555498</c:v>
                </c:pt>
                <c:pt idx="3730">
                  <c:v>194579.78866935099</c:v>
                </c:pt>
                <c:pt idx="3731">
                  <c:v>194599.07011400801</c:v>
                </c:pt>
                <c:pt idx="3732">
                  <c:v>194595.07669213103</c:v>
                </c:pt>
                <c:pt idx="3733">
                  <c:v>194631.54006001301</c:v>
                </c:pt>
                <c:pt idx="3734">
                  <c:v>194631.547162412</c:v>
                </c:pt>
                <c:pt idx="3735">
                  <c:v>194643.87418197698</c:v>
                </c:pt>
                <c:pt idx="3736">
                  <c:v>194664.09601911998</c:v>
                </c:pt>
                <c:pt idx="3737">
                  <c:v>194676.58364876299</c:v>
                </c:pt>
                <c:pt idx="3738">
                  <c:v>194702.36400637001</c:v>
                </c:pt>
                <c:pt idx="3739">
                  <c:v>194728.84240343701</c:v>
                </c:pt>
                <c:pt idx="3740">
                  <c:v>194748.169643317</c:v>
                </c:pt>
                <c:pt idx="3741">
                  <c:v>194746.85134220199</c:v>
                </c:pt>
                <c:pt idx="3742">
                  <c:v>194762.05208826301</c:v>
                </c:pt>
                <c:pt idx="3743">
                  <c:v>194794.49976846503</c:v>
                </c:pt>
                <c:pt idx="3744">
                  <c:v>194812.89411041499</c:v>
                </c:pt>
                <c:pt idx="3745">
                  <c:v>194843.42980737702</c:v>
                </c:pt>
                <c:pt idx="3746">
                  <c:v>194862.590031948</c:v>
                </c:pt>
                <c:pt idx="3747">
                  <c:v>194874.79112554301</c:v>
                </c:pt>
                <c:pt idx="3748">
                  <c:v>194886.98638035599</c:v>
                </c:pt>
                <c:pt idx="3749">
                  <c:v>194909.04329439401</c:v>
                </c:pt>
                <c:pt idx="3750">
                  <c:v>194924.67981402803</c:v>
                </c:pt>
                <c:pt idx="3751">
                  <c:v>194941.86561524999</c:v>
                </c:pt>
                <c:pt idx="3752">
                  <c:v>194973.29015783902</c:v>
                </c:pt>
                <c:pt idx="3753">
                  <c:v>194998.56424075901</c:v>
                </c:pt>
                <c:pt idx="3754">
                  <c:v>195027.42647308297</c:v>
                </c:pt>
                <c:pt idx="3755">
                  <c:v>195057.779250591</c:v>
                </c:pt>
                <c:pt idx="3756">
                  <c:v>195061.27136510299</c:v>
                </c:pt>
                <c:pt idx="3757">
                  <c:v>195071.93524683098</c:v>
                </c:pt>
                <c:pt idx="3758">
                  <c:v>195091.02579817502</c:v>
                </c:pt>
                <c:pt idx="3759">
                  <c:v>195083.34047958101</c:v>
                </c:pt>
                <c:pt idx="3760">
                  <c:v>195153.00891355102</c:v>
                </c:pt>
                <c:pt idx="3761">
                  <c:v>195151.01178866898</c:v>
                </c:pt>
                <c:pt idx="3762">
                  <c:v>195172.60573958201</c:v>
                </c:pt>
                <c:pt idx="3763">
                  <c:v>195195.954985227</c:v>
                </c:pt>
                <c:pt idx="3764">
                  <c:v>195215.80828193601</c:v>
                </c:pt>
                <c:pt idx="3765">
                  <c:v>195229.86850472202</c:v>
                </c:pt>
                <c:pt idx="3766">
                  <c:v>195253.638883412</c:v>
                </c:pt>
                <c:pt idx="3767">
                  <c:v>195266.861589565</c:v>
                </c:pt>
                <c:pt idx="3768">
                  <c:v>195279.96216059901</c:v>
                </c:pt>
                <c:pt idx="3769">
                  <c:v>195339.22540574201</c:v>
                </c:pt>
                <c:pt idx="3770">
                  <c:v>195358.16898535701</c:v>
                </c:pt>
                <c:pt idx="3771">
                  <c:v>195378.59239119801</c:v>
                </c:pt>
                <c:pt idx="3772">
                  <c:v>195400.63601547101</c:v>
                </c:pt>
                <c:pt idx="3773">
                  <c:v>195423.43824567401</c:v>
                </c:pt>
                <c:pt idx="3774">
                  <c:v>195476.18083493999</c:v>
                </c:pt>
                <c:pt idx="3775">
                  <c:v>195505.256531391</c:v>
                </c:pt>
                <c:pt idx="3776">
                  <c:v>195529.57131114299</c:v>
                </c:pt>
                <c:pt idx="3777">
                  <c:v>195581.05128558798</c:v>
                </c:pt>
                <c:pt idx="3778">
                  <c:v>195606.97974782201</c:v>
                </c:pt>
                <c:pt idx="3779">
                  <c:v>195631.434135466</c:v>
                </c:pt>
                <c:pt idx="3780">
                  <c:v>195652.87693164201</c:v>
                </c:pt>
                <c:pt idx="3781">
                  <c:v>195681.21236639601</c:v>
                </c:pt>
                <c:pt idx="3782">
                  <c:v>195678.59428269102</c:v>
                </c:pt>
                <c:pt idx="3783">
                  <c:v>195689.282391007</c:v>
                </c:pt>
                <c:pt idx="3784">
                  <c:v>195687.05581070701</c:v>
                </c:pt>
                <c:pt idx="3785">
                  <c:v>195699.47350568499</c:v>
                </c:pt>
                <c:pt idx="3786">
                  <c:v>195729.167459433</c:v>
                </c:pt>
                <c:pt idx="3787">
                  <c:v>195739.48907524601</c:v>
                </c:pt>
                <c:pt idx="3788">
                  <c:v>195754.27470133602</c:v>
                </c:pt>
                <c:pt idx="3789">
                  <c:v>195794.79205756501</c:v>
                </c:pt>
                <c:pt idx="3790">
                  <c:v>195806.69968700499</c:v>
                </c:pt>
                <c:pt idx="3791">
                  <c:v>195826.68853931699</c:v>
                </c:pt>
                <c:pt idx="3792">
                  <c:v>195861.774216085</c:v>
                </c:pt>
                <c:pt idx="3793">
                  <c:v>195864.45840003097</c:v>
                </c:pt>
                <c:pt idx="3794">
                  <c:v>195877.80337202203</c:v>
                </c:pt>
                <c:pt idx="3795">
                  <c:v>195892.400109157</c:v>
                </c:pt>
                <c:pt idx="3796">
                  <c:v>195932.43759593702</c:v>
                </c:pt>
                <c:pt idx="3797">
                  <c:v>195940.375725077</c:v>
                </c:pt>
                <c:pt idx="3798">
                  <c:v>195952.94370333198</c:v>
                </c:pt>
                <c:pt idx="3799">
                  <c:v>195972.17142247999</c:v>
                </c:pt>
                <c:pt idx="3800">
                  <c:v>195996.30171415</c:v>
                </c:pt>
                <c:pt idx="3801">
                  <c:v>196014.49553315403</c:v>
                </c:pt>
                <c:pt idx="3802">
                  <c:v>196038.94752428302</c:v>
                </c:pt>
                <c:pt idx="3803">
                  <c:v>196116.64903295998</c:v>
                </c:pt>
                <c:pt idx="3804">
                  <c:v>196138.14193808599</c:v>
                </c:pt>
                <c:pt idx="3805">
                  <c:v>196127.695442055</c:v>
                </c:pt>
                <c:pt idx="3806">
                  <c:v>196125.460408593</c:v>
                </c:pt>
                <c:pt idx="3807">
                  <c:v>196129.35474546798</c:v>
                </c:pt>
                <c:pt idx="3808">
                  <c:v>196148.103684492</c:v>
                </c:pt>
                <c:pt idx="3809">
                  <c:v>196147.510743108</c:v>
                </c:pt>
                <c:pt idx="3810">
                  <c:v>196175.15345430799</c:v>
                </c:pt>
                <c:pt idx="3811">
                  <c:v>196191.70770846802</c:v>
                </c:pt>
                <c:pt idx="3812">
                  <c:v>196221.36928747702</c:v>
                </c:pt>
                <c:pt idx="3813">
                  <c:v>196222.631292276</c:v>
                </c:pt>
                <c:pt idx="3814">
                  <c:v>196223.68915756998</c:v>
                </c:pt>
                <c:pt idx="3815">
                  <c:v>196242.12223591702</c:v>
                </c:pt>
                <c:pt idx="3816">
                  <c:v>196251.47335030101</c:v>
                </c:pt>
                <c:pt idx="3817">
                  <c:v>196274.93235633298</c:v>
                </c:pt>
                <c:pt idx="3818">
                  <c:v>196280.51854565201</c:v>
                </c:pt>
                <c:pt idx="3819">
                  <c:v>196274.21388113601</c:v>
                </c:pt>
                <c:pt idx="3820">
                  <c:v>196345.74676020298</c:v>
                </c:pt>
                <c:pt idx="3821">
                  <c:v>196372.68380666801</c:v>
                </c:pt>
                <c:pt idx="3822">
                  <c:v>196414.30290620201</c:v>
                </c:pt>
                <c:pt idx="3823">
                  <c:v>196437.08539783602</c:v>
                </c:pt>
                <c:pt idx="3824">
                  <c:v>196466.693687066</c:v>
                </c:pt>
                <c:pt idx="3825">
                  <c:v>196526.65240086199</c:v>
                </c:pt>
                <c:pt idx="3826">
                  <c:v>196549.62086205999</c:v>
                </c:pt>
                <c:pt idx="3827">
                  <c:v>196544.37898658699</c:v>
                </c:pt>
                <c:pt idx="3828">
                  <c:v>196663.74447498799</c:v>
                </c:pt>
                <c:pt idx="3829">
                  <c:v>196872.19043029699</c:v>
                </c:pt>
                <c:pt idx="3830">
                  <c:v>196881.08594539299</c:v>
                </c:pt>
                <c:pt idx="3831">
                  <c:v>196878.55614058601</c:v>
                </c:pt>
                <c:pt idx="3832">
                  <c:v>196927.42221433402</c:v>
                </c:pt>
                <c:pt idx="3833">
                  <c:v>196956.02231148997</c:v>
                </c:pt>
                <c:pt idx="3834">
                  <c:v>196954.35228911901</c:v>
                </c:pt>
                <c:pt idx="3835">
                  <c:v>196927.67546061001</c:v>
                </c:pt>
                <c:pt idx="3836">
                  <c:v>196932.24195458301</c:v>
                </c:pt>
                <c:pt idx="3837">
                  <c:v>196952.40710325303</c:v>
                </c:pt>
                <c:pt idx="3838">
                  <c:v>196974.399485678</c:v>
                </c:pt>
                <c:pt idx="3839">
                  <c:v>196990.96036293401</c:v>
                </c:pt>
                <c:pt idx="3840">
                  <c:v>196989.01713785299</c:v>
                </c:pt>
                <c:pt idx="3841">
                  <c:v>197011.68106735399</c:v>
                </c:pt>
                <c:pt idx="3842">
                  <c:v>197027.185037922</c:v>
                </c:pt>
                <c:pt idx="3843">
                  <c:v>197048.300121565</c:v>
                </c:pt>
                <c:pt idx="3844">
                  <c:v>197071.874116744</c:v>
                </c:pt>
                <c:pt idx="3845">
                  <c:v>197094.12606353001</c:v>
                </c:pt>
                <c:pt idx="3846">
                  <c:v>197114.130689268</c:v>
                </c:pt>
                <c:pt idx="3847">
                  <c:v>197134.083942439</c:v>
                </c:pt>
                <c:pt idx="3848">
                  <c:v>197150.26412239397</c:v>
                </c:pt>
                <c:pt idx="3849">
                  <c:v>197144.36412032897</c:v>
                </c:pt>
                <c:pt idx="3850">
                  <c:v>197162.60586963303</c:v>
                </c:pt>
                <c:pt idx="3851">
                  <c:v>197176.24853236001</c:v>
                </c:pt>
                <c:pt idx="3852">
                  <c:v>197163.70351707601</c:v>
                </c:pt>
                <c:pt idx="3853">
                  <c:v>197144.35418568499</c:v>
                </c:pt>
                <c:pt idx="3854">
                  <c:v>197157.246869936</c:v>
                </c:pt>
                <c:pt idx="3855">
                  <c:v>197055.542302749</c:v>
                </c:pt>
                <c:pt idx="3856">
                  <c:v>197006.05832028799</c:v>
                </c:pt>
                <c:pt idx="3857">
                  <c:v>197016.74089483303</c:v>
                </c:pt>
                <c:pt idx="3858">
                  <c:v>197029.60133506401</c:v>
                </c:pt>
                <c:pt idx="3859">
                  <c:v>197028.52769634398</c:v>
                </c:pt>
                <c:pt idx="3860">
                  <c:v>197028.53789242599</c:v>
                </c:pt>
                <c:pt idx="3861">
                  <c:v>197053.65929555401</c:v>
                </c:pt>
                <c:pt idx="3862">
                  <c:v>197075.17952095103</c:v>
                </c:pt>
                <c:pt idx="3863">
                  <c:v>197093.33512643402</c:v>
                </c:pt>
                <c:pt idx="3864">
                  <c:v>197106.55896548499</c:v>
                </c:pt>
                <c:pt idx="3865">
                  <c:v>197117.94842480903</c:v>
                </c:pt>
                <c:pt idx="3866">
                  <c:v>197135.505903721</c:v>
                </c:pt>
                <c:pt idx="3867">
                  <c:v>197154.690006296</c:v>
                </c:pt>
                <c:pt idx="3868">
                  <c:v>197170.83510998599</c:v>
                </c:pt>
                <c:pt idx="3869">
                  <c:v>197207.45154981702</c:v>
                </c:pt>
                <c:pt idx="3870">
                  <c:v>197216.083056106</c:v>
                </c:pt>
                <c:pt idx="3871">
                  <c:v>197374.52032288798</c:v>
                </c:pt>
                <c:pt idx="3872">
                  <c:v>197471.04745906903</c:v>
                </c:pt>
                <c:pt idx="3873">
                  <c:v>197452.86113462099</c:v>
                </c:pt>
                <c:pt idx="3874">
                  <c:v>197453.79050313801</c:v>
                </c:pt>
                <c:pt idx="3875">
                  <c:v>197473.74759073302</c:v>
                </c:pt>
                <c:pt idx="3876">
                  <c:v>197494.51374179201</c:v>
                </c:pt>
                <c:pt idx="3877">
                  <c:v>197520.13213855799</c:v>
                </c:pt>
                <c:pt idx="3878">
                  <c:v>197548.61611366904</c:v>
                </c:pt>
                <c:pt idx="3879">
                  <c:v>197558.820648831</c:v>
                </c:pt>
                <c:pt idx="3880">
                  <c:v>197557.82025632402</c:v>
                </c:pt>
                <c:pt idx="3881">
                  <c:v>197582.76775960901</c:v>
                </c:pt>
                <c:pt idx="3882">
                  <c:v>197606.121754711</c:v>
                </c:pt>
                <c:pt idx="3883">
                  <c:v>197683.9733288</c:v>
                </c:pt>
                <c:pt idx="3884">
                  <c:v>197706.40675713102</c:v>
                </c:pt>
                <c:pt idx="3885">
                  <c:v>197724.50850638599</c:v>
                </c:pt>
                <c:pt idx="3886">
                  <c:v>197740.71212861501</c:v>
                </c:pt>
                <c:pt idx="3887">
                  <c:v>197752.74298249901</c:v>
                </c:pt>
                <c:pt idx="3888">
                  <c:v>197759.04281041201</c:v>
                </c:pt>
                <c:pt idx="3889">
                  <c:v>197757.28019541601</c:v>
                </c:pt>
                <c:pt idx="3890">
                  <c:v>197761.423987716</c:v>
                </c:pt>
                <c:pt idx="3891">
                  <c:v>197773.48477625099</c:v>
                </c:pt>
                <c:pt idx="3892">
                  <c:v>197771.617716774</c:v>
                </c:pt>
                <c:pt idx="3893">
                  <c:v>197797.13990435601</c:v>
                </c:pt>
                <c:pt idx="3894">
                  <c:v>197812.89577043703</c:v>
                </c:pt>
                <c:pt idx="3895">
                  <c:v>197837.28584433298</c:v>
                </c:pt>
                <c:pt idx="3896">
                  <c:v>197900.09296871201</c:v>
                </c:pt>
                <c:pt idx="3897">
                  <c:v>197927.748664666</c:v>
                </c:pt>
                <c:pt idx="3898">
                  <c:v>197982.71051396802</c:v>
                </c:pt>
                <c:pt idx="3899">
                  <c:v>198078.19351035001</c:v>
                </c:pt>
                <c:pt idx="3900">
                  <c:v>198063.10465975301</c:v>
                </c:pt>
                <c:pt idx="3901">
                  <c:v>198085.41442791003</c:v>
                </c:pt>
                <c:pt idx="3902">
                  <c:v>198082.53399117201</c:v>
                </c:pt>
                <c:pt idx="3903">
                  <c:v>198108.35386949001</c:v>
                </c:pt>
                <c:pt idx="3904">
                  <c:v>198112.28049395798</c:v>
                </c:pt>
                <c:pt idx="3905">
                  <c:v>198112.41295587801</c:v>
                </c:pt>
                <c:pt idx="3906">
                  <c:v>198135.67723417302</c:v>
                </c:pt>
                <c:pt idx="3907">
                  <c:v>198151.52024625399</c:v>
                </c:pt>
                <c:pt idx="3908">
                  <c:v>198164.50966256502</c:v>
                </c:pt>
                <c:pt idx="3909">
                  <c:v>198172.25437115799</c:v>
                </c:pt>
                <c:pt idx="3910">
                  <c:v>198171.764262054</c:v>
                </c:pt>
                <c:pt idx="3911">
                  <c:v>198186.35611901298</c:v>
                </c:pt>
                <c:pt idx="3912">
                  <c:v>198185.34779622001</c:v>
                </c:pt>
                <c:pt idx="3913">
                  <c:v>198211.46292518603</c:v>
                </c:pt>
                <c:pt idx="3914">
                  <c:v>198217.61878790701</c:v>
                </c:pt>
                <c:pt idx="3915">
                  <c:v>198239.78363226602</c:v>
                </c:pt>
                <c:pt idx="3916">
                  <c:v>198286.75576199603</c:v>
                </c:pt>
                <c:pt idx="3917">
                  <c:v>198335.65612769499</c:v>
                </c:pt>
                <c:pt idx="3918">
                  <c:v>198382.21474965502</c:v>
                </c:pt>
                <c:pt idx="3919">
                  <c:v>198412.67889975099</c:v>
                </c:pt>
                <c:pt idx="3920">
                  <c:v>198433.46130353899</c:v>
                </c:pt>
                <c:pt idx="3921">
                  <c:v>198424.57393659401</c:v>
                </c:pt>
                <c:pt idx="3922">
                  <c:v>198417.15158105499</c:v>
                </c:pt>
                <c:pt idx="3923">
                  <c:v>198415.60260447802</c:v>
                </c:pt>
                <c:pt idx="3924">
                  <c:v>198450.20588456301</c:v>
                </c:pt>
                <c:pt idx="3925">
                  <c:v>198443.84518516899</c:v>
                </c:pt>
                <c:pt idx="3926">
                  <c:v>198442.85455301401</c:v>
                </c:pt>
                <c:pt idx="3927">
                  <c:v>198459.773731049</c:v>
                </c:pt>
                <c:pt idx="3928">
                  <c:v>198458.32187868902</c:v>
                </c:pt>
                <c:pt idx="3929">
                  <c:v>198466.82911478198</c:v>
                </c:pt>
                <c:pt idx="3930">
                  <c:v>198469.86423567001</c:v>
                </c:pt>
                <c:pt idx="3931">
                  <c:v>198496.903852977</c:v>
                </c:pt>
                <c:pt idx="3932">
                  <c:v>198584.999613658</c:v>
                </c:pt>
                <c:pt idx="3933">
                  <c:v>198621.32672876903</c:v>
                </c:pt>
                <c:pt idx="3934">
                  <c:v>198652.03737132601</c:v>
                </c:pt>
                <c:pt idx="3935">
                  <c:v>198650.444429592</c:v>
                </c:pt>
                <c:pt idx="3936">
                  <c:v>198671.77114729601</c:v>
                </c:pt>
                <c:pt idx="3937">
                  <c:v>198695.941177542</c:v>
                </c:pt>
                <c:pt idx="3938">
                  <c:v>198705.88449256902</c:v>
                </c:pt>
                <c:pt idx="3939">
                  <c:v>198723.16253783199</c:v>
                </c:pt>
                <c:pt idx="3940">
                  <c:v>198740.96642205899</c:v>
                </c:pt>
                <c:pt idx="3941">
                  <c:v>198748.06834175604</c:v>
                </c:pt>
                <c:pt idx="3942">
                  <c:v>198763.83971982502</c:v>
                </c:pt>
                <c:pt idx="3943">
                  <c:v>198774.20987595999</c:v>
                </c:pt>
                <c:pt idx="3944">
                  <c:v>198801.68666117601</c:v>
                </c:pt>
                <c:pt idx="3945">
                  <c:v>198887.566952672</c:v>
                </c:pt>
                <c:pt idx="3946">
                  <c:v>198996.43653326001</c:v>
                </c:pt>
                <c:pt idx="3947">
                  <c:v>199069.04418394499</c:v>
                </c:pt>
                <c:pt idx="3948">
                  <c:v>199089.92763352001</c:v>
                </c:pt>
                <c:pt idx="3949">
                  <c:v>199118.48807924602</c:v>
                </c:pt>
                <c:pt idx="3950">
                  <c:v>199296.58483003301</c:v>
                </c:pt>
                <c:pt idx="3951">
                  <c:v>199353.13465374702</c:v>
                </c:pt>
                <c:pt idx="3952">
                  <c:v>199420.850930171</c:v>
                </c:pt>
                <c:pt idx="3953">
                  <c:v>199689.916863124</c:v>
                </c:pt>
                <c:pt idx="3954">
                  <c:v>199711.14057425602</c:v>
                </c:pt>
                <c:pt idx="3955">
                  <c:v>199771.05148847098</c:v>
                </c:pt>
                <c:pt idx="3956">
                  <c:v>199794.32230271597</c:v>
                </c:pt>
                <c:pt idx="3957">
                  <c:v>199793.506006134</c:v>
                </c:pt>
                <c:pt idx="3958">
                  <c:v>199828.118392976</c:v>
                </c:pt>
                <c:pt idx="3959">
                  <c:v>199842.658136627</c:v>
                </c:pt>
                <c:pt idx="3960">
                  <c:v>199840.99504236301</c:v>
                </c:pt>
                <c:pt idx="3961">
                  <c:v>199898.12931072598</c:v>
                </c:pt>
                <c:pt idx="3962">
                  <c:v>199890.726955194</c:v>
                </c:pt>
                <c:pt idx="3963">
                  <c:v>199903.61332136</c:v>
                </c:pt>
                <c:pt idx="3964">
                  <c:v>199925.32030063501</c:v>
                </c:pt>
                <c:pt idx="3965">
                  <c:v>199951.158218175</c:v>
                </c:pt>
                <c:pt idx="3966">
                  <c:v>199971.47025142799</c:v>
                </c:pt>
                <c:pt idx="3967">
                  <c:v>199998.83392113599</c:v>
                </c:pt>
                <c:pt idx="3968">
                  <c:v>200021.46307938301</c:v>
                </c:pt>
                <c:pt idx="3969">
                  <c:v>200049.78435291199</c:v>
                </c:pt>
                <c:pt idx="3970">
                  <c:v>200057.746534348</c:v>
                </c:pt>
                <c:pt idx="3971">
                  <c:v>200080.167021498</c:v>
                </c:pt>
                <c:pt idx="3972">
                  <c:v>200117.47666418599</c:v>
                </c:pt>
                <c:pt idx="3973">
                  <c:v>200112.94420072599</c:v>
                </c:pt>
                <c:pt idx="3974">
                  <c:v>200303.668101902</c:v>
                </c:pt>
                <c:pt idx="3975">
                  <c:v>200462.80000944997</c:v>
                </c:pt>
                <c:pt idx="3976">
                  <c:v>200486.59108531498</c:v>
                </c:pt>
                <c:pt idx="3977">
                  <c:v>200513.269613171</c:v>
                </c:pt>
                <c:pt idx="3978">
                  <c:v>200521.50281866698</c:v>
                </c:pt>
                <c:pt idx="3979">
                  <c:v>200678.83254693498</c:v>
                </c:pt>
                <c:pt idx="3980">
                  <c:v>200891.04534452097</c:v>
                </c:pt>
                <c:pt idx="3981">
                  <c:v>200888.23462458298</c:v>
                </c:pt>
                <c:pt idx="3982">
                  <c:v>200907.220121424</c:v>
                </c:pt>
                <c:pt idx="3983">
                  <c:v>200868.38124072799</c:v>
                </c:pt>
                <c:pt idx="3984">
                  <c:v>200866.918756556</c:v>
                </c:pt>
                <c:pt idx="3985">
                  <c:v>200866.918756556</c:v>
                </c:pt>
                <c:pt idx="3986">
                  <c:v>200835.17830971701</c:v>
                </c:pt>
                <c:pt idx="3987">
                  <c:v>200790.64639870598</c:v>
                </c:pt>
                <c:pt idx="3988">
                  <c:v>200795.95603019398</c:v>
                </c:pt>
                <c:pt idx="3989">
                  <c:v>200810.15220074001</c:v>
                </c:pt>
                <c:pt idx="3990">
                  <c:v>200815.01991486203</c:v>
                </c:pt>
                <c:pt idx="3991">
                  <c:v>200910.61881542398</c:v>
                </c:pt>
                <c:pt idx="3992">
                  <c:v>200925.76361375299</c:v>
                </c:pt>
                <c:pt idx="3993">
                  <c:v>200994.193310906</c:v>
                </c:pt>
                <c:pt idx="3994">
                  <c:v>201010.97336035201</c:v>
                </c:pt>
                <c:pt idx="3995">
                  <c:v>200994.176883885</c:v>
                </c:pt>
                <c:pt idx="3996">
                  <c:v>201056.37529345401</c:v>
                </c:pt>
                <c:pt idx="3997">
                  <c:v>201078.121183418</c:v>
                </c:pt>
                <c:pt idx="3998">
                  <c:v>201195.512509908</c:v>
                </c:pt>
                <c:pt idx="3999">
                  <c:v>201190.98514448898</c:v>
                </c:pt>
                <c:pt idx="4000">
                  <c:v>201209.391164003</c:v>
                </c:pt>
                <c:pt idx="4001">
                  <c:v>201264.01340534302</c:v>
                </c:pt>
                <c:pt idx="4002">
                  <c:v>201362.83614145601</c:v>
                </c:pt>
                <c:pt idx="4003">
                  <c:v>201391.00695741599</c:v>
                </c:pt>
                <c:pt idx="4004">
                  <c:v>201416.04522326001</c:v>
                </c:pt>
                <c:pt idx="4005">
                  <c:v>201440.87176789698</c:v>
                </c:pt>
                <c:pt idx="4006">
                  <c:v>201455.36946360298</c:v>
                </c:pt>
                <c:pt idx="4007">
                  <c:v>201471.91495959001</c:v>
                </c:pt>
                <c:pt idx="4008">
                  <c:v>201482.88929894299</c:v>
                </c:pt>
                <c:pt idx="4009">
                  <c:v>201502.57584178101</c:v>
                </c:pt>
                <c:pt idx="4010">
                  <c:v>201515.110399545</c:v>
                </c:pt>
                <c:pt idx="4011">
                  <c:v>201550.587884729</c:v>
                </c:pt>
                <c:pt idx="4012">
                  <c:v>201575.456390165</c:v>
                </c:pt>
                <c:pt idx="4013">
                  <c:v>201596.49391386798</c:v>
                </c:pt>
                <c:pt idx="4014">
                  <c:v>201610.647949323</c:v>
                </c:pt>
                <c:pt idx="4015">
                  <c:v>201637.743165778</c:v>
                </c:pt>
                <c:pt idx="4016">
                  <c:v>201639.06669565302</c:v>
                </c:pt>
                <c:pt idx="4017">
                  <c:v>201662.18827237302</c:v>
                </c:pt>
                <c:pt idx="4018">
                  <c:v>201685.56941345401</c:v>
                </c:pt>
                <c:pt idx="4019">
                  <c:v>201674.09677327299</c:v>
                </c:pt>
                <c:pt idx="4020">
                  <c:v>201694.80545154499</c:v>
                </c:pt>
                <c:pt idx="4021">
                  <c:v>201718.44728988499</c:v>
                </c:pt>
                <c:pt idx="4022">
                  <c:v>201706.903189984</c:v>
                </c:pt>
                <c:pt idx="4023">
                  <c:v>201713.23656910702</c:v>
                </c:pt>
                <c:pt idx="4024">
                  <c:v>201729.17369886799</c:v>
                </c:pt>
                <c:pt idx="4025">
                  <c:v>201725.854612739</c:v>
                </c:pt>
                <c:pt idx="4026">
                  <c:v>201749.95087389598</c:v>
                </c:pt>
                <c:pt idx="4027">
                  <c:v>201708.55282019099</c:v>
                </c:pt>
                <c:pt idx="4028">
                  <c:v>201696.57843691501</c:v>
                </c:pt>
                <c:pt idx="4029">
                  <c:v>201719.79007902599</c:v>
                </c:pt>
                <c:pt idx="4030">
                  <c:v>201732.518754505</c:v>
                </c:pt>
                <c:pt idx="4031">
                  <c:v>201731.216923984</c:v>
                </c:pt>
                <c:pt idx="4032">
                  <c:v>201754.090308896</c:v>
                </c:pt>
                <c:pt idx="4033">
                  <c:v>201774.96404169203</c:v>
                </c:pt>
                <c:pt idx="4034">
                  <c:v>201787.92225973497</c:v>
                </c:pt>
                <c:pt idx="4035">
                  <c:v>201784.60709517598</c:v>
                </c:pt>
                <c:pt idx="4036">
                  <c:v>201791.331367682</c:v>
                </c:pt>
                <c:pt idx="4037">
                  <c:v>201807.02662372001</c:v>
                </c:pt>
                <c:pt idx="4038">
                  <c:v>201826.95303592301</c:v>
                </c:pt>
                <c:pt idx="4039">
                  <c:v>201845.01495945599</c:v>
                </c:pt>
                <c:pt idx="4040">
                  <c:v>201857.63143446</c:v>
                </c:pt>
                <c:pt idx="4041">
                  <c:v>201890.311881628</c:v>
                </c:pt>
                <c:pt idx="4042">
                  <c:v>201918.17990881103</c:v>
                </c:pt>
                <c:pt idx="4043">
                  <c:v>201990.55400821599</c:v>
                </c:pt>
                <c:pt idx="4044">
                  <c:v>202260.62787180502</c:v>
                </c:pt>
                <c:pt idx="4045">
                  <c:v>202287.55293569501</c:v>
                </c:pt>
                <c:pt idx="4046">
                  <c:v>202304.01281073698</c:v>
                </c:pt>
                <c:pt idx="4047">
                  <c:v>202326.47935454801</c:v>
                </c:pt>
                <c:pt idx="4048">
                  <c:v>202323.09055161901</c:v>
                </c:pt>
                <c:pt idx="4049">
                  <c:v>202322.45085640601</c:v>
                </c:pt>
                <c:pt idx="4050">
                  <c:v>202334.818573153</c:v>
                </c:pt>
                <c:pt idx="4051">
                  <c:v>202380.82961322201</c:v>
                </c:pt>
                <c:pt idx="4052">
                  <c:v>202397.27946647399</c:v>
                </c:pt>
                <c:pt idx="4053">
                  <c:v>202396.17920465101</c:v>
                </c:pt>
                <c:pt idx="4054">
                  <c:v>202410.07345787997</c:v>
                </c:pt>
                <c:pt idx="4055">
                  <c:v>202434.605623329</c:v>
                </c:pt>
                <c:pt idx="4056">
                  <c:v>202453.950728139</c:v>
                </c:pt>
                <c:pt idx="4057">
                  <c:v>202466.26598299402</c:v>
                </c:pt>
                <c:pt idx="4058">
                  <c:v>202488.192395897</c:v>
                </c:pt>
                <c:pt idx="4059">
                  <c:v>202502.25039645997</c:v>
                </c:pt>
                <c:pt idx="4060">
                  <c:v>202515.96813546601</c:v>
                </c:pt>
                <c:pt idx="4061">
                  <c:v>202523.41232107801</c:v>
                </c:pt>
                <c:pt idx="4062">
                  <c:v>202541.12914645098</c:v>
                </c:pt>
                <c:pt idx="4063">
                  <c:v>202564.35429619197</c:v>
                </c:pt>
                <c:pt idx="4064">
                  <c:v>202590.45739901002</c:v>
                </c:pt>
                <c:pt idx="4065">
                  <c:v>202586.71426044501</c:v>
                </c:pt>
                <c:pt idx="4066">
                  <c:v>202537.93724990901</c:v>
                </c:pt>
                <c:pt idx="4067">
                  <c:v>202554.322615121</c:v>
                </c:pt>
                <c:pt idx="4068">
                  <c:v>202572.50087856399</c:v>
                </c:pt>
                <c:pt idx="4069">
                  <c:v>202585.628595577</c:v>
                </c:pt>
                <c:pt idx="4070">
                  <c:v>202607.982764621</c:v>
                </c:pt>
                <c:pt idx="4071">
                  <c:v>202602.03705447901</c:v>
                </c:pt>
                <c:pt idx="4072">
                  <c:v>202614.30485833701</c:v>
                </c:pt>
                <c:pt idx="4073">
                  <c:v>202622.91767180903</c:v>
                </c:pt>
                <c:pt idx="4074">
                  <c:v>202643.330663703</c:v>
                </c:pt>
                <c:pt idx="4075">
                  <c:v>202658.999165919</c:v>
                </c:pt>
                <c:pt idx="4076">
                  <c:v>202678.11263666101</c:v>
                </c:pt>
                <c:pt idx="4077">
                  <c:v>202690.16418772002</c:v>
                </c:pt>
                <c:pt idx="4078">
                  <c:v>202706.89216743098</c:v>
                </c:pt>
                <c:pt idx="4079">
                  <c:v>202722.49099642001</c:v>
                </c:pt>
                <c:pt idx="4080">
                  <c:v>202742.000502159</c:v>
                </c:pt>
                <c:pt idx="4081">
                  <c:v>202757.49349233101</c:v>
                </c:pt>
                <c:pt idx="4082">
                  <c:v>202776.79502414097</c:v>
                </c:pt>
                <c:pt idx="4083">
                  <c:v>202795.022699366</c:v>
                </c:pt>
                <c:pt idx="4084">
                  <c:v>202809.91159346601</c:v>
                </c:pt>
                <c:pt idx="4085">
                  <c:v>202825.42676229501</c:v>
                </c:pt>
                <c:pt idx="4086">
                  <c:v>202846.37679141402</c:v>
                </c:pt>
                <c:pt idx="4087">
                  <c:v>202861.04054382301</c:v>
                </c:pt>
                <c:pt idx="4088">
                  <c:v>202861.84930227601</c:v>
                </c:pt>
                <c:pt idx="4089">
                  <c:v>202889.05902857499</c:v>
                </c:pt>
                <c:pt idx="4090">
                  <c:v>202918.361478918</c:v>
                </c:pt>
                <c:pt idx="4091">
                  <c:v>202905.19820633699</c:v>
                </c:pt>
                <c:pt idx="4092">
                  <c:v>202922.148713359</c:v>
                </c:pt>
                <c:pt idx="4093">
                  <c:v>202937.61786909998</c:v>
                </c:pt>
                <c:pt idx="4094">
                  <c:v>202927.14579571798</c:v>
                </c:pt>
                <c:pt idx="4095">
                  <c:v>202941.19608386001</c:v>
                </c:pt>
                <c:pt idx="4096">
                  <c:v>202956.05709124001</c:v>
                </c:pt>
                <c:pt idx="4097">
                  <c:v>202963.663324839</c:v>
                </c:pt>
                <c:pt idx="4098">
                  <c:v>202982.83914854401</c:v>
                </c:pt>
                <c:pt idx="4099">
                  <c:v>202958.209553867</c:v>
                </c:pt>
                <c:pt idx="4100">
                  <c:v>202954.36746101899</c:v>
                </c:pt>
                <c:pt idx="4101">
                  <c:v>202979.379452344</c:v>
                </c:pt>
                <c:pt idx="4102">
                  <c:v>202992.55710401502</c:v>
                </c:pt>
                <c:pt idx="4103">
                  <c:v>202988.36246202403</c:v>
                </c:pt>
                <c:pt idx="4104">
                  <c:v>202989.20176515001</c:v>
                </c:pt>
                <c:pt idx="4105">
                  <c:v>203004.23292509501</c:v>
                </c:pt>
                <c:pt idx="4106">
                  <c:v>203002.26120327201</c:v>
                </c:pt>
                <c:pt idx="4107">
                  <c:v>203020.30351895501</c:v>
                </c:pt>
                <c:pt idx="4108">
                  <c:v>203047.127537058</c:v>
                </c:pt>
                <c:pt idx="4109">
                  <c:v>203106.34921355898</c:v>
                </c:pt>
                <c:pt idx="4110">
                  <c:v>203121.26019917001</c:v>
                </c:pt>
                <c:pt idx="4111">
                  <c:v>203142.78582761899</c:v>
                </c:pt>
                <c:pt idx="4112">
                  <c:v>203158.51637778699</c:v>
                </c:pt>
                <c:pt idx="4113">
                  <c:v>203242.40433743098</c:v>
                </c:pt>
                <c:pt idx="4114">
                  <c:v>203309.47747637503</c:v>
                </c:pt>
                <c:pt idx="4115">
                  <c:v>203337.93535125899</c:v>
                </c:pt>
                <c:pt idx="4116">
                  <c:v>203343.42511352903</c:v>
                </c:pt>
                <c:pt idx="4117">
                  <c:v>203361.93557752398</c:v>
                </c:pt>
                <c:pt idx="4118">
                  <c:v>203416.628799281</c:v>
                </c:pt>
                <c:pt idx="4119">
                  <c:v>203512.02347319201</c:v>
                </c:pt>
                <c:pt idx="4120">
                  <c:v>203539.31834113298</c:v>
                </c:pt>
                <c:pt idx="4121">
                  <c:v>203546.58514106198</c:v>
                </c:pt>
                <c:pt idx="4122">
                  <c:v>203564.337696295</c:v>
                </c:pt>
                <c:pt idx="4123">
                  <c:v>203580.83831209198</c:v>
                </c:pt>
                <c:pt idx="4124">
                  <c:v>203663.34191395299</c:v>
                </c:pt>
                <c:pt idx="4125">
                  <c:v>203692.15076935198</c:v>
                </c:pt>
                <c:pt idx="4126">
                  <c:v>203704.02571904199</c:v>
                </c:pt>
                <c:pt idx="4127">
                  <c:v>203714.49949177101</c:v>
                </c:pt>
                <c:pt idx="4128">
                  <c:v>203718.72798998302</c:v>
                </c:pt>
                <c:pt idx="4129">
                  <c:v>203707.29500123198</c:v>
                </c:pt>
                <c:pt idx="4130">
                  <c:v>203728.79278653403</c:v>
                </c:pt>
                <c:pt idx="4131">
                  <c:v>203743.764382188</c:v>
                </c:pt>
                <c:pt idx="4132">
                  <c:v>203768.13846479301</c:v>
                </c:pt>
                <c:pt idx="4133">
                  <c:v>203791.72566259099</c:v>
                </c:pt>
                <c:pt idx="4134">
                  <c:v>203816.54327476301</c:v>
                </c:pt>
                <c:pt idx="4135">
                  <c:v>203840.35426348899</c:v>
                </c:pt>
                <c:pt idx="4136">
                  <c:v>203853.19017212099</c:v>
                </c:pt>
                <c:pt idx="4137">
                  <c:v>203881.72116249899</c:v>
                </c:pt>
                <c:pt idx="4138">
                  <c:v>203893.87532797302</c:v>
                </c:pt>
                <c:pt idx="4139">
                  <c:v>203862.483595853</c:v>
                </c:pt>
                <c:pt idx="4140">
                  <c:v>203867.27845591903</c:v>
                </c:pt>
                <c:pt idx="4141">
                  <c:v>203868.32176783099</c:v>
                </c:pt>
                <c:pt idx="4142">
                  <c:v>203881.09894005902</c:v>
                </c:pt>
                <c:pt idx="4143">
                  <c:v>203901.91271640701</c:v>
                </c:pt>
                <c:pt idx="4144">
                  <c:v>203905.44836034602</c:v>
                </c:pt>
                <c:pt idx="4145">
                  <c:v>203917.17829909199</c:v>
                </c:pt>
                <c:pt idx="4146">
                  <c:v>203917.02483498599</c:v>
                </c:pt>
                <c:pt idx="4147">
                  <c:v>204207.93273636798</c:v>
                </c:pt>
                <c:pt idx="4148">
                  <c:v>204333.87108109999</c:v>
                </c:pt>
                <c:pt idx="4149">
                  <c:v>204329.36219063302</c:v>
                </c:pt>
                <c:pt idx="4150">
                  <c:v>204339.72236855101</c:v>
                </c:pt>
                <c:pt idx="4151">
                  <c:v>204338.61517862102</c:v>
                </c:pt>
                <c:pt idx="4152">
                  <c:v>204352.27570627799</c:v>
                </c:pt>
                <c:pt idx="4153">
                  <c:v>204360.739717955</c:v>
                </c:pt>
                <c:pt idx="4154">
                  <c:v>204372.037151103</c:v>
                </c:pt>
                <c:pt idx="4155">
                  <c:v>204382.50504147701</c:v>
                </c:pt>
                <c:pt idx="4156">
                  <c:v>204395.47672357701</c:v>
                </c:pt>
                <c:pt idx="4157">
                  <c:v>204408.87145593402</c:v>
                </c:pt>
                <c:pt idx="4158">
                  <c:v>204416.49751524799</c:v>
                </c:pt>
                <c:pt idx="4159">
                  <c:v>204436.41660718698</c:v>
                </c:pt>
                <c:pt idx="4160">
                  <c:v>204457.636309603</c:v>
                </c:pt>
                <c:pt idx="4161">
                  <c:v>204449.80070773201</c:v>
                </c:pt>
                <c:pt idx="4162">
                  <c:v>204460.29866347602</c:v>
                </c:pt>
                <c:pt idx="4163">
                  <c:v>204445.16676275502</c:v>
                </c:pt>
                <c:pt idx="4164">
                  <c:v>204454.79591645199</c:v>
                </c:pt>
                <c:pt idx="4165">
                  <c:v>204439.45843831697</c:v>
                </c:pt>
                <c:pt idx="4166">
                  <c:v>204453.97321463897</c:v>
                </c:pt>
                <c:pt idx="4167">
                  <c:v>204477.07527065498</c:v>
                </c:pt>
                <c:pt idx="4168">
                  <c:v>204467.73631313801</c:v>
                </c:pt>
                <c:pt idx="4169">
                  <c:v>204476.65936637</c:v>
                </c:pt>
                <c:pt idx="4170">
                  <c:v>204459.83957834801</c:v>
                </c:pt>
                <c:pt idx="4171">
                  <c:v>204459.13495936501</c:v>
                </c:pt>
                <c:pt idx="4172">
                  <c:v>204485.88420620002</c:v>
                </c:pt>
                <c:pt idx="4173">
                  <c:v>204512.43079501198</c:v>
                </c:pt>
                <c:pt idx="4174">
                  <c:v>204530.49777301299</c:v>
                </c:pt>
                <c:pt idx="4175">
                  <c:v>204537.343788481</c:v>
                </c:pt>
                <c:pt idx="4176">
                  <c:v>204528.52130173301</c:v>
                </c:pt>
                <c:pt idx="4177">
                  <c:v>204538.745401172</c:v>
                </c:pt>
                <c:pt idx="4178">
                  <c:v>204535.00600988502</c:v>
                </c:pt>
                <c:pt idx="4179">
                  <c:v>204552.284534451</c:v>
                </c:pt>
                <c:pt idx="4180">
                  <c:v>204575.357832287</c:v>
                </c:pt>
                <c:pt idx="4181">
                  <c:v>204581.87260580901</c:v>
                </c:pt>
                <c:pt idx="4182">
                  <c:v>204602.24559768901</c:v>
                </c:pt>
                <c:pt idx="4183">
                  <c:v>204625.92726175097</c:v>
                </c:pt>
                <c:pt idx="4184">
                  <c:v>204648.67171415599</c:v>
                </c:pt>
                <c:pt idx="4185">
                  <c:v>204670.14488071302</c:v>
                </c:pt>
                <c:pt idx="4186">
                  <c:v>204686.63656404501</c:v>
                </c:pt>
                <c:pt idx="4187">
                  <c:v>204668.343877904</c:v>
                </c:pt>
                <c:pt idx="4188">
                  <c:v>204674.92592813799</c:v>
                </c:pt>
                <c:pt idx="4189">
                  <c:v>204687.52889551199</c:v>
                </c:pt>
                <c:pt idx="4190">
                  <c:v>204697.65190559102</c:v>
                </c:pt>
                <c:pt idx="4191">
                  <c:v>204710.19997098501</c:v>
                </c:pt>
                <c:pt idx="4192">
                  <c:v>204705.054871145</c:v>
                </c:pt>
                <c:pt idx="4193">
                  <c:v>204710.989426599</c:v>
                </c:pt>
                <c:pt idx="4194">
                  <c:v>204710.16933916599</c:v>
                </c:pt>
                <c:pt idx="4195">
                  <c:v>204734.99462018599</c:v>
                </c:pt>
                <c:pt idx="4196">
                  <c:v>204758.559290743</c:v>
                </c:pt>
                <c:pt idx="4197">
                  <c:v>204790.83485759501</c:v>
                </c:pt>
                <c:pt idx="4198">
                  <c:v>204815.36018208301</c:v>
                </c:pt>
                <c:pt idx="4199">
                  <c:v>204832.14981758897</c:v>
                </c:pt>
                <c:pt idx="4200">
                  <c:v>204842.240147918</c:v>
                </c:pt>
                <c:pt idx="4201">
                  <c:v>204859.63448951801</c:v>
                </c:pt>
                <c:pt idx="4202">
                  <c:v>204870.62651950901</c:v>
                </c:pt>
                <c:pt idx="4203">
                  <c:v>204884.08338696399</c:v>
                </c:pt>
                <c:pt idx="4204">
                  <c:v>204908.79507317298</c:v>
                </c:pt>
                <c:pt idx="4205">
                  <c:v>204941.88053137602</c:v>
                </c:pt>
                <c:pt idx="4206">
                  <c:v>204964.535571985</c:v>
                </c:pt>
                <c:pt idx="4207">
                  <c:v>204983.76302969499</c:v>
                </c:pt>
                <c:pt idx="4208">
                  <c:v>205013.63175474599</c:v>
                </c:pt>
                <c:pt idx="4209">
                  <c:v>205020.360602417</c:v>
                </c:pt>
                <c:pt idx="4210">
                  <c:v>205046.16370513002</c:v>
                </c:pt>
                <c:pt idx="4211">
                  <c:v>205057.641661217</c:v>
                </c:pt>
                <c:pt idx="4212">
                  <c:v>205098.95644691901</c:v>
                </c:pt>
                <c:pt idx="4213">
                  <c:v>205081.505155408</c:v>
                </c:pt>
                <c:pt idx="4214">
                  <c:v>205065.19782943901</c:v>
                </c:pt>
                <c:pt idx="4215">
                  <c:v>205055.25547301801</c:v>
                </c:pt>
                <c:pt idx="4216">
                  <c:v>205058.35381832899</c:v>
                </c:pt>
                <c:pt idx="4217">
                  <c:v>205052.01603833301</c:v>
                </c:pt>
                <c:pt idx="4218">
                  <c:v>205074.85290907099</c:v>
                </c:pt>
                <c:pt idx="4219">
                  <c:v>205060.13582330997</c:v>
                </c:pt>
                <c:pt idx="4220">
                  <c:v>205075.760752526</c:v>
                </c:pt>
                <c:pt idx="4221">
                  <c:v>205070.03221021598</c:v>
                </c:pt>
                <c:pt idx="4222">
                  <c:v>205092.92520297802</c:v>
                </c:pt>
                <c:pt idx="4223">
                  <c:v>205112.27022064198</c:v>
                </c:pt>
                <c:pt idx="4224">
                  <c:v>205136.687004787</c:v>
                </c:pt>
                <c:pt idx="4225">
                  <c:v>205151.59738037601</c:v>
                </c:pt>
                <c:pt idx="4226">
                  <c:v>205174.37656046203</c:v>
                </c:pt>
                <c:pt idx="4227">
                  <c:v>205195.32279873002</c:v>
                </c:pt>
                <c:pt idx="4228">
                  <c:v>205215.34298002897</c:v>
                </c:pt>
                <c:pt idx="4229">
                  <c:v>205237.477584726</c:v>
                </c:pt>
                <c:pt idx="4230">
                  <c:v>205258.714193466</c:v>
                </c:pt>
                <c:pt idx="4231">
                  <c:v>205255.39576093201</c:v>
                </c:pt>
                <c:pt idx="4232">
                  <c:v>205269.67167006797</c:v>
                </c:pt>
                <c:pt idx="4233">
                  <c:v>205296.80754013199</c:v>
                </c:pt>
                <c:pt idx="4234">
                  <c:v>205303.94980842699</c:v>
                </c:pt>
                <c:pt idx="4235">
                  <c:v>205320.98741787602</c:v>
                </c:pt>
                <c:pt idx="4236">
                  <c:v>205305.77630144099</c:v>
                </c:pt>
                <c:pt idx="4237">
                  <c:v>205326.012735539</c:v>
                </c:pt>
                <c:pt idx="4238">
                  <c:v>205316.37329861399</c:v>
                </c:pt>
                <c:pt idx="4239">
                  <c:v>205327.29055733699</c:v>
                </c:pt>
                <c:pt idx="4240">
                  <c:v>205344.69775297199</c:v>
                </c:pt>
                <c:pt idx="4241">
                  <c:v>205336.97487445199</c:v>
                </c:pt>
                <c:pt idx="4242">
                  <c:v>205361.76612495899</c:v>
                </c:pt>
                <c:pt idx="4243">
                  <c:v>205391.403128796</c:v>
                </c:pt>
                <c:pt idx="4244">
                  <c:v>205418.049630497</c:v>
                </c:pt>
                <c:pt idx="4245">
                  <c:v>205449.306939912</c:v>
                </c:pt>
                <c:pt idx="4246">
                  <c:v>205473.007601802</c:v>
                </c:pt>
                <c:pt idx="4247">
                  <c:v>205484.430263752</c:v>
                </c:pt>
                <c:pt idx="4248">
                  <c:v>205510.056372939</c:v>
                </c:pt>
                <c:pt idx="4249">
                  <c:v>205529.78287221803</c:v>
                </c:pt>
                <c:pt idx="4250">
                  <c:v>205544.08858528602</c:v>
                </c:pt>
                <c:pt idx="4251">
                  <c:v>205563.32976849101</c:v>
                </c:pt>
                <c:pt idx="4252">
                  <c:v>205585.32398098201</c:v>
                </c:pt>
                <c:pt idx="4253">
                  <c:v>205615.23518970801</c:v>
                </c:pt>
                <c:pt idx="4254">
                  <c:v>205640.95136428601</c:v>
                </c:pt>
                <c:pt idx="4255">
                  <c:v>205671.36579758898</c:v>
                </c:pt>
                <c:pt idx="4256">
                  <c:v>205703.54868467001</c:v>
                </c:pt>
                <c:pt idx="4257">
                  <c:v>205700.28977285401</c:v>
                </c:pt>
                <c:pt idx="4258">
                  <c:v>205713.09696687901</c:v>
                </c:pt>
                <c:pt idx="4259">
                  <c:v>205749.76098842599</c:v>
                </c:pt>
                <c:pt idx="4260">
                  <c:v>205742.11501625099</c:v>
                </c:pt>
                <c:pt idx="4261">
                  <c:v>205739.60024412902</c:v>
                </c:pt>
                <c:pt idx="4262">
                  <c:v>205723.224639269</c:v>
                </c:pt>
                <c:pt idx="4263">
                  <c:v>205734.11514417001</c:v>
                </c:pt>
                <c:pt idx="4264">
                  <c:v>205743.17614952</c:v>
                </c:pt>
                <c:pt idx="4265">
                  <c:v>205748.28965893498</c:v>
                </c:pt>
                <c:pt idx="4266">
                  <c:v>205766.47367401401</c:v>
                </c:pt>
                <c:pt idx="4267">
                  <c:v>205777.34139023602</c:v>
                </c:pt>
                <c:pt idx="4268">
                  <c:v>205804.10741267601</c:v>
                </c:pt>
                <c:pt idx="4269">
                  <c:v>205829.04145190399</c:v>
                </c:pt>
                <c:pt idx="4270">
                  <c:v>205856.76220234699</c:v>
                </c:pt>
                <c:pt idx="4271">
                  <c:v>205871.21096557399</c:v>
                </c:pt>
                <c:pt idx="4272">
                  <c:v>205888.17288872198</c:v>
                </c:pt>
                <c:pt idx="4273">
                  <c:v>205879.21166554201</c:v>
                </c:pt>
                <c:pt idx="4274">
                  <c:v>205900.06770770001</c:v>
                </c:pt>
                <c:pt idx="4275">
                  <c:v>205915.783573767</c:v>
                </c:pt>
                <c:pt idx="4276">
                  <c:v>205997.18264365097</c:v>
                </c:pt>
                <c:pt idx="4277">
                  <c:v>206014.04291099001</c:v>
                </c:pt>
                <c:pt idx="4278">
                  <c:v>206045.03612445199</c:v>
                </c:pt>
                <c:pt idx="4279">
                  <c:v>206064.317917693</c:v>
                </c:pt>
                <c:pt idx="4280">
                  <c:v>206182.36828580798</c:v>
                </c:pt>
                <c:pt idx="4281">
                  <c:v>206209.04454786799</c:v>
                </c:pt>
                <c:pt idx="4282">
                  <c:v>206243.68965803299</c:v>
                </c:pt>
                <c:pt idx="4283">
                  <c:v>206266.74461163601</c:v>
                </c:pt>
                <c:pt idx="4284">
                  <c:v>206293.508106842</c:v>
                </c:pt>
                <c:pt idx="4285">
                  <c:v>206306.31486513701</c:v>
                </c:pt>
                <c:pt idx="4286">
                  <c:v>206285.54675329299</c:v>
                </c:pt>
                <c:pt idx="4287">
                  <c:v>206293.65403281897</c:v>
                </c:pt>
                <c:pt idx="4288">
                  <c:v>206303.73068122598</c:v>
                </c:pt>
                <c:pt idx="4289">
                  <c:v>206302.094994379</c:v>
                </c:pt>
                <c:pt idx="4290">
                  <c:v>206312.51464944202</c:v>
                </c:pt>
                <c:pt idx="4291">
                  <c:v>206312.42824418301</c:v>
                </c:pt>
                <c:pt idx="4292">
                  <c:v>206333.11578955001</c:v>
                </c:pt>
                <c:pt idx="4293">
                  <c:v>206350.57492420101</c:v>
                </c:pt>
                <c:pt idx="4294">
                  <c:v>206407.26030351801</c:v>
                </c:pt>
                <c:pt idx="4295">
                  <c:v>206436.96436620198</c:v>
                </c:pt>
                <c:pt idx="4296">
                  <c:v>206459.411563601</c:v>
                </c:pt>
                <c:pt idx="4297">
                  <c:v>206681.409724089</c:v>
                </c:pt>
                <c:pt idx="4298">
                  <c:v>206730.76141892199</c:v>
                </c:pt>
                <c:pt idx="4299">
                  <c:v>206744.07541051001</c:v>
                </c:pt>
                <c:pt idx="4300">
                  <c:v>206758.06447858701</c:v>
                </c:pt>
                <c:pt idx="4301">
                  <c:v>206776.961391519</c:v>
                </c:pt>
                <c:pt idx="4302">
                  <c:v>206789.30692960901</c:v>
                </c:pt>
                <c:pt idx="4303">
                  <c:v>206806.34270899199</c:v>
                </c:pt>
                <c:pt idx="4304">
                  <c:v>206830.35818580701</c:v>
                </c:pt>
                <c:pt idx="4305">
                  <c:v>206858.67013471399</c:v>
                </c:pt>
                <c:pt idx="4306">
                  <c:v>206866.69745778499</c:v>
                </c:pt>
                <c:pt idx="4307">
                  <c:v>206880.85367188998</c:v>
                </c:pt>
                <c:pt idx="4308">
                  <c:v>206895.53106264799</c:v>
                </c:pt>
                <c:pt idx="4309">
                  <c:v>206893.56953690702</c:v>
                </c:pt>
                <c:pt idx="4310">
                  <c:v>206885.002823669</c:v>
                </c:pt>
                <c:pt idx="4311">
                  <c:v>206898.86692438199</c:v>
                </c:pt>
                <c:pt idx="4312">
                  <c:v>206887.93607088301</c:v>
                </c:pt>
                <c:pt idx="4313">
                  <c:v>206904.35825528001</c:v>
                </c:pt>
                <c:pt idx="4314">
                  <c:v>206927.67512618599</c:v>
                </c:pt>
                <c:pt idx="4315">
                  <c:v>206944.41905361501</c:v>
                </c:pt>
                <c:pt idx="4316">
                  <c:v>206976.679457063</c:v>
                </c:pt>
                <c:pt idx="4317">
                  <c:v>207001.25859420601</c:v>
                </c:pt>
                <c:pt idx="4318">
                  <c:v>207003.91990232698</c:v>
                </c:pt>
                <c:pt idx="4319">
                  <c:v>207068.862495863</c:v>
                </c:pt>
                <c:pt idx="4320">
                  <c:v>207076.75504764498</c:v>
                </c:pt>
                <c:pt idx="4321">
                  <c:v>207097.846689014</c:v>
                </c:pt>
                <c:pt idx="4322">
                  <c:v>207112.839679011</c:v>
                </c:pt>
                <c:pt idx="4323">
                  <c:v>207129.33297454397</c:v>
                </c:pt>
                <c:pt idx="4324">
                  <c:v>207146.59350346102</c:v>
                </c:pt>
                <c:pt idx="4325">
                  <c:v>207149.716990393</c:v>
                </c:pt>
                <c:pt idx="4326">
                  <c:v>207172.40675868301</c:v>
                </c:pt>
                <c:pt idx="4327">
                  <c:v>207174.83604057902</c:v>
                </c:pt>
                <c:pt idx="4328">
                  <c:v>207203.65992866302</c:v>
                </c:pt>
                <c:pt idx="4329">
                  <c:v>207232.10582097201</c:v>
                </c:pt>
                <c:pt idx="4330">
                  <c:v>207258.38705021399</c:v>
                </c:pt>
                <c:pt idx="4331">
                  <c:v>207258.19210461198</c:v>
                </c:pt>
                <c:pt idx="4332">
                  <c:v>207265.04125733598</c:v>
                </c:pt>
                <c:pt idx="4333">
                  <c:v>207240.03022461699</c:v>
                </c:pt>
                <c:pt idx="4334">
                  <c:v>207251.923692832</c:v>
                </c:pt>
                <c:pt idx="4335">
                  <c:v>207245.048309162</c:v>
                </c:pt>
                <c:pt idx="4336">
                  <c:v>207356.70185586601</c:v>
                </c:pt>
                <c:pt idx="4337">
                  <c:v>207354.06821659999</c:v>
                </c:pt>
                <c:pt idx="4338">
                  <c:v>207367.50172892702</c:v>
                </c:pt>
                <c:pt idx="4339">
                  <c:v>207360.517369184</c:v>
                </c:pt>
                <c:pt idx="4340">
                  <c:v>207375.16077300199</c:v>
                </c:pt>
                <c:pt idx="4341">
                  <c:v>207403.74540174301</c:v>
                </c:pt>
                <c:pt idx="4342">
                  <c:v>207428.97904891902</c:v>
                </c:pt>
                <c:pt idx="4343">
                  <c:v>207448.50981828201</c:v>
                </c:pt>
                <c:pt idx="4344">
                  <c:v>207495.03318968503</c:v>
                </c:pt>
                <c:pt idx="4345">
                  <c:v>207503.193366833</c:v>
                </c:pt>
                <c:pt idx="4346">
                  <c:v>207502.123301099</c:v>
                </c:pt>
                <c:pt idx="4347">
                  <c:v>207530.59755943101</c:v>
                </c:pt>
                <c:pt idx="4348">
                  <c:v>207548.98222817501</c:v>
                </c:pt>
                <c:pt idx="4349">
                  <c:v>207640.09803348602</c:v>
                </c:pt>
                <c:pt idx="4350">
                  <c:v>207628.11423844201</c:v>
                </c:pt>
                <c:pt idx="4351">
                  <c:v>207625.707396641</c:v>
                </c:pt>
                <c:pt idx="4352">
                  <c:v>207635.86517797399</c:v>
                </c:pt>
                <c:pt idx="4353">
                  <c:v>207663.44993708399</c:v>
                </c:pt>
                <c:pt idx="4354">
                  <c:v>207661.724838441</c:v>
                </c:pt>
                <c:pt idx="4355">
                  <c:v>207661.374990824</c:v>
                </c:pt>
                <c:pt idx="4356">
                  <c:v>207668.031594461</c:v>
                </c:pt>
                <c:pt idx="4357">
                  <c:v>207661.53333510601</c:v>
                </c:pt>
                <c:pt idx="4358">
                  <c:v>207660.19546971403</c:v>
                </c:pt>
                <c:pt idx="4359">
                  <c:v>207660.006362894</c:v>
                </c:pt>
                <c:pt idx="4360">
                  <c:v>207659.96701647498</c:v>
                </c:pt>
                <c:pt idx="4361">
                  <c:v>207662.79725711702</c:v>
                </c:pt>
                <c:pt idx="4362">
                  <c:v>207659.57455446402</c:v>
                </c:pt>
                <c:pt idx="4363">
                  <c:v>207658.93010979402</c:v>
                </c:pt>
                <c:pt idx="4364">
                  <c:v>207641.62073554401</c:v>
                </c:pt>
                <c:pt idx="4365">
                  <c:v>207631.79136391202</c:v>
                </c:pt>
                <c:pt idx="4366">
                  <c:v>207630.57833516499</c:v>
                </c:pt>
                <c:pt idx="4367">
                  <c:v>207630.336853599</c:v>
                </c:pt>
                <c:pt idx="4368">
                  <c:v>207630.28979475901</c:v>
                </c:pt>
                <c:pt idx="4369">
                  <c:v>207705.02210849698</c:v>
                </c:pt>
                <c:pt idx="4370">
                  <c:v>207700.858054752</c:v>
                </c:pt>
                <c:pt idx="4371">
                  <c:v>207700.043544663</c:v>
                </c:pt>
                <c:pt idx="4372">
                  <c:v>207726.72538406699</c:v>
                </c:pt>
                <c:pt idx="4373">
                  <c:v>207723.35501251701</c:v>
                </c:pt>
                <c:pt idx="4374">
                  <c:v>207722.66743057698</c:v>
                </c:pt>
                <c:pt idx="4375">
                  <c:v>207761.63337014097</c:v>
                </c:pt>
                <c:pt idx="4376">
                  <c:v>207795.530985491</c:v>
                </c:pt>
                <c:pt idx="4377">
                  <c:v>207792.563707764</c:v>
                </c:pt>
                <c:pt idx="4378">
                  <c:v>207750.582473027</c:v>
                </c:pt>
                <c:pt idx="4379">
                  <c:v>207756.50831388097</c:v>
                </c:pt>
                <c:pt idx="4380">
                  <c:v>207749.40090398601</c:v>
                </c:pt>
                <c:pt idx="4381">
                  <c:v>207747.96857232999</c:v>
                </c:pt>
                <c:pt idx="4382">
                  <c:v>207747.67881188</c:v>
                </c:pt>
                <c:pt idx="4383">
                  <c:v>207747.63937831501</c:v>
                </c:pt>
                <c:pt idx="4384">
                  <c:v>207747.63096872598</c:v>
                </c:pt>
                <c:pt idx="4385">
                  <c:v>207747.62883364901</c:v>
                </c:pt>
                <c:pt idx="4386">
                  <c:v>207747.627962189</c:v>
                </c:pt>
                <c:pt idx="4387">
                  <c:v>207747.62735216698</c:v>
                </c:pt>
                <c:pt idx="4388">
                  <c:v>207747.62678571799</c:v>
                </c:pt>
                <c:pt idx="4389">
                  <c:v>207684.87778772099</c:v>
                </c:pt>
                <c:pt idx="4390">
                  <c:v>207687.68053379998</c:v>
                </c:pt>
                <c:pt idx="4391">
                  <c:v>207687.68053379998</c:v>
                </c:pt>
                <c:pt idx="4392">
                  <c:v>207795.72318599399</c:v>
                </c:pt>
                <c:pt idx="4393">
                  <c:v>207791.11141967401</c:v>
                </c:pt>
                <c:pt idx="4394">
                  <c:v>207841.00315826901</c:v>
                </c:pt>
                <c:pt idx="4395">
                  <c:v>207837.85744910699</c:v>
                </c:pt>
                <c:pt idx="4396">
                  <c:v>207851.61788965299</c:v>
                </c:pt>
                <c:pt idx="4397">
                  <c:v>207850.45231190301</c:v>
                </c:pt>
                <c:pt idx="4398">
                  <c:v>207850.21435975001</c:v>
                </c:pt>
                <c:pt idx="4399">
                  <c:v>207917.04353346699</c:v>
                </c:pt>
                <c:pt idx="4400">
                  <c:v>207912.35991527</c:v>
                </c:pt>
                <c:pt idx="4401">
                  <c:v>207934.729204145</c:v>
                </c:pt>
                <c:pt idx="4402">
                  <c:v>207924.395344319</c:v>
                </c:pt>
                <c:pt idx="4403">
                  <c:v>207922.31634577</c:v>
                </c:pt>
                <c:pt idx="4404">
                  <c:v>207935.80558796402</c:v>
                </c:pt>
                <c:pt idx="4405">
                  <c:v>207931.8505539</c:v>
                </c:pt>
                <c:pt idx="4406">
                  <c:v>207931.05255797802</c:v>
                </c:pt>
                <c:pt idx="4407">
                  <c:v>207930.94623985802</c:v>
                </c:pt>
                <c:pt idx="4408">
                  <c:v>207930.92427906598</c:v>
                </c:pt>
                <c:pt idx="4409">
                  <c:v>207930.919442463</c:v>
                </c:pt>
                <c:pt idx="4410">
                  <c:v>207930.918004554</c:v>
                </c:pt>
                <c:pt idx="4411">
                  <c:v>207930.917307386</c:v>
                </c:pt>
                <c:pt idx="4412">
                  <c:v>207930.91674093701</c:v>
                </c:pt>
                <c:pt idx="4413">
                  <c:v>207930.91617448803</c:v>
                </c:pt>
                <c:pt idx="4414">
                  <c:v>207996.58085978002</c:v>
                </c:pt>
                <c:pt idx="4415">
                  <c:v>208019.74182649198</c:v>
                </c:pt>
                <c:pt idx="4416">
                  <c:v>208018.117599344</c:v>
                </c:pt>
                <c:pt idx="4417">
                  <c:v>208046.26410157001</c:v>
                </c:pt>
                <c:pt idx="4418">
                  <c:v>208062.354259707</c:v>
                </c:pt>
                <c:pt idx="4419">
                  <c:v>208083.27234981698</c:v>
                </c:pt>
                <c:pt idx="4420">
                  <c:v>208368.15820116099</c:v>
                </c:pt>
                <c:pt idx="4421">
                  <c:v>208354.77828362401</c:v>
                </c:pt>
                <c:pt idx="4422">
                  <c:v>208352.14512366097</c:v>
                </c:pt>
                <c:pt idx="4423">
                  <c:v>208351.59932826299</c:v>
                </c:pt>
                <c:pt idx="4424">
                  <c:v>208351.48019968101</c:v>
                </c:pt>
                <c:pt idx="4425">
                  <c:v>208351.44155043</c:v>
                </c:pt>
                <c:pt idx="4426">
                  <c:v>208254.44012214401</c:v>
                </c:pt>
                <c:pt idx="4427">
                  <c:v>208284.84313932099</c:v>
                </c:pt>
                <c:pt idx="4428">
                  <c:v>208281.30862828001</c:v>
                </c:pt>
                <c:pt idx="4429">
                  <c:v>208280.59494611301</c:v>
                </c:pt>
                <c:pt idx="4430">
                  <c:v>208293.50575673199</c:v>
                </c:pt>
                <c:pt idx="4431">
                  <c:v>208291.64283669001</c:v>
                </c:pt>
                <c:pt idx="4432">
                  <c:v>208291.26841390101</c:v>
                </c:pt>
                <c:pt idx="4433">
                  <c:v>208299.06458220701</c:v>
                </c:pt>
                <c:pt idx="4434">
                  <c:v>208295.176345552</c:v>
                </c:pt>
                <c:pt idx="4435">
                  <c:v>208294.397347458</c:v>
                </c:pt>
                <c:pt idx="4436">
                  <c:v>208347.50573205901</c:v>
                </c:pt>
                <c:pt idx="4437">
                  <c:v>208344.98808411902</c:v>
                </c:pt>
                <c:pt idx="4438">
                  <c:v>208487.73035630098</c:v>
                </c:pt>
                <c:pt idx="4439">
                  <c:v>208482.33248948801</c:v>
                </c:pt>
                <c:pt idx="4440">
                  <c:v>208481.28529957903</c:v>
                </c:pt>
                <c:pt idx="4441">
                  <c:v>208508.92918725</c:v>
                </c:pt>
                <c:pt idx="4442">
                  <c:v>208508.73428522103</c:v>
                </c:pt>
                <c:pt idx="4443">
                  <c:v>208508.696986733</c:v>
                </c:pt>
                <c:pt idx="4444">
                  <c:v>208521.784703732</c:v>
                </c:pt>
                <c:pt idx="4445">
                  <c:v>208573.72193323899</c:v>
                </c:pt>
                <c:pt idx="4446">
                  <c:v>208603.307782374</c:v>
                </c:pt>
                <c:pt idx="4447">
                  <c:v>208601.05222602899</c:v>
                </c:pt>
                <c:pt idx="4448">
                  <c:v>208600.56516703501</c:v>
                </c:pt>
                <c:pt idx="4449">
                  <c:v>208520.98932219003</c:v>
                </c:pt>
                <c:pt idx="4450">
                  <c:v>208547.70554069101</c:v>
                </c:pt>
                <c:pt idx="4451">
                  <c:v>208573.88646488701</c:v>
                </c:pt>
                <c:pt idx="4452">
                  <c:v>208564.33818267798</c:v>
                </c:pt>
                <c:pt idx="4453">
                  <c:v>208563.07661360898</c:v>
                </c:pt>
                <c:pt idx="4454">
                  <c:v>208591.20581735397</c:v>
                </c:pt>
                <c:pt idx="4455">
                  <c:v>208587.78411680998</c:v>
                </c:pt>
                <c:pt idx="4456">
                  <c:v>208587.08995534698</c:v>
                </c:pt>
                <c:pt idx="4457">
                  <c:v>208586.94755878302</c:v>
                </c:pt>
                <c:pt idx="4458">
                  <c:v>208586.91941062498</c:v>
                </c:pt>
                <c:pt idx="4459">
                  <c:v>208586.91339755102</c:v>
                </c:pt>
                <c:pt idx="4460">
                  <c:v>208586.911741777</c:v>
                </c:pt>
                <c:pt idx="4461">
                  <c:v>208586.910957463</c:v>
                </c:pt>
                <c:pt idx="4462">
                  <c:v>208586.910565306</c:v>
                </c:pt>
                <c:pt idx="4463">
                  <c:v>208586.910216722</c:v>
                </c:pt>
                <c:pt idx="4464">
                  <c:v>208611.91283985201</c:v>
                </c:pt>
                <c:pt idx="4465">
                  <c:v>208611.16368926302</c:v>
                </c:pt>
                <c:pt idx="4466">
                  <c:v>208656.83237627099</c:v>
                </c:pt>
                <c:pt idx="4467">
                  <c:v>208656.29995778398</c:v>
                </c:pt>
                <c:pt idx="4468">
                  <c:v>208670.312075978</c:v>
                </c:pt>
                <c:pt idx="4469">
                  <c:v>208695.18585374701</c:v>
                </c:pt>
                <c:pt idx="4470">
                  <c:v>208692.581669829</c:v>
                </c:pt>
                <c:pt idx="4471">
                  <c:v>208692.05129927301</c:v>
                </c:pt>
                <c:pt idx="4472">
                  <c:v>208691.94206176201</c:v>
                </c:pt>
                <c:pt idx="4473">
                  <c:v>208748.71602498801</c:v>
                </c:pt>
                <c:pt idx="4474">
                  <c:v>208758.51986284202</c:v>
                </c:pt>
                <c:pt idx="4475">
                  <c:v>208757.87803255202</c:v>
                </c:pt>
                <c:pt idx="4476">
                  <c:v>208838.52494531</c:v>
                </c:pt>
                <c:pt idx="4477">
                  <c:v>208836.37662211803</c:v>
                </c:pt>
                <c:pt idx="4478">
                  <c:v>208835.93714484002</c:v>
                </c:pt>
                <c:pt idx="4479">
                  <c:v>208835.87370255202</c:v>
                </c:pt>
                <c:pt idx="4480">
                  <c:v>208835.86006420298</c:v>
                </c:pt>
                <c:pt idx="4481">
                  <c:v>208898.082221057</c:v>
                </c:pt>
                <c:pt idx="4482">
                  <c:v>208896.87385462102</c:v>
                </c:pt>
                <c:pt idx="4483">
                  <c:v>208916.39926450499</c:v>
                </c:pt>
                <c:pt idx="4484">
                  <c:v>208992.93855055299</c:v>
                </c:pt>
                <c:pt idx="4485">
                  <c:v>208990.091534306</c:v>
                </c:pt>
                <c:pt idx="4486">
                  <c:v>208989.73772154603</c:v>
                </c:pt>
                <c:pt idx="4487">
                  <c:v>208989.667656162</c:v>
                </c:pt>
                <c:pt idx="4488">
                  <c:v>208989.65336421799</c:v>
                </c:pt>
                <c:pt idx="4489">
                  <c:v>209009.39846916799</c:v>
                </c:pt>
                <c:pt idx="4490">
                  <c:v>209008.58914426601</c:v>
                </c:pt>
                <c:pt idx="4491">
                  <c:v>209008.42923135601</c:v>
                </c:pt>
                <c:pt idx="4492">
                  <c:v>209008.39655160601</c:v>
                </c:pt>
                <c:pt idx="4493">
                  <c:v>209014.95659747499</c:v>
                </c:pt>
                <c:pt idx="4494">
                  <c:v>209014.91881968401</c:v>
                </c:pt>
                <c:pt idx="4495">
                  <c:v>209065.12127734203</c:v>
                </c:pt>
                <c:pt idx="4496">
                  <c:v>209253.172846428</c:v>
                </c:pt>
                <c:pt idx="4497">
                  <c:v>209262.72378659001</c:v>
                </c:pt>
                <c:pt idx="4498">
                  <c:v>209318.15369705801</c:v>
                </c:pt>
                <c:pt idx="4499">
                  <c:v>209328.31666357801</c:v>
                </c:pt>
                <c:pt idx="4500">
                  <c:v>209326.09012685099</c:v>
                </c:pt>
                <c:pt idx="4501">
                  <c:v>209243.96208067698</c:v>
                </c:pt>
                <c:pt idx="4502">
                  <c:v>209233.41384169098</c:v>
                </c:pt>
                <c:pt idx="4503">
                  <c:v>209252.49528627799</c:v>
                </c:pt>
                <c:pt idx="4504">
                  <c:v>209249.57746390603</c:v>
                </c:pt>
                <c:pt idx="4505">
                  <c:v>209259.445441216</c:v>
                </c:pt>
                <c:pt idx="4506">
                  <c:v>209255.73594100701</c:v>
                </c:pt>
                <c:pt idx="4507">
                  <c:v>209255.01354424001</c:v>
                </c:pt>
                <c:pt idx="4508">
                  <c:v>209254.86639821902</c:v>
                </c:pt>
                <c:pt idx="4509">
                  <c:v>209254.83628927599</c:v>
                </c:pt>
                <c:pt idx="4510">
                  <c:v>209254.83228055999</c:v>
                </c:pt>
                <c:pt idx="4511">
                  <c:v>209254.83119123502</c:v>
                </c:pt>
                <c:pt idx="4512">
                  <c:v>209254.83071193201</c:v>
                </c:pt>
                <c:pt idx="4513">
                  <c:v>209254.83031977501</c:v>
                </c:pt>
                <c:pt idx="4514">
                  <c:v>209254.83001476401</c:v>
                </c:pt>
                <c:pt idx="4515">
                  <c:v>209254.82966618001</c:v>
                </c:pt>
                <c:pt idx="4516">
                  <c:v>209254.82936116899</c:v>
                </c:pt>
                <c:pt idx="4517">
                  <c:v>209254.828838293</c:v>
                </c:pt>
                <c:pt idx="4518">
                  <c:v>209254.82831541699</c:v>
                </c:pt>
                <c:pt idx="4519">
                  <c:v>209260.45075747199</c:v>
                </c:pt>
                <c:pt idx="4520">
                  <c:v>209275.74196108102</c:v>
                </c:pt>
                <c:pt idx="4521">
                  <c:v>209285.61451355601</c:v>
                </c:pt>
                <c:pt idx="4522">
                  <c:v>209296.15246931399</c:v>
                </c:pt>
                <c:pt idx="4523">
                  <c:v>209301.94284171102</c:v>
                </c:pt>
                <c:pt idx="4524">
                  <c:v>209317.50729160302</c:v>
                </c:pt>
                <c:pt idx="4525">
                  <c:v>209315.22319494301</c:v>
                </c:pt>
                <c:pt idx="4526">
                  <c:v>209314.76206188402</c:v>
                </c:pt>
                <c:pt idx="4527">
                  <c:v>209314.85565668799</c:v>
                </c:pt>
                <c:pt idx="4528">
                  <c:v>209315.84262871099</c:v>
                </c:pt>
                <c:pt idx="4529">
                  <c:v>209310.53199504397</c:v>
                </c:pt>
                <c:pt idx="4530">
                  <c:v>209309.49003389498</c:v>
                </c:pt>
                <c:pt idx="4531">
                  <c:v>209309.28493578397</c:v>
                </c:pt>
                <c:pt idx="4532">
                  <c:v>209309.24288783901</c:v>
                </c:pt>
                <c:pt idx="4533">
                  <c:v>209476.253316663</c:v>
                </c:pt>
                <c:pt idx="4534">
                  <c:v>209636.14744669999</c:v>
                </c:pt>
                <c:pt idx="4535">
                  <c:v>209629.07537450801</c:v>
                </c:pt>
                <c:pt idx="4536">
                  <c:v>209639.58121696502</c:v>
                </c:pt>
                <c:pt idx="4537">
                  <c:v>209638.70557395701</c:v>
                </c:pt>
                <c:pt idx="4538">
                  <c:v>209638.536772155</c:v>
                </c:pt>
                <c:pt idx="4539">
                  <c:v>209638.50356952901</c:v>
                </c:pt>
                <c:pt idx="4540">
                  <c:v>209638.49659784898</c:v>
                </c:pt>
                <c:pt idx="4541">
                  <c:v>209638.49385275002</c:v>
                </c:pt>
                <c:pt idx="4542">
                  <c:v>209649.519041794</c:v>
                </c:pt>
                <c:pt idx="4543">
                  <c:v>209668.08388489301</c:v>
                </c:pt>
                <c:pt idx="4544">
                  <c:v>209749.03010058802</c:v>
                </c:pt>
                <c:pt idx="4545">
                  <c:v>209755.060560215</c:v>
                </c:pt>
                <c:pt idx="4546">
                  <c:v>209810.65827030601</c:v>
                </c:pt>
                <c:pt idx="4547">
                  <c:v>209809.50419582799</c:v>
                </c:pt>
                <c:pt idx="4548">
                  <c:v>209809.270600975</c:v>
                </c:pt>
                <c:pt idx="4549">
                  <c:v>209809.22188636099</c:v>
                </c:pt>
                <c:pt idx="4550">
                  <c:v>209809.211167403</c:v>
                </c:pt>
                <c:pt idx="4551">
                  <c:v>209800.68833217598</c:v>
                </c:pt>
                <c:pt idx="4552">
                  <c:v>209803.06083845301</c:v>
                </c:pt>
                <c:pt idx="4553">
                  <c:v>209810.35134209401</c:v>
                </c:pt>
                <c:pt idx="4554">
                  <c:v>209807.173432485</c:v>
                </c:pt>
                <c:pt idx="4555">
                  <c:v>209806.53844315602</c:v>
                </c:pt>
                <c:pt idx="4556">
                  <c:v>209826.037883532</c:v>
                </c:pt>
                <c:pt idx="4557">
                  <c:v>209838.02760450399</c:v>
                </c:pt>
                <c:pt idx="4558">
                  <c:v>209837.67614468603</c:v>
                </c:pt>
                <c:pt idx="4559">
                  <c:v>209837.606122875</c:v>
                </c:pt>
                <c:pt idx="4560">
                  <c:v>209837.59183093102</c:v>
                </c:pt>
                <c:pt idx="4561">
                  <c:v>209837.58873724801</c:v>
                </c:pt>
                <c:pt idx="4562">
                  <c:v>209837.58786578802</c:v>
                </c:pt>
                <c:pt idx="4563">
                  <c:v>209854.54355799701</c:v>
                </c:pt>
                <c:pt idx="4564">
                  <c:v>209906.31873951701</c:v>
                </c:pt>
                <c:pt idx="4565">
                  <c:v>209893.901741707</c:v>
                </c:pt>
                <c:pt idx="4566">
                  <c:v>209885.656771501</c:v>
                </c:pt>
                <c:pt idx="4567">
                  <c:v>209897.88727687101</c:v>
                </c:pt>
                <c:pt idx="4568">
                  <c:v>209896.24631769102</c:v>
                </c:pt>
                <c:pt idx="4569">
                  <c:v>210026.08265943002</c:v>
                </c:pt>
                <c:pt idx="4570">
                  <c:v>210059.71709385997</c:v>
                </c:pt>
                <c:pt idx="4571">
                  <c:v>210064.24947017399</c:v>
                </c:pt>
                <c:pt idx="4572">
                  <c:v>210088.237190988</c:v>
                </c:pt>
                <c:pt idx="4573">
                  <c:v>210309.96994833302</c:v>
                </c:pt>
                <c:pt idx="4574">
                  <c:v>210301.24946597801</c:v>
                </c:pt>
                <c:pt idx="4575">
                  <c:v>210321.69587836301</c:v>
                </c:pt>
                <c:pt idx="4576">
                  <c:v>210320.9407147</c:v>
                </c:pt>
                <c:pt idx="4577">
                  <c:v>210424.39364851199</c:v>
                </c:pt>
                <c:pt idx="4578">
                  <c:v>210417.27499678297</c:v>
                </c:pt>
                <c:pt idx="4579">
                  <c:v>210415.86266513399</c:v>
                </c:pt>
                <c:pt idx="4580">
                  <c:v>210426.207897513</c:v>
                </c:pt>
                <c:pt idx="4581">
                  <c:v>210424.62075098799</c:v>
                </c:pt>
                <c:pt idx="4582">
                  <c:v>210424.419835885</c:v>
                </c:pt>
                <c:pt idx="4583">
                  <c:v>210441.26999428798</c:v>
                </c:pt>
                <c:pt idx="4584">
                  <c:v>210440.642063785</c:v>
                </c:pt>
                <c:pt idx="4585">
                  <c:v>210440.51740143198</c:v>
                </c:pt>
                <c:pt idx="4586">
                  <c:v>210440.49247767599</c:v>
                </c:pt>
                <c:pt idx="4587">
                  <c:v>210440.48729248901</c:v>
                </c:pt>
                <c:pt idx="4588">
                  <c:v>210448.34494229799</c:v>
                </c:pt>
                <c:pt idx="4589">
                  <c:v>210447.65736035802</c:v>
                </c:pt>
                <c:pt idx="4590">
                  <c:v>210445.38768636101</c:v>
                </c:pt>
                <c:pt idx="4591">
                  <c:v>210444.920670947</c:v>
                </c:pt>
                <c:pt idx="4592">
                  <c:v>210445.454004467</c:v>
                </c:pt>
                <c:pt idx="4593">
                  <c:v>210438.12058142098</c:v>
                </c:pt>
                <c:pt idx="4594">
                  <c:v>210436.62611466701</c:v>
                </c:pt>
                <c:pt idx="4595">
                  <c:v>210447.56733854002</c:v>
                </c:pt>
                <c:pt idx="4596">
                  <c:v>210444.43287121199</c:v>
                </c:pt>
                <c:pt idx="4597">
                  <c:v>210443.796226109</c:v>
                </c:pt>
                <c:pt idx="4598">
                  <c:v>210443.66729360199</c:v>
                </c:pt>
                <c:pt idx="4599">
                  <c:v>210433.11134219501</c:v>
                </c:pt>
                <c:pt idx="4600">
                  <c:v>210431.46188627998</c:v>
                </c:pt>
                <c:pt idx="4601">
                  <c:v>210431.13108006399</c:v>
                </c:pt>
                <c:pt idx="4602">
                  <c:v>210458.72681957</c:v>
                </c:pt>
                <c:pt idx="4603">
                  <c:v>210469.88595201599</c:v>
                </c:pt>
                <c:pt idx="4604">
                  <c:v>210491.579162223</c:v>
                </c:pt>
                <c:pt idx="4605">
                  <c:v>210488.801644911</c:v>
                </c:pt>
                <c:pt idx="4606">
                  <c:v>210513.83903929498</c:v>
                </c:pt>
                <c:pt idx="4607">
                  <c:v>210509.347403736</c:v>
                </c:pt>
                <c:pt idx="4608">
                  <c:v>210535.582009868</c:v>
                </c:pt>
                <c:pt idx="4609">
                  <c:v>210531.708021584</c:v>
                </c:pt>
                <c:pt idx="4610">
                  <c:v>210531.23852250903</c:v>
                </c:pt>
                <c:pt idx="4611">
                  <c:v>210531.14793424201</c:v>
                </c:pt>
                <c:pt idx="4612">
                  <c:v>210531.13024360401</c:v>
                </c:pt>
                <c:pt idx="4613">
                  <c:v>210531.12401266501</c:v>
                </c:pt>
                <c:pt idx="4614">
                  <c:v>210637.62810222901</c:v>
                </c:pt>
                <c:pt idx="4615">
                  <c:v>210639.41333161198</c:v>
                </c:pt>
                <c:pt idx="4616">
                  <c:v>210670.222056992</c:v>
                </c:pt>
                <c:pt idx="4617">
                  <c:v>210687.75901302102</c:v>
                </c:pt>
                <c:pt idx="4618">
                  <c:v>210698.34093393601</c:v>
                </c:pt>
                <c:pt idx="4619">
                  <c:v>210854.63188188401</c:v>
                </c:pt>
                <c:pt idx="4620">
                  <c:v>210855.75083652401</c:v>
                </c:pt>
                <c:pt idx="4621">
                  <c:v>210849.52042040002</c:v>
                </c:pt>
                <c:pt idx="4622">
                  <c:v>210848.25227180801</c:v>
                </c:pt>
                <c:pt idx="4623">
                  <c:v>210848.074363249</c:v>
                </c:pt>
                <c:pt idx="4624">
                  <c:v>210848.03702118801</c:v>
                </c:pt>
                <c:pt idx="4625">
                  <c:v>210848.02896018297</c:v>
                </c:pt>
                <c:pt idx="4626">
                  <c:v>210848.02695582501</c:v>
                </c:pt>
                <c:pt idx="4627">
                  <c:v>210848.026084365</c:v>
                </c:pt>
                <c:pt idx="4628">
                  <c:v>210874.63668191401</c:v>
                </c:pt>
                <c:pt idx="4629">
                  <c:v>210874.272585926</c:v>
                </c:pt>
                <c:pt idx="4630">
                  <c:v>210872.61829340798</c:v>
                </c:pt>
                <c:pt idx="4631">
                  <c:v>210872.29493817498</c:v>
                </c:pt>
                <c:pt idx="4632">
                  <c:v>210872.23084229202</c:v>
                </c:pt>
                <c:pt idx="4633">
                  <c:v>210887.848407671</c:v>
                </c:pt>
                <c:pt idx="4634">
                  <c:v>210885.98614122401</c:v>
                </c:pt>
                <c:pt idx="4635">
                  <c:v>210885.61925656401</c:v>
                </c:pt>
                <c:pt idx="4636">
                  <c:v>210885.544746734</c:v>
                </c:pt>
                <c:pt idx="4637">
                  <c:v>210885.52030228099</c:v>
                </c:pt>
                <c:pt idx="4638">
                  <c:v>210936.36071223201</c:v>
                </c:pt>
                <c:pt idx="4639">
                  <c:v>210951.959846232</c:v>
                </c:pt>
                <c:pt idx="4640">
                  <c:v>211033.92004921002</c:v>
                </c:pt>
                <c:pt idx="4641">
                  <c:v>211139.81093594502</c:v>
                </c:pt>
                <c:pt idx="4642">
                  <c:v>211117.45071025399</c:v>
                </c:pt>
                <c:pt idx="4643">
                  <c:v>211137.959954905</c:v>
                </c:pt>
                <c:pt idx="4644">
                  <c:v>211133.17437588802</c:v>
                </c:pt>
                <c:pt idx="4645">
                  <c:v>211156.39098532099</c:v>
                </c:pt>
                <c:pt idx="4646">
                  <c:v>211152.51595128502</c:v>
                </c:pt>
                <c:pt idx="4647">
                  <c:v>211144.980305946</c:v>
                </c:pt>
                <c:pt idx="4648">
                  <c:v>211215.052835918</c:v>
                </c:pt>
                <c:pt idx="4649">
                  <c:v>211194.54158690901</c:v>
                </c:pt>
                <c:pt idx="4650">
                  <c:v>211201.81679642698</c:v>
                </c:pt>
                <c:pt idx="4651">
                  <c:v>211201.03178525899</c:v>
                </c:pt>
                <c:pt idx="4652">
                  <c:v>211446.008908038</c:v>
                </c:pt>
                <c:pt idx="4653">
                  <c:v>211565.61413508499</c:v>
                </c:pt>
                <c:pt idx="4654">
                  <c:v>211579.95819239298</c:v>
                </c:pt>
                <c:pt idx="4655">
                  <c:v>211578.818366286</c:v>
                </c:pt>
                <c:pt idx="4656">
                  <c:v>211578.59322459501</c:v>
                </c:pt>
                <c:pt idx="4657">
                  <c:v>211586.95065671401</c:v>
                </c:pt>
                <c:pt idx="4658">
                  <c:v>211595.13636763999</c:v>
                </c:pt>
                <c:pt idx="4659">
                  <c:v>211608.57985818401</c:v>
                </c:pt>
                <c:pt idx="4660">
                  <c:v>211606.136415063</c:v>
                </c:pt>
                <c:pt idx="4661">
                  <c:v>211605.357765553</c:v>
                </c:pt>
                <c:pt idx="4662">
                  <c:v>211603.444910853</c:v>
                </c:pt>
                <c:pt idx="4663">
                  <c:v>211613.66831312398</c:v>
                </c:pt>
                <c:pt idx="4664">
                  <c:v>211632.11049822799</c:v>
                </c:pt>
                <c:pt idx="4665">
                  <c:v>211765.471547083</c:v>
                </c:pt>
                <c:pt idx="4666">
                  <c:v>211785.93795947498</c:v>
                </c:pt>
                <c:pt idx="4667">
                  <c:v>211773.24000296099</c:v>
                </c:pt>
                <c:pt idx="4668">
                  <c:v>211769.68549191303</c:v>
                </c:pt>
                <c:pt idx="4669">
                  <c:v>211768.956994926</c:v>
                </c:pt>
                <c:pt idx="4670">
                  <c:v>211768.80618877299</c:v>
                </c:pt>
                <c:pt idx="4671">
                  <c:v>211777.052074012</c:v>
                </c:pt>
                <c:pt idx="4672">
                  <c:v>211776.57542896501</c:v>
                </c:pt>
                <c:pt idx="4673">
                  <c:v>211797.968726213</c:v>
                </c:pt>
                <c:pt idx="4674">
                  <c:v>211796.431732211</c:v>
                </c:pt>
                <c:pt idx="4675">
                  <c:v>211785.14641235699</c:v>
                </c:pt>
                <c:pt idx="4676">
                  <c:v>211816.52332965701</c:v>
                </c:pt>
                <c:pt idx="4677">
                  <c:v>211828.81553439499</c:v>
                </c:pt>
                <c:pt idx="4678">
                  <c:v>211827.69344249903</c:v>
                </c:pt>
                <c:pt idx="4679">
                  <c:v>211827.47366028701</c:v>
                </c:pt>
                <c:pt idx="4680">
                  <c:v>211824.70782053898</c:v>
                </c:pt>
                <c:pt idx="4681">
                  <c:v>211836.49144122098</c:v>
                </c:pt>
                <c:pt idx="4682">
                  <c:v>211831.06939139299</c:v>
                </c:pt>
                <c:pt idx="4683">
                  <c:v>211841.51850180398</c:v>
                </c:pt>
                <c:pt idx="4684">
                  <c:v>211919.141012632</c:v>
                </c:pt>
                <c:pt idx="4685">
                  <c:v>211907.25194528999</c:v>
                </c:pt>
                <c:pt idx="4686">
                  <c:v>211904.85904684899</c:v>
                </c:pt>
                <c:pt idx="4687">
                  <c:v>211943.30145681801</c:v>
                </c:pt>
                <c:pt idx="4688">
                  <c:v>211960.097236117</c:v>
                </c:pt>
                <c:pt idx="4689">
                  <c:v>211958.49200679699</c:v>
                </c:pt>
                <c:pt idx="4690">
                  <c:v>211961.68564625899</c:v>
                </c:pt>
                <c:pt idx="4691">
                  <c:v>211966.90756529802</c:v>
                </c:pt>
                <c:pt idx="4692">
                  <c:v>211960.616146974</c:v>
                </c:pt>
                <c:pt idx="4693">
                  <c:v>211959.32930556498</c:v>
                </c:pt>
                <c:pt idx="4694">
                  <c:v>212065.837578137</c:v>
                </c:pt>
                <c:pt idx="4695">
                  <c:v>212095.19641194199</c:v>
                </c:pt>
                <c:pt idx="4696">
                  <c:v>212075.36973833598</c:v>
                </c:pt>
                <c:pt idx="4697">
                  <c:v>212068.95461626502</c:v>
                </c:pt>
                <c:pt idx="4698">
                  <c:v>212174.31090586301</c:v>
                </c:pt>
                <c:pt idx="4699">
                  <c:v>212163.28776474998</c:v>
                </c:pt>
                <c:pt idx="4700">
                  <c:v>212161.117132182</c:v>
                </c:pt>
                <c:pt idx="4701">
                  <c:v>212180.04524338202</c:v>
                </c:pt>
                <c:pt idx="4702">
                  <c:v>212179.299447914</c:v>
                </c:pt>
                <c:pt idx="4703">
                  <c:v>212179.15016681599</c:v>
                </c:pt>
                <c:pt idx="4704">
                  <c:v>212179.12062432201</c:v>
                </c:pt>
                <c:pt idx="4705">
                  <c:v>212383.22239510398</c:v>
                </c:pt>
                <c:pt idx="4706">
                  <c:v>212383.37594635601</c:v>
                </c:pt>
                <c:pt idx="4707">
                  <c:v>212391.258694213</c:v>
                </c:pt>
                <c:pt idx="4708">
                  <c:v>212401.06488500899</c:v>
                </c:pt>
                <c:pt idx="4709">
                  <c:v>212399.74928542</c:v>
                </c:pt>
                <c:pt idx="4710">
                  <c:v>212399.476867024</c:v>
                </c:pt>
                <c:pt idx="4711">
                  <c:v>212405.98257736201</c:v>
                </c:pt>
                <c:pt idx="4712">
                  <c:v>212400.76963436103</c:v>
                </c:pt>
                <c:pt idx="4713">
                  <c:v>212399.154252532</c:v>
                </c:pt>
                <c:pt idx="4714">
                  <c:v>212398.82357703501</c:v>
                </c:pt>
                <c:pt idx="4715">
                  <c:v>212398.755908166</c:v>
                </c:pt>
                <c:pt idx="4716">
                  <c:v>212405.07813260099</c:v>
                </c:pt>
                <c:pt idx="4717">
                  <c:v>212399.41547266699</c:v>
                </c:pt>
                <c:pt idx="4718">
                  <c:v>212398.25647443999</c:v>
                </c:pt>
                <c:pt idx="4719">
                  <c:v>212398.09399072299</c:v>
                </c:pt>
                <c:pt idx="4720">
                  <c:v>212398.05917589602</c:v>
                </c:pt>
                <c:pt idx="4721">
                  <c:v>212391.29882494599</c:v>
                </c:pt>
                <c:pt idx="4722">
                  <c:v>212386.82060987101</c:v>
                </c:pt>
                <c:pt idx="4723">
                  <c:v>212385.93403003999</c:v>
                </c:pt>
                <c:pt idx="4724">
                  <c:v>212385.71250490801</c:v>
                </c:pt>
                <c:pt idx="4725">
                  <c:v>212408.03878723198</c:v>
                </c:pt>
                <c:pt idx="4726">
                  <c:v>212407.220094135</c:v>
                </c:pt>
                <c:pt idx="4727">
                  <c:v>212407.05734897999</c:v>
                </c:pt>
                <c:pt idx="4728">
                  <c:v>212543.17918311502</c:v>
                </c:pt>
                <c:pt idx="4729">
                  <c:v>212530.08771883801</c:v>
                </c:pt>
                <c:pt idx="4730">
                  <c:v>212548.36070998298</c:v>
                </c:pt>
                <c:pt idx="4731">
                  <c:v>212544.83809437099</c:v>
                </c:pt>
                <c:pt idx="4732">
                  <c:v>212560.99831789199</c:v>
                </c:pt>
                <c:pt idx="4733">
                  <c:v>212586.762771354</c:v>
                </c:pt>
                <c:pt idx="4734">
                  <c:v>212596.57092293503</c:v>
                </c:pt>
                <c:pt idx="4735">
                  <c:v>212591.26434155699</c:v>
                </c:pt>
                <c:pt idx="4736">
                  <c:v>212619.41785903601</c:v>
                </c:pt>
                <c:pt idx="4737">
                  <c:v>212617.826703795</c:v>
                </c:pt>
                <c:pt idx="4738">
                  <c:v>212617.500864901</c:v>
                </c:pt>
                <c:pt idx="4739">
                  <c:v>212637.10422688199</c:v>
                </c:pt>
                <c:pt idx="4740">
                  <c:v>212653.588633523</c:v>
                </c:pt>
                <c:pt idx="4741">
                  <c:v>212648.81386060998</c:v>
                </c:pt>
                <c:pt idx="4742">
                  <c:v>212647.81982976102</c:v>
                </c:pt>
                <c:pt idx="4743">
                  <c:v>212647.67359877299</c:v>
                </c:pt>
                <c:pt idx="4744">
                  <c:v>212647.64261837001</c:v>
                </c:pt>
                <c:pt idx="4745">
                  <c:v>212647.63595170103</c:v>
                </c:pt>
                <c:pt idx="4746">
                  <c:v>212647.63425235401</c:v>
                </c:pt>
                <c:pt idx="4747">
                  <c:v>212647.63346804</c:v>
                </c:pt>
                <c:pt idx="4748">
                  <c:v>212649.945800004</c:v>
                </c:pt>
                <c:pt idx="4749">
                  <c:v>212659.40575974202</c:v>
                </c:pt>
                <c:pt idx="4750">
                  <c:v>212658.83351553301</c:v>
                </c:pt>
                <c:pt idx="4751">
                  <c:v>212658.72209937201</c:v>
                </c:pt>
                <c:pt idx="4752">
                  <c:v>212651.700397568</c:v>
                </c:pt>
                <c:pt idx="4753">
                  <c:v>212647.47468802799</c:v>
                </c:pt>
                <c:pt idx="4754">
                  <c:v>212646.63935004501</c:v>
                </c:pt>
                <c:pt idx="4755">
                  <c:v>212646.47263974699</c:v>
                </c:pt>
                <c:pt idx="4756">
                  <c:v>212646.43887067202</c:v>
                </c:pt>
                <c:pt idx="4757">
                  <c:v>212646.42784670301</c:v>
                </c:pt>
                <c:pt idx="4758">
                  <c:v>212646.42518875003</c:v>
                </c:pt>
                <c:pt idx="4759">
                  <c:v>212649.20832697902</c:v>
                </c:pt>
                <c:pt idx="4760">
                  <c:v>212643.442660473</c:v>
                </c:pt>
                <c:pt idx="4761">
                  <c:v>212641.65416311499</c:v>
                </c:pt>
                <c:pt idx="4762">
                  <c:v>212641.28784490403</c:v>
                </c:pt>
                <c:pt idx="4763">
                  <c:v>212641.21102570501</c:v>
                </c:pt>
                <c:pt idx="4764">
                  <c:v>212641.19438081901</c:v>
                </c:pt>
                <c:pt idx="4765">
                  <c:v>212641.18814988001</c:v>
                </c:pt>
                <c:pt idx="4766">
                  <c:v>212641.18570979199</c:v>
                </c:pt>
                <c:pt idx="4767">
                  <c:v>212650.13538612699</c:v>
                </c:pt>
                <c:pt idx="4768">
                  <c:v>212644.09211603799</c:v>
                </c:pt>
                <c:pt idx="4769">
                  <c:v>212682.96080066601</c:v>
                </c:pt>
                <c:pt idx="4770">
                  <c:v>212669.46205955799</c:v>
                </c:pt>
                <c:pt idx="4771">
                  <c:v>212668.250643012</c:v>
                </c:pt>
                <c:pt idx="4772">
                  <c:v>212668.00371482098</c:v>
                </c:pt>
                <c:pt idx="4773">
                  <c:v>212661.972601599</c:v>
                </c:pt>
                <c:pt idx="4774">
                  <c:v>212658.22907087702</c:v>
                </c:pt>
                <c:pt idx="4775">
                  <c:v>212639.90771370198</c:v>
                </c:pt>
                <c:pt idx="4776">
                  <c:v>212633.49150230599</c:v>
                </c:pt>
                <c:pt idx="4777">
                  <c:v>212632.22444303901</c:v>
                </c:pt>
                <c:pt idx="4778">
                  <c:v>212631.972068223</c:v>
                </c:pt>
                <c:pt idx="4779">
                  <c:v>212631.92147996998</c:v>
                </c:pt>
                <c:pt idx="4780">
                  <c:v>212674.782017847</c:v>
                </c:pt>
                <c:pt idx="4781">
                  <c:v>212725.93515121902</c:v>
                </c:pt>
                <c:pt idx="4782">
                  <c:v>212717.90839459701</c:v>
                </c:pt>
                <c:pt idx="4783">
                  <c:v>212716.26930905602</c:v>
                </c:pt>
                <c:pt idx="4784">
                  <c:v>212715.93384052897</c:v>
                </c:pt>
                <c:pt idx="4785">
                  <c:v>212715.82865530701</c:v>
                </c:pt>
                <c:pt idx="4786">
                  <c:v>212715.80617163901</c:v>
                </c:pt>
                <c:pt idx="4787">
                  <c:v>212715.80076858701</c:v>
                </c:pt>
                <c:pt idx="4788">
                  <c:v>212715.79893852101</c:v>
                </c:pt>
                <c:pt idx="4789">
                  <c:v>212715.79780562298</c:v>
                </c:pt>
                <c:pt idx="4790">
                  <c:v>212715.79684701702</c:v>
                </c:pt>
                <c:pt idx="4791">
                  <c:v>213157.29312354501</c:v>
                </c:pt>
                <c:pt idx="4792">
                  <c:v>213170.27927188098</c:v>
                </c:pt>
                <c:pt idx="4793">
                  <c:v>213188.47147868402</c:v>
                </c:pt>
                <c:pt idx="4794">
                  <c:v>213185.89417930698</c:v>
                </c:pt>
                <c:pt idx="4795">
                  <c:v>213185.410039704</c:v>
                </c:pt>
                <c:pt idx="4796">
                  <c:v>213185.31165187003</c:v>
                </c:pt>
                <c:pt idx="4797">
                  <c:v>213189.97866875399</c:v>
                </c:pt>
                <c:pt idx="4798">
                  <c:v>213225.229095035</c:v>
                </c:pt>
                <c:pt idx="4799">
                  <c:v>213235.65550391297</c:v>
                </c:pt>
                <c:pt idx="4800">
                  <c:v>213249.62984431599</c:v>
                </c:pt>
                <c:pt idx="4801">
                  <c:v>213231.732452431</c:v>
                </c:pt>
                <c:pt idx="4802">
                  <c:v>213227.25759247702</c:v>
                </c:pt>
                <c:pt idx="4803">
                  <c:v>213226.36774467098</c:v>
                </c:pt>
                <c:pt idx="4804">
                  <c:v>213226.18761388899</c:v>
                </c:pt>
                <c:pt idx="4805">
                  <c:v>213226.13044611301</c:v>
                </c:pt>
                <c:pt idx="4806">
                  <c:v>213226.11837639203</c:v>
                </c:pt>
                <c:pt idx="4807">
                  <c:v>213234.78853193202</c:v>
                </c:pt>
                <c:pt idx="4808">
                  <c:v>213268.64632155999</c:v>
                </c:pt>
                <c:pt idx="4809">
                  <c:v>213267.71124497999</c:v>
                </c:pt>
                <c:pt idx="4810">
                  <c:v>213294.02432608503</c:v>
                </c:pt>
                <c:pt idx="4811">
                  <c:v>213210.69344724601</c:v>
                </c:pt>
                <c:pt idx="4812">
                  <c:v>213204.009915495</c:v>
                </c:pt>
                <c:pt idx="4813">
                  <c:v>213948.78830252899</c:v>
                </c:pt>
                <c:pt idx="4814">
                  <c:v>213924.66816336801</c:v>
                </c:pt>
                <c:pt idx="4815">
                  <c:v>218677.93845446303</c:v>
                </c:pt>
                <c:pt idx="4816">
                  <c:v>218667.80280821401</c:v>
                </c:pt>
                <c:pt idx="4817">
                  <c:v>219231.36819064699</c:v>
                </c:pt>
                <c:pt idx="4818">
                  <c:v>219349.14143448201</c:v>
                </c:pt>
                <c:pt idx="4819">
                  <c:v>219464.730363827</c:v>
                </c:pt>
                <c:pt idx="4820">
                  <c:v>219455.37136273002</c:v>
                </c:pt>
                <c:pt idx="4821">
                  <c:v>219453.52635119102</c:v>
                </c:pt>
                <c:pt idx="4822">
                  <c:v>219476.961130635</c:v>
                </c:pt>
                <c:pt idx="4823">
                  <c:v>219476.03150067999</c:v>
                </c:pt>
                <c:pt idx="4824">
                  <c:v>219475.845748981</c:v>
                </c:pt>
                <c:pt idx="4825">
                  <c:v>219475.80853763901</c:v>
                </c:pt>
                <c:pt idx="4826">
                  <c:v>219475.800868791</c:v>
                </c:pt>
                <c:pt idx="4827">
                  <c:v>219475.799038725</c:v>
                </c:pt>
                <c:pt idx="4828">
                  <c:v>219475.79838513001</c:v>
                </c:pt>
                <c:pt idx="4829">
                  <c:v>219547.19949944501</c:v>
                </c:pt>
                <c:pt idx="4830">
                  <c:v>219545.864248433</c:v>
                </c:pt>
                <c:pt idx="4831">
                  <c:v>219626.30954892002</c:v>
                </c:pt>
                <c:pt idx="4832">
                  <c:v>219874.51007152</c:v>
                </c:pt>
                <c:pt idx="4833">
                  <c:v>220059.71231499</c:v>
                </c:pt>
                <c:pt idx="4834">
                  <c:v>220065.35837361097</c:v>
                </c:pt>
                <c:pt idx="4835">
                  <c:v>220062.197675337</c:v>
                </c:pt>
                <c:pt idx="4836">
                  <c:v>220068.45920258298</c:v>
                </c:pt>
                <c:pt idx="4837">
                  <c:v>220073.08443295999</c:v>
                </c:pt>
                <c:pt idx="4838">
                  <c:v>220070.76652365201</c:v>
                </c:pt>
                <c:pt idx="4839">
                  <c:v>220070.424562748</c:v>
                </c:pt>
                <c:pt idx="4840">
                  <c:v>220070.354540937</c:v>
                </c:pt>
                <c:pt idx="4841">
                  <c:v>220065.98830847201</c:v>
                </c:pt>
                <c:pt idx="4842">
                  <c:v>220061.18477737904</c:v>
                </c:pt>
                <c:pt idx="4843">
                  <c:v>220060.24865504698</c:v>
                </c:pt>
                <c:pt idx="4844">
                  <c:v>220060.060681125</c:v>
                </c:pt>
                <c:pt idx="4845">
                  <c:v>220069.38896325699</c:v>
                </c:pt>
                <c:pt idx="4846">
                  <c:v>220077.642081614</c:v>
                </c:pt>
                <c:pt idx="4847">
                  <c:v>220090.63777243698</c:v>
                </c:pt>
                <c:pt idx="4848">
                  <c:v>220088.273022154</c:v>
                </c:pt>
                <c:pt idx="4849">
                  <c:v>220084.583042649</c:v>
                </c:pt>
                <c:pt idx="4850">
                  <c:v>220068.236021677</c:v>
                </c:pt>
                <c:pt idx="4851">
                  <c:v>220064.47641251801</c:v>
                </c:pt>
                <c:pt idx="4852">
                  <c:v>220063.713972164</c:v>
                </c:pt>
                <c:pt idx="4853">
                  <c:v>220063.467959006</c:v>
                </c:pt>
                <c:pt idx="4854">
                  <c:v>220063.41728360701</c:v>
                </c:pt>
                <c:pt idx="4855">
                  <c:v>220107.56457574698</c:v>
                </c:pt>
                <c:pt idx="4856">
                  <c:v>220112.29747500698</c:v>
                </c:pt>
                <c:pt idx="4857">
                  <c:v>220142.05805187198</c:v>
                </c:pt>
                <c:pt idx="4858">
                  <c:v>220207.546702244</c:v>
                </c:pt>
                <c:pt idx="4859">
                  <c:v>220217.521738415</c:v>
                </c:pt>
                <c:pt idx="4860">
                  <c:v>220229.62971650899</c:v>
                </c:pt>
                <c:pt idx="4861">
                  <c:v>220225.61851684799</c:v>
                </c:pt>
                <c:pt idx="4862">
                  <c:v>220221.39507310401</c:v>
                </c:pt>
                <c:pt idx="4863">
                  <c:v>220215.62239134498</c:v>
                </c:pt>
                <c:pt idx="4864">
                  <c:v>220214.41873079303</c:v>
                </c:pt>
                <c:pt idx="4865">
                  <c:v>220343.17855799399</c:v>
                </c:pt>
                <c:pt idx="4866">
                  <c:v>220339.332238565</c:v>
                </c:pt>
                <c:pt idx="4867">
                  <c:v>220338.57136683899</c:v>
                </c:pt>
                <c:pt idx="4868">
                  <c:v>220357.55424930001</c:v>
                </c:pt>
                <c:pt idx="4869">
                  <c:v>220365.98283612801</c:v>
                </c:pt>
                <c:pt idx="4870">
                  <c:v>220363.29076546902</c:v>
                </c:pt>
                <c:pt idx="4871">
                  <c:v>220362.76165853001</c:v>
                </c:pt>
                <c:pt idx="4872">
                  <c:v>220362.656604027</c:v>
                </c:pt>
                <c:pt idx="4873">
                  <c:v>220362.635645414</c:v>
                </c:pt>
                <c:pt idx="4874">
                  <c:v>220420.819761639</c:v>
                </c:pt>
                <c:pt idx="4875">
                  <c:v>220413.42764576199</c:v>
                </c:pt>
                <c:pt idx="4876">
                  <c:v>220411.94036855301</c:v>
                </c:pt>
                <c:pt idx="4877">
                  <c:v>220411.44764506901</c:v>
                </c:pt>
                <c:pt idx="4878">
                  <c:v>220411.34581496802</c:v>
                </c:pt>
                <c:pt idx="4879">
                  <c:v>220450.86064361301</c:v>
                </c:pt>
                <c:pt idx="4880">
                  <c:v>220458.96962248598</c:v>
                </c:pt>
                <c:pt idx="4881">
                  <c:v>220466.06522409801</c:v>
                </c:pt>
                <c:pt idx="4882">
                  <c:v>220771.96119172798</c:v>
                </c:pt>
                <c:pt idx="4883">
                  <c:v>220773.30886104502</c:v>
                </c:pt>
                <c:pt idx="4884">
                  <c:v>220772.483544852</c:v>
                </c:pt>
                <c:pt idx="4885">
                  <c:v>220772.313305141</c:v>
                </c:pt>
                <c:pt idx="4886">
                  <c:v>220916.28677601099</c:v>
                </c:pt>
                <c:pt idx="4887">
                  <c:v>221029.09875449302</c:v>
                </c:pt>
                <c:pt idx="4888">
                  <c:v>221111.545319297</c:v>
                </c:pt>
                <c:pt idx="4889">
                  <c:v>221106.21834575501</c:v>
                </c:pt>
                <c:pt idx="4890">
                  <c:v>221105.21141729798</c:v>
                </c:pt>
                <c:pt idx="4891">
                  <c:v>221105.016471696</c:v>
                </c:pt>
                <c:pt idx="4892">
                  <c:v>221104.97668954701</c:v>
                </c:pt>
                <c:pt idx="4893">
                  <c:v>221104.968236385</c:v>
                </c:pt>
                <c:pt idx="4894">
                  <c:v>221104.96692919501</c:v>
                </c:pt>
                <c:pt idx="4895">
                  <c:v>221104.966362746</c:v>
                </c:pt>
                <c:pt idx="4896">
                  <c:v>221104.96597058899</c:v>
                </c:pt>
                <c:pt idx="4897">
                  <c:v>221104.965665578</c:v>
                </c:pt>
                <c:pt idx="4898">
                  <c:v>221104.965316994</c:v>
                </c:pt>
                <c:pt idx="4899">
                  <c:v>221104.96501198297</c:v>
                </c:pt>
                <c:pt idx="4900">
                  <c:v>221104.96466339898</c:v>
                </c:pt>
                <c:pt idx="4901">
                  <c:v>221104.964184096</c:v>
                </c:pt>
                <c:pt idx="4902">
                  <c:v>221115.23107222101</c:v>
                </c:pt>
                <c:pt idx="4903">
                  <c:v>221139.75352089098</c:v>
                </c:pt>
                <c:pt idx="4904">
                  <c:v>221270.91426396501</c:v>
                </c:pt>
                <c:pt idx="4905">
                  <c:v>221387.06768152502</c:v>
                </c:pt>
                <c:pt idx="4906">
                  <c:v>221375.81469283701</c:v>
                </c:pt>
                <c:pt idx="4907">
                  <c:v>221413.72385643199</c:v>
                </c:pt>
                <c:pt idx="4908">
                  <c:v>221425.02111528799</c:v>
                </c:pt>
                <c:pt idx="4909">
                  <c:v>221421.299981088</c:v>
                </c:pt>
                <c:pt idx="4910">
                  <c:v>221431.07096489999</c:v>
                </c:pt>
                <c:pt idx="4911">
                  <c:v>221423.76320635102</c:v>
                </c:pt>
                <c:pt idx="4912">
                  <c:v>221422.14263933501</c:v>
                </c:pt>
                <c:pt idx="4913">
                  <c:v>222026.35897281501</c:v>
                </c:pt>
                <c:pt idx="4914">
                  <c:v>222016.00193215301</c:v>
                </c:pt>
                <c:pt idx="4915">
                  <c:v>222013.97700769699</c:v>
                </c:pt>
                <c:pt idx="4916">
                  <c:v>222013.570123023</c:v>
                </c:pt>
                <c:pt idx="4917">
                  <c:v>222013.488075064</c:v>
                </c:pt>
                <c:pt idx="4918">
                  <c:v>222013.47770468998</c:v>
                </c:pt>
                <c:pt idx="4919">
                  <c:v>222013.475395321</c:v>
                </c:pt>
                <c:pt idx="4920">
                  <c:v>222047.12773825403</c:v>
                </c:pt>
                <c:pt idx="4921">
                  <c:v>222045.41022131301</c:v>
                </c:pt>
                <c:pt idx="4922">
                  <c:v>222045.075624246</c:v>
                </c:pt>
                <c:pt idx="4923">
                  <c:v>222045.01061333</c:v>
                </c:pt>
                <c:pt idx="4924">
                  <c:v>222044.99741071099</c:v>
                </c:pt>
                <c:pt idx="4925">
                  <c:v>222044.99274839999</c:v>
                </c:pt>
                <c:pt idx="4926">
                  <c:v>222044.99139763697</c:v>
                </c:pt>
                <c:pt idx="4927">
                  <c:v>222044.99070046897</c:v>
                </c:pt>
                <c:pt idx="4928">
                  <c:v>222131.953693869</c:v>
                </c:pt>
                <c:pt idx="4929">
                  <c:v>222303.48495216199</c:v>
                </c:pt>
                <c:pt idx="4930">
                  <c:v>222562.35580529398</c:v>
                </c:pt>
                <c:pt idx="4931">
                  <c:v>222626.58423736002</c:v>
                </c:pt>
                <c:pt idx="4932">
                  <c:v>222622.76441031502</c:v>
                </c:pt>
                <c:pt idx="4933">
                  <c:v>222636.36620156802</c:v>
                </c:pt>
                <c:pt idx="4934">
                  <c:v>222632.99796509501</c:v>
                </c:pt>
                <c:pt idx="4935">
                  <c:v>222637.09587502602</c:v>
                </c:pt>
                <c:pt idx="4936">
                  <c:v>222636.831125478</c:v>
                </c:pt>
                <c:pt idx="4937">
                  <c:v>222636.77683352001</c:v>
                </c:pt>
                <c:pt idx="4938">
                  <c:v>222707.017163115</c:v>
                </c:pt>
                <c:pt idx="4939">
                  <c:v>222704.85890527899</c:v>
                </c:pt>
                <c:pt idx="4940">
                  <c:v>222695.36177777202</c:v>
                </c:pt>
                <c:pt idx="4941">
                  <c:v>222691.93214694201</c:v>
                </c:pt>
                <c:pt idx="4942">
                  <c:v>222691.49815986201</c:v>
                </c:pt>
                <c:pt idx="4943">
                  <c:v>222691.41375896099</c:v>
                </c:pt>
                <c:pt idx="4944">
                  <c:v>222691.39672191802</c:v>
                </c:pt>
                <c:pt idx="4945">
                  <c:v>222691.39306178602</c:v>
                </c:pt>
                <c:pt idx="4946">
                  <c:v>222691.39210318</c:v>
                </c:pt>
                <c:pt idx="4947">
                  <c:v>222692.28147168303</c:v>
                </c:pt>
                <c:pt idx="4948">
                  <c:v>222690.429488464</c:v>
                </c:pt>
                <c:pt idx="4949">
                  <c:v>222689.83275622901</c:v>
                </c:pt>
                <c:pt idx="4950">
                  <c:v>222699.67275967301</c:v>
                </c:pt>
                <c:pt idx="4951">
                  <c:v>222724.414293387</c:v>
                </c:pt>
                <c:pt idx="4952">
                  <c:v>222790.344991844</c:v>
                </c:pt>
                <c:pt idx="4953">
                  <c:v>222981.51839208801</c:v>
                </c:pt>
                <c:pt idx="4954">
                  <c:v>223129.290644244</c:v>
                </c:pt>
                <c:pt idx="4955">
                  <c:v>223263.73679151802</c:v>
                </c:pt>
                <c:pt idx="4956">
                  <c:v>223280.020849505</c:v>
                </c:pt>
                <c:pt idx="4957">
                  <c:v>223331.10282816802</c:v>
                </c:pt>
                <c:pt idx="4958">
                  <c:v>223327.71398166599</c:v>
                </c:pt>
                <c:pt idx="4959">
                  <c:v>223327.20077887198</c:v>
                </c:pt>
                <c:pt idx="4960">
                  <c:v>223327.09938450099</c:v>
                </c:pt>
                <c:pt idx="4961">
                  <c:v>223327.077685147</c:v>
                </c:pt>
                <c:pt idx="4962">
                  <c:v>223327.07319712799</c:v>
                </c:pt>
                <c:pt idx="4963">
                  <c:v>223327.071889938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2C-46D4-BFCC-5AD632C6F7FD}"/>
            </c:ext>
          </c:extLst>
        </c:ser>
        <c:ser>
          <c:idx val="2"/>
          <c:order val="2"/>
          <c:tx>
            <c:strRef>
              <c:f>'Operational Profit'!$D$1</c:f>
              <c:strCache>
                <c:ptCount val="1"/>
                <c:pt idx="0">
                  <c:v>RL-DA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'Operational Profit'!$A$2:$A$6709</c:f>
              <c:numCache>
                <c:formatCode>0.00</c:formatCode>
                <c:ptCount val="670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</c:numCache>
            </c:numRef>
          </c:xVal>
          <c:yVal>
            <c:numRef>
              <c:f>'Operational Profit'!$D$2:$D$6709</c:f>
              <c:numCache>
                <c:formatCode>0.00</c:formatCode>
                <c:ptCount val="6708"/>
                <c:pt idx="0">
                  <c:v>93.760593931338022</c:v>
                </c:pt>
                <c:pt idx="1">
                  <c:v>97.207080594361742</c:v>
                </c:pt>
                <c:pt idx="2">
                  <c:v>128.04332807201192</c:v>
                </c:pt>
                <c:pt idx="3">
                  <c:v>161.22557774287583</c:v>
                </c:pt>
                <c:pt idx="4">
                  <c:v>192.52862467388394</c:v>
                </c:pt>
                <c:pt idx="5">
                  <c:v>281.33710611871521</c:v>
                </c:pt>
                <c:pt idx="6">
                  <c:v>365.47217561935616</c:v>
                </c:pt>
                <c:pt idx="7">
                  <c:v>410.76262484638914</c:v>
                </c:pt>
                <c:pt idx="8">
                  <c:v>463.17139366439739</c:v>
                </c:pt>
                <c:pt idx="9">
                  <c:v>408.28292178110769</c:v>
                </c:pt>
                <c:pt idx="10">
                  <c:v>493.43289419382728</c:v>
                </c:pt>
                <c:pt idx="11">
                  <c:v>565.24517595774671</c:v>
                </c:pt>
                <c:pt idx="12">
                  <c:v>643.80707353719004</c:v>
                </c:pt>
                <c:pt idx="13">
                  <c:v>663.01088718226958</c:v>
                </c:pt>
                <c:pt idx="14">
                  <c:v>831.39740279073214</c:v>
                </c:pt>
                <c:pt idx="15">
                  <c:v>987.96312791987145</c:v>
                </c:pt>
                <c:pt idx="16">
                  <c:v>991.02200259396295</c:v>
                </c:pt>
                <c:pt idx="17">
                  <c:v>990.36673709555691</c:v>
                </c:pt>
                <c:pt idx="18">
                  <c:v>1011.3873293732411</c:v>
                </c:pt>
                <c:pt idx="19">
                  <c:v>1030.3970150407899</c:v>
                </c:pt>
                <c:pt idx="20">
                  <c:v>1144.2492609457067</c:v>
                </c:pt>
                <c:pt idx="21">
                  <c:v>1200.5839184144641</c:v>
                </c:pt>
                <c:pt idx="22">
                  <c:v>1261.8653393989016</c:v>
                </c:pt>
                <c:pt idx="23">
                  <c:v>1286.1848363954718</c:v>
                </c:pt>
                <c:pt idx="24">
                  <c:v>1326.4416500267464</c:v>
                </c:pt>
                <c:pt idx="25">
                  <c:v>1410.6347015019292</c:v>
                </c:pt>
                <c:pt idx="26">
                  <c:v>1446.6838011964519</c:v>
                </c:pt>
                <c:pt idx="27">
                  <c:v>1504.0882949742922</c:v>
                </c:pt>
                <c:pt idx="28">
                  <c:v>1533.4072040746867</c:v>
                </c:pt>
                <c:pt idx="29">
                  <c:v>1553.08781210342</c:v>
                </c:pt>
                <c:pt idx="30">
                  <c:v>1562.735969118618</c:v>
                </c:pt>
                <c:pt idx="31">
                  <c:v>1546.6868133598032</c:v>
                </c:pt>
                <c:pt idx="32">
                  <c:v>1543.4841980177553</c:v>
                </c:pt>
                <c:pt idx="33">
                  <c:v>1476.4032217583763</c:v>
                </c:pt>
                <c:pt idx="34">
                  <c:v>1401.5070744826421</c:v>
                </c:pt>
                <c:pt idx="35">
                  <c:v>1482.644966962594</c:v>
                </c:pt>
                <c:pt idx="36">
                  <c:v>1612.7618200524962</c:v>
                </c:pt>
                <c:pt idx="37">
                  <c:v>1609.5029936537373</c:v>
                </c:pt>
                <c:pt idx="38">
                  <c:v>1648.1390864650361</c:v>
                </c:pt>
                <c:pt idx="39">
                  <c:v>1698.3690776032613</c:v>
                </c:pt>
                <c:pt idx="40">
                  <c:v>1689.9535193473594</c:v>
                </c:pt>
                <c:pt idx="41">
                  <c:v>1688.2666674334318</c:v>
                </c:pt>
                <c:pt idx="42">
                  <c:v>1676.777090829293</c:v>
                </c:pt>
                <c:pt idx="43">
                  <c:v>1618.0527768574896</c:v>
                </c:pt>
                <c:pt idx="44">
                  <c:v>1700.3322857664189</c:v>
                </c:pt>
                <c:pt idx="45">
                  <c:v>1766.1206504873271</c:v>
                </c:pt>
                <c:pt idx="46">
                  <c:v>1977.5605359901722</c:v>
                </c:pt>
                <c:pt idx="47">
                  <c:v>2150.3590172452186</c:v>
                </c:pt>
                <c:pt idx="48">
                  <c:v>2147.1114502665223</c:v>
                </c:pt>
                <c:pt idx="49">
                  <c:v>2140.8164352920262</c:v>
                </c:pt>
                <c:pt idx="50">
                  <c:v>2143.4543881717364</c:v>
                </c:pt>
                <c:pt idx="51">
                  <c:v>2139.9458461158601</c:v>
                </c:pt>
                <c:pt idx="52">
                  <c:v>2147.0428897577772</c:v>
                </c:pt>
                <c:pt idx="53">
                  <c:v>2284.1522417558372</c:v>
                </c:pt>
                <c:pt idx="54">
                  <c:v>2500.4928078399325</c:v>
                </c:pt>
                <c:pt idx="55">
                  <c:v>2529.7057735590201</c:v>
                </c:pt>
                <c:pt idx="56">
                  <c:v>2530.5520071275332</c:v>
                </c:pt>
                <c:pt idx="57">
                  <c:v>2651.228097698573</c:v>
                </c:pt>
                <c:pt idx="58">
                  <c:v>2716.4781275437003</c:v>
                </c:pt>
                <c:pt idx="59">
                  <c:v>2920.2506109435653</c:v>
                </c:pt>
                <c:pt idx="60">
                  <c:v>2992.846325420684</c:v>
                </c:pt>
                <c:pt idx="61">
                  <c:v>3177.8070967527924</c:v>
                </c:pt>
                <c:pt idx="62">
                  <c:v>3164.0639833087166</c:v>
                </c:pt>
                <c:pt idx="63">
                  <c:v>3168.3504174843501</c:v>
                </c:pt>
                <c:pt idx="64">
                  <c:v>3178.7319355427162</c:v>
                </c:pt>
                <c:pt idx="65">
                  <c:v>3178.1050894562177</c:v>
                </c:pt>
                <c:pt idx="66">
                  <c:v>3177.9820532497561</c:v>
                </c:pt>
                <c:pt idx="67">
                  <c:v>3177.9576274024275</c:v>
                </c:pt>
                <c:pt idx="68">
                  <c:v>3212.5376014966996</c:v>
                </c:pt>
                <c:pt idx="69">
                  <c:v>3238.9024971743011</c:v>
                </c:pt>
                <c:pt idx="70">
                  <c:v>3411.2824601488792</c:v>
                </c:pt>
                <c:pt idx="71">
                  <c:v>3504.4515267417014</c:v>
                </c:pt>
                <c:pt idx="72">
                  <c:v>3540.4647256208259</c:v>
                </c:pt>
                <c:pt idx="73">
                  <c:v>3627.5028228804458</c:v>
                </c:pt>
                <c:pt idx="74">
                  <c:v>3802.579768158444</c:v>
                </c:pt>
                <c:pt idx="75">
                  <c:v>3819.4787581471637</c:v>
                </c:pt>
                <c:pt idx="76">
                  <c:v>3852.6605311540261</c:v>
                </c:pt>
                <c:pt idx="77">
                  <c:v>3825.4388712244877</c:v>
                </c:pt>
                <c:pt idx="78">
                  <c:v>3873.3708646858645</c:v>
                </c:pt>
                <c:pt idx="79">
                  <c:v>3910.0472086380487</c:v>
                </c:pt>
                <c:pt idx="80">
                  <c:v>3996.2062826924071</c:v>
                </c:pt>
                <c:pt idx="81">
                  <c:v>4313.7722688001586</c:v>
                </c:pt>
                <c:pt idx="82">
                  <c:v>4468.7644030539213</c:v>
                </c:pt>
                <c:pt idx="83">
                  <c:v>4695.2815414307534</c:v>
                </c:pt>
                <c:pt idx="84">
                  <c:v>4937.4191233139536</c:v>
                </c:pt>
                <c:pt idx="85">
                  <c:v>5144.1640562955699</c:v>
                </c:pt>
                <c:pt idx="86">
                  <c:v>5290.766969098946</c:v>
                </c:pt>
                <c:pt idx="87">
                  <c:v>5508.7601628148377</c:v>
                </c:pt>
                <c:pt idx="88">
                  <c:v>5504.0328219010098</c:v>
                </c:pt>
                <c:pt idx="89">
                  <c:v>5551.8699000492097</c:v>
                </c:pt>
                <c:pt idx="90">
                  <c:v>5543.8644383366236</c:v>
                </c:pt>
                <c:pt idx="91">
                  <c:v>5540.8254968045858</c:v>
                </c:pt>
                <c:pt idx="92">
                  <c:v>5570.4608101834774</c:v>
                </c:pt>
                <c:pt idx="93">
                  <c:v>5823.0388394572165</c:v>
                </c:pt>
                <c:pt idx="94">
                  <c:v>6064.4531633966453</c:v>
                </c:pt>
                <c:pt idx="95">
                  <c:v>6212.4157714580488</c:v>
                </c:pt>
                <c:pt idx="96">
                  <c:v>6519.6217561151834</c:v>
                </c:pt>
                <c:pt idx="97">
                  <c:v>6636.0786165155932</c:v>
                </c:pt>
                <c:pt idx="98">
                  <c:v>6673.5746715346322</c:v>
                </c:pt>
                <c:pt idx="99">
                  <c:v>6704.3274674288259</c:v>
                </c:pt>
                <c:pt idx="100">
                  <c:v>6719.5635243082852</c:v>
                </c:pt>
                <c:pt idx="101">
                  <c:v>6717.6571668218876</c:v>
                </c:pt>
                <c:pt idx="102">
                  <c:v>6875.3440365874358</c:v>
                </c:pt>
                <c:pt idx="103">
                  <c:v>6892.5653783992175</c:v>
                </c:pt>
                <c:pt idx="104">
                  <c:v>6867.1095452413128</c:v>
                </c:pt>
                <c:pt idx="105">
                  <c:v>6938.7808199776655</c:v>
                </c:pt>
                <c:pt idx="106">
                  <c:v>6853.0529398313056</c:v>
                </c:pt>
                <c:pt idx="107">
                  <c:v>6835.0563671054933</c:v>
                </c:pt>
                <c:pt idx="108">
                  <c:v>6989.0917570745059</c:v>
                </c:pt>
                <c:pt idx="109">
                  <c:v>7119.2086101644072</c:v>
                </c:pt>
                <c:pt idx="110">
                  <c:v>7181.2917784185638</c:v>
                </c:pt>
                <c:pt idx="111">
                  <c:v>7368.673428228698</c:v>
                </c:pt>
                <c:pt idx="112">
                  <c:v>7358.2893306182295</c:v>
                </c:pt>
                <c:pt idx="113">
                  <c:v>7356.0042276289014</c:v>
                </c:pt>
                <c:pt idx="114">
                  <c:v>7337.408141708509</c:v>
                </c:pt>
                <c:pt idx="115">
                  <c:v>7329.7501907929327</c:v>
                </c:pt>
                <c:pt idx="116">
                  <c:v>7328.2727211581714</c:v>
                </c:pt>
                <c:pt idx="117">
                  <c:v>7373.654365102745</c:v>
                </c:pt>
                <c:pt idx="118">
                  <c:v>7513.4711242891372</c:v>
                </c:pt>
                <c:pt idx="119">
                  <c:v>7670.6587040977993</c:v>
                </c:pt>
                <c:pt idx="120">
                  <c:v>7702.0685921609729</c:v>
                </c:pt>
                <c:pt idx="121">
                  <c:v>7722.2129844293731</c:v>
                </c:pt>
                <c:pt idx="122">
                  <c:v>7875.249763754754</c:v>
                </c:pt>
                <c:pt idx="123">
                  <c:v>8070.4236012812598</c:v>
                </c:pt>
                <c:pt idx="124">
                  <c:v>8252.2031189127829</c:v>
                </c:pt>
                <c:pt idx="125">
                  <c:v>8580.510493863896</c:v>
                </c:pt>
                <c:pt idx="126">
                  <c:v>8943.4157557826547</c:v>
                </c:pt>
                <c:pt idx="127">
                  <c:v>9223.2788920462663</c:v>
                </c:pt>
                <c:pt idx="128">
                  <c:v>9347.8014227315325</c:v>
                </c:pt>
                <c:pt idx="129">
                  <c:v>9326.6284757676258</c:v>
                </c:pt>
                <c:pt idx="130">
                  <c:v>9548.053127884963</c:v>
                </c:pt>
                <c:pt idx="131">
                  <c:v>10965.160817652439</c:v>
                </c:pt>
                <c:pt idx="132">
                  <c:v>11264.994336167119</c:v>
                </c:pt>
                <c:pt idx="133">
                  <c:v>11589.329727680108</c:v>
                </c:pt>
                <c:pt idx="134">
                  <c:v>11810.478636389389</c:v>
                </c:pt>
                <c:pt idx="135">
                  <c:v>11975.999574278123</c:v>
                </c:pt>
                <c:pt idx="136">
                  <c:v>12003.168856042272</c:v>
                </c:pt>
                <c:pt idx="137">
                  <c:v>12898.83626564776</c:v>
                </c:pt>
                <c:pt idx="138">
                  <c:v>13036.225488951834</c:v>
                </c:pt>
                <c:pt idx="139">
                  <c:v>13537.487806670273</c:v>
                </c:pt>
                <c:pt idx="140">
                  <c:v>13691.7937467013</c:v>
                </c:pt>
                <c:pt idx="141">
                  <c:v>14188.777238957005</c:v>
                </c:pt>
                <c:pt idx="142">
                  <c:v>14452.837909983873</c:v>
                </c:pt>
                <c:pt idx="143">
                  <c:v>14703.513919071209</c:v>
                </c:pt>
                <c:pt idx="144">
                  <c:v>14872.361926032914</c:v>
                </c:pt>
                <c:pt idx="145">
                  <c:v>15755.641102522566</c:v>
                </c:pt>
                <c:pt idx="146">
                  <c:v>15898.32765732123</c:v>
                </c:pt>
                <c:pt idx="147">
                  <c:v>16064.67224321066</c:v>
                </c:pt>
                <c:pt idx="148">
                  <c:v>17517.767108057298</c:v>
                </c:pt>
                <c:pt idx="149">
                  <c:v>19293.479451201285</c:v>
                </c:pt>
                <c:pt idx="150">
                  <c:v>19438.590029898463</c:v>
                </c:pt>
                <c:pt idx="151">
                  <c:v>19615.182351847368</c:v>
                </c:pt>
                <c:pt idx="152">
                  <c:v>19870.632349773357</c:v>
                </c:pt>
                <c:pt idx="153">
                  <c:v>20099.59607215464</c:v>
                </c:pt>
                <c:pt idx="154">
                  <c:v>20475.270476952184</c:v>
                </c:pt>
                <c:pt idx="155">
                  <c:v>20789.081712940759</c:v>
                </c:pt>
                <c:pt idx="156">
                  <c:v>21157.653565110799</c:v>
                </c:pt>
                <c:pt idx="157">
                  <c:v>21493.311258756527</c:v>
                </c:pt>
                <c:pt idx="158">
                  <c:v>21571.472122027852</c:v>
                </c:pt>
                <c:pt idx="159">
                  <c:v>22305.292901435841</c:v>
                </c:pt>
                <c:pt idx="160">
                  <c:v>23756.505983902727</c:v>
                </c:pt>
                <c:pt idx="161">
                  <c:v>24542.800999018742</c:v>
                </c:pt>
                <c:pt idx="162">
                  <c:v>26136.459564936293</c:v>
                </c:pt>
                <c:pt idx="163">
                  <c:v>27503.765656227468</c:v>
                </c:pt>
                <c:pt idx="164">
                  <c:v>27873.412833937269</c:v>
                </c:pt>
                <c:pt idx="165">
                  <c:v>30102.225066472256</c:v>
                </c:pt>
                <c:pt idx="166">
                  <c:v>31506.7216833618</c:v>
                </c:pt>
                <c:pt idx="167">
                  <c:v>32615.091939646376</c:v>
                </c:pt>
                <c:pt idx="168">
                  <c:v>32803.412957323417</c:v>
                </c:pt>
                <c:pt idx="169">
                  <c:v>33368.878008928928</c:v>
                </c:pt>
                <c:pt idx="170">
                  <c:v>33804.215772462667</c:v>
                </c:pt>
                <c:pt idx="171">
                  <c:v>34203.027416273275</c:v>
                </c:pt>
                <c:pt idx="172">
                  <c:v>35305.107740301908</c:v>
                </c:pt>
                <c:pt idx="173">
                  <c:v>37301.695276917751</c:v>
                </c:pt>
                <c:pt idx="174">
                  <c:v>38402.923233698173</c:v>
                </c:pt>
                <c:pt idx="175">
                  <c:v>40905.759169962774</c:v>
                </c:pt>
                <c:pt idx="176">
                  <c:v>41965.401928506457</c:v>
                </c:pt>
                <c:pt idx="177">
                  <c:v>42982.149808594666</c:v>
                </c:pt>
                <c:pt idx="178">
                  <c:v>43959.967308750056</c:v>
                </c:pt>
                <c:pt idx="179">
                  <c:v>44039.354034356751</c:v>
                </c:pt>
                <c:pt idx="180">
                  <c:v>45404.879580591187</c:v>
                </c:pt>
                <c:pt idx="181">
                  <c:v>46189.921001869749</c:v>
                </c:pt>
                <c:pt idx="182">
                  <c:v>47374.367082983459</c:v>
                </c:pt>
                <c:pt idx="183">
                  <c:v>47917.636559402221</c:v>
                </c:pt>
                <c:pt idx="184">
                  <c:v>48719.193172299885</c:v>
                </c:pt>
                <c:pt idx="185">
                  <c:v>49093.08103093836</c:v>
                </c:pt>
                <c:pt idx="186">
                  <c:v>49077.111382102805</c:v>
                </c:pt>
                <c:pt idx="187">
                  <c:v>49243.584418799714</c:v>
                </c:pt>
                <c:pt idx="188">
                  <c:v>49295.113430407844</c:v>
                </c:pt>
                <c:pt idx="189">
                  <c:v>49496.324420766308</c:v>
                </c:pt>
                <c:pt idx="190">
                  <c:v>49925.240104873672</c:v>
                </c:pt>
                <c:pt idx="191">
                  <c:v>50694.767074316951</c:v>
                </c:pt>
                <c:pt idx="192">
                  <c:v>50913.640226303789</c:v>
                </c:pt>
                <c:pt idx="193">
                  <c:v>52346.820145563652</c:v>
                </c:pt>
                <c:pt idx="194">
                  <c:v>52428.037712225079</c:v>
                </c:pt>
                <c:pt idx="195">
                  <c:v>52529.421133765914</c:v>
                </c:pt>
                <c:pt idx="196">
                  <c:v>52622.221618097923</c:v>
                </c:pt>
                <c:pt idx="197">
                  <c:v>52624.416256774552</c:v>
                </c:pt>
                <c:pt idx="198">
                  <c:v>52624.39391177761</c:v>
                </c:pt>
                <c:pt idx="199">
                  <c:v>52683.71180105739</c:v>
                </c:pt>
                <c:pt idx="200">
                  <c:v>52670.24158719249</c:v>
                </c:pt>
                <c:pt idx="201">
                  <c:v>52666.933254553085</c:v>
                </c:pt>
                <c:pt idx="202">
                  <c:v>52702.680332859767</c:v>
                </c:pt>
                <c:pt idx="203">
                  <c:v>52699.203468897773</c:v>
                </c:pt>
                <c:pt idx="204">
                  <c:v>52698.543962239921</c:v>
                </c:pt>
                <c:pt idx="205">
                  <c:v>52698.415994330222</c:v>
                </c:pt>
                <c:pt idx="206">
                  <c:v>52715.379007783609</c:v>
                </c:pt>
                <c:pt idx="207">
                  <c:v>52742.168508009599</c:v>
                </c:pt>
                <c:pt idx="208">
                  <c:v>52760.429243376893</c:v>
                </c:pt>
                <c:pt idx="209">
                  <c:v>52789.227159338516</c:v>
                </c:pt>
                <c:pt idx="210">
                  <c:v>52785.12463546254</c:v>
                </c:pt>
                <c:pt idx="211">
                  <c:v>52819.343561818241</c:v>
                </c:pt>
                <c:pt idx="212">
                  <c:v>52904.827881498095</c:v>
                </c:pt>
                <c:pt idx="213">
                  <c:v>52909.555011692901</c:v>
                </c:pt>
                <c:pt idx="214">
                  <c:v>52908.341533490406</c:v>
                </c:pt>
                <c:pt idx="215">
                  <c:v>52966.620314563348</c:v>
                </c:pt>
                <c:pt idx="216">
                  <c:v>52980.613945713842</c:v>
                </c:pt>
                <c:pt idx="217">
                  <c:v>52999.906194622985</c:v>
                </c:pt>
                <c:pt idx="218">
                  <c:v>52999.569439276362</c:v>
                </c:pt>
                <c:pt idx="219">
                  <c:v>52996.681315498638</c:v>
                </c:pt>
                <c:pt idx="220">
                  <c:v>52996.801688743377</c:v>
                </c:pt>
                <c:pt idx="221">
                  <c:v>52995.32094857371</c:v>
                </c:pt>
                <c:pt idx="222">
                  <c:v>52995.016283979065</c:v>
                </c:pt>
                <c:pt idx="223">
                  <c:v>52994.953156070253</c:v>
                </c:pt>
                <c:pt idx="224">
                  <c:v>53022.014703341352</c:v>
                </c:pt>
                <c:pt idx="225">
                  <c:v>53030.069043088486</c:v>
                </c:pt>
                <c:pt idx="226">
                  <c:v>53027.77497137052</c:v>
                </c:pt>
                <c:pt idx="227">
                  <c:v>53043.362911466822</c:v>
                </c:pt>
                <c:pt idx="228">
                  <c:v>53040.781208275635</c:v>
                </c:pt>
                <c:pt idx="229">
                  <c:v>53046.688540626441</c:v>
                </c:pt>
                <c:pt idx="230">
                  <c:v>53045.655622291059</c:v>
                </c:pt>
                <c:pt idx="231">
                  <c:v>53045.519006121234</c:v>
                </c:pt>
                <c:pt idx="232">
                  <c:v>53045.152706210902</c:v>
                </c:pt>
                <c:pt idx="233">
                  <c:v>53057.104338280682</c:v>
                </c:pt>
                <c:pt idx="234">
                  <c:v>53056.601992897886</c:v>
                </c:pt>
                <c:pt idx="235">
                  <c:v>53086.017140012351</c:v>
                </c:pt>
                <c:pt idx="236">
                  <c:v>53146.870205210704</c:v>
                </c:pt>
                <c:pt idx="237">
                  <c:v>53143.925626293392</c:v>
                </c:pt>
                <c:pt idx="238">
                  <c:v>53143.530352516704</c:v>
                </c:pt>
                <c:pt idx="239">
                  <c:v>53176.218053935605</c:v>
                </c:pt>
                <c:pt idx="240">
                  <c:v>53216.349053820224</c:v>
                </c:pt>
                <c:pt idx="241">
                  <c:v>53288.794694644603</c:v>
                </c:pt>
                <c:pt idx="242">
                  <c:v>53297.563503596037</c:v>
                </c:pt>
                <c:pt idx="243">
                  <c:v>53503.904887689139</c:v>
                </c:pt>
                <c:pt idx="244">
                  <c:v>53514.644709748733</c:v>
                </c:pt>
                <c:pt idx="245">
                  <c:v>53517.023420276266</c:v>
                </c:pt>
                <c:pt idx="246">
                  <c:v>53537.92139207857</c:v>
                </c:pt>
                <c:pt idx="247">
                  <c:v>53541.116155941832</c:v>
                </c:pt>
                <c:pt idx="248">
                  <c:v>53540.680669950641</c:v>
                </c:pt>
                <c:pt idx="249">
                  <c:v>53561.704414672771</c:v>
                </c:pt>
                <c:pt idx="250">
                  <c:v>53573.570617736616</c:v>
                </c:pt>
                <c:pt idx="251">
                  <c:v>53568.572098993674</c:v>
                </c:pt>
                <c:pt idx="252">
                  <c:v>53571.044316089887</c:v>
                </c:pt>
                <c:pt idx="253">
                  <c:v>53586.568118582036</c:v>
                </c:pt>
                <c:pt idx="254">
                  <c:v>53591.669055552557</c:v>
                </c:pt>
                <c:pt idx="255">
                  <c:v>53618.714008700204</c:v>
                </c:pt>
                <c:pt idx="256">
                  <c:v>53615.587026124274</c:v>
                </c:pt>
                <c:pt idx="257">
                  <c:v>53614.956668931969</c:v>
                </c:pt>
                <c:pt idx="258">
                  <c:v>53617.689826424532</c:v>
                </c:pt>
                <c:pt idx="259">
                  <c:v>53616.809459885459</c:v>
                </c:pt>
                <c:pt idx="260">
                  <c:v>53626.190319813635</c:v>
                </c:pt>
                <c:pt idx="261">
                  <c:v>53663.544042909227</c:v>
                </c:pt>
                <c:pt idx="262">
                  <c:v>53680.694815796523</c:v>
                </c:pt>
                <c:pt idx="263">
                  <c:v>53724.500975028459</c:v>
                </c:pt>
                <c:pt idx="264">
                  <c:v>53724.21913832851</c:v>
                </c:pt>
                <c:pt idx="265">
                  <c:v>53751.140381846802</c:v>
                </c:pt>
                <c:pt idx="266">
                  <c:v>53812.739831402236</c:v>
                </c:pt>
                <c:pt idx="267">
                  <c:v>53891.37797766197</c:v>
                </c:pt>
                <c:pt idx="268">
                  <c:v>53927.537231167378</c:v>
                </c:pt>
                <c:pt idx="269">
                  <c:v>53964.928400790232</c:v>
                </c:pt>
                <c:pt idx="270">
                  <c:v>54030.183518182886</c:v>
                </c:pt>
                <c:pt idx="271">
                  <c:v>54038.958034108007</c:v>
                </c:pt>
                <c:pt idx="272">
                  <c:v>54057.25985968575</c:v>
                </c:pt>
                <c:pt idx="273">
                  <c:v>54055.350920891258</c:v>
                </c:pt>
                <c:pt idx="274">
                  <c:v>54070.953216221336</c:v>
                </c:pt>
                <c:pt idx="275">
                  <c:v>54067.187228193012</c:v>
                </c:pt>
                <c:pt idx="276">
                  <c:v>54133.269988467931</c:v>
                </c:pt>
                <c:pt idx="277">
                  <c:v>54165.252351840405</c:v>
                </c:pt>
                <c:pt idx="278">
                  <c:v>54161.530439208764</c:v>
                </c:pt>
                <c:pt idx="279">
                  <c:v>54161.035907989921</c:v>
                </c:pt>
                <c:pt idx="280">
                  <c:v>54224.250738393974</c:v>
                </c:pt>
                <c:pt idx="281">
                  <c:v>54222.279505786835</c:v>
                </c:pt>
                <c:pt idx="282">
                  <c:v>54233.318680565571</c:v>
                </c:pt>
                <c:pt idx="283">
                  <c:v>54242.04398481769</c:v>
                </c:pt>
                <c:pt idx="284">
                  <c:v>54354.030348849512</c:v>
                </c:pt>
                <c:pt idx="285">
                  <c:v>54347.886220991008</c:v>
                </c:pt>
                <c:pt idx="286">
                  <c:v>54347.033599123955</c:v>
                </c:pt>
                <c:pt idx="287">
                  <c:v>54422.936480700839</c:v>
                </c:pt>
                <c:pt idx="288">
                  <c:v>54423.460029685826</c:v>
                </c:pt>
                <c:pt idx="289">
                  <c:v>54441.397443044531</c:v>
                </c:pt>
                <c:pt idx="290">
                  <c:v>54519.955296574626</c:v>
                </c:pt>
                <c:pt idx="291">
                  <c:v>54555.483578290572</c:v>
                </c:pt>
                <c:pt idx="292">
                  <c:v>54562.807074208918</c:v>
                </c:pt>
                <c:pt idx="293">
                  <c:v>54603.494723525837</c:v>
                </c:pt>
                <c:pt idx="294">
                  <c:v>54659.203698252735</c:v>
                </c:pt>
                <c:pt idx="295">
                  <c:v>54726.249181086831</c:v>
                </c:pt>
                <c:pt idx="296">
                  <c:v>54722.197141977995</c:v>
                </c:pt>
                <c:pt idx="297">
                  <c:v>54751.002652604577</c:v>
                </c:pt>
                <c:pt idx="298">
                  <c:v>54848.196101872811</c:v>
                </c:pt>
                <c:pt idx="299">
                  <c:v>54888.382064303907</c:v>
                </c:pt>
                <c:pt idx="300">
                  <c:v>54903.676622053514</c:v>
                </c:pt>
                <c:pt idx="301">
                  <c:v>54901.654246182283</c:v>
                </c:pt>
                <c:pt idx="302">
                  <c:v>54970.387544530873</c:v>
                </c:pt>
                <c:pt idx="303">
                  <c:v>55029.430664978092</c:v>
                </c:pt>
                <c:pt idx="304">
                  <c:v>55128.822221006958</c:v>
                </c:pt>
                <c:pt idx="305">
                  <c:v>55268.852609777918</c:v>
                </c:pt>
                <c:pt idx="306">
                  <c:v>55374.298518579402</c:v>
                </c:pt>
                <c:pt idx="307">
                  <c:v>55370.470719636192</c:v>
                </c:pt>
                <c:pt idx="308">
                  <c:v>55368.777021548842</c:v>
                </c:pt>
                <c:pt idx="309">
                  <c:v>55393.559730331719</c:v>
                </c:pt>
                <c:pt idx="310">
                  <c:v>55427.407615598953</c:v>
                </c:pt>
                <c:pt idx="311">
                  <c:v>55468.834844804362</c:v>
                </c:pt>
                <c:pt idx="312">
                  <c:v>55471.107932419116</c:v>
                </c:pt>
                <c:pt idx="313">
                  <c:v>55478.180277595959</c:v>
                </c:pt>
                <c:pt idx="314">
                  <c:v>55513.209857612295</c:v>
                </c:pt>
                <c:pt idx="315">
                  <c:v>55555.273282683069</c:v>
                </c:pt>
                <c:pt idx="316">
                  <c:v>55594.477557842467</c:v>
                </c:pt>
                <c:pt idx="317">
                  <c:v>55644.564066004554</c:v>
                </c:pt>
                <c:pt idx="318">
                  <c:v>57462.468026017988</c:v>
                </c:pt>
                <c:pt idx="319">
                  <c:v>57565.978919545269</c:v>
                </c:pt>
                <c:pt idx="320">
                  <c:v>57582.98881798239</c:v>
                </c:pt>
                <c:pt idx="321">
                  <c:v>57718.99873159892</c:v>
                </c:pt>
                <c:pt idx="322">
                  <c:v>59290.117565477238</c:v>
                </c:pt>
                <c:pt idx="323">
                  <c:v>59346.256275321866</c:v>
                </c:pt>
                <c:pt idx="324">
                  <c:v>59377.003254492884</c:v>
                </c:pt>
                <c:pt idx="325">
                  <c:v>59371.62517810076</c:v>
                </c:pt>
                <c:pt idx="326">
                  <c:v>59370.575138844353</c:v>
                </c:pt>
                <c:pt idx="327">
                  <c:v>59370.434176594586</c:v>
                </c:pt>
                <c:pt idx="328">
                  <c:v>59458.359807913206</c:v>
                </c:pt>
                <c:pt idx="329">
                  <c:v>59452.32551734805</c:v>
                </c:pt>
                <c:pt idx="330">
                  <c:v>59473.721181154615</c:v>
                </c:pt>
                <c:pt idx="331">
                  <c:v>59505.597702115308</c:v>
                </c:pt>
                <c:pt idx="332">
                  <c:v>59513.684703311774</c:v>
                </c:pt>
                <c:pt idx="333">
                  <c:v>60140.350888440073</c:v>
                </c:pt>
                <c:pt idx="334">
                  <c:v>60174.181652786283</c:v>
                </c:pt>
                <c:pt idx="335">
                  <c:v>60194.485792027794</c:v>
                </c:pt>
                <c:pt idx="336">
                  <c:v>60192.813341442437</c:v>
                </c:pt>
                <c:pt idx="337">
                  <c:v>60192.489492636283</c:v>
                </c:pt>
                <c:pt idx="338">
                  <c:v>60239.789505051849</c:v>
                </c:pt>
                <c:pt idx="339">
                  <c:v>60253.840732736666</c:v>
                </c:pt>
                <c:pt idx="340">
                  <c:v>60278.906287914833</c:v>
                </c:pt>
                <c:pt idx="341">
                  <c:v>60357.671041190544</c:v>
                </c:pt>
                <c:pt idx="342">
                  <c:v>60391.548075923318</c:v>
                </c:pt>
                <c:pt idx="343">
                  <c:v>60451.485874243597</c:v>
                </c:pt>
                <c:pt idx="344">
                  <c:v>60466.186818931405</c:v>
                </c:pt>
                <c:pt idx="345">
                  <c:v>60471.559188349864</c:v>
                </c:pt>
                <c:pt idx="346">
                  <c:v>60506.321286900027</c:v>
                </c:pt>
                <c:pt idx="347">
                  <c:v>60530.978661761044</c:v>
                </c:pt>
                <c:pt idx="348">
                  <c:v>60530.554984815375</c:v>
                </c:pt>
                <c:pt idx="349">
                  <c:v>60542.947458651652</c:v>
                </c:pt>
                <c:pt idx="350">
                  <c:v>60558.401987263351</c:v>
                </c:pt>
                <c:pt idx="351">
                  <c:v>60557.39742819716</c:v>
                </c:pt>
                <c:pt idx="352">
                  <c:v>60557.195796427237</c:v>
                </c:pt>
                <c:pt idx="353">
                  <c:v>60559.352593478412</c:v>
                </c:pt>
                <c:pt idx="354">
                  <c:v>60557.675445614732</c:v>
                </c:pt>
                <c:pt idx="355">
                  <c:v>60562.882356696398</c:v>
                </c:pt>
                <c:pt idx="356">
                  <c:v>60599.377268053497</c:v>
                </c:pt>
                <c:pt idx="357">
                  <c:v>60624.743975842517</c:v>
                </c:pt>
                <c:pt idx="358">
                  <c:v>60646.069707271658</c:v>
                </c:pt>
                <c:pt idx="359">
                  <c:v>60650.961769005669</c:v>
                </c:pt>
                <c:pt idx="360">
                  <c:v>60686.281965681461</c:v>
                </c:pt>
                <c:pt idx="361">
                  <c:v>60684.628962706396</c:v>
                </c:pt>
                <c:pt idx="362">
                  <c:v>60727.229984697355</c:v>
                </c:pt>
                <c:pt idx="363">
                  <c:v>60757.986402324845</c:v>
                </c:pt>
                <c:pt idx="364">
                  <c:v>60756.08461919734</c:v>
                </c:pt>
                <c:pt idx="365">
                  <c:v>60790.234271672591</c:v>
                </c:pt>
                <c:pt idx="366">
                  <c:v>60809.582492823552</c:v>
                </c:pt>
                <c:pt idx="367">
                  <c:v>60934.809035781371</c:v>
                </c:pt>
                <c:pt idx="368">
                  <c:v>60931.730869780258</c:v>
                </c:pt>
                <c:pt idx="369">
                  <c:v>60938.614182429075</c:v>
                </c:pt>
                <c:pt idx="370">
                  <c:v>60937.007713239364</c:v>
                </c:pt>
                <c:pt idx="371">
                  <c:v>60934.800343621457</c:v>
                </c:pt>
                <c:pt idx="372">
                  <c:v>60964.1563577087</c:v>
                </c:pt>
                <c:pt idx="373">
                  <c:v>60961.428468191851</c:v>
                </c:pt>
                <c:pt idx="374">
                  <c:v>60960.89627094676</c:v>
                </c:pt>
                <c:pt idx="375">
                  <c:v>60992.68288512218</c:v>
                </c:pt>
                <c:pt idx="376">
                  <c:v>61005.343103823398</c:v>
                </c:pt>
                <c:pt idx="377">
                  <c:v>61003.521350026749</c:v>
                </c:pt>
                <c:pt idx="378">
                  <c:v>61011.612038806205</c:v>
                </c:pt>
                <c:pt idx="379">
                  <c:v>61010.099120084953</c:v>
                </c:pt>
                <c:pt idx="380">
                  <c:v>61027.736522227548</c:v>
                </c:pt>
                <c:pt idx="381">
                  <c:v>61035.149485933202</c:v>
                </c:pt>
                <c:pt idx="382">
                  <c:v>61034.393882618628</c:v>
                </c:pt>
                <c:pt idx="383">
                  <c:v>61034.248749888087</c:v>
                </c:pt>
                <c:pt idx="384">
                  <c:v>61095.512629391436</c:v>
                </c:pt>
                <c:pt idx="385">
                  <c:v>61188.151430769256</c:v>
                </c:pt>
                <c:pt idx="386">
                  <c:v>61308.536396760188</c:v>
                </c:pt>
                <c:pt idx="387">
                  <c:v>61356.89404309712</c:v>
                </c:pt>
                <c:pt idx="388">
                  <c:v>61428.454356705319</c:v>
                </c:pt>
                <c:pt idx="389">
                  <c:v>61522.379597749074</c:v>
                </c:pt>
                <c:pt idx="390">
                  <c:v>61617.266244358085</c:v>
                </c:pt>
                <c:pt idx="391">
                  <c:v>61611.70673010288</c:v>
                </c:pt>
                <c:pt idx="392">
                  <c:v>61621.003741417837</c:v>
                </c:pt>
                <c:pt idx="393">
                  <c:v>61636.03652467495</c:v>
                </c:pt>
                <c:pt idx="394">
                  <c:v>61632.166099028364</c:v>
                </c:pt>
                <c:pt idx="395">
                  <c:v>61656.460642063037</c:v>
                </c:pt>
                <c:pt idx="396">
                  <c:v>61653.659922782135</c:v>
                </c:pt>
                <c:pt idx="397">
                  <c:v>61707.022848430839</c:v>
                </c:pt>
                <c:pt idx="398">
                  <c:v>61768.718921440573</c:v>
                </c:pt>
                <c:pt idx="399">
                  <c:v>61796.121701837641</c:v>
                </c:pt>
                <c:pt idx="400">
                  <c:v>61833.785006305203</c:v>
                </c:pt>
                <c:pt idx="401">
                  <c:v>61831.323764158362</c:v>
                </c:pt>
                <c:pt idx="402">
                  <c:v>61830.832305925353</c:v>
                </c:pt>
                <c:pt idx="403">
                  <c:v>61866.076819350252</c:v>
                </c:pt>
                <c:pt idx="404">
                  <c:v>61863.752061673847</c:v>
                </c:pt>
                <c:pt idx="405">
                  <c:v>61884.657979339492</c:v>
                </c:pt>
                <c:pt idx="406">
                  <c:v>61956.483798922964</c:v>
                </c:pt>
                <c:pt idx="407">
                  <c:v>62010.986626713544</c:v>
                </c:pt>
                <c:pt idx="408">
                  <c:v>62056.136822145738</c:v>
                </c:pt>
                <c:pt idx="409">
                  <c:v>62116.026198989362</c:v>
                </c:pt>
                <c:pt idx="410">
                  <c:v>62162.424202265691</c:v>
                </c:pt>
                <c:pt idx="411">
                  <c:v>62214.651659652052</c:v>
                </c:pt>
                <c:pt idx="412">
                  <c:v>62282.784803869014</c:v>
                </c:pt>
                <c:pt idx="413">
                  <c:v>62283.753233401862</c:v>
                </c:pt>
                <c:pt idx="414">
                  <c:v>62316.968215288543</c:v>
                </c:pt>
                <c:pt idx="415">
                  <c:v>62326.314789474884</c:v>
                </c:pt>
                <c:pt idx="416">
                  <c:v>62351.299569025643</c:v>
                </c:pt>
                <c:pt idx="417">
                  <c:v>62348.692008853744</c:v>
                </c:pt>
                <c:pt idx="418">
                  <c:v>62348.178908020564</c:v>
                </c:pt>
                <c:pt idx="419">
                  <c:v>62348.077367788945</c:v>
                </c:pt>
                <c:pt idx="420">
                  <c:v>62361.736262983504</c:v>
                </c:pt>
                <c:pt idx="421">
                  <c:v>62404.378638583701</c:v>
                </c:pt>
                <c:pt idx="422">
                  <c:v>62400.601324407624</c:v>
                </c:pt>
                <c:pt idx="423">
                  <c:v>62478.851835455411</c:v>
                </c:pt>
                <c:pt idx="424">
                  <c:v>62512.536457375754</c:v>
                </c:pt>
                <c:pt idx="425">
                  <c:v>62544.920767294134</c:v>
                </c:pt>
                <c:pt idx="426">
                  <c:v>62542.557816793895</c:v>
                </c:pt>
                <c:pt idx="427">
                  <c:v>62548.796856014596</c:v>
                </c:pt>
                <c:pt idx="428">
                  <c:v>62562.012187655215</c:v>
                </c:pt>
                <c:pt idx="429">
                  <c:v>62595.17045100352</c:v>
                </c:pt>
                <c:pt idx="430">
                  <c:v>62593.928525732241</c:v>
                </c:pt>
                <c:pt idx="431">
                  <c:v>62676.908888762286</c:v>
                </c:pt>
                <c:pt idx="432">
                  <c:v>62673.627422798963</c:v>
                </c:pt>
                <c:pt idx="433">
                  <c:v>62695.830140482765</c:v>
                </c:pt>
                <c:pt idx="434">
                  <c:v>62704.253545827472</c:v>
                </c:pt>
                <c:pt idx="435">
                  <c:v>62709.928648249486</c:v>
                </c:pt>
                <c:pt idx="436">
                  <c:v>62754.490015697811</c:v>
                </c:pt>
                <c:pt idx="437">
                  <c:v>62749.584345026575</c:v>
                </c:pt>
                <c:pt idx="438">
                  <c:v>62759.649953996166</c:v>
                </c:pt>
                <c:pt idx="439">
                  <c:v>62786.970114974341</c:v>
                </c:pt>
                <c:pt idx="440">
                  <c:v>62791.366547994563</c:v>
                </c:pt>
                <c:pt idx="441">
                  <c:v>62789.219760097221</c:v>
                </c:pt>
                <c:pt idx="442">
                  <c:v>62794.31279510419</c:v>
                </c:pt>
                <c:pt idx="443">
                  <c:v>62793.34015119078</c:v>
                </c:pt>
                <c:pt idx="444">
                  <c:v>62792.491173006929</c:v>
                </c:pt>
                <c:pt idx="445">
                  <c:v>62798.81801182263</c:v>
                </c:pt>
                <c:pt idx="446">
                  <c:v>62816.214843074915</c:v>
                </c:pt>
                <c:pt idx="447">
                  <c:v>62817.434950146831</c:v>
                </c:pt>
                <c:pt idx="448">
                  <c:v>62851.308692394785</c:v>
                </c:pt>
                <c:pt idx="449">
                  <c:v>62956.332724142296</c:v>
                </c:pt>
                <c:pt idx="450">
                  <c:v>62950.844283659251</c:v>
                </c:pt>
                <c:pt idx="451">
                  <c:v>62955.280138697635</c:v>
                </c:pt>
                <c:pt idx="452">
                  <c:v>62954.250600646672</c:v>
                </c:pt>
                <c:pt idx="453">
                  <c:v>62978.381880334447</c:v>
                </c:pt>
                <c:pt idx="454">
                  <c:v>63005.126207668807</c:v>
                </c:pt>
                <c:pt idx="455">
                  <c:v>63025.80700717288</c:v>
                </c:pt>
                <c:pt idx="456">
                  <c:v>63035.736965768192</c:v>
                </c:pt>
                <c:pt idx="457">
                  <c:v>63034.072417146395</c:v>
                </c:pt>
                <c:pt idx="458">
                  <c:v>63048.771913140889</c:v>
                </c:pt>
                <c:pt idx="459">
                  <c:v>63047.28397340441</c:v>
                </c:pt>
                <c:pt idx="460">
                  <c:v>63194.415725118379</c:v>
                </c:pt>
                <c:pt idx="461">
                  <c:v>63188.664763846282</c:v>
                </c:pt>
                <c:pt idx="462">
                  <c:v>63332.787799038786</c:v>
                </c:pt>
                <c:pt idx="463">
                  <c:v>63808.629996084586</c:v>
                </c:pt>
                <c:pt idx="464">
                  <c:v>63812.583216749255</c:v>
                </c:pt>
                <c:pt idx="465">
                  <c:v>63823.273563737064</c:v>
                </c:pt>
                <c:pt idx="466">
                  <c:v>63820.205845887758</c:v>
                </c:pt>
                <c:pt idx="467">
                  <c:v>63850.495125770052</c:v>
                </c:pt>
                <c:pt idx="468">
                  <c:v>63877.024387996476</c:v>
                </c:pt>
                <c:pt idx="469">
                  <c:v>63871.034260627588</c:v>
                </c:pt>
                <c:pt idx="470">
                  <c:v>63887.623642904466</c:v>
                </c:pt>
                <c:pt idx="471">
                  <c:v>63920.166167693031</c:v>
                </c:pt>
                <c:pt idx="472">
                  <c:v>63935.24811872335</c:v>
                </c:pt>
                <c:pt idx="473">
                  <c:v>63945.119866187175</c:v>
                </c:pt>
                <c:pt idx="474">
                  <c:v>63949.66950950068</c:v>
                </c:pt>
                <c:pt idx="475">
                  <c:v>63952.092339324707</c:v>
                </c:pt>
                <c:pt idx="476">
                  <c:v>63959.092118136279</c:v>
                </c:pt>
                <c:pt idx="477">
                  <c:v>63983.121199095476</c:v>
                </c:pt>
                <c:pt idx="478">
                  <c:v>64025.144763150129</c:v>
                </c:pt>
                <c:pt idx="479">
                  <c:v>64059.186466023326</c:v>
                </c:pt>
                <c:pt idx="480">
                  <c:v>64066.784599074825</c:v>
                </c:pt>
                <c:pt idx="481">
                  <c:v>64063.996391236215</c:v>
                </c:pt>
                <c:pt idx="482">
                  <c:v>64063.64905603839</c:v>
                </c:pt>
                <c:pt idx="483">
                  <c:v>64063.64905603839</c:v>
                </c:pt>
                <c:pt idx="484">
                  <c:v>64063.64905603839</c:v>
                </c:pt>
                <c:pt idx="485">
                  <c:v>64082.376753551682</c:v>
                </c:pt>
                <c:pt idx="486">
                  <c:v>64081.729977835123</c:v>
                </c:pt>
                <c:pt idx="487">
                  <c:v>64080.68753324369</c:v>
                </c:pt>
                <c:pt idx="488">
                  <c:v>64084.681317321243</c:v>
                </c:pt>
                <c:pt idx="489">
                  <c:v>64090.879266331489</c:v>
                </c:pt>
                <c:pt idx="490">
                  <c:v>64110.4688485691</c:v>
                </c:pt>
                <c:pt idx="491">
                  <c:v>64114.960895348297</c:v>
                </c:pt>
                <c:pt idx="492">
                  <c:v>64111.842868331056</c:v>
                </c:pt>
                <c:pt idx="493">
                  <c:v>64130.967200514759</c:v>
                </c:pt>
                <c:pt idx="494">
                  <c:v>64131.431616472517</c:v>
                </c:pt>
                <c:pt idx="495">
                  <c:v>64139.504350234791</c:v>
                </c:pt>
                <c:pt idx="496">
                  <c:v>64154.855275324386</c:v>
                </c:pt>
                <c:pt idx="497">
                  <c:v>64170.50063635582</c:v>
                </c:pt>
                <c:pt idx="498">
                  <c:v>64168.803031186486</c:v>
                </c:pt>
                <c:pt idx="499">
                  <c:v>64172.069659018263</c:v>
                </c:pt>
                <c:pt idx="500">
                  <c:v>64207.934476581839</c:v>
                </c:pt>
                <c:pt idx="501">
                  <c:v>64222.048261478092</c:v>
                </c:pt>
                <c:pt idx="502">
                  <c:v>64253.033177551566</c:v>
                </c:pt>
                <c:pt idx="503">
                  <c:v>64282.390903730906</c:v>
                </c:pt>
                <c:pt idx="504">
                  <c:v>64311.661620511608</c:v>
                </c:pt>
                <c:pt idx="505">
                  <c:v>64317.333913346578</c:v>
                </c:pt>
                <c:pt idx="506">
                  <c:v>64322.370361514564</c:v>
                </c:pt>
                <c:pt idx="507">
                  <c:v>64326.463315234672</c:v>
                </c:pt>
                <c:pt idx="508">
                  <c:v>64372.509681133037</c:v>
                </c:pt>
                <c:pt idx="509">
                  <c:v>64418.46868643436</c:v>
                </c:pt>
                <c:pt idx="510">
                  <c:v>64422.748214293861</c:v>
                </c:pt>
                <c:pt idx="511">
                  <c:v>64658.040505142853</c:v>
                </c:pt>
                <c:pt idx="512">
                  <c:v>64672.061222468408</c:v>
                </c:pt>
                <c:pt idx="513">
                  <c:v>64680.791750796423</c:v>
                </c:pt>
                <c:pt idx="514">
                  <c:v>64709.151415079599</c:v>
                </c:pt>
                <c:pt idx="515">
                  <c:v>64706.814760558067</c:v>
                </c:pt>
                <c:pt idx="516">
                  <c:v>64718.138230425422</c:v>
                </c:pt>
                <c:pt idx="517">
                  <c:v>64726.790880512679</c:v>
                </c:pt>
                <c:pt idx="518">
                  <c:v>64725.46659922129</c:v>
                </c:pt>
                <c:pt idx="519">
                  <c:v>64736.729311768904</c:v>
                </c:pt>
                <c:pt idx="520">
                  <c:v>64747.814932533402</c:v>
                </c:pt>
                <c:pt idx="521">
                  <c:v>64917.933891312488</c:v>
                </c:pt>
                <c:pt idx="522">
                  <c:v>64913.856785419273</c:v>
                </c:pt>
                <c:pt idx="523">
                  <c:v>64930.841046374662</c:v>
                </c:pt>
                <c:pt idx="524">
                  <c:v>64958.0773148398</c:v>
                </c:pt>
                <c:pt idx="525">
                  <c:v>64981.330422978397</c:v>
                </c:pt>
                <c:pt idx="526">
                  <c:v>65016.823233657946</c:v>
                </c:pt>
                <c:pt idx="527">
                  <c:v>65051.375096077893</c:v>
                </c:pt>
                <c:pt idx="528">
                  <c:v>65068.941117149756</c:v>
                </c:pt>
                <c:pt idx="529">
                  <c:v>65068.237227796635</c:v>
                </c:pt>
                <c:pt idx="530">
                  <c:v>65093.054529619942</c:v>
                </c:pt>
                <c:pt idx="531">
                  <c:v>65108.35856972581</c:v>
                </c:pt>
                <c:pt idx="532">
                  <c:v>65117.790046120506</c:v>
                </c:pt>
                <c:pt idx="533">
                  <c:v>65116.084451188028</c:v>
                </c:pt>
                <c:pt idx="534">
                  <c:v>65221.023624626971</c:v>
                </c:pt>
                <c:pt idx="535">
                  <c:v>65222.945908959897</c:v>
                </c:pt>
                <c:pt idx="536">
                  <c:v>65227.603677474654</c:v>
                </c:pt>
                <c:pt idx="537">
                  <c:v>65226.043742070287</c:v>
                </c:pt>
                <c:pt idx="538">
                  <c:v>65239.313158261422</c:v>
                </c:pt>
                <c:pt idx="539">
                  <c:v>65238.186952856362</c:v>
                </c:pt>
                <c:pt idx="540">
                  <c:v>65236.883172770402</c:v>
                </c:pt>
                <c:pt idx="541">
                  <c:v>65248.627114898212</c:v>
                </c:pt>
                <c:pt idx="542">
                  <c:v>65257.883299401496</c:v>
                </c:pt>
                <c:pt idx="543">
                  <c:v>65268.03117659159</c:v>
                </c:pt>
                <c:pt idx="544">
                  <c:v>65271.995108806848</c:v>
                </c:pt>
                <c:pt idx="545">
                  <c:v>65285.949800836963</c:v>
                </c:pt>
                <c:pt idx="546">
                  <c:v>65289.959081543042</c:v>
                </c:pt>
                <c:pt idx="547">
                  <c:v>65315.570003905559</c:v>
                </c:pt>
                <c:pt idx="548">
                  <c:v>65313.801895661454</c:v>
                </c:pt>
                <c:pt idx="549">
                  <c:v>65318.787024966157</c:v>
                </c:pt>
                <c:pt idx="550">
                  <c:v>65368.896536622131</c:v>
                </c:pt>
                <c:pt idx="551">
                  <c:v>65368.527822222924</c:v>
                </c:pt>
                <c:pt idx="552">
                  <c:v>65437.416350255473</c:v>
                </c:pt>
                <c:pt idx="553">
                  <c:v>65445.557611601638</c:v>
                </c:pt>
                <c:pt idx="554">
                  <c:v>65458.74831545585</c:v>
                </c:pt>
                <c:pt idx="555">
                  <c:v>65536.332866575583</c:v>
                </c:pt>
                <c:pt idx="556">
                  <c:v>65544.044436703829</c:v>
                </c:pt>
                <c:pt idx="557">
                  <c:v>65542.596753081671</c:v>
                </c:pt>
                <c:pt idx="558">
                  <c:v>65568.77033914873</c:v>
                </c:pt>
                <c:pt idx="559">
                  <c:v>65579.757273168449</c:v>
                </c:pt>
                <c:pt idx="560">
                  <c:v>65629.506235787558</c:v>
                </c:pt>
                <c:pt idx="561">
                  <c:v>65720.074678815479</c:v>
                </c:pt>
                <c:pt idx="562">
                  <c:v>65775.969744783972</c:v>
                </c:pt>
                <c:pt idx="563">
                  <c:v>65804.560848799563</c:v>
                </c:pt>
                <c:pt idx="564">
                  <c:v>65801.563985223431</c:v>
                </c:pt>
                <c:pt idx="565">
                  <c:v>65800.219861223581</c:v>
                </c:pt>
                <c:pt idx="566">
                  <c:v>65802.398652073301</c:v>
                </c:pt>
                <c:pt idx="567">
                  <c:v>65803.696725185582</c:v>
                </c:pt>
                <c:pt idx="568">
                  <c:v>65803.317913832958</c:v>
                </c:pt>
                <c:pt idx="569">
                  <c:v>65822.278807070572</c:v>
                </c:pt>
                <c:pt idx="570">
                  <c:v>65821.067567757738</c:v>
                </c:pt>
                <c:pt idx="571">
                  <c:v>65820.735597489052</c:v>
                </c:pt>
                <c:pt idx="572">
                  <c:v>65860.348184664996</c:v>
                </c:pt>
                <c:pt idx="573">
                  <c:v>65892.664142598675</c:v>
                </c:pt>
                <c:pt idx="574">
                  <c:v>65937.197150777807</c:v>
                </c:pt>
                <c:pt idx="575">
                  <c:v>65947.267413125941</c:v>
                </c:pt>
                <c:pt idx="576">
                  <c:v>65946.46163234282</c:v>
                </c:pt>
                <c:pt idx="577">
                  <c:v>65979.348463243194</c:v>
                </c:pt>
                <c:pt idx="578">
                  <c:v>66034.821125360148</c:v>
                </c:pt>
                <c:pt idx="579">
                  <c:v>66033.375724527461</c:v>
                </c:pt>
                <c:pt idx="580">
                  <c:v>66032.942916423912</c:v>
                </c:pt>
                <c:pt idx="581">
                  <c:v>66100.15368199558</c:v>
                </c:pt>
                <c:pt idx="582">
                  <c:v>66150.827086550446</c:v>
                </c:pt>
                <c:pt idx="583">
                  <c:v>66147.54641078347</c:v>
                </c:pt>
                <c:pt idx="584">
                  <c:v>66172.785633560561</c:v>
                </c:pt>
                <c:pt idx="585">
                  <c:v>66212.204490930133</c:v>
                </c:pt>
                <c:pt idx="586">
                  <c:v>66208.119746472163</c:v>
                </c:pt>
                <c:pt idx="587">
                  <c:v>66232.288384887594</c:v>
                </c:pt>
                <c:pt idx="588">
                  <c:v>66250.998741980889</c:v>
                </c:pt>
                <c:pt idx="589">
                  <c:v>66272.436944691217</c:v>
                </c:pt>
                <c:pt idx="590">
                  <c:v>66270.485071894786</c:v>
                </c:pt>
                <c:pt idx="591">
                  <c:v>66271.640777963752</c:v>
                </c:pt>
                <c:pt idx="592">
                  <c:v>66271.425229958026</c:v>
                </c:pt>
                <c:pt idx="593">
                  <c:v>66306.324647074784</c:v>
                </c:pt>
                <c:pt idx="594">
                  <c:v>66312.174031692877</c:v>
                </c:pt>
                <c:pt idx="595">
                  <c:v>66356.709015362896</c:v>
                </c:pt>
                <c:pt idx="596">
                  <c:v>66359.159063061379</c:v>
                </c:pt>
                <c:pt idx="597">
                  <c:v>66358.165171645975</c:v>
                </c:pt>
                <c:pt idx="598">
                  <c:v>66429.994415413661</c:v>
                </c:pt>
                <c:pt idx="599">
                  <c:v>66427.592218494465</c:v>
                </c:pt>
                <c:pt idx="600">
                  <c:v>66440.440942926143</c:v>
                </c:pt>
                <c:pt idx="601">
                  <c:v>66464.541975653439</c:v>
                </c:pt>
                <c:pt idx="602">
                  <c:v>66470.081910598965</c:v>
                </c:pt>
                <c:pt idx="603">
                  <c:v>66506.919240376548</c:v>
                </c:pt>
                <c:pt idx="604">
                  <c:v>66543.393343229633</c:v>
                </c:pt>
                <c:pt idx="605">
                  <c:v>66638.075680181078</c:v>
                </c:pt>
                <c:pt idx="606">
                  <c:v>66632.751424940681</c:v>
                </c:pt>
                <c:pt idx="607">
                  <c:v>66631.64370135036</c:v>
                </c:pt>
                <c:pt idx="608">
                  <c:v>66674.209866902107</c:v>
                </c:pt>
                <c:pt idx="609">
                  <c:v>66754.159563511945</c:v>
                </c:pt>
                <c:pt idx="610">
                  <c:v>66908.059961603649</c:v>
                </c:pt>
                <c:pt idx="611">
                  <c:v>66900.469950014682</c:v>
                </c:pt>
                <c:pt idx="612">
                  <c:v>67043.619112099448</c:v>
                </c:pt>
                <c:pt idx="613">
                  <c:v>67257.642214458479</c:v>
                </c:pt>
                <c:pt idx="614">
                  <c:v>67288.565714715252</c:v>
                </c:pt>
                <c:pt idx="615">
                  <c:v>67386.476091576464</c:v>
                </c:pt>
                <c:pt idx="616">
                  <c:v>67407.663011845914</c:v>
                </c:pt>
                <c:pt idx="617">
                  <c:v>67608.678121307938</c:v>
                </c:pt>
                <c:pt idx="618">
                  <c:v>67601.065062325288</c:v>
                </c:pt>
                <c:pt idx="619">
                  <c:v>67648.122660059045</c:v>
                </c:pt>
                <c:pt idx="620">
                  <c:v>67681.12082084587</c:v>
                </c:pt>
                <c:pt idx="621">
                  <c:v>67765.928600746454</c:v>
                </c:pt>
                <c:pt idx="622">
                  <c:v>67824.449972100381</c:v>
                </c:pt>
                <c:pt idx="623">
                  <c:v>67842.30783902602</c:v>
                </c:pt>
                <c:pt idx="624">
                  <c:v>67908.505880169178</c:v>
                </c:pt>
                <c:pt idx="625">
                  <c:v>67919.267344828942</c:v>
                </c:pt>
                <c:pt idx="626">
                  <c:v>67918.065587872377</c:v>
                </c:pt>
                <c:pt idx="627">
                  <c:v>67930.0112056699</c:v>
                </c:pt>
                <c:pt idx="628">
                  <c:v>67928.487048600495</c:v>
                </c:pt>
                <c:pt idx="629">
                  <c:v>67928.031807700419</c:v>
                </c:pt>
                <c:pt idx="630">
                  <c:v>67938.430791732215</c:v>
                </c:pt>
                <c:pt idx="631">
                  <c:v>67935.645042282267</c:v>
                </c:pt>
                <c:pt idx="632">
                  <c:v>67932.863287713888</c:v>
                </c:pt>
                <c:pt idx="633">
                  <c:v>67935.963579212912</c:v>
                </c:pt>
                <c:pt idx="634">
                  <c:v>67934.232654097301</c:v>
                </c:pt>
                <c:pt idx="635">
                  <c:v>67936.278999257964</c:v>
                </c:pt>
                <c:pt idx="636">
                  <c:v>67938.527283487128</c:v>
                </c:pt>
                <c:pt idx="637">
                  <c:v>67938.896875882274</c:v>
                </c:pt>
                <c:pt idx="638">
                  <c:v>67938.041488327988</c:v>
                </c:pt>
                <c:pt idx="639">
                  <c:v>67937.928973146991</c:v>
                </c:pt>
                <c:pt idx="640">
                  <c:v>67937.906189152098</c:v>
                </c:pt>
                <c:pt idx="641">
                  <c:v>68034.60313171061</c:v>
                </c:pt>
                <c:pt idx="642">
                  <c:v>68029.306138244458</c:v>
                </c:pt>
                <c:pt idx="643">
                  <c:v>68028.334328427212</c:v>
                </c:pt>
                <c:pt idx="644">
                  <c:v>68073.042145599989</c:v>
                </c:pt>
                <c:pt idx="645">
                  <c:v>68077.410438850027</c:v>
                </c:pt>
                <c:pt idx="646">
                  <c:v>68098.173418775026</c:v>
                </c:pt>
                <c:pt idx="647">
                  <c:v>68133.52671589813</c:v>
                </c:pt>
                <c:pt idx="648">
                  <c:v>68131.630464145113</c:v>
                </c:pt>
                <c:pt idx="649">
                  <c:v>68143.216586500916</c:v>
                </c:pt>
                <c:pt idx="650">
                  <c:v>68147.624038370312</c:v>
                </c:pt>
                <c:pt idx="651">
                  <c:v>68192.261132969332</c:v>
                </c:pt>
                <c:pt idx="652">
                  <c:v>68211.270711082354</c:v>
                </c:pt>
                <c:pt idx="653">
                  <c:v>68222.052896446548</c:v>
                </c:pt>
                <c:pt idx="654">
                  <c:v>68504.630844477331</c:v>
                </c:pt>
                <c:pt idx="655">
                  <c:v>68826.975863071479</c:v>
                </c:pt>
                <c:pt idx="656">
                  <c:v>68827.221701937466</c:v>
                </c:pt>
                <c:pt idx="657">
                  <c:v>68824.064648000247</c:v>
                </c:pt>
                <c:pt idx="658">
                  <c:v>68823.456240706699</c:v>
                </c:pt>
                <c:pt idx="659">
                  <c:v>68834.931428274227</c:v>
                </c:pt>
                <c:pt idx="660">
                  <c:v>68860.705394484656</c:v>
                </c:pt>
                <c:pt idx="661">
                  <c:v>68857.676747455131</c:v>
                </c:pt>
                <c:pt idx="662">
                  <c:v>68857.082300297174</c:v>
                </c:pt>
                <c:pt idx="663">
                  <c:v>68857.003939158632</c:v>
                </c:pt>
                <c:pt idx="664">
                  <c:v>68863.986816548189</c:v>
                </c:pt>
                <c:pt idx="665">
                  <c:v>68922.087627842047</c:v>
                </c:pt>
                <c:pt idx="666">
                  <c:v>68918.250741640746</c:v>
                </c:pt>
                <c:pt idx="667">
                  <c:v>68928.651218265673</c:v>
                </c:pt>
                <c:pt idx="668">
                  <c:v>68925.062673218825</c:v>
                </c:pt>
                <c:pt idx="669">
                  <c:v>68957.988838337755</c:v>
                </c:pt>
                <c:pt idx="670">
                  <c:v>69004.745151761294</c:v>
                </c:pt>
                <c:pt idx="671">
                  <c:v>69019.741322587288</c:v>
                </c:pt>
                <c:pt idx="672">
                  <c:v>69052.9027028212</c:v>
                </c:pt>
                <c:pt idx="673">
                  <c:v>69059.393551280373</c:v>
                </c:pt>
                <c:pt idx="674">
                  <c:v>69060.662694426093</c:v>
                </c:pt>
                <c:pt idx="675">
                  <c:v>69103.811454190465</c:v>
                </c:pt>
                <c:pt idx="676">
                  <c:v>69119.874038897353</c:v>
                </c:pt>
                <c:pt idx="677">
                  <c:v>69120.161099673191</c:v>
                </c:pt>
                <c:pt idx="678">
                  <c:v>69554.813521518256</c:v>
                </c:pt>
                <c:pt idx="679">
                  <c:v>69661.018457818529</c:v>
                </c:pt>
                <c:pt idx="680">
                  <c:v>69680.138795120656</c:v>
                </c:pt>
                <c:pt idx="681">
                  <c:v>69688.923583598371</c:v>
                </c:pt>
                <c:pt idx="682">
                  <c:v>69685.851783067919</c:v>
                </c:pt>
                <c:pt idx="683">
                  <c:v>69770.952945315192</c:v>
                </c:pt>
                <c:pt idx="684">
                  <c:v>69783.466977690739</c:v>
                </c:pt>
                <c:pt idx="685">
                  <c:v>69793.274763149602</c:v>
                </c:pt>
                <c:pt idx="686">
                  <c:v>69822.795928275038</c:v>
                </c:pt>
                <c:pt idx="687">
                  <c:v>69826.480526078798</c:v>
                </c:pt>
                <c:pt idx="688">
                  <c:v>69825.559332728066</c:v>
                </c:pt>
                <c:pt idx="689">
                  <c:v>69899.505775929574</c:v>
                </c:pt>
                <c:pt idx="690">
                  <c:v>69912.274119832044</c:v>
                </c:pt>
                <c:pt idx="691">
                  <c:v>69915.544040148641</c:v>
                </c:pt>
                <c:pt idx="692">
                  <c:v>69918.254457546063</c:v>
                </c:pt>
                <c:pt idx="693">
                  <c:v>69933.85003620715</c:v>
                </c:pt>
                <c:pt idx="694">
                  <c:v>69964.364873248982</c:v>
                </c:pt>
                <c:pt idx="695">
                  <c:v>70047.830592440194</c:v>
                </c:pt>
                <c:pt idx="696">
                  <c:v>70094.103876391833</c:v>
                </c:pt>
                <c:pt idx="697">
                  <c:v>70125.491617007166</c:v>
                </c:pt>
                <c:pt idx="698">
                  <c:v>70146.566900091566</c:v>
                </c:pt>
                <c:pt idx="699">
                  <c:v>70145.801551021956</c:v>
                </c:pt>
                <c:pt idx="700">
                  <c:v>70157.616742521102</c:v>
                </c:pt>
                <c:pt idx="701">
                  <c:v>70156.787475346326</c:v>
                </c:pt>
                <c:pt idx="702">
                  <c:v>70178.850372175104</c:v>
                </c:pt>
                <c:pt idx="703">
                  <c:v>70176.89696288573</c:v>
                </c:pt>
                <c:pt idx="704">
                  <c:v>70185.428976329451</c:v>
                </c:pt>
                <c:pt idx="705">
                  <c:v>70183.617407285827</c:v>
                </c:pt>
                <c:pt idx="706">
                  <c:v>70247.389940717316</c:v>
                </c:pt>
                <c:pt idx="707">
                  <c:v>70290.67518495211</c:v>
                </c:pt>
                <c:pt idx="708">
                  <c:v>70295.490817138678</c:v>
                </c:pt>
                <c:pt idx="709">
                  <c:v>70292.457867928999</c:v>
                </c:pt>
                <c:pt idx="710">
                  <c:v>70291.728604492921</c:v>
                </c:pt>
                <c:pt idx="711">
                  <c:v>70291.632420036593</c:v>
                </c:pt>
                <c:pt idx="712">
                  <c:v>70291.612972426301</c:v>
                </c:pt>
                <c:pt idx="713">
                  <c:v>70325.872374395287</c:v>
                </c:pt>
                <c:pt idx="714">
                  <c:v>70353.647029976986</c:v>
                </c:pt>
                <c:pt idx="715">
                  <c:v>70652.500301133332</c:v>
                </c:pt>
                <c:pt idx="716">
                  <c:v>70752.443150819206</c:v>
                </c:pt>
                <c:pt idx="717">
                  <c:v>70813.578755114257</c:v>
                </c:pt>
                <c:pt idx="718">
                  <c:v>70933.991860875394</c:v>
                </c:pt>
                <c:pt idx="719">
                  <c:v>70983.401741458598</c:v>
                </c:pt>
                <c:pt idx="720">
                  <c:v>71007.106139515483</c:v>
                </c:pt>
                <c:pt idx="721">
                  <c:v>71052.471180556648</c:v>
                </c:pt>
                <c:pt idx="722">
                  <c:v>71061.384727140437</c:v>
                </c:pt>
                <c:pt idx="723">
                  <c:v>71120.760037355343</c:v>
                </c:pt>
                <c:pt idx="724">
                  <c:v>71159.241765747691</c:v>
                </c:pt>
                <c:pt idx="725">
                  <c:v>71156.504306074989</c:v>
                </c:pt>
                <c:pt idx="726">
                  <c:v>71397.926896346282</c:v>
                </c:pt>
                <c:pt idx="727">
                  <c:v>71513.367472044585</c:v>
                </c:pt>
                <c:pt idx="728">
                  <c:v>71551.659685011124</c:v>
                </c:pt>
                <c:pt idx="729">
                  <c:v>71714.265764145457</c:v>
                </c:pt>
                <c:pt idx="730">
                  <c:v>71703.886096024551</c:v>
                </c:pt>
                <c:pt idx="731">
                  <c:v>71754.357034713335</c:v>
                </c:pt>
                <c:pt idx="732">
                  <c:v>71846.327022676254</c:v>
                </c:pt>
                <c:pt idx="733">
                  <c:v>71838.130359785631</c:v>
                </c:pt>
                <c:pt idx="734">
                  <c:v>71836.531660860084</c:v>
                </c:pt>
                <c:pt idx="735">
                  <c:v>71836.739570301041</c:v>
                </c:pt>
                <c:pt idx="736">
                  <c:v>71842.423935580315</c:v>
                </c:pt>
                <c:pt idx="737">
                  <c:v>71952.974293336112</c:v>
                </c:pt>
                <c:pt idx="738">
                  <c:v>71954.640378450844</c:v>
                </c:pt>
                <c:pt idx="739">
                  <c:v>71959.415447224499</c:v>
                </c:pt>
                <c:pt idx="740">
                  <c:v>72004.3373198099</c:v>
                </c:pt>
                <c:pt idx="741">
                  <c:v>72023.519160728334</c:v>
                </c:pt>
                <c:pt idx="742">
                  <c:v>72070.9031534565</c:v>
                </c:pt>
                <c:pt idx="743">
                  <c:v>72099.529070011529</c:v>
                </c:pt>
                <c:pt idx="744">
                  <c:v>72171.375171301435</c:v>
                </c:pt>
                <c:pt idx="745">
                  <c:v>72218.245975396858</c:v>
                </c:pt>
                <c:pt idx="746">
                  <c:v>72276.982016760565</c:v>
                </c:pt>
                <c:pt idx="747">
                  <c:v>72301.910385071547</c:v>
                </c:pt>
                <c:pt idx="748">
                  <c:v>72355.839574208207</c:v>
                </c:pt>
                <c:pt idx="749">
                  <c:v>72367.490756063882</c:v>
                </c:pt>
                <c:pt idx="750">
                  <c:v>72507.262092129793</c:v>
                </c:pt>
                <c:pt idx="751">
                  <c:v>72588.650472903319</c:v>
                </c:pt>
                <c:pt idx="752">
                  <c:v>72866.308834027062</c:v>
                </c:pt>
                <c:pt idx="753">
                  <c:v>72856.006078351376</c:v>
                </c:pt>
                <c:pt idx="754">
                  <c:v>73043.282351087604</c:v>
                </c:pt>
                <c:pt idx="755">
                  <c:v>73030.141341804148</c:v>
                </c:pt>
                <c:pt idx="756">
                  <c:v>73027.57263295303</c:v>
                </c:pt>
                <c:pt idx="757">
                  <c:v>73055.858501676616</c:v>
                </c:pt>
                <c:pt idx="758">
                  <c:v>73159.207273251712</c:v>
                </c:pt>
                <c:pt idx="759">
                  <c:v>73191.293854743461</c:v>
                </c:pt>
                <c:pt idx="760">
                  <c:v>73249.684755899216</c:v>
                </c:pt>
                <c:pt idx="761">
                  <c:v>73348.071269964115</c:v>
                </c:pt>
                <c:pt idx="762">
                  <c:v>73343.03648998843</c:v>
                </c:pt>
                <c:pt idx="763">
                  <c:v>73404.954256975543</c:v>
                </c:pt>
                <c:pt idx="764">
                  <c:v>73458.483518956971</c:v>
                </c:pt>
                <c:pt idx="765">
                  <c:v>73498.621016011617</c:v>
                </c:pt>
                <c:pt idx="766">
                  <c:v>73527.873163177981</c:v>
                </c:pt>
                <c:pt idx="767">
                  <c:v>73595.438507414074</c:v>
                </c:pt>
                <c:pt idx="768">
                  <c:v>73626.907769953366</c:v>
                </c:pt>
                <c:pt idx="769">
                  <c:v>73682.289691188882</c:v>
                </c:pt>
                <c:pt idx="770">
                  <c:v>73711.726305304328</c:v>
                </c:pt>
                <c:pt idx="771">
                  <c:v>73757.3107575334</c:v>
                </c:pt>
                <c:pt idx="772">
                  <c:v>73754.272408648627</c:v>
                </c:pt>
                <c:pt idx="773">
                  <c:v>73753.238085519726</c:v>
                </c:pt>
                <c:pt idx="774">
                  <c:v>73773.032548112285</c:v>
                </c:pt>
                <c:pt idx="775">
                  <c:v>73800.159945079635</c:v>
                </c:pt>
                <c:pt idx="776">
                  <c:v>73808.953908615018</c:v>
                </c:pt>
                <c:pt idx="777">
                  <c:v>73806.447537476357</c:v>
                </c:pt>
                <c:pt idx="778">
                  <c:v>73812.313560117691</c:v>
                </c:pt>
                <c:pt idx="779">
                  <c:v>73810.864779000607</c:v>
                </c:pt>
                <c:pt idx="780">
                  <c:v>73852.418966420388</c:v>
                </c:pt>
                <c:pt idx="781">
                  <c:v>73881.629935576682</c:v>
                </c:pt>
                <c:pt idx="782">
                  <c:v>73965.114619480402</c:v>
                </c:pt>
                <c:pt idx="783">
                  <c:v>73982.024470279022</c:v>
                </c:pt>
                <c:pt idx="784">
                  <c:v>73979.589129012718</c:v>
                </c:pt>
                <c:pt idx="785">
                  <c:v>74370.19697182563</c:v>
                </c:pt>
                <c:pt idx="786">
                  <c:v>74893.10673185924</c:v>
                </c:pt>
                <c:pt idx="787">
                  <c:v>74936.072605067209</c:v>
                </c:pt>
                <c:pt idx="788">
                  <c:v>75231.906755450094</c:v>
                </c:pt>
                <c:pt idx="789">
                  <c:v>75307.982646128934</c:v>
                </c:pt>
                <c:pt idx="790">
                  <c:v>75400.044691967196</c:v>
                </c:pt>
                <c:pt idx="791">
                  <c:v>75504.833201301124</c:v>
                </c:pt>
                <c:pt idx="792">
                  <c:v>75521.884014349504</c:v>
                </c:pt>
                <c:pt idx="793">
                  <c:v>75540.295896719588</c:v>
                </c:pt>
                <c:pt idx="794">
                  <c:v>75566.354904315172</c:v>
                </c:pt>
                <c:pt idx="795">
                  <c:v>75628.337774701999</c:v>
                </c:pt>
                <c:pt idx="796">
                  <c:v>75629.620482885148</c:v>
                </c:pt>
                <c:pt idx="797">
                  <c:v>75628.562585564985</c:v>
                </c:pt>
                <c:pt idx="798">
                  <c:v>75628.130172559613</c:v>
                </c:pt>
                <c:pt idx="799">
                  <c:v>75679.576915947226</c:v>
                </c:pt>
                <c:pt idx="800">
                  <c:v>75700.339017876278</c:v>
                </c:pt>
                <c:pt idx="801">
                  <c:v>75705.020404482086</c:v>
                </c:pt>
                <c:pt idx="802">
                  <c:v>75703.544449390334</c:v>
                </c:pt>
                <c:pt idx="803">
                  <c:v>75703.255896021365</c:v>
                </c:pt>
                <c:pt idx="804">
                  <c:v>75730.439440829708</c:v>
                </c:pt>
                <c:pt idx="805">
                  <c:v>75746.563221854303</c:v>
                </c:pt>
                <c:pt idx="806">
                  <c:v>75742.988417444081</c:v>
                </c:pt>
                <c:pt idx="807">
                  <c:v>75742.572949760535</c:v>
                </c:pt>
                <c:pt idx="808">
                  <c:v>75762.358500694187</c:v>
                </c:pt>
                <c:pt idx="809">
                  <c:v>75767.127774694585</c:v>
                </c:pt>
                <c:pt idx="810">
                  <c:v>75800.237836065251</c:v>
                </c:pt>
                <c:pt idx="811">
                  <c:v>75826.479510718244</c:v>
                </c:pt>
                <c:pt idx="812">
                  <c:v>75963.983729541869</c:v>
                </c:pt>
                <c:pt idx="813">
                  <c:v>76030.272423766874</c:v>
                </c:pt>
                <c:pt idx="814">
                  <c:v>76076.809457701878</c:v>
                </c:pt>
                <c:pt idx="815">
                  <c:v>76087.558410919359</c:v>
                </c:pt>
                <c:pt idx="816">
                  <c:v>76133.971032828253</c:v>
                </c:pt>
                <c:pt idx="817">
                  <c:v>76130.869775533662</c:v>
                </c:pt>
                <c:pt idx="818">
                  <c:v>76131.799880543287</c:v>
                </c:pt>
                <c:pt idx="819">
                  <c:v>76151.055824319905</c:v>
                </c:pt>
                <c:pt idx="820">
                  <c:v>76159.976131472518</c:v>
                </c:pt>
                <c:pt idx="821">
                  <c:v>76194.426453660839</c:v>
                </c:pt>
                <c:pt idx="822">
                  <c:v>76193.435810830459</c:v>
                </c:pt>
                <c:pt idx="823">
                  <c:v>76213.494330704969</c:v>
                </c:pt>
                <c:pt idx="824">
                  <c:v>76227.698636983667</c:v>
                </c:pt>
                <c:pt idx="825">
                  <c:v>76250.944326056473</c:v>
                </c:pt>
                <c:pt idx="826">
                  <c:v>76248.56302544089</c:v>
                </c:pt>
                <c:pt idx="827">
                  <c:v>76316.306032157459</c:v>
                </c:pt>
                <c:pt idx="828">
                  <c:v>76440.357904333781</c:v>
                </c:pt>
                <c:pt idx="829">
                  <c:v>76481.545704043616</c:v>
                </c:pt>
                <c:pt idx="830">
                  <c:v>76508.35535427666</c:v>
                </c:pt>
                <c:pt idx="831">
                  <c:v>76536.310833124255</c:v>
                </c:pt>
                <c:pt idx="832">
                  <c:v>76585.794509267071</c:v>
                </c:pt>
                <c:pt idx="833">
                  <c:v>76648.172872929557</c:v>
                </c:pt>
                <c:pt idx="834">
                  <c:v>76643.67722636697</c:v>
                </c:pt>
                <c:pt idx="835">
                  <c:v>76677.560626570383</c:v>
                </c:pt>
                <c:pt idx="836">
                  <c:v>76739.236286174288</c:v>
                </c:pt>
                <c:pt idx="837">
                  <c:v>76747.018710575707</c:v>
                </c:pt>
                <c:pt idx="838">
                  <c:v>76811.062983753713</c:v>
                </c:pt>
                <c:pt idx="839">
                  <c:v>76831.079535421799</c:v>
                </c:pt>
                <c:pt idx="840">
                  <c:v>77137.667687498863</c:v>
                </c:pt>
                <c:pt idx="841">
                  <c:v>77519.131817089699</c:v>
                </c:pt>
                <c:pt idx="842">
                  <c:v>77707.68741772465</c:v>
                </c:pt>
                <c:pt idx="843">
                  <c:v>77703.322153560643</c:v>
                </c:pt>
                <c:pt idx="844">
                  <c:v>77800.414238196463</c:v>
                </c:pt>
                <c:pt idx="845">
                  <c:v>77860.099832180087</c:v>
                </c:pt>
                <c:pt idx="846">
                  <c:v>77916.313610678451</c:v>
                </c:pt>
                <c:pt idx="847">
                  <c:v>77918.860237931425</c:v>
                </c:pt>
                <c:pt idx="848">
                  <c:v>77931.605314941218</c:v>
                </c:pt>
                <c:pt idx="849">
                  <c:v>77929.911485154458</c:v>
                </c:pt>
                <c:pt idx="850">
                  <c:v>77929.577627194478</c:v>
                </c:pt>
                <c:pt idx="851">
                  <c:v>77944.722311035424</c:v>
                </c:pt>
                <c:pt idx="852">
                  <c:v>77978.610540216556</c:v>
                </c:pt>
                <c:pt idx="853">
                  <c:v>78052.486216944497</c:v>
                </c:pt>
                <c:pt idx="854">
                  <c:v>78050.393425798073</c:v>
                </c:pt>
                <c:pt idx="855">
                  <c:v>78097.097893560756</c:v>
                </c:pt>
                <c:pt idx="856">
                  <c:v>78149.257437960376</c:v>
                </c:pt>
                <c:pt idx="857">
                  <c:v>78615.86939528324</c:v>
                </c:pt>
                <c:pt idx="858">
                  <c:v>78624.725608731489</c:v>
                </c:pt>
                <c:pt idx="859">
                  <c:v>78840.248152573928</c:v>
                </c:pt>
                <c:pt idx="860">
                  <c:v>78867.121984310914</c:v>
                </c:pt>
                <c:pt idx="861">
                  <c:v>78929.045063173529</c:v>
                </c:pt>
                <c:pt idx="862">
                  <c:v>79045.107655102634</c:v>
                </c:pt>
                <c:pt idx="863">
                  <c:v>79040.811840418261</c:v>
                </c:pt>
                <c:pt idx="864">
                  <c:v>79081.220155323696</c:v>
                </c:pt>
                <c:pt idx="865">
                  <c:v>79080.388737058835</c:v>
                </c:pt>
                <c:pt idx="866">
                  <c:v>79088.162952198123</c:v>
                </c:pt>
                <c:pt idx="867">
                  <c:v>79117.001036474438</c:v>
                </c:pt>
                <c:pt idx="868">
                  <c:v>79152.149672741609</c:v>
                </c:pt>
                <c:pt idx="869">
                  <c:v>79178.572741357857</c:v>
                </c:pt>
                <c:pt idx="870">
                  <c:v>79753.918614515351</c:v>
                </c:pt>
                <c:pt idx="871">
                  <c:v>80040.184321135326</c:v>
                </c:pt>
                <c:pt idx="872">
                  <c:v>80110.897412551567</c:v>
                </c:pt>
                <c:pt idx="873">
                  <c:v>80102.454603496357</c:v>
                </c:pt>
                <c:pt idx="874">
                  <c:v>80100.798527535473</c:v>
                </c:pt>
                <c:pt idx="875">
                  <c:v>80098.654944323353</c:v>
                </c:pt>
                <c:pt idx="876">
                  <c:v>80134.842688797333</c:v>
                </c:pt>
                <c:pt idx="877">
                  <c:v>80131.411217225934</c:v>
                </c:pt>
                <c:pt idx="878">
                  <c:v>80177.295724570911</c:v>
                </c:pt>
                <c:pt idx="879">
                  <c:v>80183.543851049704</c:v>
                </c:pt>
                <c:pt idx="880">
                  <c:v>80201.972722641425</c:v>
                </c:pt>
                <c:pt idx="881">
                  <c:v>80211.384970924802</c:v>
                </c:pt>
                <c:pt idx="882">
                  <c:v>80209.63407140132</c:v>
                </c:pt>
                <c:pt idx="883">
                  <c:v>80260.387636986401</c:v>
                </c:pt>
                <c:pt idx="884">
                  <c:v>80257.373564689668</c:v>
                </c:pt>
                <c:pt idx="885">
                  <c:v>80274.239559590569</c:v>
                </c:pt>
                <c:pt idx="886">
                  <c:v>80328.89572937382</c:v>
                </c:pt>
                <c:pt idx="887">
                  <c:v>80362.551640826598</c:v>
                </c:pt>
                <c:pt idx="888">
                  <c:v>80401.240181164976</c:v>
                </c:pt>
                <c:pt idx="889">
                  <c:v>80398.390425810256</c:v>
                </c:pt>
                <c:pt idx="890">
                  <c:v>80423.690976604426</c:v>
                </c:pt>
                <c:pt idx="891">
                  <c:v>80435.27446497239</c:v>
                </c:pt>
                <c:pt idx="892">
                  <c:v>80449.598924996841</c:v>
                </c:pt>
                <c:pt idx="893">
                  <c:v>80447.609517873527</c:v>
                </c:pt>
                <c:pt idx="894">
                  <c:v>80525.940321650967</c:v>
                </c:pt>
                <c:pt idx="895">
                  <c:v>80518.354700041731</c:v>
                </c:pt>
                <c:pt idx="896">
                  <c:v>80533.302229892099</c:v>
                </c:pt>
                <c:pt idx="897">
                  <c:v>82564.8798059767</c:v>
                </c:pt>
                <c:pt idx="898">
                  <c:v>83724.744107680686</c:v>
                </c:pt>
                <c:pt idx="899">
                  <c:v>83682.926828774493</c:v>
                </c:pt>
                <c:pt idx="900">
                  <c:v>83727.931847576358</c:v>
                </c:pt>
                <c:pt idx="901">
                  <c:v>83753.986640791394</c:v>
                </c:pt>
                <c:pt idx="902">
                  <c:v>83987.782036345248</c:v>
                </c:pt>
                <c:pt idx="903">
                  <c:v>84037.621739845767</c:v>
                </c:pt>
                <c:pt idx="904">
                  <c:v>84033.56913003957</c:v>
                </c:pt>
                <c:pt idx="905">
                  <c:v>84064.373310646726</c:v>
                </c:pt>
                <c:pt idx="906">
                  <c:v>84112.306972739403</c:v>
                </c:pt>
                <c:pt idx="907">
                  <c:v>84110.164355322835</c:v>
                </c:pt>
                <c:pt idx="908">
                  <c:v>84145.07667898004</c:v>
                </c:pt>
                <c:pt idx="909">
                  <c:v>84144.030634605209</c:v>
                </c:pt>
                <c:pt idx="910">
                  <c:v>84165.096918231138</c:v>
                </c:pt>
                <c:pt idx="911">
                  <c:v>84285.841072365205</c:v>
                </c:pt>
                <c:pt idx="912">
                  <c:v>84311.135213788977</c:v>
                </c:pt>
                <c:pt idx="913">
                  <c:v>84344.605824196493</c:v>
                </c:pt>
                <c:pt idx="914">
                  <c:v>84368.087694179834</c:v>
                </c:pt>
                <c:pt idx="915">
                  <c:v>84384.536816603708</c:v>
                </c:pt>
                <c:pt idx="916">
                  <c:v>84382.382082843003</c:v>
                </c:pt>
                <c:pt idx="917">
                  <c:v>84381.853792679889</c:v>
                </c:pt>
                <c:pt idx="918">
                  <c:v>84407.627934489501</c:v>
                </c:pt>
                <c:pt idx="919">
                  <c:v>84404.339927456356</c:v>
                </c:pt>
                <c:pt idx="920">
                  <c:v>84420.233717441835</c:v>
                </c:pt>
                <c:pt idx="921">
                  <c:v>84456.735960065111</c:v>
                </c:pt>
                <c:pt idx="922">
                  <c:v>84452.804908798178</c:v>
                </c:pt>
                <c:pt idx="923">
                  <c:v>84501.272480228043</c:v>
                </c:pt>
                <c:pt idx="924">
                  <c:v>84517.177859760079</c:v>
                </c:pt>
                <c:pt idx="925">
                  <c:v>84522.678460487019</c:v>
                </c:pt>
                <c:pt idx="926">
                  <c:v>84564.935747063559</c:v>
                </c:pt>
                <c:pt idx="927">
                  <c:v>84592.381812660969</c:v>
                </c:pt>
                <c:pt idx="928">
                  <c:v>84799.250389422246</c:v>
                </c:pt>
                <c:pt idx="929">
                  <c:v>84795.072752992754</c:v>
                </c:pt>
                <c:pt idx="930">
                  <c:v>84816.379563609167</c:v>
                </c:pt>
                <c:pt idx="931">
                  <c:v>84832.809194522939</c:v>
                </c:pt>
                <c:pt idx="932">
                  <c:v>84836.289263170154</c:v>
                </c:pt>
                <c:pt idx="933">
                  <c:v>84889.057741660901</c:v>
                </c:pt>
                <c:pt idx="934">
                  <c:v>84903.783753133073</c:v>
                </c:pt>
                <c:pt idx="935">
                  <c:v>84921.514486245171</c:v>
                </c:pt>
                <c:pt idx="936">
                  <c:v>84927.594432599726</c:v>
                </c:pt>
                <c:pt idx="937">
                  <c:v>84928.191996643291</c:v>
                </c:pt>
                <c:pt idx="938">
                  <c:v>84940.795935804112</c:v>
                </c:pt>
                <c:pt idx="939">
                  <c:v>84942.908569659019</c:v>
                </c:pt>
                <c:pt idx="940">
                  <c:v>84961.59978644058</c:v>
                </c:pt>
                <c:pt idx="941">
                  <c:v>84962.443891746923</c:v>
                </c:pt>
                <c:pt idx="942">
                  <c:v>85032.943937445903</c:v>
                </c:pt>
                <c:pt idx="943">
                  <c:v>85140.87308219276</c:v>
                </c:pt>
                <c:pt idx="944">
                  <c:v>85189.790802146192</c:v>
                </c:pt>
                <c:pt idx="945">
                  <c:v>85215.354312727402</c:v>
                </c:pt>
                <c:pt idx="946">
                  <c:v>85732.73221537823</c:v>
                </c:pt>
                <c:pt idx="947">
                  <c:v>85939.4466160507</c:v>
                </c:pt>
                <c:pt idx="948">
                  <c:v>86023.815134577497</c:v>
                </c:pt>
                <c:pt idx="949">
                  <c:v>86017.383550844956</c:v>
                </c:pt>
                <c:pt idx="950">
                  <c:v>86058.222039866087</c:v>
                </c:pt>
                <c:pt idx="951">
                  <c:v>86105.261858181868</c:v>
                </c:pt>
                <c:pt idx="952">
                  <c:v>86243.959493000526</c:v>
                </c:pt>
                <c:pt idx="953">
                  <c:v>86344.970249160397</c:v>
                </c:pt>
                <c:pt idx="954">
                  <c:v>86384.232472052478</c:v>
                </c:pt>
                <c:pt idx="955">
                  <c:v>86433.134519778221</c:v>
                </c:pt>
                <c:pt idx="956">
                  <c:v>86931.40428927062</c:v>
                </c:pt>
                <c:pt idx="957">
                  <c:v>87037.180675747688</c:v>
                </c:pt>
                <c:pt idx="958">
                  <c:v>87049.800023737436</c:v>
                </c:pt>
                <c:pt idx="959">
                  <c:v>87086.721597226438</c:v>
                </c:pt>
                <c:pt idx="960">
                  <c:v>87093.4425684241</c:v>
                </c:pt>
                <c:pt idx="961">
                  <c:v>87092.747678529457</c:v>
                </c:pt>
                <c:pt idx="962">
                  <c:v>87206.024872206966</c:v>
                </c:pt>
                <c:pt idx="963">
                  <c:v>87204.350490030512</c:v>
                </c:pt>
                <c:pt idx="964">
                  <c:v>87206.487795571593</c:v>
                </c:pt>
                <c:pt idx="965">
                  <c:v>87206.121671260466</c:v>
                </c:pt>
                <c:pt idx="966">
                  <c:v>87386.41932488748</c:v>
                </c:pt>
                <c:pt idx="967">
                  <c:v>87385.087931828908</c:v>
                </c:pt>
                <c:pt idx="968">
                  <c:v>87443.384185021248</c:v>
                </c:pt>
                <c:pt idx="969">
                  <c:v>87524.732221880855</c:v>
                </c:pt>
                <c:pt idx="970">
                  <c:v>87543.913228703124</c:v>
                </c:pt>
                <c:pt idx="971">
                  <c:v>87624.872225557294</c:v>
                </c:pt>
                <c:pt idx="972">
                  <c:v>87709.429908311518</c:v>
                </c:pt>
                <c:pt idx="973">
                  <c:v>87858.072910554416</c:v>
                </c:pt>
                <c:pt idx="974">
                  <c:v>87856.8441113226</c:v>
                </c:pt>
                <c:pt idx="975">
                  <c:v>87940.522525032691</c:v>
                </c:pt>
                <c:pt idx="976">
                  <c:v>87934.11851037298</c:v>
                </c:pt>
                <c:pt idx="977">
                  <c:v>87954.881139099598</c:v>
                </c:pt>
                <c:pt idx="978">
                  <c:v>87965.315725867171</c:v>
                </c:pt>
                <c:pt idx="979">
                  <c:v>88033.230775890144</c:v>
                </c:pt>
                <c:pt idx="980">
                  <c:v>88083.705972859287</c:v>
                </c:pt>
                <c:pt idx="981">
                  <c:v>88191.212933253584</c:v>
                </c:pt>
                <c:pt idx="982">
                  <c:v>88318.692852817083</c:v>
                </c:pt>
                <c:pt idx="983">
                  <c:v>88356.995470035632</c:v>
                </c:pt>
                <c:pt idx="984">
                  <c:v>88368.759079272728</c:v>
                </c:pt>
                <c:pt idx="985">
                  <c:v>88366.729942832681</c:v>
                </c:pt>
                <c:pt idx="986">
                  <c:v>88375.189916708696</c:v>
                </c:pt>
                <c:pt idx="987">
                  <c:v>88431.779740872429</c:v>
                </c:pt>
                <c:pt idx="988">
                  <c:v>88459.148191627857</c:v>
                </c:pt>
                <c:pt idx="989">
                  <c:v>88481.508509584673</c:v>
                </c:pt>
                <c:pt idx="990">
                  <c:v>88842.543385511104</c:v>
                </c:pt>
                <c:pt idx="991">
                  <c:v>88892.832447338864</c:v>
                </c:pt>
                <c:pt idx="992">
                  <c:v>88939.693593478834</c:v>
                </c:pt>
                <c:pt idx="993">
                  <c:v>89022.176527903386</c:v>
                </c:pt>
                <c:pt idx="994">
                  <c:v>89017.644312809483</c:v>
                </c:pt>
                <c:pt idx="995">
                  <c:v>89014.171882727038</c:v>
                </c:pt>
                <c:pt idx="996">
                  <c:v>89060.713921238959</c:v>
                </c:pt>
                <c:pt idx="997">
                  <c:v>89134.198670270183</c:v>
                </c:pt>
                <c:pt idx="998">
                  <c:v>89130.755916450827</c:v>
                </c:pt>
                <c:pt idx="999">
                  <c:v>89179.096441866743</c:v>
                </c:pt>
                <c:pt idx="1000">
                  <c:v>89250.587701093464</c:v>
                </c:pt>
                <c:pt idx="1001">
                  <c:v>89268.517607586793</c:v>
                </c:pt>
                <c:pt idx="1002">
                  <c:v>89330.992243505199</c:v>
                </c:pt>
                <c:pt idx="1003">
                  <c:v>89400.853108152573</c:v>
                </c:pt>
                <c:pt idx="1004">
                  <c:v>89407.496640107434</c:v>
                </c:pt>
                <c:pt idx="1005">
                  <c:v>89464.477830965872</c:v>
                </c:pt>
                <c:pt idx="1006">
                  <c:v>89482.1618985932</c:v>
                </c:pt>
                <c:pt idx="1007">
                  <c:v>89489.420949608815</c:v>
                </c:pt>
                <c:pt idx="1008">
                  <c:v>89580.449418614749</c:v>
                </c:pt>
                <c:pt idx="1009">
                  <c:v>89597.732373792314</c:v>
                </c:pt>
                <c:pt idx="1010">
                  <c:v>89602.007028774286</c:v>
                </c:pt>
                <c:pt idx="1011">
                  <c:v>89600.866555935019</c:v>
                </c:pt>
                <c:pt idx="1012">
                  <c:v>89619.474714299737</c:v>
                </c:pt>
                <c:pt idx="1013">
                  <c:v>89681.008489758111</c:v>
                </c:pt>
                <c:pt idx="1014">
                  <c:v>89676.066206655771</c:v>
                </c:pt>
                <c:pt idx="1015">
                  <c:v>89678.617882385457</c:v>
                </c:pt>
                <c:pt idx="1016">
                  <c:v>89685.556508779104</c:v>
                </c:pt>
                <c:pt idx="1017">
                  <c:v>89742.967083556898</c:v>
                </c:pt>
                <c:pt idx="1018">
                  <c:v>89737.344968190475</c:v>
                </c:pt>
                <c:pt idx="1019">
                  <c:v>89736.245366062692</c:v>
                </c:pt>
                <c:pt idx="1020">
                  <c:v>89744.880983028503</c:v>
                </c:pt>
                <c:pt idx="1021">
                  <c:v>89741.198843613398</c:v>
                </c:pt>
                <c:pt idx="1022">
                  <c:v>89740.822973547212</c:v>
                </c:pt>
                <c:pt idx="1023">
                  <c:v>89740.343675558091</c:v>
                </c:pt>
                <c:pt idx="1024">
                  <c:v>89794.615327015053</c:v>
                </c:pt>
                <c:pt idx="1025">
                  <c:v>89871.756182881436</c:v>
                </c:pt>
                <c:pt idx="1026">
                  <c:v>90165.805455297552</c:v>
                </c:pt>
                <c:pt idx="1027">
                  <c:v>90163.599446573382</c:v>
                </c:pt>
                <c:pt idx="1028">
                  <c:v>90162.437462833361</c:v>
                </c:pt>
                <c:pt idx="1029">
                  <c:v>90234.196949822799</c:v>
                </c:pt>
                <c:pt idx="1030">
                  <c:v>90361.023201401535</c:v>
                </c:pt>
                <c:pt idx="1031">
                  <c:v>90419.596067217921</c:v>
                </c:pt>
                <c:pt idx="1032">
                  <c:v>90459.915528933212</c:v>
                </c:pt>
                <c:pt idx="1033">
                  <c:v>90608.607216051547</c:v>
                </c:pt>
                <c:pt idx="1034">
                  <c:v>90682.492726334123</c:v>
                </c:pt>
                <c:pt idx="1035">
                  <c:v>90991.79845147561</c:v>
                </c:pt>
                <c:pt idx="1036">
                  <c:v>91022.998257057872</c:v>
                </c:pt>
                <c:pt idx="1037">
                  <c:v>91298.018986648414</c:v>
                </c:pt>
                <c:pt idx="1038">
                  <c:v>92604.352723821474</c:v>
                </c:pt>
                <c:pt idx="1039">
                  <c:v>94095.988954935383</c:v>
                </c:pt>
                <c:pt idx="1040">
                  <c:v>94178.875986995947</c:v>
                </c:pt>
                <c:pt idx="1041">
                  <c:v>94283.804712283076</c:v>
                </c:pt>
                <c:pt idx="1042">
                  <c:v>94421.678786900637</c:v>
                </c:pt>
                <c:pt idx="1043">
                  <c:v>94432.81686792316</c:v>
                </c:pt>
                <c:pt idx="1044">
                  <c:v>94497.880538298909</c:v>
                </c:pt>
                <c:pt idx="1045">
                  <c:v>94559.165797003632</c:v>
                </c:pt>
                <c:pt idx="1046">
                  <c:v>94554.939870796894</c:v>
                </c:pt>
                <c:pt idx="1047">
                  <c:v>94606.929742479173</c:v>
                </c:pt>
                <c:pt idx="1048">
                  <c:v>94604.067431782387</c:v>
                </c:pt>
                <c:pt idx="1049">
                  <c:v>94683.336988829557</c:v>
                </c:pt>
                <c:pt idx="1050">
                  <c:v>94900.297075440947</c:v>
                </c:pt>
                <c:pt idx="1051">
                  <c:v>94893.782960089113</c:v>
                </c:pt>
                <c:pt idx="1052">
                  <c:v>94948.806658977031</c:v>
                </c:pt>
                <c:pt idx="1053">
                  <c:v>94964.334456350756</c:v>
                </c:pt>
                <c:pt idx="1054">
                  <c:v>95075.93059508258</c:v>
                </c:pt>
                <c:pt idx="1055">
                  <c:v>95133.400039488828</c:v>
                </c:pt>
                <c:pt idx="1056">
                  <c:v>95207.379188039471</c:v>
                </c:pt>
                <c:pt idx="1057">
                  <c:v>95251.498791825565</c:v>
                </c:pt>
                <c:pt idx="1058">
                  <c:v>95260.23318333576</c:v>
                </c:pt>
                <c:pt idx="1059">
                  <c:v>95287.635393035453</c:v>
                </c:pt>
                <c:pt idx="1060">
                  <c:v>95289.550433901793</c:v>
                </c:pt>
                <c:pt idx="1061">
                  <c:v>95287.495177082237</c:v>
                </c:pt>
                <c:pt idx="1062">
                  <c:v>95298.072569891068</c:v>
                </c:pt>
                <c:pt idx="1063">
                  <c:v>95296.594112510866</c:v>
                </c:pt>
                <c:pt idx="1064">
                  <c:v>95409.433098409732</c:v>
                </c:pt>
                <c:pt idx="1065">
                  <c:v>95760.191251240394</c:v>
                </c:pt>
                <c:pt idx="1066">
                  <c:v>96126.777124861328</c:v>
                </c:pt>
                <c:pt idx="1067">
                  <c:v>96124.299244691225</c:v>
                </c:pt>
                <c:pt idx="1068">
                  <c:v>96166.961506899708</c:v>
                </c:pt>
                <c:pt idx="1069">
                  <c:v>96162.222699358754</c:v>
                </c:pt>
                <c:pt idx="1070">
                  <c:v>96195.938051137346</c:v>
                </c:pt>
                <c:pt idx="1071">
                  <c:v>96197.617437890702</c:v>
                </c:pt>
                <c:pt idx="1072">
                  <c:v>96196.367610655885</c:v>
                </c:pt>
                <c:pt idx="1073">
                  <c:v>96255.219371885803</c:v>
                </c:pt>
                <c:pt idx="1074">
                  <c:v>96249.330960347725</c:v>
                </c:pt>
                <c:pt idx="1075">
                  <c:v>96257.155835853337</c:v>
                </c:pt>
                <c:pt idx="1076">
                  <c:v>96253.053180277973</c:v>
                </c:pt>
                <c:pt idx="1077">
                  <c:v>96299.899224887573</c:v>
                </c:pt>
                <c:pt idx="1078">
                  <c:v>96363.376224882304</c:v>
                </c:pt>
                <c:pt idx="1079">
                  <c:v>96454.693335056771</c:v>
                </c:pt>
                <c:pt idx="1080">
                  <c:v>96468.452760787608</c:v>
                </c:pt>
                <c:pt idx="1081">
                  <c:v>96466.955514294081</c:v>
                </c:pt>
                <c:pt idx="1082">
                  <c:v>96594.656688836985</c:v>
                </c:pt>
                <c:pt idx="1083">
                  <c:v>96725.304856786039</c:v>
                </c:pt>
                <c:pt idx="1084">
                  <c:v>97179.56881076745</c:v>
                </c:pt>
                <c:pt idx="1085">
                  <c:v>97380.055761765776</c:v>
                </c:pt>
                <c:pt idx="1086">
                  <c:v>98256.976956923376</c:v>
                </c:pt>
                <c:pt idx="1087">
                  <c:v>98344.711580223069</c:v>
                </c:pt>
                <c:pt idx="1088">
                  <c:v>98537.620065279145</c:v>
                </c:pt>
                <c:pt idx="1089">
                  <c:v>99221.062078013158</c:v>
                </c:pt>
                <c:pt idx="1090">
                  <c:v>99401.033556144772</c:v>
                </c:pt>
                <c:pt idx="1091">
                  <c:v>99740.518284877253</c:v>
                </c:pt>
                <c:pt idx="1092">
                  <c:v>100044.67478327098</c:v>
                </c:pt>
                <c:pt idx="1093">
                  <c:v>101241.55587712476</c:v>
                </c:pt>
                <c:pt idx="1094">
                  <c:v>101517.85646141162</c:v>
                </c:pt>
                <c:pt idx="1095">
                  <c:v>102064.78208856538</c:v>
                </c:pt>
                <c:pt idx="1096">
                  <c:v>102131.47246593751</c:v>
                </c:pt>
                <c:pt idx="1097">
                  <c:v>102181.73242219949</c:v>
                </c:pt>
                <c:pt idx="1098">
                  <c:v>102304.1056978188</c:v>
                </c:pt>
                <c:pt idx="1099">
                  <c:v>102542.01248500773</c:v>
                </c:pt>
                <c:pt idx="1100">
                  <c:v>102805.28514588952</c:v>
                </c:pt>
                <c:pt idx="1101">
                  <c:v>104682.7864173938</c:v>
                </c:pt>
                <c:pt idx="1102">
                  <c:v>105081.08058795141</c:v>
                </c:pt>
                <c:pt idx="1103">
                  <c:v>105331.81612516416</c:v>
                </c:pt>
                <c:pt idx="1104">
                  <c:v>105967.80197390291</c:v>
                </c:pt>
                <c:pt idx="1105">
                  <c:v>106194.9342142924</c:v>
                </c:pt>
                <c:pt idx="1106">
                  <c:v>107068.84577103279</c:v>
                </c:pt>
                <c:pt idx="1107">
                  <c:v>107110.2047799529</c:v>
                </c:pt>
                <c:pt idx="1108">
                  <c:v>107671.70527157604</c:v>
                </c:pt>
                <c:pt idx="1109">
                  <c:v>109026.06903089731</c:v>
                </c:pt>
                <c:pt idx="1110">
                  <c:v>109536.4569004916</c:v>
                </c:pt>
                <c:pt idx="1111">
                  <c:v>110304.94274233736</c:v>
                </c:pt>
                <c:pt idx="1112">
                  <c:v>110387.56461962103</c:v>
                </c:pt>
                <c:pt idx="1113">
                  <c:v>112203.35449708627</c:v>
                </c:pt>
                <c:pt idx="1114">
                  <c:v>114400.13385953176</c:v>
                </c:pt>
                <c:pt idx="1115">
                  <c:v>115141.24633384479</c:v>
                </c:pt>
                <c:pt idx="1116">
                  <c:v>117106.47968246051</c:v>
                </c:pt>
                <c:pt idx="1117">
                  <c:v>118189.55779476214</c:v>
                </c:pt>
                <c:pt idx="1118">
                  <c:v>119463.55063891655</c:v>
                </c:pt>
                <c:pt idx="1119">
                  <c:v>119719.48852163204</c:v>
                </c:pt>
                <c:pt idx="1120">
                  <c:v>119950.99765963187</c:v>
                </c:pt>
                <c:pt idx="1121">
                  <c:v>120696.12297053459</c:v>
                </c:pt>
                <c:pt idx="1122">
                  <c:v>121611.80680888874</c:v>
                </c:pt>
                <c:pt idx="1123">
                  <c:v>122185.23570958877</c:v>
                </c:pt>
                <c:pt idx="1124">
                  <c:v>122254.77492041989</c:v>
                </c:pt>
                <c:pt idx="1125">
                  <c:v>123919.48777136984</c:v>
                </c:pt>
                <c:pt idx="1126">
                  <c:v>124358.48346358033</c:v>
                </c:pt>
                <c:pt idx="1127">
                  <c:v>124617.66426823696</c:v>
                </c:pt>
                <c:pt idx="1128">
                  <c:v>124860.21521500339</c:v>
                </c:pt>
                <c:pt idx="1129">
                  <c:v>125844.69240662912</c:v>
                </c:pt>
                <c:pt idx="1130">
                  <c:v>125962.25496683917</c:v>
                </c:pt>
                <c:pt idx="1131">
                  <c:v>126029.89845271483</c:v>
                </c:pt>
                <c:pt idx="1132">
                  <c:v>126112.65080019664</c:v>
                </c:pt>
                <c:pt idx="1133">
                  <c:v>126140.07228190746</c:v>
                </c:pt>
                <c:pt idx="1134">
                  <c:v>126517.58753691358</c:v>
                </c:pt>
                <c:pt idx="1135">
                  <c:v>126498.77388359676</c:v>
                </c:pt>
                <c:pt idx="1136">
                  <c:v>126552.05085344195</c:v>
                </c:pt>
                <c:pt idx="1137">
                  <c:v>126660.29857901928</c:v>
                </c:pt>
                <c:pt idx="1138">
                  <c:v>126657.85818927626</c:v>
                </c:pt>
                <c:pt idx="1139">
                  <c:v>126714.92125325704</c:v>
                </c:pt>
                <c:pt idx="1140">
                  <c:v>126858.1335432506</c:v>
                </c:pt>
                <c:pt idx="1141">
                  <c:v>126846.82587731034</c:v>
                </c:pt>
                <c:pt idx="1142">
                  <c:v>127108.96759160893</c:v>
                </c:pt>
                <c:pt idx="1143">
                  <c:v>127219.14352799185</c:v>
                </c:pt>
                <c:pt idx="1144">
                  <c:v>127216.12194882972</c:v>
                </c:pt>
                <c:pt idx="1145">
                  <c:v>127476.47198069295</c:v>
                </c:pt>
                <c:pt idx="1146">
                  <c:v>127685.38694651467</c:v>
                </c:pt>
                <c:pt idx="1147">
                  <c:v>128063.06814275535</c:v>
                </c:pt>
                <c:pt idx="1148">
                  <c:v>128113.39421211238</c:v>
                </c:pt>
                <c:pt idx="1149">
                  <c:v>128255.46027839322</c:v>
                </c:pt>
                <c:pt idx="1150">
                  <c:v>128273.20001096377</c:v>
                </c:pt>
                <c:pt idx="1151">
                  <c:v>128450.54031083242</c:v>
                </c:pt>
                <c:pt idx="1152">
                  <c:v>128543.32143535372</c:v>
                </c:pt>
                <c:pt idx="1153">
                  <c:v>128655.08746630189</c:v>
                </c:pt>
                <c:pt idx="1154">
                  <c:v>128835.97091882677</c:v>
                </c:pt>
                <c:pt idx="1155">
                  <c:v>128843.31351115702</c:v>
                </c:pt>
                <c:pt idx="1156">
                  <c:v>128846.66890437934</c:v>
                </c:pt>
                <c:pt idx="1157">
                  <c:v>129380.79058489486</c:v>
                </c:pt>
                <c:pt idx="1158">
                  <c:v>130777.38217402853</c:v>
                </c:pt>
                <c:pt idx="1159">
                  <c:v>132219.44087123254</c:v>
                </c:pt>
                <c:pt idx="1160">
                  <c:v>132408.62432677136</c:v>
                </c:pt>
                <c:pt idx="1161">
                  <c:v>132879.28033343991</c:v>
                </c:pt>
                <c:pt idx="1162">
                  <c:v>133202.98931874236</c:v>
                </c:pt>
                <c:pt idx="1163">
                  <c:v>133319.5148779359</c:v>
                </c:pt>
                <c:pt idx="1164">
                  <c:v>133393.58213338011</c:v>
                </c:pt>
                <c:pt idx="1165">
                  <c:v>133418.13616811781</c:v>
                </c:pt>
                <c:pt idx="1166">
                  <c:v>133477.20804293238</c:v>
                </c:pt>
                <c:pt idx="1167">
                  <c:v>133567.81164969812</c:v>
                </c:pt>
                <c:pt idx="1168">
                  <c:v>133578.20857043943</c:v>
                </c:pt>
                <c:pt idx="1169">
                  <c:v>133816.66441239571</c:v>
                </c:pt>
                <c:pt idx="1170">
                  <c:v>134052.80752522004</c:v>
                </c:pt>
                <c:pt idx="1171">
                  <c:v>134041.60258480595</c:v>
                </c:pt>
                <c:pt idx="1172">
                  <c:v>134749.20845087749</c:v>
                </c:pt>
                <c:pt idx="1173">
                  <c:v>134962.90967992126</c:v>
                </c:pt>
                <c:pt idx="1174">
                  <c:v>134967.27042240612</c:v>
                </c:pt>
                <c:pt idx="1175">
                  <c:v>135099.20529341992</c:v>
                </c:pt>
                <c:pt idx="1176">
                  <c:v>135172.01433676798</c:v>
                </c:pt>
                <c:pt idx="1177">
                  <c:v>135579.57263769221</c:v>
                </c:pt>
                <c:pt idx="1178">
                  <c:v>135587.77750984498</c:v>
                </c:pt>
                <c:pt idx="1179">
                  <c:v>135671.33304802183</c:v>
                </c:pt>
                <c:pt idx="1180">
                  <c:v>135665.0176670533</c:v>
                </c:pt>
                <c:pt idx="1181">
                  <c:v>136240.41643946676</c:v>
                </c:pt>
                <c:pt idx="1182">
                  <c:v>136873.45007072343</c:v>
                </c:pt>
                <c:pt idx="1183">
                  <c:v>138605.78120906529</c:v>
                </c:pt>
                <c:pt idx="1184">
                  <c:v>138530.9232304685</c:v>
                </c:pt>
                <c:pt idx="1185">
                  <c:v>139657.5307137788</c:v>
                </c:pt>
                <c:pt idx="1186">
                  <c:v>142086.1221228269</c:v>
                </c:pt>
                <c:pt idx="1187">
                  <c:v>144271.83724370928</c:v>
                </c:pt>
                <c:pt idx="1188">
                  <c:v>144538.77334269241</c:v>
                </c:pt>
                <c:pt idx="1189">
                  <c:v>145737.3938782225</c:v>
                </c:pt>
                <c:pt idx="1190">
                  <c:v>146156.098118233</c:v>
                </c:pt>
                <c:pt idx="1191">
                  <c:v>146233.53507823352</c:v>
                </c:pt>
                <c:pt idx="1192">
                  <c:v>146425.80100195357</c:v>
                </c:pt>
                <c:pt idx="1193">
                  <c:v>146426.71692732864</c:v>
                </c:pt>
                <c:pt idx="1194">
                  <c:v>146684.98856717901</c:v>
                </c:pt>
                <c:pt idx="1195">
                  <c:v>146712.1592493467</c:v>
                </c:pt>
                <c:pt idx="1196">
                  <c:v>147826.13403912884</c:v>
                </c:pt>
                <c:pt idx="1197">
                  <c:v>149350.71794626239</c:v>
                </c:pt>
                <c:pt idx="1198">
                  <c:v>150312.01433271603</c:v>
                </c:pt>
                <c:pt idx="1199">
                  <c:v>151307.64804327922</c:v>
                </c:pt>
                <c:pt idx="1200">
                  <c:v>151626.23831219319</c:v>
                </c:pt>
                <c:pt idx="1201">
                  <c:v>151773.97109603471</c:v>
                </c:pt>
                <c:pt idx="1202">
                  <c:v>152227.98451387178</c:v>
                </c:pt>
                <c:pt idx="1203">
                  <c:v>152514.63917269764</c:v>
                </c:pt>
                <c:pt idx="1204">
                  <c:v>152783.24921485927</c:v>
                </c:pt>
                <c:pt idx="1205">
                  <c:v>153184.84934746718</c:v>
                </c:pt>
                <c:pt idx="1206">
                  <c:v>154245.14614275395</c:v>
                </c:pt>
                <c:pt idx="1207">
                  <c:v>157533.51723692962</c:v>
                </c:pt>
                <c:pt idx="1208">
                  <c:v>158715.87403888072</c:v>
                </c:pt>
                <c:pt idx="1209">
                  <c:v>159012.04283741993</c:v>
                </c:pt>
                <c:pt idx="1210">
                  <c:v>158986.81955026934</c:v>
                </c:pt>
                <c:pt idx="1211">
                  <c:v>160292.19434026585</c:v>
                </c:pt>
                <c:pt idx="1212">
                  <c:v>160394.75537387459</c:v>
                </c:pt>
                <c:pt idx="1213">
                  <c:v>161345.1790096818</c:v>
                </c:pt>
                <c:pt idx="1214">
                  <c:v>161928.29404950183</c:v>
                </c:pt>
                <c:pt idx="1215">
                  <c:v>162403.41071459436</c:v>
                </c:pt>
                <c:pt idx="1216">
                  <c:v>162640.57629760227</c:v>
                </c:pt>
                <c:pt idx="1217">
                  <c:v>162779.66543081505</c:v>
                </c:pt>
                <c:pt idx="1218">
                  <c:v>163052.21982588226</c:v>
                </c:pt>
                <c:pt idx="1219">
                  <c:v>163577.10613039849</c:v>
                </c:pt>
                <c:pt idx="1220">
                  <c:v>167377.63794359067</c:v>
                </c:pt>
                <c:pt idx="1221">
                  <c:v>167802.80418989339</c:v>
                </c:pt>
                <c:pt idx="1222">
                  <c:v>168108.44796952663</c:v>
                </c:pt>
                <c:pt idx="1223">
                  <c:v>168748.81585215204</c:v>
                </c:pt>
                <c:pt idx="1224">
                  <c:v>169427.91955519773</c:v>
                </c:pt>
                <c:pt idx="1225">
                  <c:v>171183.08236362215</c:v>
                </c:pt>
                <c:pt idx="1226">
                  <c:v>171459.11827602988</c:v>
                </c:pt>
                <c:pt idx="1227">
                  <c:v>171815.02161682694</c:v>
                </c:pt>
                <c:pt idx="1228">
                  <c:v>173115.04848959215</c:v>
                </c:pt>
                <c:pt idx="1229">
                  <c:v>173659.65190525775</c:v>
                </c:pt>
                <c:pt idx="1230">
                  <c:v>173991.93970118809</c:v>
                </c:pt>
                <c:pt idx="1231">
                  <c:v>175643.30161402293</c:v>
                </c:pt>
                <c:pt idx="1232">
                  <c:v>175697.69179493314</c:v>
                </c:pt>
                <c:pt idx="1233">
                  <c:v>176122.98109236822</c:v>
                </c:pt>
                <c:pt idx="1234">
                  <c:v>176475.40704240571</c:v>
                </c:pt>
                <c:pt idx="1235">
                  <c:v>176937.71019070412</c:v>
                </c:pt>
                <c:pt idx="1236">
                  <c:v>178772.42395387767</c:v>
                </c:pt>
                <c:pt idx="1237">
                  <c:v>180509.3647026564</c:v>
                </c:pt>
                <c:pt idx="1238">
                  <c:v>180665.42624387925</c:v>
                </c:pt>
                <c:pt idx="1239">
                  <c:v>182630.36634184769</c:v>
                </c:pt>
                <c:pt idx="1240">
                  <c:v>184985.74799019611</c:v>
                </c:pt>
                <c:pt idx="1241">
                  <c:v>185240.96784782369</c:v>
                </c:pt>
                <c:pt idx="1242">
                  <c:v>186059.53580785179</c:v>
                </c:pt>
                <c:pt idx="1243">
                  <c:v>186219.8105882399</c:v>
                </c:pt>
                <c:pt idx="1244">
                  <c:v>187038.31081088044</c:v>
                </c:pt>
                <c:pt idx="1245">
                  <c:v>187281.09679716267</c:v>
                </c:pt>
                <c:pt idx="1246">
                  <c:v>187521.3600815816</c:v>
                </c:pt>
                <c:pt idx="1247">
                  <c:v>187898.56044334028</c:v>
                </c:pt>
                <c:pt idx="1248">
                  <c:v>188012.20147853941</c:v>
                </c:pt>
                <c:pt idx="1249">
                  <c:v>188070.04319322848</c:v>
                </c:pt>
                <c:pt idx="1250">
                  <c:v>188067.01696068782</c:v>
                </c:pt>
                <c:pt idx="1251">
                  <c:v>188084.90318688264</c:v>
                </c:pt>
                <c:pt idx="1252">
                  <c:v>188083.55252181296</c:v>
                </c:pt>
                <c:pt idx="1253">
                  <c:v>188087.76615607642</c:v>
                </c:pt>
                <c:pt idx="1254">
                  <c:v>188110.87988235793</c:v>
                </c:pt>
                <c:pt idx="1255">
                  <c:v>188108.2777657609</c:v>
                </c:pt>
                <c:pt idx="1256">
                  <c:v>188254.09344544561</c:v>
                </c:pt>
                <c:pt idx="1257">
                  <c:v>188342.07197602018</c:v>
                </c:pt>
                <c:pt idx="1258">
                  <c:v>188331.98617314376</c:v>
                </c:pt>
                <c:pt idx="1259">
                  <c:v>188330.1858863481</c:v>
                </c:pt>
                <c:pt idx="1260">
                  <c:v>188328.53815134874</c:v>
                </c:pt>
                <c:pt idx="1261">
                  <c:v>188343.91049953952</c:v>
                </c:pt>
                <c:pt idx="1262">
                  <c:v>188342.22307912319</c:v>
                </c:pt>
                <c:pt idx="1263">
                  <c:v>188358.18109451243</c:v>
                </c:pt>
                <c:pt idx="1264">
                  <c:v>188470.61369998581</c:v>
                </c:pt>
                <c:pt idx="1265">
                  <c:v>188656.37420051396</c:v>
                </c:pt>
                <c:pt idx="1266">
                  <c:v>188993.88058487212</c:v>
                </c:pt>
                <c:pt idx="1267">
                  <c:v>188979.09109429273</c:v>
                </c:pt>
                <c:pt idx="1268">
                  <c:v>188999.42719258682</c:v>
                </c:pt>
                <c:pt idx="1269">
                  <c:v>189010.22799146516</c:v>
                </c:pt>
                <c:pt idx="1270">
                  <c:v>189108.08011329509</c:v>
                </c:pt>
                <c:pt idx="1271">
                  <c:v>189146.31319323441</c:v>
                </c:pt>
                <c:pt idx="1272">
                  <c:v>189221.02889258749</c:v>
                </c:pt>
                <c:pt idx="1273">
                  <c:v>189217.02571395325</c:v>
                </c:pt>
                <c:pt idx="1274">
                  <c:v>189279.58525208003</c:v>
                </c:pt>
                <c:pt idx="1275">
                  <c:v>189362.57637056048</c:v>
                </c:pt>
                <c:pt idx="1276">
                  <c:v>189413.30324506867</c:v>
                </c:pt>
                <c:pt idx="1277">
                  <c:v>189458.73523330101</c:v>
                </c:pt>
                <c:pt idx="1278">
                  <c:v>189798.28774332083</c:v>
                </c:pt>
                <c:pt idx="1279">
                  <c:v>189824.4405647837</c:v>
                </c:pt>
                <c:pt idx="1280">
                  <c:v>190209.07548894835</c:v>
                </c:pt>
                <c:pt idx="1281">
                  <c:v>190332.6488972317</c:v>
                </c:pt>
                <c:pt idx="1282">
                  <c:v>190502.5535810992</c:v>
                </c:pt>
                <c:pt idx="1283">
                  <c:v>190521.50863566375</c:v>
                </c:pt>
                <c:pt idx="1284">
                  <c:v>190922.32528858571</c:v>
                </c:pt>
                <c:pt idx="1285">
                  <c:v>191100.78384799603</c:v>
                </c:pt>
                <c:pt idx="1286">
                  <c:v>191143.07028403814</c:v>
                </c:pt>
                <c:pt idx="1287">
                  <c:v>191278.92527526928</c:v>
                </c:pt>
                <c:pt idx="1288">
                  <c:v>191743.32955567565</c:v>
                </c:pt>
                <c:pt idx="1289">
                  <c:v>191800.67169066911</c:v>
                </c:pt>
                <c:pt idx="1290">
                  <c:v>191834.38111597506</c:v>
                </c:pt>
                <c:pt idx="1291">
                  <c:v>191826.49939023171</c:v>
                </c:pt>
                <c:pt idx="1292">
                  <c:v>191883.13153380025</c:v>
                </c:pt>
                <c:pt idx="1293">
                  <c:v>192204.78807187016</c:v>
                </c:pt>
                <c:pt idx="1294">
                  <c:v>192287.46903828124</c:v>
                </c:pt>
                <c:pt idx="1295">
                  <c:v>192558.76254336466</c:v>
                </c:pt>
                <c:pt idx="1296">
                  <c:v>192798.71967059583</c:v>
                </c:pt>
                <c:pt idx="1297">
                  <c:v>192986.02342460526</c:v>
                </c:pt>
                <c:pt idx="1298">
                  <c:v>193174.29016457268</c:v>
                </c:pt>
                <c:pt idx="1299">
                  <c:v>193334.21005899779</c:v>
                </c:pt>
                <c:pt idx="1300">
                  <c:v>194149.73593865833</c:v>
                </c:pt>
                <c:pt idx="1301">
                  <c:v>194988.05775396631</c:v>
                </c:pt>
                <c:pt idx="1302">
                  <c:v>195440.11675281866</c:v>
                </c:pt>
                <c:pt idx="1303">
                  <c:v>195669.20240249755</c:v>
                </c:pt>
                <c:pt idx="1304">
                  <c:v>195678.06695690731</c:v>
                </c:pt>
                <c:pt idx="1305">
                  <c:v>195824.00840951188</c:v>
                </c:pt>
                <c:pt idx="1306">
                  <c:v>196042.57457021478</c:v>
                </c:pt>
                <c:pt idx="1307">
                  <c:v>196241.79185126978</c:v>
                </c:pt>
                <c:pt idx="1308">
                  <c:v>196325.64770796135</c:v>
                </c:pt>
                <c:pt idx="1309">
                  <c:v>196366.62614953693</c:v>
                </c:pt>
                <c:pt idx="1310">
                  <c:v>196378.76466304465</c:v>
                </c:pt>
                <c:pt idx="1311">
                  <c:v>196523.03116277544</c:v>
                </c:pt>
                <c:pt idx="1312">
                  <c:v>198073.00421049452</c:v>
                </c:pt>
                <c:pt idx="1313">
                  <c:v>198049.20823746006</c:v>
                </c:pt>
                <c:pt idx="1314">
                  <c:v>198153.6419486306</c:v>
                </c:pt>
                <c:pt idx="1315">
                  <c:v>198263.04463398035</c:v>
                </c:pt>
                <c:pt idx="1316">
                  <c:v>198494.05375328669</c:v>
                </c:pt>
                <c:pt idx="1317">
                  <c:v>198773.89094915995</c:v>
                </c:pt>
                <c:pt idx="1318">
                  <c:v>198773.21511177742</c:v>
                </c:pt>
                <c:pt idx="1319">
                  <c:v>199024.02352265402</c:v>
                </c:pt>
                <c:pt idx="1320">
                  <c:v>199100.82020410799</c:v>
                </c:pt>
                <c:pt idx="1321">
                  <c:v>199459.13733137085</c:v>
                </c:pt>
                <c:pt idx="1322">
                  <c:v>199462.37015635852</c:v>
                </c:pt>
                <c:pt idx="1323">
                  <c:v>199998.79789323671</c:v>
                </c:pt>
                <c:pt idx="1324">
                  <c:v>200061.30154692123</c:v>
                </c:pt>
                <c:pt idx="1325">
                  <c:v>201006.3122059973</c:v>
                </c:pt>
                <c:pt idx="1326">
                  <c:v>201043.62606807679</c:v>
                </c:pt>
                <c:pt idx="1327">
                  <c:v>201347.16814490469</c:v>
                </c:pt>
                <c:pt idx="1328">
                  <c:v>201556.19523080924</c:v>
                </c:pt>
                <c:pt idx="1329">
                  <c:v>201708.52941582553</c:v>
                </c:pt>
                <c:pt idx="1330">
                  <c:v>201801.11053286944</c:v>
                </c:pt>
                <c:pt idx="1331">
                  <c:v>202061.43387365577</c:v>
                </c:pt>
                <c:pt idx="1332">
                  <c:v>202263.63107296507</c:v>
                </c:pt>
                <c:pt idx="1333">
                  <c:v>202278.83927981299</c:v>
                </c:pt>
                <c:pt idx="1334">
                  <c:v>202334.53144091743</c:v>
                </c:pt>
                <c:pt idx="1335">
                  <c:v>202448.47138983782</c:v>
                </c:pt>
                <c:pt idx="1336">
                  <c:v>202450.15169848691</c:v>
                </c:pt>
                <c:pt idx="1337">
                  <c:v>202623.40202982165</c:v>
                </c:pt>
                <c:pt idx="1338">
                  <c:v>203245.48226650397</c:v>
                </c:pt>
                <c:pt idx="1339">
                  <c:v>203259.14151289689</c:v>
                </c:pt>
                <c:pt idx="1340">
                  <c:v>203283.41985690626</c:v>
                </c:pt>
                <c:pt idx="1341">
                  <c:v>203476.85645652623</c:v>
                </c:pt>
                <c:pt idx="1342">
                  <c:v>203714.69932561004</c:v>
                </c:pt>
                <c:pt idx="1343">
                  <c:v>203745.8229650436</c:v>
                </c:pt>
                <c:pt idx="1344">
                  <c:v>203744.30131026264</c:v>
                </c:pt>
                <c:pt idx="1345">
                  <c:v>203759.12886196646</c:v>
                </c:pt>
                <c:pt idx="1346">
                  <c:v>203770.01601174643</c:v>
                </c:pt>
                <c:pt idx="1347">
                  <c:v>203768.91807781099</c:v>
                </c:pt>
                <c:pt idx="1348">
                  <c:v>203815.370999734</c:v>
                </c:pt>
                <c:pt idx="1349">
                  <c:v>203811.79198094321</c:v>
                </c:pt>
                <c:pt idx="1350">
                  <c:v>203932.35417041663</c:v>
                </c:pt>
                <c:pt idx="1351">
                  <c:v>203935.38690012737</c:v>
                </c:pt>
                <c:pt idx="1352">
                  <c:v>203931.23103799741</c:v>
                </c:pt>
                <c:pt idx="1353">
                  <c:v>203930.13099687165</c:v>
                </c:pt>
                <c:pt idx="1354">
                  <c:v>204212.28452166021</c:v>
                </c:pt>
                <c:pt idx="1355">
                  <c:v>204331.33071942659</c:v>
                </c:pt>
                <c:pt idx="1356">
                  <c:v>204446.65206327484</c:v>
                </c:pt>
                <c:pt idx="1357">
                  <c:v>204491.51120304962</c:v>
                </c:pt>
                <c:pt idx="1358">
                  <c:v>204548.83749021622</c:v>
                </c:pt>
                <c:pt idx="1359">
                  <c:v>204704.95531097945</c:v>
                </c:pt>
                <c:pt idx="1360">
                  <c:v>204804.0647230098</c:v>
                </c:pt>
                <c:pt idx="1361">
                  <c:v>205430.91598968435</c:v>
                </c:pt>
                <c:pt idx="1362">
                  <c:v>205521.56924712105</c:v>
                </c:pt>
                <c:pt idx="1363">
                  <c:v>205749.84002875868</c:v>
                </c:pt>
                <c:pt idx="1364">
                  <c:v>205866.72280060445</c:v>
                </c:pt>
                <c:pt idx="1365">
                  <c:v>206470.09522638167</c:v>
                </c:pt>
                <c:pt idx="1366">
                  <c:v>206973.75167662656</c:v>
                </c:pt>
                <c:pt idx="1367">
                  <c:v>207054.01047171059</c:v>
                </c:pt>
                <c:pt idx="1368">
                  <c:v>207132.66990937208</c:v>
                </c:pt>
                <c:pt idx="1369">
                  <c:v>207256.48792732711</c:v>
                </c:pt>
                <c:pt idx="1370">
                  <c:v>207432.61365149831</c:v>
                </c:pt>
                <c:pt idx="1371">
                  <c:v>207499.93895164167</c:v>
                </c:pt>
                <c:pt idx="1372">
                  <c:v>207564.64655075991</c:v>
                </c:pt>
                <c:pt idx="1373">
                  <c:v>207584.14556771531</c:v>
                </c:pt>
                <c:pt idx="1374">
                  <c:v>207763.04878817452</c:v>
                </c:pt>
                <c:pt idx="1375">
                  <c:v>207752.35405120696</c:v>
                </c:pt>
                <c:pt idx="1376">
                  <c:v>207750.70772100115</c:v>
                </c:pt>
                <c:pt idx="1377">
                  <c:v>207749.37198186258</c:v>
                </c:pt>
                <c:pt idx="1378">
                  <c:v>207800.40000898164</c:v>
                </c:pt>
                <c:pt idx="1379">
                  <c:v>207870.9450519731</c:v>
                </c:pt>
                <c:pt idx="1380">
                  <c:v>207947.8732572204</c:v>
                </c:pt>
                <c:pt idx="1381">
                  <c:v>208000.6579347364</c:v>
                </c:pt>
                <c:pt idx="1382">
                  <c:v>208062.85090955402</c:v>
                </c:pt>
                <c:pt idx="1383">
                  <c:v>208150.88835365692</c:v>
                </c:pt>
                <c:pt idx="1384">
                  <c:v>208185.24328158525</c:v>
                </c:pt>
                <c:pt idx="1385">
                  <c:v>208404.04685239302</c:v>
                </c:pt>
                <c:pt idx="1386">
                  <c:v>208416.0433500559</c:v>
                </c:pt>
                <c:pt idx="1387">
                  <c:v>208420.24122429203</c:v>
                </c:pt>
                <c:pt idx="1388">
                  <c:v>208554.4954094073</c:v>
                </c:pt>
                <c:pt idx="1389">
                  <c:v>208607.23271904187</c:v>
                </c:pt>
                <c:pt idx="1390">
                  <c:v>208933.92465168465</c:v>
                </c:pt>
                <c:pt idx="1391">
                  <c:v>209486.6449643088</c:v>
                </c:pt>
                <c:pt idx="1392">
                  <c:v>209687.48776706564</c:v>
                </c:pt>
                <c:pt idx="1393">
                  <c:v>209687.69014513213</c:v>
                </c:pt>
                <c:pt idx="1394">
                  <c:v>209685.67650532056</c:v>
                </c:pt>
                <c:pt idx="1395">
                  <c:v>209685.27728056209</c:v>
                </c:pt>
                <c:pt idx="1396">
                  <c:v>209685.37566000829</c:v>
                </c:pt>
                <c:pt idx="1397">
                  <c:v>209684.26034175305</c:v>
                </c:pt>
                <c:pt idx="1398">
                  <c:v>210180.70278217449</c:v>
                </c:pt>
                <c:pt idx="1399">
                  <c:v>210165.68725153778</c:v>
                </c:pt>
                <c:pt idx="1400">
                  <c:v>210335.11241791717</c:v>
                </c:pt>
                <c:pt idx="1401">
                  <c:v>210401.36283151878</c:v>
                </c:pt>
                <c:pt idx="1402">
                  <c:v>210392.87081079057</c:v>
                </c:pt>
                <c:pt idx="1403">
                  <c:v>210440.01783241183</c:v>
                </c:pt>
                <c:pt idx="1404">
                  <c:v>210514.69810462836</c:v>
                </c:pt>
                <c:pt idx="1405">
                  <c:v>210596.06932058107</c:v>
                </c:pt>
                <c:pt idx="1406">
                  <c:v>210588.6125009777</c:v>
                </c:pt>
                <c:pt idx="1407">
                  <c:v>210612.91279488584</c:v>
                </c:pt>
                <c:pt idx="1408">
                  <c:v>210610.30510301457</c:v>
                </c:pt>
                <c:pt idx="1409">
                  <c:v>210635.82936717683</c:v>
                </c:pt>
                <c:pt idx="1410">
                  <c:v>210633.45386133445</c:v>
                </c:pt>
                <c:pt idx="1411">
                  <c:v>210654.58349236817</c:v>
                </c:pt>
                <c:pt idx="1412">
                  <c:v>210661.72440902871</c:v>
                </c:pt>
                <c:pt idx="1413">
                  <c:v>210739.17414387033</c:v>
                </c:pt>
                <c:pt idx="1414">
                  <c:v>210755.92775528965</c:v>
                </c:pt>
                <c:pt idx="1415">
                  <c:v>211181.6318619113</c:v>
                </c:pt>
                <c:pt idx="1416">
                  <c:v>211284.17976948063</c:v>
                </c:pt>
                <c:pt idx="1417">
                  <c:v>211313.6087889311</c:v>
                </c:pt>
                <c:pt idx="1418">
                  <c:v>211526.58575911573</c:v>
                </c:pt>
                <c:pt idx="1419">
                  <c:v>211614.63966564264</c:v>
                </c:pt>
                <c:pt idx="1420">
                  <c:v>211758.84343256272</c:v>
                </c:pt>
                <c:pt idx="1421">
                  <c:v>211750.42476839619</c:v>
                </c:pt>
                <c:pt idx="1422">
                  <c:v>211998.27832780284</c:v>
                </c:pt>
                <c:pt idx="1423">
                  <c:v>212086.29180261624</c:v>
                </c:pt>
                <c:pt idx="1424">
                  <c:v>212192.35529376898</c:v>
                </c:pt>
                <c:pt idx="1425">
                  <c:v>212470.29189180926</c:v>
                </c:pt>
                <c:pt idx="1426">
                  <c:v>212948.00246423669</c:v>
                </c:pt>
                <c:pt idx="1427">
                  <c:v>213413.12968650824</c:v>
                </c:pt>
                <c:pt idx="1428">
                  <c:v>213625.20346225912</c:v>
                </c:pt>
                <c:pt idx="1429">
                  <c:v>213640.20222317314</c:v>
                </c:pt>
                <c:pt idx="1430">
                  <c:v>213738.88883625375</c:v>
                </c:pt>
                <c:pt idx="1431">
                  <c:v>214104.74847552466</c:v>
                </c:pt>
                <c:pt idx="1432">
                  <c:v>214773.73792862514</c:v>
                </c:pt>
                <c:pt idx="1433">
                  <c:v>214974.75957915699</c:v>
                </c:pt>
                <c:pt idx="1434">
                  <c:v>215157.41122772556</c:v>
                </c:pt>
                <c:pt idx="1435">
                  <c:v>215319.70403790491</c:v>
                </c:pt>
                <c:pt idx="1436">
                  <c:v>215342.1491263707</c:v>
                </c:pt>
                <c:pt idx="1437">
                  <c:v>215465.62187241839</c:v>
                </c:pt>
                <c:pt idx="1438">
                  <c:v>215595.33967195905</c:v>
                </c:pt>
                <c:pt idx="1439">
                  <c:v>215650.35270319617</c:v>
                </c:pt>
                <c:pt idx="1440">
                  <c:v>215686.05908639057</c:v>
                </c:pt>
                <c:pt idx="1441">
                  <c:v>215702.46400171836</c:v>
                </c:pt>
                <c:pt idx="1442">
                  <c:v>215733.37652702574</c:v>
                </c:pt>
                <c:pt idx="1443">
                  <c:v>215765.41670643151</c:v>
                </c:pt>
                <c:pt idx="1444">
                  <c:v>215794.03147243799</c:v>
                </c:pt>
                <c:pt idx="1445">
                  <c:v>215798.28128013454</c:v>
                </c:pt>
                <c:pt idx="1446">
                  <c:v>216019.51417793642</c:v>
                </c:pt>
                <c:pt idx="1447">
                  <c:v>216011.35140568946</c:v>
                </c:pt>
                <c:pt idx="1448">
                  <c:v>216080.36706753555</c:v>
                </c:pt>
                <c:pt idx="1449">
                  <c:v>216170.45349078692</c:v>
                </c:pt>
                <c:pt idx="1450">
                  <c:v>216162.06239569321</c:v>
                </c:pt>
                <c:pt idx="1451">
                  <c:v>216182.61549068632</c:v>
                </c:pt>
                <c:pt idx="1452">
                  <c:v>216251.98292160983</c:v>
                </c:pt>
                <c:pt idx="1453">
                  <c:v>216244.14092518319</c:v>
                </c:pt>
                <c:pt idx="1454">
                  <c:v>216280.45935935434</c:v>
                </c:pt>
                <c:pt idx="1455">
                  <c:v>216456.38876363114</c:v>
                </c:pt>
                <c:pt idx="1456">
                  <c:v>216601.89297425258</c:v>
                </c:pt>
                <c:pt idx="1457">
                  <c:v>216622.99775800091</c:v>
                </c:pt>
                <c:pt idx="1458">
                  <c:v>216777.97172564044</c:v>
                </c:pt>
                <c:pt idx="1459">
                  <c:v>217062.19679407345</c:v>
                </c:pt>
                <c:pt idx="1460">
                  <c:v>217106.44234637855</c:v>
                </c:pt>
                <c:pt idx="1461">
                  <c:v>217097.15679291074</c:v>
                </c:pt>
                <c:pt idx="1462">
                  <c:v>217226.92143353535</c:v>
                </c:pt>
                <c:pt idx="1463">
                  <c:v>217244.43538944738</c:v>
                </c:pt>
                <c:pt idx="1464">
                  <c:v>217328.12644629914</c:v>
                </c:pt>
                <c:pt idx="1465">
                  <c:v>217362.73682714914</c:v>
                </c:pt>
                <c:pt idx="1466">
                  <c:v>217390.99819978574</c:v>
                </c:pt>
                <c:pt idx="1467">
                  <c:v>217408.27342859894</c:v>
                </c:pt>
                <c:pt idx="1468">
                  <c:v>217407.10108450666</c:v>
                </c:pt>
                <c:pt idx="1469">
                  <c:v>217413.86371661216</c:v>
                </c:pt>
                <c:pt idx="1470">
                  <c:v>217565.41832902445</c:v>
                </c:pt>
                <c:pt idx="1471">
                  <c:v>217640.322753607</c:v>
                </c:pt>
                <c:pt idx="1472">
                  <c:v>217634.72372953407</c:v>
                </c:pt>
                <c:pt idx="1473">
                  <c:v>217699.32214985593</c:v>
                </c:pt>
                <c:pt idx="1474">
                  <c:v>217837.7652975485</c:v>
                </c:pt>
                <c:pt idx="1475">
                  <c:v>217931.70827411039</c:v>
                </c:pt>
                <c:pt idx="1476">
                  <c:v>217919.77191917019</c:v>
                </c:pt>
                <c:pt idx="1477">
                  <c:v>218247.21243115995</c:v>
                </c:pt>
                <c:pt idx="1478">
                  <c:v>218647.4849899917</c:v>
                </c:pt>
                <c:pt idx="1479">
                  <c:v>218679.49110315455</c:v>
                </c:pt>
                <c:pt idx="1480">
                  <c:v>218852.16621544273</c:v>
                </c:pt>
                <c:pt idx="1481">
                  <c:v>219080.60034822687</c:v>
                </c:pt>
                <c:pt idx="1482">
                  <c:v>219289.46408298492</c:v>
                </c:pt>
                <c:pt idx="1483">
                  <c:v>219404.24541542417</c:v>
                </c:pt>
                <c:pt idx="1484">
                  <c:v>219679.34095026966</c:v>
                </c:pt>
                <c:pt idx="1485">
                  <c:v>219764.09455782015</c:v>
                </c:pt>
                <c:pt idx="1486">
                  <c:v>219786.02197987383</c:v>
                </c:pt>
                <c:pt idx="1487">
                  <c:v>219820.24380361612</c:v>
                </c:pt>
                <c:pt idx="1488">
                  <c:v>219849.88538588613</c:v>
                </c:pt>
                <c:pt idx="1489">
                  <c:v>219848.01248882536</c:v>
                </c:pt>
                <c:pt idx="1490">
                  <c:v>219847.93478618382</c:v>
                </c:pt>
                <c:pt idx="1491">
                  <c:v>219847.82152470626</c:v>
                </c:pt>
                <c:pt idx="1492">
                  <c:v>219874.17812902908</c:v>
                </c:pt>
                <c:pt idx="1493">
                  <c:v>219871.8634244063</c:v>
                </c:pt>
                <c:pt idx="1494">
                  <c:v>219871.3845215154</c:v>
                </c:pt>
                <c:pt idx="1495">
                  <c:v>219918.69550888034</c:v>
                </c:pt>
                <c:pt idx="1496">
                  <c:v>220153.77383211631</c:v>
                </c:pt>
                <c:pt idx="1497">
                  <c:v>220193.71856516018</c:v>
                </c:pt>
                <c:pt idx="1498">
                  <c:v>220261.99521781516</c:v>
                </c:pt>
                <c:pt idx="1499">
                  <c:v>220330.95877060163</c:v>
                </c:pt>
                <c:pt idx="1500">
                  <c:v>220327.1118313467</c:v>
                </c:pt>
                <c:pt idx="1501">
                  <c:v>220373.52256556432</c:v>
                </c:pt>
                <c:pt idx="1502">
                  <c:v>220454.57919556811</c:v>
                </c:pt>
                <c:pt idx="1503">
                  <c:v>220684.63011399441</c:v>
                </c:pt>
                <c:pt idx="1504">
                  <c:v>221078.9699224926</c:v>
                </c:pt>
                <c:pt idx="1505">
                  <c:v>221113.32643081367</c:v>
                </c:pt>
                <c:pt idx="1506">
                  <c:v>221475.81535583289</c:v>
                </c:pt>
                <c:pt idx="1507">
                  <c:v>221625.57437872779</c:v>
                </c:pt>
                <c:pt idx="1508">
                  <c:v>221654.97490720975</c:v>
                </c:pt>
                <c:pt idx="1509">
                  <c:v>221670.28785897448</c:v>
                </c:pt>
                <c:pt idx="1510">
                  <c:v>221759.48074574751</c:v>
                </c:pt>
                <c:pt idx="1511">
                  <c:v>221772.31142736247</c:v>
                </c:pt>
                <c:pt idx="1512">
                  <c:v>221806.08714136257</c:v>
                </c:pt>
                <c:pt idx="1513">
                  <c:v>221813.78457575603</c:v>
                </c:pt>
                <c:pt idx="1514">
                  <c:v>221829.34310298803</c:v>
                </c:pt>
                <c:pt idx="1515">
                  <c:v>221848.71344963691</c:v>
                </c:pt>
                <c:pt idx="1516">
                  <c:v>221853.83818029767</c:v>
                </c:pt>
                <c:pt idx="1517">
                  <c:v>221858.61930724341</c:v>
                </c:pt>
                <c:pt idx="1518">
                  <c:v>221857.85250948049</c:v>
                </c:pt>
                <c:pt idx="1519">
                  <c:v>221857.68929003339</c:v>
                </c:pt>
                <c:pt idx="1520">
                  <c:v>221985.44507592436</c:v>
                </c:pt>
                <c:pt idx="1521">
                  <c:v>222234.35929833842</c:v>
                </c:pt>
                <c:pt idx="1522">
                  <c:v>222209.79174246307</c:v>
                </c:pt>
                <c:pt idx="1523">
                  <c:v>222291.17871844309</c:v>
                </c:pt>
                <c:pt idx="1524">
                  <c:v>223557.97067881355</c:v>
                </c:pt>
                <c:pt idx="1525">
                  <c:v>224000.99202635462</c:v>
                </c:pt>
                <c:pt idx="1526">
                  <c:v>224093.32879712567</c:v>
                </c:pt>
                <c:pt idx="1527">
                  <c:v>225049.04437792228</c:v>
                </c:pt>
                <c:pt idx="1528">
                  <c:v>225278.64804521165</c:v>
                </c:pt>
                <c:pt idx="1529">
                  <c:v>225262.82554849732</c:v>
                </c:pt>
                <c:pt idx="1530">
                  <c:v>226027.6655560605</c:v>
                </c:pt>
                <c:pt idx="1531">
                  <c:v>226402.94205309352</c:v>
                </c:pt>
                <c:pt idx="1532">
                  <c:v>226549.20151583114</c:v>
                </c:pt>
                <c:pt idx="1533">
                  <c:v>226794.07647397745</c:v>
                </c:pt>
                <c:pt idx="1534">
                  <c:v>227442.65177494384</c:v>
                </c:pt>
                <c:pt idx="1535">
                  <c:v>227572.79531472066</c:v>
                </c:pt>
                <c:pt idx="1536">
                  <c:v>227600.86128935855</c:v>
                </c:pt>
                <c:pt idx="1537">
                  <c:v>228740.46003974305</c:v>
                </c:pt>
                <c:pt idx="1538">
                  <c:v>228888.55657730662</c:v>
                </c:pt>
                <c:pt idx="1539">
                  <c:v>230075.14896341995</c:v>
                </c:pt>
                <c:pt idx="1540">
                  <c:v>230078.31409491989</c:v>
                </c:pt>
                <c:pt idx="1541">
                  <c:v>230203.2386950705</c:v>
                </c:pt>
                <c:pt idx="1542">
                  <c:v>230324.46223499326</c:v>
                </c:pt>
                <c:pt idx="1543">
                  <c:v>231120.84345686386</c:v>
                </c:pt>
                <c:pt idx="1544">
                  <c:v>231221.99600936964</c:v>
                </c:pt>
                <c:pt idx="1545">
                  <c:v>231345.69260048482</c:v>
                </c:pt>
                <c:pt idx="1546">
                  <c:v>231862.16976709053</c:v>
                </c:pt>
                <c:pt idx="1547">
                  <c:v>232113.60462807742</c:v>
                </c:pt>
                <c:pt idx="1548">
                  <c:v>232939.61408667953</c:v>
                </c:pt>
                <c:pt idx="1549">
                  <c:v>232985.89865287914</c:v>
                </c:pt>
                <c:pt idx="1550">
                  <c:v>233448.07286747228</c:v>
                </c:pt>
                <c:pt idx="1551">
                  <c:v>233522.83040333239</c:v>
                </c:pt>
                <c:pt idx="1552">
                  <c:v>233569.38631418033</c:v>
                </c:pt>
                <c:pt idx="1553">
                  <c:v>233575.23477690268</c:v>
                </c:pt>
                <c:pt idx="1554">
                  <c:v>234328.32781325205</c:v>
                </c:pt>
                <c:pt idx="1555">
                  <c:v>234473.39241130135</c:v>
                </c:pt>
                <c:pt idx="1556">
                  <c:v>234634.57565409891</c:v>
                </c:pt>
                <c:pt idx="1557">
                  <c:v>235056.38088800517</c:v>
                </c:pt>
                <c:pt idx="1558">
                  <c:v>235271.19607441055</c:v>
                </c:pt>
                <c:pt idx="1559">
                  <c:v>235464.02409113778</c:v>
                </c:pt>
                <c:pt idx="1560">
                  <c:v>235565.25355608875</c:v>
                </c:pt>
                <c:pt idx="1561">
                  <c:v>237074.0223855738</c:v>
                </c:pt>
                <c:pt idx="1562">
                  <c:v>237855.96821263168</c:v>
                </c:pt>
                <c:pt idx="1563">
                  <c:v>238405.79917228373</c:v>
                </c:pt>
                <c:pt idx="1564">
                  <c:v>239859.43187549943</c:v>
                </c:pt>
                <c:pt idx="1565">
                  <c:v>241517.66643333234</c:v>
                </c:pt>
                <c:pt idx="1566">
                  <c:v>242342.97749005604</c:v>
                </c:pt>
                <c:pt idx="1567">
                  <c:v>242962.53757106321</c:v>
                </c:pt>
                <c:pt idx="1568">
                  <c:v>243169.68807232403</c:v>
                </c:pt>
                <c:pt idx="1569">
                  <c:v>243285.2023557823</c:v>
                </c:pt>
                <c:pt idx="1570">
                  <c:v>243489.62795271253</c:v>
                </c:pt>
                <c:pt idx="1571">
                  <c:v>243573.81665766877</c:v>
                </c:pt>
                <c:pt idx="1572">
                  <c:v>243638.32047392699</c:v>
                </c:pt>
                <c:pt idx="1573">
                  <c:v>243656.32119079371</c:v>
                </c:pt>
                <c:pt idx="1574">
                  <c:v>243701.99691070177</c:v>
                </c:pt>
                <c:pt idx="1575">
                  <c:v>243718.6061795869</c:v>
                </c:pt>
                <c:pt idx="1576">
                  <c:v>243717.67831346695</c:v>
                </c:pt>
                <c:pt idx="1577">
                  <c:v>243833.27872832795</c:v>
                </c:pt>
                <c:pt idx="1578">
                  <c:v>243882.68790651439</c:v>
                </c:pt>
                <c:pt idx="1579">
                  <c:v>243879.43199023322</c:v>
                </c:pt>
                <c:pt idx="1580">
                  <c:v>243998.14481293736</c:v>
                </c:pt>
                <c:pt idx="1581">
                  <c:v>243998.78943756383</c:v>
                </c:pt>
                <c:pt idx="1582">
                  <c:v>244042.92844506042</c:v>
                </c:pt>
                <c:pt idx="1583">
                  <c:v>244058.55593887428</c:v>
                </c:pt>
                <c:pt idx="1584">
                  <c:v>244071.46089894659</c:v>
                </c:pt>
                <c:pt idx="1585">
                  <c:v>244108.22509166153</c:v>
                </c:pt>
                <c:pt idx="1586">
                  <c:v>244140.70922971945</c:v>
                </c:pt>
                <c:pt idx="1587">
                  <c:v>244149.78788344163</c:v>
                </c:pt>
                <c:pt idx="1588">
                  <c:v>244220.07009834543</c:v>
                </c:pt>
                <c:pt idx="1589">
                  <c:v>244229.7594860504</c:v>
                </c:pt>
                <c:pt idx="1590">
                  <c:v>244259.16809209506</c:v>
                </c:pt>
                <c:pt idx="1591">
                  <c:v>244267.73570827453</c:v>
                </c:pt>
                <c:pt idx="1592">
                  <c:v>244266.36642969068</c:v>
                </c:pt>
                <c:pt idx="1593">
                  <c:v>244278.18570387104</c:v>
                </c:pt>
                <c:pt idx="1594">
                  <c:v>244276.69973962547</c:v>
                </c:pt>
                <c:pt idx="1595">
                  <c:v>244347.33495280094</c:v>
                </c:pt>
                <c:pt idx="1596">
                  <c:v>244363.40658086608</c:v>
                </c:pt>
                <c:pt idx="1597">
                  <c:v>244385.11301133918</c:v>
                </c:pt>
                <c:pt idx="1598">
                  <c:v>244381.90880901943</c:v>
                </c:pt>
                <c:pt idx="1599">
                  <c:v>244445.14888180705</c:v>
                </c:pt>
                <c:pt idx="1600">
                  <c:v>244445.50539206254</c:v>
                </c:pt>
                <c:pt idx="1601">
                  <c:v>244470.41347866709</c:v>
                </c:pt>
                <c:pt idx="1602">
                  <c:v>244713.53029382328</c:v>
                </c:pt>
                <c:pt idx="1603">
                  <c:v>244795.11841867541</c:v>
                </c:pt>
                <c:pt idx="1604">
                  <c:v>244787.68315387261</c:v>
                </c:pt>
                <c:pt idx="1605">
                  <c:v>244792.52587223426</c:v>
                </c:pt>
                <c:pt idx="1606">
                  <c:v>244850.87520028179</c:v>
                </c:pt>
                <c:pt idx="1607">
                  <c:v>244850.37777167631</c:v>
                </c:pt>
                <c:pt idx="1608">
                  <c:v>244886.84379696668</c:v>
                </c:pt>
                <c:pt idx="1609">
                  <c:v>244929.46979794241</c:v>
                </c:pt>
                <c:pt idx="1610">
                  <c:v>244957.85685569921</c:v>
                </c:pt>
                <c:pt idx="1611">
                  <c:v>244986.01787339873</c:v>
                </c:pt>
                <c:pt idx="1612">
                  <c:v>244998.40639625318</c:v>
                </c:pt>
                <c:pt idx="1613">
                  <c:v>245216.53746606311</c:v>
                </c:pt>
                <c:pt idx="1614">
                  <c:v>245604.89355656286</c:v>
                </c:pt>
                <c:pt idx="1615">
                  <c:v>245587.09631525754</c:v>
                </c:pt>
                <c:pt idx="1616">
                  <c:v>245599.10712425437</c:v>
                </c:pt>
                <c:pt idx="1617">
                  <c:v>245603.37409677179</c:v>
                </c:pt>
                <c:pt idx="1618">
                  <c:v>245617.61593737733</c:v>
                </c:pt>
                <c:pt idx="1619">
                  <c:v>245614.34276847573</c:v>
                </c:pt>
                <c:pt idx="1620">
                  <c:v>245640.37820188006</c:v>
                </c:pt>
                <c:pt idx="1621">
                  <c:v>245740.51671296341</c:v>
                </c:pt>
                <c:pt idx="1622">
                  <c:v>245773.44823385763</c:v>
                </c:pt>
                <c:pt idx="1623">
                  <c:v>245792.16649291446</c:v>
                </c:pt>
                <c:pt idx="1624">
                  <c:v>245807.14457702386</c:v>
                </c:pt>
                <c:pt idx="1625">
                  <c:v>245805.82885619302</c:v>
                </c:pt>
                <c:pt idx="1626">
                  <c:v>245812.754619946</c:v>
                </c:pt>
                <c:pt idx="1627">
                  <c:v>245812.13251591564</c:v>
                </c:pt>
                <c:pt idx="1628">
                  <c:v>245835.11770359011</c:v>
                </c:pt>
                <c:pt idx="1629">
                  <c:v>245833.15068536348</c:v>
                </c:pt>
                <c:pt idx="1630">
                  <c:v>245916.79463773256</c:v>
                </c:pt>
                <c:pt idx="1631">
                  <c:v>245929.95206554027</c:v>
                </c:pt>
                <c:pt idx="1632">
                  <c:v>245928.73494365456</c:v>
                </c:pt>
                <c:pt idx="1633">
                  <c:v>245962.91124330688</c:v>
                </c:pt>
                <c:pt idx="1634">
                  <c:v>245967.9946203584</c:v>
                </c:pt>
                <c:pt idx="1635">
                  <c:v>246018.80424598491</c:v>
                </c:pt>
                <c:pt idx="1636">
                  <c:v>246054.54781230781</c:v>
                </c:pt>
                <c:pt idx="1637">
                  <c:v>246175.05556603233</c:v>
                </c:pt>
                <c:pt idx="1638">
                  <c:v>246168.74716513162</c:v>
                </c:pt>
                <c:pt idx="1639">
                  <c:v>246173.88532913037</c:v>
                </c:pt>
                <c:pt idx="1640">
                  <c:v>246171.68419328373</c:v>
                </c:pt>
                <c:pt idx="1641">
                  <c:v>246184.86870726652</c:v>
                </c:pt>
                <c:pt idx="1642">
                  <c:v>246182.17426939536</c:v>
                </c:pt>
                <c:pt idx="1643">
                  <c:v>246198.03179814809</c:v>
                </c:pt>
                <c:pt idx="1644">
                  <c:v>246197.04826708487</c:v>
                </c:pt>
                <c:pt idx="1645">
                  <c:v>246307.79924691524</c:v>
                </c:pt>
                <c:pt idx="1646">
                  <c:v>246304.46312570406</c:v>
                </c:pt>
                <c:pt idx="1647">
                  <c:v>246306.85074789048</c:v>
                </c:pt>
                <c:pt idx="1648">
                  <c:v>246348.83625082069</c:v>
                </c:pt>
                <c:pt idx="1649">
                  <c:v>246350.87530861498</c:v>
                </c:pt>
                <c:pt idx="1650">
                  <c:v>246399.00994398064</c:v>
                </c:pt>
                <c:pt idx="1651">
                  <c:v>246395.71039130073</c:v>
                </c:pt>
                <c:pt idx="1652">
                  <c:v>246436.09662460801</c:v>
                </c:pt>
                <c:pt idx="1653">
                  <c:v>246541.21223133308</c:v>
                </c:pt>
                <c:pt idx="1654">
                  <c:v>246537.39391474615</c:v>
                </c:pt>
                <c:pt idx="1655">
                  <c:v>246552.49794737459</c:v>
                </c:pt>
                <c:pt idx="1656">
                  <c:v>246604.8189991292</c:v>
                </c:pt>
                <c:pt idx="1657">
                  <c:v>246603.78309560762</c:v>
                </c:pt>
                <c:pt idx="1658">
                  <c:v>246616.34300327156</c:v>
                </c:pt>
                <c:pt idx="1659">
                  <c:v>246648.48568870453</c:v>
                </c:pt>
                <c:pt idx="1660">
                  <c:v>246711.7194838211</c:v>
                </c:pt>
                <c:pt idx="1661">
                  <c:v>246726.31963457383</c:v>
                </c:pt>
                <c:pt idx="1662">
                  <c:v>246724.1656032099</c:v>
                </c:pt>
                <c:pt idx="1663">
                  <c:v>246745.84999598461</c:v>
                </c:pt>
                <c:pt idx="1664">
                  <c:v>246742.52138163874</c:v>
                </c:pt>
                <c:pt idx="1665">
                  <c:v>246741.84712464898</c:v>
                </c:pt>
                <c:pt idx="1666">
                  <c:v>246772.42267511078</c:v>
                </c:pt>
                <c:pt idx="1667">
                  <c:v>246768.64637063001</c:v>
                </c:pt>
                <c:pt idx="1668">
                  <c:v>246870.59943594318</c:v>
                </c:pt>
                <c:pt idx="1669">
                  <c:v>246863.62489951518</c:v>
                </c:pt>
                <c:pt idx="1670">
                  <c:v>246898.2178082458</c:v>
                </c:pt>
                <c:pt idx="1671">
                  <c:v>246911.94562612241</c:v>
                </c:pt>
                <c:pt idx="1672">
                  <c:v>246952.58397596676</c:v>
                </c:pt>
                <c:pt idx="1673">
                  <c:v>246963.15535450337</c:v>
                </c:pt>
                <c:pt idx="1674">
                  <c:v>246983.51015411114</c:v>
                </c:pt>
                <c:pt idx="1675">
                  <c:v>246999.38713047421</c:v>
                </c:pt>
                <c:pt idx="1676">
                  <c:v>247074.57975722733</c:v>
                </c:pt>
                <c:pt idx="1677">
                  <c:v>247153.47436610406</c:v>
                </c:pt>
                <c:pt idx="1678">
                  <c:v>247197.87299700305</c:v>
                </c:pt>
                <c:pt idx="1679">
                  <c:v>247209.87287495029</c:v>
                </c:pt>
                <c:pt idx="1680">
                  <c:v>247221.3570619763</c:v>
                </c:pt>
                <c:pt idx="1681">
                  <c:v>247219.41655922742</c:v>
                </c:pt>
                <c:pt idx="1682">
                  <c:v>247229.38888112732</c:v>
                </c:pt>
                <c:pt idx="1683">
                  <c:v>247228.63301441394</c:v>
                </c:pt>
                <c:pt idx="1684">
                  <c:v>247248.6067198797</c:v>
                </c:pt>
                <c:pt idx="1685">
                  <c:v>247669.16822862302</c:v>
                </c:pt>
                <c:pt idx="1686">
                  <c:v>248555.56124408919</c:v>
                </c:pt>
                <c:pt idx="1687">
                  <c:v>248557.22869009763</c:v>
                </c:pt>
                <c:pt idx="1688">
                  <c:v>248585.69072870858</c:v>
                </c:pt>
                <c:pt idx="1689">
                  <c:v>248582.43020294869</c:v>
                </c:pt>
                <c:pt idx="1690">
                  <c:v>248595.58754295681</c:v>
                </c:pt>
                <c:pt idx="1691">
                  <c:v>248593.52425247428</c:v>
                </c:pt>
                <c:pt idx="1692">
                  <c:v>248593.1187939446</c:v>
                </c:pt>
                <c:pt idx="1693">
                  <c:v>248593.03832561575</c:v>
                </c:pt>
                <c:pt idx="1694">
                  <c:v>248593.02190709152</c:v>
                </c:pt>
                <c:pt idx="1695">
                  <c:v>248631.53028266094</c:v>
                </c:pt>
                <c:pt idx="1696">
                  <c:v>248628.72012492354</c:v>
                </c:pt>
                <c:pt idx="1697">
                  <c:v>248660.16726196493</c:v>
                </c:pt>
                <c:pt idx="1698">
                  <c:v>248820.698724469</c:v>
                </c:pt>
                <c:pt idx="1699">
                  <c:v>248865.05543106137</c:v>
                </c:pt>
                <c:pt idx="1700">
                  <c:v>248875.61978563035</c:v>
                </c:pt>
                <c:pt idx="1701">
                  <c:v>248971.64190050171</c:v>
                </c:pt>
                <c:pt idx="1702">
                  <c:v>248979.91512463917</c:v>
                </c:pt>
                <c:pt idx="1703">
                  <c:v>249126.08279290021</c:v>
                </c:pt>
                <c:pt idx="1704">
                  <c:v>249144.16099290951</c:v>
                </c:pt>
                <c:pt idx="1705">
                  <c:v>249148.96003097258</c:v>
                </c:pt>
                <c:pt idx="1706">
                  <c:v>249155.1021833402</c:v>
                </c:pt>
                <c:pt idx="1707">
                  <c:v>249152.11897260114</c:v>
                </c:pt>
                <c:pt idx="1708">
                  <c:v>249164.96357045183</c:v>
                </c:pt>
                <c:pt idx="1709">
                  <c:v>249700.58438515215</c:v>
                </c:pt>
                <c:pt idx="1710">
                  <c:v>250093.44327788148</c:v>
                </c:pt>
                <c:pt idx="1711">
                  <c:v>250595.24320569009</c:v>
                </c:pt>
                <c:pt idx="1712">
                  <c:v>250571.58621941449</c:v>
                </c:pt>
                <c:pt idx="1713">
                  <c:v>250633.29682325717</c:v>
                </c:pt>
                <c:pt idx="1714">
                  <c:v>250675.31687532805</c:v>
                </c:pt>
                <c:pt idx="1715">
                  <c:v>250668.40902269242</c:v>
                </c:pt>
                <c:pt idx="1716">
                  <c:v>250697.08783850342</c:v>
                </c:pt>
                <c:pt idx="1717">
                  <c:v>250794.53441400407</c:v>
                </c:pt>
                <c:pt idx="1718">
                  <c:v>250878.46055427141</c:v>
                </c:pt>
                <c:pt idx="1719">
                  <c:v>250927.54500565579</c:v>
                </c:pt>
                <c:pt idx="1720">
                  <c:v>251017.56132093054</c:v>
                </c:pt>
                <c:pt idx="1721">
                  <c:v>251012.44440443377</c:v>
                </c:pt>
                <c:pt idx="1722">
                  <c:v>251077.28958551734</c:v>
                </c:pt>
                <c:pt idx="1723">
                  <c:v>251104.94737983809</c:v>
                </c:pt>
                <c:pt idx="1724">
                  <c:v>251107.01290921026</c:v>
                </c:pt>
                <c:pt idx="1725">
                  <c:v>251153.41604876291</c:v>
                </c:pt>
                <c:pt idx="1726">
                  <c:v>251180.5550352768</c:v>
                </c:pt>
                <c:pt idx="1727">
                  <c:v>251190.77302044351</c:v>
                </c:pt>
                <c:pt idx="1728">
                  <c:v>251200.67101998624</c:v>
                </c:pt>
                <c:pt idx="1729">
                  <c:v>251217.64935446897</c:v>
                </c:pt>
                <c:pt idx="1730">
                  <c:v>251223.75362131133</c:v>
                </c:pt>
                <c:pt idx="1731">
                  <c:v>251232.82595346266</c:v>
                </c:pt>
                <c:pt idx="1732">
                  <c:v>251231.63078147575</c:v>
                </c:pt>
                <c:pt idx="1733">
                  <c:v>251231.26149637916</c:v>
                </c:pt>
                <c:pt idx="1734">
                  <c:v>251269.97444500495</c:v>
                </c:pt>
                <c:pt idx="1735">
                  <c:v>251315.63818026832</c:v>
                </c:pt>
                <c:pt idx="1736">
                  <c:v>251506.92786029156</c:v>
                </c:pt>
                <c:pt idx="1737">
                  <c:v>251490.2279822244</c:v>
                </c:pt>
                <c:pt idx="1738">
                  <c:v>251486.38789133786</c:v>
                </c:pt>
                <c:pt idx="1739">
                  <c:v>251484.16067901149</c:v>
                </c:pt>
                <c:pt idx="1740">
                  <c:v>251528.14401782615</c:v>
                </c:pt>
                <c:pt idx="1741">
                  <c:v>251548.60562564133</c:v>
                </c:pt>
                <c:pt idx="1742">
                  <c:v>251565.46977675072</c:v>
                </c:pt>
                <c:pt idx="1743">
                  <c:v>251571.75666675071</c:v>
                </c:pt>
                <c:pt idx="1744">
                  <c:v>251572.39698919703</c:v>
                </c:pt>
                <c:pt idx="1745">
                  <c:v>251610.41926230874</c:v>
                </c:pt>
                <c:pt idx="1746">
                  <c:v>251607.1594828454</c:v>
                </c:pt>
                <c:pt idx="1747">
                  <c:v>251610.02390073246</c:v>
                </c:pt>
                <c:pt idx="1748">
                  <c:v>251609.37291063534</c:v>
                </c:pt>
                <c:pt idx="1749">
                  <c:v>251622.97267280263</c:v>
                </c:pt>
                <c:pt idx="1750">
                  <c:v>251636.89404488646</c:v>
                </c:pt>
                <c:pt idx="1751">
                  <c:v>251637.94715712868</c:v>
                </c:pt>
                <c:pt idx="1752">
                  <c:v>251636.30368040968</c:v>
                </c:pt>
                <c:pt idx="1753">
                  <c:v>251638.67646446457</c:v>
                </c:pt>
                <c:pt idx="1754">
                  <c:v>251636.88908420934</c:v>
                </c:pt>
                <c:pt idx="1755">
                  <c:v>251644.11178619263</c:v>
                </c:pt>
                <c:pt idx="1756">
                  <c:v>251647.65160246423</c:v>
                </c:pt>
                <c:pt idx="1757">
                  <c:v>251646.64598980293</c:v>
                </c:pt>
                <c:pt idx="1758">
                  <c:v>251646.44457753198</c:v>
                </c:pt>
                <c:pt idx="1759">
                  <c:v>251651.53879783346</c:v>
                </c:pt>
                <c:pt idx="1760">
                  <c:v>251690.58652631499</c:v>
                </c:pt>
                <c:pt idx="1761">
                  <c:v>251732.03320313068</c:v>
                </c:pt>
                <c:pt idx="1762">
                  <c:v>251736.1158842982</c:v>
                </c:pt>
                <c:pt idx="1763">
                  <c:v>251763.02650406552</c:v>
                </c:pt>
                <c:pt idx="1764">
                  <c:v>251789.58781314408</c:v>
                </c:pt>
                <c:pt idx="1765">
                  <c:v>251786.23294671933</c:v>
                </c:pt>
                <c:pt idx="1766">
                  <c:v>251808.15698848863</c:v>
                </c:pt>
                <c:pt idx="1767">
                  <c:v>251805.35126463076</c:v>
                </c:pt>
                <c:pt idx="1768">
                  <c:v>251853.46632068671</c:v>
                </c:pt>
                <c:pt idx="1769">
                  <c:v>251880.16213874487</c:v>
                </c:pt>
                <c:pt idx="1770">
                  <c:v>251879.52765497161</c:v>
                </c:pt>
                <c:pt idx="1771">
                  <c:v>251935.78814285449</c:v>
                </c:pt>
                <c:pt idx="1772">
                  <c:v>251929.93032947526</c:v>
                </c:pt>
                <c:pt idx="1773">
                  <c:v>251987.19445452862</c:v>
                </c:pt>
                <c:pt idx="1774">
                  <c:v>252011.19658101213</c:v>
                </c:pt>
                <c:pt idx="1775">
                  <c:v>252015.76110635698</c:v>
                </c:pt>
                <c:pt idx="1776">
                  <c:v>252014.65676305108</c:v>
                </c:pt>
                <c:pt idx="1777">
                  <c:v>252015.87283134161</c:v>
                </c:pt>
                <c:pt idx="1778">
                  <c:v>252018.10825293013</c:v>
                </c:pt>
                <c:pt idx="1779">
                  <c:v>252074.08203123554</c:v>
                </c:pt>
                <c:pt idx="1780">
                  <c:v>252071.21484766121</c:v>
                </c:pt>
                <c:pt idx="1781">
                  <c:v>252456.02475641872</c:v>
                </c:pt>
                <c:pt idx="1782">
                  <c:v>252753.38143957849</c:v>
                </c:pt>
                <c:pt idx="1783">
                  <c:v>252743.95053388114</c:v>
                </c:pt>
                <c:pt idx="1784">
                  <c:v>252742.24322685658</c:v>
                </c:pt>
                <c:pt idx="1785">
                  <c:v>252741.74702744541</c:v>
                </c:pt>
                <c:pt idx="1786">
                  <c:v>252763.41860147926</c:v>
                </c:pt>
                <c:pt idx="1787">
                  <c:v>252761.50544830423</c:v>
                </c:pt>
                <c:pt idx="1788">
                  <c:v>252873.25690451963</c:v>
                </c:pt>
                <c:pt idx="1789">
                  <c:v>252893.71021527308</c:v>
                </c:pt>
                <c:pt idx="1790">
                  <c:v>252899.94100133181</c:v>
                </c:pt>
                <c:pt idx="1791">
                  <c:v>252898.34800937993</c:v>
                </c:pt>
                <c:pt idx="1792">
                  <c:v>252950.24196000467</c:v>
                </c:pt>
                <c:pt idx="1793">
                  <c:v>252961.03134493568</c:v>
                </c:pt>
                <c:pt idx="1794">
                  <c:v>253516.50110187725</c:v>
                </c:pt>
                <c:pt idx="1795">
                  <c:v>253580.77277600634</c:v>
                </c:pt>
                <c:pt idx="1796">
                  <c:v>253573.72663900859</c:v>
                </c:pt>
                <c:pt idx="1797">
                  <c:v>253659.47962544914</c:v>
                </c:pt>
                <c:pt idx="1798">
                  <c:v>253743.58865227291</c:v>
                </c:pt>
                <c:pt idx="1799">
                  <c:v>253740.79245467114</c:v>
                </c:pt>
                <c:pt idx="1800">
                  <c:v>253745.57011353286</c:v>
                </c:pt>
                <c:pt idx="1801">
                  <c:v>253786.46742828263</c:v>
                </c:pt>
                <c:pt idx="1802">
                  <c:v>253796.55459205277</c:v>
                </c:pt>
                <c:pt idx="1803">
                  <c:v>253795.38979872575</c:v>
                </c:pt>
                <c:pt idx="1804">
                  <c:v>253802.23816713574</c:v>
                </c:pt>
                <c:pt idx="1805">
                  <c:v>253811.05100758406</c:v>
                </c:pt>
                <c:pt idx="1806">
                  <c:v>254000.27840682014</c:v>
                </c:pt>
                <c:pt idx="1807">
                  <c:v>254000.98971523906</c:v>
                </c:pt>
                <c:pt idx="1808">
                  <c:v>254009.55856061287</c:v>
                </c:pt>
                <c:pt idx="1809">
                  <c:v>254007.5018112002</c:v>
                </c:pt>
                <c:pt idx="1810">
                  <c:v>254014.76371570266</c:v>
                </c:pt>
                <c:pt idx="1811">
                  <c:v>254056.90348252127</c:v>
                </c:pt>
                <c:pt idx="1812">
                  <c:v>254050.03961748281</c:v>
                </c:pt>
                <c:pt idx="1813">
                  <c:v>254048.69448378758</c:v>
                </c:pt>
                <c:pt idx="1814">
                  <c:v>254096.75247010679</c:v>
                </c:pt>
                <c:pt idx="1815">
                  <c:v>254094.8693443932</c:v>
                </c:pt>
                <c:pt idx="1816">
                  <c:v>254191.8896967599</c:v>
                </c:pt>
                <c:pt idx="1817">
                  <c:v>254185.98881767935</c:v>
                </c:pt>
                <c:pt idx="1818">
                  <c:v>254331.80410226589</c:v>
                </c:pt>
                <c:pt idx="1819">
                  <c:v>254349.16519908301</c:v>
                </c:pt>
                <c:pt idx="1820">
                  <c:v>254537.96018531374</c:v>
                </c:pt>
                <c:pt idx="1821">
                  <c:v>254544.83085482087</c:v>
                </c:pt>
                <c:pt idx="1822">
                  <c:v>254620.6710913867</c:v>
                </c:pt>
                <c:pt idx="1823">
                  <c:v>254616.80387042533</c:v>
                </c:pt>
                <c:pt idx="1824">
                  <c:v>254631.30932931486</c:v>
                </c:pt>
                <c:pt idx="1825">
                  <c:v>254673.54225150382</c:v>
                </c:pt>
                <c:pt idx="1826">
                  <c:v>254686.42091559741</c:v>
                </c:pt>
                <c:pt idx="1827">
                  <c:v>254718.90944363509</c:v>
                </c:pt>
                <c:pt idx="1828">
                  <c:v>254765.56689471463</c:v>
                </c:pt>
                <c:pt idx="1829">
                  <c:v>255322.83957243973</c:v>
                </c:pt>
                <c:pt idx="1830">
                  <c:v>256164.67877122277</c:v>
                </c:pt>
                <c:pt idx="1831">
                  <c:v>256139.08633067503</c:v>
                </c:pt>
                <c:pt idx="1832">
                  <c:v>256227.91441013082</c:v>
                </c:pt>
                <c:pt idx="1833">
                  <c:v>256700.40275044719</c:v>
                </c:pt>
                <c:pt idx="1834">
                  <c:v>257200.41621989632</c:v>
                </c:pt>
                <c:pt idx="1835">
                  <c:v>257179.48005527019</c:v>
                </c:pt>
                <c:pt idx="1836">
                  <c:v>257453.81550902178</c:v>
                </c:pt>
                <c:pt idx="1837">
                  <c:v>257497.82334392343</c:v>
                </c:pt>
                <c:pt idx="1838">
                  <c:v>257533.07975419343</c:v>
                </c:pt>
                <c:pt idx="1839">
                  <c:v>257567.90300516153</c:v>
                </c:pt>
                <c:pt idx="1840">
                  <c:v>257563.97458788246</c:v>
                </c:pt>
                <c:pt idx="1841">
                  <c:v>257590.50920588415</c:v>
                </c:pt>
                <c:pt idx="1842">
                  <c:v>257835.89028479584</c:v>
                </c:pt>
                <c:pt idx="1843">
                  <c:v>257944.48016539487</c:v>
                </c:pt>
                <c:pt idx="1844">
                  <c:v>258210.30612629885</c:v>
                </c:pt>
                <c:pt idx="1845">
                  <c:v>258199.88062678935</c:v>
                </c:pt>
                <c:pt idx="1846">
                  <c:v>258289.75264342973</c:v>
                </c:pt>
                <c:pt idx="1847">
                  <c:v>258292.65248845337</c:v>
                </c:pt>
                <c:pt idx="1848">
                  <c:v>258309.8910170359</c:v>
                </c:pt>
                <c:pt idx="1849">
                  <c:v>258315.0952502299</c:v>
                </c:pt>
                <c:pt idx="1850">
                  <c:v>258321.47806128743</c:v>
                </c:pt>
                <c:pt idx="1851">
                  <c:v>258340.06808903575</c:v>
                </c:pt>
                <c:pt idx="1852">
                  <c:v>258354.32121188933</c:v>
                </c:pt>
                <c:pt idx="1853">
                  <c:v>258591.98457470108</c:v>
                </c:pt>
                <c:pt idx="1854">
                  <c:v>258987.16822510678</c:v>
                </c:pt>
                <c:pt idx="1855">
                  <c:v>258972.35164835237</c:v>
                </c:pt>
                <c:pt idx="1856">
                  <c:v>258969.34521462038</c:v>
                </c:pt>
                <c:pt idx="1857">
                  <c:v>259060.55872127277</c:v>
                </c:pt>
                <c:pt idx="1858">
                  <c:v>259053.26604301223</c:v>
                </c:pt>
                <c:pt idx="1859">
                  <c:v>259093.63388230442</c:v>
                </c:pt>
                <c:pt idx="1860">
                  <c:v>259088.80407048325</c:v>
                </c:pt>
                <c:pt idx="1861">
                  <c:v>259128.87795673133</c:v>
                </c:pt>
                <c:pt idx="1862">
                  <c:v>259186.14374997694</c:v>
                </c:pt>
                <c:pt idx="1863">
                  <c:v>259187.46346568942</c:v>
                </c:pt>
                <c:pt idx="1864">
                  <c:v>259186.99830343513</c:v>
                </c:pt>
                <c:pt idx="1865">
                  <c:v>259207.09225044621</c:v>
                </c:pt>
                <c:pt idx="1866">
                  <c:v>259301.88653188129</c:v>
                </c:pt>
                <c:pt idx="1867">
                  <c:v>259348.26284865761</c:v>
                </c:pt>
                <c:pt idx="1868">
                  <c:v>259677.52788013127</c:v>
                </c:pt>
                <c:pt idx="1869">
                  <c:v>259669.18740150408</c:v>
                </c:pt>
                <c:pt idx="1870">
                  <c:v>259670.02487794097</c:v>
                </c:pt>
                <c:pt idx="1871">
                  <c:v>259679.23373846253</c:v>
                </c:pt>
                <c:pt idx="1872">
                  <c:v>259678.52084965096</c:v>
                </c:pt>
                <c:pt idx="1873">
                  <c:v>259716.2928061173</c:v>
                </c:pt>
                <c:pt idx="1874">
                  <c:v>259715.46757772387</c:v>
                </c:pt>
                <c:pt idx="1875">
                  <c:v>259731.5332354166</c:v>
                </c:pt>
                <c:pt idx="1876">
                  <c:v>259751.7043582717</c:v>
                </c:pt>
                <c:pt idx="1877">
                  <c:v>259749.06093196521</c:v>
                </c:pt>
                <c:pt idx="1878">
                  <c:v>259748.41793163124</c:v>
                </c:pt>
                <c:pt idx="1879">
                  <c:v>259748.098648404</c:v>
                </c:pt>
                <c:pt idx="1880">
                  <c:v>259747.11033226291</c:v>
                </c:pt>
                <c:pt idx="1881">
                  <c:v>259756.10175708745</c:v>
                </c:pt>
                <c:pt idx="1882">
                  <c:v>259814.44581715929</c:v>
                </c:pt>
                <c:pt idx="1883">
                  <c:v>259851.24376881856</c:v>
                </c:pt>
                <c:pt idx="1884">
                  <c:v>259960.15776162254</c:v>
                </c:pt>
                <c:pt idx="1885">
                  <c:v>259950.31446122748</c:v>
                </c:pt>
                <c:pt idx="1886">
                  <c:v>259964.40370613695</c:v>
                </c:pt>
                <c:pt idx="1887">
                  <c:v>260051.15431547567</c:v>
                </c:pt>
                <c:pt idx="1888">
                  <c:v>260147.80753383585</c:v>
                </c:pt>
                <c:pt idx="1889">
                  <c:v>260150.18633216302</c:v>
                </c:pt>
                <c:pt idx="1890">
                  <c:v>260152.39106779304</c:v>
                </c:pt>
                <c:pt idx="1891">
                  <c:v>260158.84969380085</c:v>
                </c:pt>
                <c:pt idx="1892">
                  <c:v>260171.62554456867</c:v>
                </c:pt>
                <c:pt idx="1893">
                  <c:v>260211.27996825162</c:v>
                </c:pt>
                <c:pt idx="1894">
                  <c:v>260209.51063081319</c:v>
                </c:pt>
                <c:pt idx="1895">
                  <c:v>260294.73910247322</c:v>
                </c:pt>
                <c:pt idx="1896">
                  <c:v>260320.6443290782</c:v>
                </c:pt>
                <c:pt idx="1897">
                  <c:v>260347.36187753605</c:v>
                </c:pt>
                <c:pt idx="1898">
                  <c:v>260347.04351620461</c:v>
                </c:pt>
                <c:pt idx="1899">
                  <c:v>260407.40082098977</c:v>
                </c:pt>
                <c:pt idx="1900">
                  <c:v>260443.27485751081</c:v>
                </c:pt>
                <c:pt idx="1901">
                  <c:v>260583.52869625104</c:v>
                </c:pt>
                <c:pt idx="1902">
                  <c:v>261043.83190147474</c:v>
                </c:pt>
                <c:pt idx="1903">
                  <c:v>261032.84549425266</c:v>
                </c:pt>
                <c:pt idx="1904">
                  <c:v>261320.71450927691</c:v>
                </c:pt>
                <c:pt idx="1905">
                  <c:v>261301.41330480907</c:v>
                </c:pt>
                <c:pt idx="1906">
                  <c:v>261705.54096825805</c:v>
                </c:pt>
                <c:pt idx="1907">
                  <c:v>261678.53293484013</c:v>
                </c:pt>
                <c:pt idx="1908">
                  <c:v>261716.11585877842</c:v>
                </c:pt>
                <c:pt idx="1909">
                  <c:v>261712.1113631503</c:v>
                </c:pt>
                <c:pt idx="1910">
                  <c:v>261730.22130271315</c:v>
                </c:pt>
                <c:pt idx="1911">
                  <c:v>261781.73565178894</c:v>
                </c:pt>
                <c:pt idx="1912">
                  <c:v>261824.9199264895</c:v>
                </c:pt>
                <c:pt idx="1913">
                  <c:v>261834.04221661037</c:v>
                </c:pt>
                <c:pt idx="1914">
                  <c:v>261832.36546384488</c:v>
                </c:pt>
                <c:pt idx="1915">
                  <c:v>261912.30273681198</c:v>
                </c:pt>
                <c:pt idx="1916">
                  <c:v>261931.38966636825</c:v>
                </c:pt>
                <c:pt idx="1917">
                  <c:v>261991.49924459617</c:v>
                </c:pt>
                <c:pt idx="1918">
                  <c:v>262091.02917278674</c:v>
                </c:pt>
                <c:pt idx="1919">
                  <c:v>262088.89748641971</c:v>
                </c:pt>
                <c:pt idx="1920">
                  <c:v>262088.24179904428</c:v>
                </c:pt>
                <c:pt idx="1921">
                  <c:v>262109.36159652335</c:v>
                </c:pt>
                <c:pt idx="1922">
                  <c:v>262114.01119967573</c:v>
                </c:pt>
                <c:pt idx="1923">
                  <c:v>262120.90531167475</c:v>
                </c:pt>
                <c:pt idx="1924">
                  <c:v>262131.68402895491</c:v>
                </c:pt>
                <c:pt idx="1925">
                  <c:v>262130.64843273189</c:v>
                </c:pt>
                <c:pt idx="1926">
                  <c:v>262144.9854919982</c:v>
                </c:pt>
                <c:pt idx="1927">
                  <c:v>262195.32723358297</c:v>
                </c:pt>
                <c:pt idx="1928">
                  <c:v>262191.12136958371</c:v>
                </c:pt>
                <c:pt idx="1929">
                  <c:v>262217.48289068387</c:v>
                </c:pt>
                <c:pt idx="1930">
                  <c:v>262273.62256632402</c:v>
                </c:pt>
                <c:pt idx="1931">
                  <c:v>262272.35131598799</c:v>
                </c:pt>
                <c:pt idx="1932">
                  <c:v>262298.61107735761</c:v>
                </c:pt>
                <c:pt idx="1933">
                  <c:v>262349.76184831042</c:v>
                </c:pt>
                <c:pt idx="1934">
                  <c:v>262343.59225856944</c:v>
                </c:pt>
                <c:pt idx="1935">
                  <c:v>262393.92144481209</c:v>
                </c:pt>
                <c:pt idx="1936">
                  <c:v>262457.98775568843</c:v>
                </c:pt>
                <c:pt idx="1937">
                  <c:v>262467.08612041967</c:v>
                </c:pt>
                <c:pt idx="1938">
                  <c:v>262783.26058347721</c:v>
                </c:pt>
                <c:pt idx="1939">
                  <c:v>262901.02951663535</c:v>
                </c:pt>
                <c:pt idx="1940">
                  <c:v>262892.95243679313</c:v>
                </c:pt>
                <c:pt idx="1941">
                  <c:v>263005.70015501295</c:v>
                </c:pt>
                <c:pt idx="1942">
                  <c:v>263009.44858312228</c:v>
                </c:pt>
                <c:pt idx="1943">
                  <c:v>263024.90631641919</c:v>
                </c:pt>
                <c:pt idx="1944">
                  <c:v>263038.49484023842</c:v>
                </c:pt>
                <c:pt idx="1945">
                  <c:v>263059.39145114698</c:v>
                </c:pt>
                <c:pt idx="1946">
                  <c:v>263073.60032300459</c:v>
                </c:pt>
                <c:pt idx="1947">
                  <c:v>263112.71640347084</c:v>
                </c:pt>
                <c:pt idx="1948">
                  <c:v>263116.03825724783</c:v>
                </c:pt>
                <c:pt idx="1949">
                  <c:v>263116.9306962312</c:v>
                </c:pt>
                <c:pt idx="1950">
                  <c:v>263252.18535773153</c:v>
                </c:pt>
                <c:pt idx="1951">
                  <c:v>263247.4014211988</c:v>
                </c:pt>
                <c:pt idx="1952">
                  <c:v>263246.58080228412</c:v>
                </c:pt>
                <c:pt idx="1953">
                  <c:v>263259.92541882838</c:v>
                </c:pt>
                <c:pt idx="1954">
                  <c:v>263262.1754151496</c:v>
                </c:pt>
                <c:pt idx="1955">
                  <c:v>263288.98357278958</c:v>
                </c:pt>
                <c:pt idx="1956">
                  <c:v>263284.9534396797</c:v>
                </c:pt>
                <c:pt idx="1957">
                  <c:v>263284.36241670593</c:v>
                </c:pt>
                <c:pt idx="1958">
                  <c:v>263302.21505955566</c:v>
                </c:pt>
                <c:pt idx="1959">
                  <c:v>263352.08105903491</c:v>
                </c:pt>
                <c:pt idx="1960">
                  <c:v>263404.51989394624</c:v>
                </c:pt>
                <c:pt idx="1961">
                  <c:v>263423.75902410038</c:v>
                </c:pt>
                <c:pt idx="1962">
                  <c:v>263732.62557566771</c:v>
                </c:pt>
                <c:pt idx="1963">
                  <c:v>263894.1982535689</c:v>
                </c:pt>
                <c:pt idx="1964">
                  <c:v>263946.40578044718</c:v>
                </c:pt>
                <c:pt idx="1965">
                  <c:v>264031.65778239869</c:v>
                </c:pt>
                <c:pt idx="1966">
                  <c:v>264027.87546364567</c:v>
                </c:pt>
                <c:pt idx="1967">
                  <c:v>264028.60424418392</c:v>
                </c:pt>
                <c:pt idx="1968">
                  <c:v>264035.13938753877</c:v>
                </c:pt>
                <c:pt idx="1969">
                  <c:v>264038.24547381111</c:v>
                </c:pt>
                <c:pt idx="1970">
                  <c:v>264034.7849844736</c:v>
                </c:pt>
                <c:pt idx="1971">
                  <c:v>264034.3446256048</c:v>
                </c:pt>
                <c:pt idx="1972">
                  <c:v>264069.11357252341</c:v>
                </c:pt>
                <c:pt idx="1973">
                  <c:v>264066.80611136724</c:v>
                </c:pt>
                <c:pt idx="1974">
                  <c:v>264066.22847783176</c:v>
                </c:pt>
                <c:pt idx="1975">
                  <c:v>264066.09673453943</c:v>
                </c:pt>
                <c:pt idx="1976">
                  <c:v>264066.07447734213</c:v>
                </c:pt>
                <c:pt idx="1977">
                  <c:v>264107.79873257742</c:v>
                </c:pt>
                <c:pt idx="1978">
                  <c:v>264102.19891830813</c:v>
                </c:pt>
                <c:pt idx="1979">
                  <c:v>264100.05814468302</c:v>
                </c:pt>
                <c:pt idx="1980">
                  <c:v>264147.71572094917</c:v>
                </c:pt>
                <c:pt idx="1981">
                  <c:v>264174.39147679985</c:v>
                </c:pt>
                <c:pt idx="1982">
                  <c:v>264169.95579736069</c:v>
                </c:pt>
                <c:pt idx="1983">
                  <c:v>264176.03728020814</c:v>
                </c:pt>
                <c:pt idx="1984">
                  <c:v>264199.34772148228</c:v>
                </c:pt>
                <c:pt idx="1985">
                  <c:v>264234.24173892394</c:v>
                </c:pt>
                <c:pt idx="1986">
                  <c:v>264308.21333670936</c:v>
                </c:pt>
                <c:pt idx="1987">
                  <c:v>264358.49467217276</c:v>
                </c:pt>
                <c:pt idx="1988">
                  <c:v>264353.96228147973</c:v>
                </c:pt>
                <c:pt idx="1989">
                  <c:v>264400.02041252377</c:v>
                </c:pt>
                <c:pt idx="1990">
                  <c:v>264437.46540329838</c:v>
                </c:pt>
                <c:pt idx="1991">
                  <c:v>264440.59857574577</c:v>
                </c:pt>
                <c:pt idx="1992">
                  <c:v>264443.72590952006</c:v>
                </c:pt>
                <c:pt idx="1993">
                  <c:v>264448.60475741501</c:v>
                </c:pt>
                <c:pt idx="1994">
                  <c:v>264445.86382965831</c:v>
                </c:pt>
                <c:pt idx="1995">
                  <c:v>264452.7172026452</c:v>
                </c:pt>
                <c:pt idx="1996">
                  <c:v>264669.31717921776</c:v>
                </c:pt>
                <c:pt idx="1997">
                  <c:v>264800.25359323714</c:v>
                </c:pt>
                <c:pt idx="1998">
                  <c:v>264822.07504117966</c:v>
                </c:pt>
                <c:pt idx="1999">
                  <c:v>264818.28719105216</c:v>
                </c:pt>
                <c:pt idx="2000">
                  <c:v>264837.96452898497</c:v>
                </c:pt>
                <c:pt idx="2001">
                  <c:v>264900.18476557691</c:v>
                </c:pt>
                <c:pt idx="2002">
                  <c:v>264917.16419755452</c:v>
                </c:pt>
                <c:pt idx="2003">
                  <c:v>265057.30060433643</c:v>
                </c:pt>
                <c:pt idx="2004">
                  <c:v>265165.82410844171</c:v>
                </c:pt>
                <c:pt idx="2005">
                  <c:v>265210.385914888</c:v>
                </c:pt>
                <c:pt idx="2006">
                  <c:v>265249.70867560088</c:v>
                </c:pt>
                <c:pt idx="2007">
                  <c:v>265614.63057129731</c:v>
                </c:pt>
                <c:pt idx="2008">
                  <c:v>265692.88797461335</c:v>
                </c:pt>
                <c:pt idx="2009">
                  <c:v>265688.54097276507</c:v>
                </c:pt>
                <c:pt idx="2010">
                  <c:v>265733.98068736185</c:v>
                </c:pt>
                <c:pt idx="2011">
                  <c:v>265842.9138643773</c:v>
                </c:pt>
                <c:pt idx="2012">
                  <c:v>265836.77263390541</c:v>
                </c:pt>
                <c:pt idx="2013">
                  <c:v>265949.92137677543</c:v>
                </c:pt>
                <c:pt idx="2014">
                  <c:v>265983.60498900042</c:v>
                </c:pt>
                <c:pt idx="2015">
                  <c:v>265983.66407812788</c:v>
                </c:pt>
                <c:pt idx="2016">
                  <c:v>265983.03069184953</c:v>
                </c:pt>
                <c:pt idx="2017">
                  <c:v>265991.21067281708</c:v>
                </c:pt>
                <c:pt idx="2018">
                  <c:v>265993.73815975839</c:v>
                </c:pt>
                <c:pt idx="2019">
                  <c:v>265992.27410151175</c:v>
                </c:pt>
                <c:pt idx="2020">
                  <c:v>266022.13268048072</c:v>
                </c:pt>
                <c:pt idx="2021">
                  <c:v>266753.8168391845</c:v>
                </c:pt>
                <c:pt idx="2022">
                  <c:v>266738.13144153776</c:v>
                </c:pt>
                <c:pt idx="2023">
                  <c:v>266761.36352167337</c:v>
                </c:pt>
                <c:pt idx="2024">
                  <c:v>266783.63630343397</c:v>
                </c:pt>
                <c:pt idx="2025">
                  <c:v>266785.42842486728</c:v>
                </c:pt>
                <c:pt idx="2026">
                  <c:v>266783.72067884472</c:v>
                </c:pt>
                <c:pt idx="2027">
                  <c:v>266857.08900561294</c:v>
                </c:pt>
                <c:pt idx="2028">
                  <c:v>266925.21925244329</c:v>
                </c:pt>
                <c:pt idx="2029">
                  <c:v>266918.87524880678</c:v>
                </c:pt>
                <c:pt idx="2030">
                  <c:v>267774.15274630196</c:v>
                </c:pt>
                <c:pt idx="2031">
                  <c:v>267878.81978489616</c:v>
                </c:pt>
                <c:pt idx="2032">
                  <c:v>267939.13081929478</c:v>
                </c:pt>
                <c:pt idx="2033">
                  <c:v>267966.02703992848</c:v>
                </c:pt>
                <c:pt idx="2034">
                  <c:v>267970.1197302498</c:v>
                </c:pt>
                <c:pt idx="2035">
                  <c:v>268033.85073447292</c:v>
                </c:pt>
                <c:pt idx="2036">
                  <c:v>268027.42999399028</c:v>
                </c:pt>
                <c:pt idx="2037">
                  <c:v>268031.72594037408</c:v>
                </c:pt>
                <c:pt idx="2038">
                  <c:v>268045.72611259448</c:v>
                </c:pt>
                <c:pt idx="2039">
                  <c:v>268079.79182865686</c:v>
                </c:pt>
                <c:pt idx="2040">
                  <c:v>268076.97354945692</c:v>
                </c:pt>
                <c:pt idx="2041">
                  <c:v>268079.27776202816</c:v>
                </c:pt>
                <c:pt idx="2042">
                  <c:v>268079.9346785979</c:v>
                </c:pt>
                <c:pt idx="2043">
                  <c:v>268079.23693521647</c:v>
                </c:pt>
                <c:pt idx="2044">
                  <c:v>268083.36180408939</c:v>
                </c:pt>
                <c:pt idx="2045">
                  <c:v>268225.63678950648</c:v>
                </c:pt>
                <c:pt idx="2046">
                  <c:v>268240.26051445049</c:v>
                </c:pt>
                <c:pt idx="2047">
                  <c:v>268235.23938731186</c:v>
                </c:pt>
                <c:pt idx="2048">
                  <c:v>268253.17135709571</c:v>
                </c:pt>
                <c:pt idx="2049">
                  <c:v>268264.9815001181</c:v>
                </c:pt>
                <c:pt idx="2050">
                  <c:v>268451.53786007513</c:v>
                </c:pt>
                <c:pt idx="2051">
                  <c:v>268476.758688837</c:v>
                </c:pt>
                <c:pt idx="2052">
                  <c:v>268683.70264155057</c:v>
                </c:pt>
                <c:pt idx="2053">
                  <c:v>268710.5445581348</c:v>
                </c:pt>
                <c:pt idx="2054">
                  <c:v>268703.06482283719</c:v>
                </c:pt>
                <c:pt idx="2055">
                  <c:v>268724.94711589906</c:v>
                </c:pt>
                <c:pt idx="2056">
                  <c:v>268726.90004229062</c:v>
                </c:pt>
                <c:pt idx="2057">
                  <c:v>268726.28636702133</c:v>
                </c:pt>
                <c:pt idx="2058">
                  <c:v>268755.17730665387</c:v>
                </c:pt>
                <c:pt idx="2059">
                  <c:v>268991.29421129916</c:v>
                </c:pt>
                <c:pt idx="2060">
                  <c:v>269014.43080937513</c:v>
                </c:pt>
                <c:pt idx="2061">
                  <c:v>269009.56750200852</c:v>
                </c:pt>
                <c:pt idx="2062">
                  <c:v>269088.15529520053</c:v>
                </c:pt>
                <c:pt idx="2063">
                  <c:v>269140.41133135505</c:v>
                </c:pt>
                <c:pt idx="2064">
                  <c:v>269248.84347998165</c:v>
                </c:pt>
                <c:pt idx="2065">
                  <c:v>269389.79352561041</c:v>
                </c:pt>
                <c:pt idx="2066">
                  <c:v>269411.44003285986</c:v>
                </c:pt>
                <c:pt idx="2067">
                  <c:v>269499.71313107578</c:v>
                </c:pt>
                <c:pt idx="2068">
                  <c:v>270888.17052673065</c:v>
                </c:pt>
                <c:pt idx="2069">
                  <c:v>271108.14551973494</c:v>
                </c:pt>
                <c:pt idx="2070">
                  <c:v>271272.09282548248</c:v>
                </c:pt>
                <c:pt idx="2071">
                  <c:v>271261.17393614887</c:v>
                </c:pt>
                <c:pt idx="2072">
                  <c:v>271697.00541875523</c:v>
                </c:pt>
                <c:pt idx="2073">
                  <c:v>271678.87862167013</c:v>
                </c:pt>
                <c:pt idx="2074">
                  <c:v>271873.09079901257</c:v>
                </c:pt>
                <c:pt idx="2075">
                  <c:v>271859.36868810956</c:v>
                </c:pt>
                <c:pt idx="2076">
                  <c:v>271957.34157828242</c:v>
                </c:pt>
                <c:pt idx="2077">
                  <c:v>271949.95802744111</c:v>
                </c:pt>
                <c:pt idx="2078">
                  <c:v>271946.86950108781</c:v>
                </c:pt>
                <c:pt idx="2079">
                  <c:v>272035.66232900624</c:v>
                </c:pt>
                <c:pt idx="2080">
                  <c:v>272054.67265341582</c:v>
                </c:pt>
                <c:pt idx="2081">
                  <c:v>272083.89595841529</c:v>
                </c:pt>
                <c:pt idx="2082">
                  <c:v>272100.52322621737</c:v>
                </c:pt>
                <c:pt idx="2083">
                  <c:v>272460.53769525071</c:v>
                </c:pt>
                <c:pt idx="2084">
                  <c:v>273189.94314716558</c:v>
                </c:pt>
                <c:pt idx="2085">
                  <c:v>273326.30733214796</c:v>
                </c:pt>
                <c:pt idx="2086">
                  <c:v>273364.029286745</c:v>
                </c:pt>
                <c:pt idx="2087">
                  <c:v>273392.81245237461</c:v>
                </c:pt>
                <c:pt idx="2088">
                  <c:v>273391.20826597442</c:v>
                </c:pt>
                <c:pt idx="2089">
                  <c:v>273467.02685994009</c:v>
                </c:pt>
                <c:pt idx="2090">
                  <c:v>273464.41824617301</c:v>
                </c:pt>
                <c:pt idx="2091">
                  <c:v>273487.82478410384</c:v>
                </c:pt>
                <c:pt idx="2092">
                  <c:v>273614.46951001993</c:v>
                </c:pt>
                <c:pt idx="2093">
                  <c:v>273632.2927400053</c:v>
                </c:pt>
                <c:pt idx="2094">
                  <c:v>273713.54296811612</c:v>
                </c:pt>
                <c:pt idx="2095">
                  <c:v>273882.81417790568</c:v>
                </c:pt>
                <c:pt idx="2096">
                  <c:v>273872.22730274056</c:v>
                </c:pt>
                <c:pt idx="2097">
                  <c:v>273958.80270798749</c:v>
                </c:pt>
                <c:pt idx="2098">
                  <c:v>274032.74168822344</c:v>
                </c:pt>
                <c:pt idx="2099">
                  <c:v>274066.68277276075</c:v>
                </c:pt>
                <c:pt idx="2100">
                  <c:v>274102.48841339734</c:v>
                </c:pt>
                <c:pt idx="2101">
                  <c:v>274182.41295542318</c:v>
                </c:pt>
                <c:pt idx="2102">
                  <c:v>274231.42356734816</c:v>
                </c:pt>
                <c:pt idx="2103">
                  <c:v>274335.70481452195</c:v>
                </c:pt>
                <c:pt idx="2104">
                  <c:v>274398.77951677237</c:v>
                </c:pt>
                <c:pt idx="2105">
                  <c:v>274408.98823908175</c:v>
                </c:pt>
                <c:pt idx="2106">
                  <c:v>274960.05870951631</c:v>
                </c:pt>
                <c:pt idx="2107">
                  <c:v>274965.4042122587</c:v>
                </c:pt>
                <c:pt idx="2108">
                  <c:v>274963.52767151472</c:v>
                </c:pt>
                <c:pt idx="2109">
                  <c:v>274961.42166652926</c:v>
                </c:pt>
                <c:pt idx="2110">
                  <c:v>274981.68774464633</c:v>
                </c:pt>
                <c:pt idx="2111">
                  <c:v>275009.82531985396</c:v>
                </c:pt>
                <c:pt idx="2112">
                  <c:v>275008.35511563573</c:v>
                </c:pt>
                <c:pt idx="2113">
                  <c:v>275029.89002960001</c:v>
                </c:pt>
                <c:pt idx="2114">
                  <c:v>275038.4460562329</c:v>
                </c:pt>
                <c:pt idx="2115">
                  <c:v>275041.09681380552</c:v>
                </c:pt>
                <c:pt idx="2116">
                  <c:v>275250.46803022269</c:v>
                </c:pt>
                <c:pt idx="2117">
                  <c:v>275241.19490039762</c:v>
                </c:pt>
                <c:pt idx="2118">
                  <c:v>275247.11812447506</c:v>
                </c:pt>
                <c:pt idx="2119">
                  <c:v>275245.49800244835</c:v>
                </c:pt>
                <c:pt idx="2120">
                  <c:v>275257.77607341233</c:v>
                </c:pt>
                <c:pt idx="2121">
                  <c:v>275261.07593339076</c:v>
                </c:pt>
                <c:pt idx="2122">
                  <c:v>275276.99479016068</c:v>
                </c:pt>
                <c:pt idx="2123">
                  <c:v>275344.58871316497</c:v>
                </c:pt>
                <c:pt idx="2124">
                  <c:v>275352.42570501461</c:v>
                </c:pt>
                <c:pt idx="2125">
                  <c:v>275350.8950507752</c:v>
                </c:pt>
                <c:pt idx="2126">
                  <c:v>275348.48688348354</c:v>
                </c:pt>
                <c:pt idx="2127">
                  <c:v>275347.84401484893</c:v>
                </c:pt>
                <c:pt idx="2128">
                  <c:v>275445.18351874349</c:v>
                </c:pt>
                <c:pt idx="2129">
                  <c:v>275439.66333870683</c:v>
                </c:pt>
                <c:pt idx="2130">
                  <c:v>275443.32128933357</c:v>
                </c:pt>
                <c:pt idx="2131">
                  <c:v>275600.21258062893</c:v>
                </c:pt>
                <c:pt idx="2132">
                  <c:v>275682.93424215226</c:v>
                </c:pt>
                <c:pt idx="2133">
                  <c:v>275681.59196194395</c:v>
                </c:pt>
                <c:pt idx="2134">
                  <c:v>275680.56246779277</c:v>
                </c:pt>
                <c:pt idx="2135">
                  <c:v>275692.07747247658</c:v>
                </c:pt>
                <c:pt idx="2136">
                  <c:v>275705.78856453038</c:v>
                </c:pt>
                <c:pt idx="2137">
                  <c:v>275704.46933171572</c:v>
                </c:pt>
                <c:pt idx="2138">
                  <c:v>275706.29718758422</c:v>
                </c:pt>
                <c:pt idx="2139">
                  <c:v>275753.97530895565</c:v>
                </c:pt>
                <c:pt idx="2140">
                  <c:v>275779.62380954484</c:v>
                </c:pt>
                <c:pt idx="2141">
                  <c:v>275804.28873517097</c:v>
                </c:pt>
                <c:pt idx="2142">
                  <c:v>275833.59527418646</c:v>
                </c:pt>
                <c:pt idx="2143">
                  <c:v>275859.23429241934</c:v>
                </c:pt>
                <c:pt idx="2144">
                  <c:v>275879.36274467129</c:v>
                </c:pt>
                <c:pt idx="2145">
                  <c:v>275903.44749057374</c:v>
                </c:pt>
                <c:pt idx="2146">
                  <c:v>275898.02033420798</c:v>
                </c:pt>
                <c:pt idx="2147">
                  <c:v>275901.79150241247</c:v>
                </c:pt>
                <c:pt idx="2148">
                  <c:v>275931.59880641795</c:v>
                </c:pt>
                <c:pt idx="2149">
                  <c:v>275948.75230109273</c:v>
                </c:pt>
                <c:pt idx="2150">
                  <c:v>275944.96589965851</c:v>
                </c:pt>
                <c:pt idx="2151">
                  <c:v>275961.11505476607</c:v>
                </c:pt>
                <c:pt idx="2152">
                  <c:v>276014.39061981777</c:v>
                </c:pt>
                <c:pt idx="2153">
                  <c:v>276046.2573072238</c:v>
                </c:pt>
                <c:pt idx="2154">
                  <c:v>276044.07329229813</c:v>
                </c:pt>
                <c:pt idx="2155">
                  <c:v>276129.1119412338</c:v>
                </c:pt>
                <c:pt idx="2156">
                  <c:v>276162.38276366284</c:v>
                </c:pt>
                <c:pt idx="2157">
                  <c:v>276227.51131793938</c:v>
                </c:pt>
                <c:pt idx="2158">
                  <c:v>276234.42224356078</c:v>
                </c:pt>
                <c:pt idx="2159">
                  <c:v>276244.87373175041</c:v>
                </c:pt>
                <c:pt idx="2160">
                  <c:v>276256.71197064326</c:v>
                </c:pt>
                <c:pt idx="2161">
                  <c:v>276288.71580101666</c:v>
                </c:pt>
                <c:pt idx="2162">
                  <c:v>276303.22371829493</c:v>
                </c:pt>
                <c:pt idx="2163">
                  <c:v>276316.8855986757</c:v>
                </c:pt>
                <c:pt idx="2164">
                  <c:v>276342.24199001235</c:v>
                </c:pt>
                <c:pt idx="2165">
                  <c:v>276395.14229959494</c:v>
                </c:pt>
                <c:pt idx="2166">
                  <c:v>276390.81360396225</c:v>
                </c:pt>
                <c:pt idx="2167">
                  <c:v>276422.01955551613</c:v>
                </c:pt>
                <c:pt idx="2168">
                  <c:v>276419.51546716696</c:v>
                </c:pt>
                <c:pt idx="2169">
                  <c:v>276418.78708172683</c:v>
                </c:pt>
                <c:pt idx="2170">
                  <c:v>276418.64172949735</c:v>
                </c:pt>
                <c:pt idx="2171">
                  <c:v>276456.97762276238</c:v>
                </c:pt>
                <c:pt idx="2172">
                  <c:v>276454.23752910178</c:v>
                </c:pt>
                <c:pt idx="2173">
                  <c:v>276485.43847607879</c:v>
                </c:pt>
                <c:pt idx="2174">
                  <c:v>276482.00081463595</c:v>
                </c:pt>
                <c:pt idx="2175">
                  <c:v>276488.93720213993</c:v>
                </c:pt>
                <c:pt idx="2176">
                  <c:v>276538.37781258137</c:v>
                </c:pt>
                <c:pt idx="2177">
                  <c:v>276566.52267515537</c:v>
                </c:pt>
                <c:pt idx="2178">
                  <c:v>276574.6882130896</c:v>
                </c:pt>
                <c:pt idx="2179">
                  <c:v>276612.98406973929</c:v>
                </c:pt>
                <c:pt idx="2180">
                  <c:v>276609.45215543127</c:v>
                </c:pt>
                <c:pt idx="2181">
                  <c:v>276644.52752293641</c:v>
                </c:pt>
                <c:pt idx="2182">
                  <c:v>276649.21773340146</c:v>
                </c:pt>
                <c:pt idx="2183">
                  <c:v>276662.97996871936</c:v>
                </c:pt>
                <c:pt idx="2184">
                  <c:v>276662.10609935026</c:v>
                </c:pt>
                <c:pt idx="2185">
                  <c:v>276729.91548256075</c:v>
                </c:pt>
                <c:pt idx="2186">
                  <c:v>276731.87947170128</c:v>
                </c:pt>
                <c:pt idx="2187">
                  <c:v>276732.12632026267</c:v>
                </c:pt>
                <c:pt idx="2188">
                  <c:v>276812.54890549107</c:v>
                </c:pt>
                <c:pt idx="2189">
                  <c:v>276928.60930243036</c:v>
                </c:pt>
                <c:pt idx="2190">
                  <c:v>276923.49712711165</c:v>
                </c:pt>
                <c:pt idx="2191">
                  <c:v>276943.09215292416</c:v>
                </c:pt>
                <c:pt idx="2192">
                  <c:v>276940.71699828026</c:v>
                </c:pt>
                <c:pt idx="2193">
                  <c:v>276965.57389772084</c:v>
                </c:pt>
                <c:pt idx="2194">
                  <c:v>276962.31802533951</c:v>
                </c:pt>
                <c:pt idx="2195">
                  <c:v>276980.30833795416</c:v>
                </c:pt>
                <c:pt idx="2196">
                  <c:v>276975.01490037161</c:v>
                </c:pt>
                <c:pt idx="2197">
                  <c:v>276996.30265847599</c:v>
                </c:pt>
                <c:pt idx="2198">
                  <c:v>276993.71178022708</c:v>
                </c:pt>
                <c:pt idx="2199">
                  <c:v>277024.99591732031</c:v>
                </c:pt>
                <c:pt idx="2200">
                  <c:v>277028.73683856428</c:v>
                </c:pt>
                <c:pt idx="2201">
                  <c:v>277044.43588904809</c:v>
                </c:pt>
                <c:pt idx="2202">
                  <c:v>277047.01671424328</c:v>
                </c:pt>
                <c:pt idx="2203">
                  <c:v>277052.43214936304</c:v>
                </c:pt>
                <c:pt idx="2204">
                  <c:v>277051.28056987503</c:v>
                </c:pt>
                <c:pt idx="2205">
                  <c:v>277080.16992911493</c:v>
                </c:pt>
                <c:pt idx="2206">
                  <c:v>277100.59492449887</c:v>
                </c:pt>
                <c:pt idx="2207">
                  <c:v>277101.17194343725</c:v>
                </c:pt>
                <c:pt idx="2208">
                  <c:v>277108.68469138269</c:v>
                </c:pt>
                <c:pt idx="2209">
                  <c:v>277117.24703958642</c:v>
                </c:pt>
                <c:pt idx="2210">
                  <c:v>277117.35793047491</c:v>
                </c:pt>
                <c:pt idx="2211">
                  <c:v>277123.59398450935</c:v>
                </c:pt>
                <c:pt idx="2212">
                  <c:v>277137.38953977352</c:v>
                </c:pt>
                <c:pt idx="2213">
                  <c:v>277135.81380044203</c:v>
                </c:pt>
                <c:pt idx="2214">
                  <c:v>277133.78286411037</c:v>
                </c:pt>
                <c:pt idx="2215">
                  <c:v>277133.6309269112</c:v>
                </c:pt>
                <c:pt idx="2216">
                  <c:v>277135.95098730922</c:v>
                </c:pt>
                <c:pt idx="2217">
                  <c:v>277142.87025389227</c:v>
                </c:pt>
                <c:pt idx="2218">
                  <c:v>277159.42627232301</c:v>
                </c:pt>
                <c:pt idx="2219">
                  <c:v>277187.9941533457</c:v>
                </c:pt>
                <c:pt idx="2220">
                  <c:v>277226.99644553685</c:v>
                </c:pt>
                <c:pt idx="2221">
                  <c:v>277222.12813359324</c:v>
                </c:pt>
                <c:pt idx="2222">
                  <c:v>277221.16510373552</c:v>
                </c:pt>
                <c:pt idx="2223">
                  <c:v>277299.69762708241</c:v>
                </c:pt>
                <c:pt idx="2224">
                  <c:v>277328.36340465362</c:v>
                </c:pt>
                <c:pt idx="2225">
                  <c:v>277362.99740359467</c:v>
                </c:pt>
                <c:pt idx="2226">
                  <c:v>277359.84030575765</c:v>
                </c:pt>
                <c:pt idx="2227">
                  <c:v>277359.40784885251</c:v>
                </c:pt>
                <c:pt idx="2228">
                  <c:v>277359.14589876076</c:v>
                </c:pt>
                <c:pt idx="2229">
                  <c:v>277359.75768633874</c:v>
                </c:pt>
                <c:pt idx="2230">
                  <c:v>277359.60811972868</c:v>
                </c:pt>
                <c:pt idx="2231">
                  <c:v>277359.57897026319</c:v>
                </c:pt>
                <c:pt idx="2232">
                  <c:v>277361.7093396362</c:v>
                </c:pt>
                <c:pt idx="2233">
                  <c:v>277375.44589357253</c:v>
                </c:pt>
                <c:pt idx="2234">
                  <c:v>277381.6892349734</c:v>
                </c:pt>
                <c:pt idx="2235">
                  <c:v>277394.07358734711</c:v>
                </c:pt>
                <c:pt idx="2236">
                  <c:v>277400.74284458335</c:v>
                </c:pt>
                <c:pt idx="2237">
                  <c:v>277406.06319274177</c:v>
                </c:pt>
                <c:pt idx="2238">
                  <c:v>277455.67883167585</c:v>
                </c:pt>
                <c:pt idx="2239">
                  <c:v>277451.89449353213</c:v>
                </c:pt>
                <c:pt idx="2240">
                  <c:v>277451.10254118522</c:v>
                </c:pt>
                <c:pt idx="2241">
                  <c:v>277469.21305144549</c:v>
                </c:pt>
                <c:pt idx="2242">
                  <c:v>277467.5385814695</c:v>
                </c:pt>
                <c:pt idx="2243">
                  <c:v>277509.03394316055</c:v>
                </c:pt>
                <c:pt idx="2244">
                  <c:v>277521.2515202036</c:v>
                </c:pt>
                <c:pt idx="2245">
                  <c:v>277519.00494806661</c:v>
                </c:pt>
                <c:pt idx="2246">
                  <c:v>277518.56011141848</c:v>
                </c:pt>
                <c:pt idx="2247">
                  <c:v>277583.86329908943</c:v>
                </c:pt>
                <c:pt idx="2248">
                  <c:v>277634.96182928327</c:v>
                </c:pt>
                <c:pt idx="2249">
                  <c:v>277699.75196002075</c:v>
                </c:pt>
                <c:pt idx="2250">
                  <c:v>277705.1378505769</c:v>
                </c:pt>
                <c:pt idx="2251">
                  <c:v>277706.56692068488</c:v>
                </c:pt>
                <c:pt idx="2252">
                  <c:v>277720.83180868416</c:v>
                </c:pt>
                <c:pt idx="2253">
                  <c:v>277719.89143112191</c:v>
                </c:pt>
                <c:pt idx="2254">
                  <c:v>277719.77237487107</c:v>
                </c:pt>
                <c:pt idx="2255">
                  <c:v>277730.61821494164</c:v>
                </c:pt>
                <c:pt idx="2256">
                  <c:v>277729.18216476584</c:v>
                </c:pt>
                <c:pt idx="2257">
                  <c:v>277735.58161384659</c:v>
                </c:pt>
                <c:pt idx="2258">
                  <c:v>277747.88097621233</c:v>
                </c:pt>
                <c:pt idx="2259">
                  <c:v>277746.88668969879</c:v>
                </c:pt>
                <c:pt idx="2260">
                  <c:v>277803.93948112696</c:v>
                </c:pt>
                <c:pt idx="2261">
                  <c:v>277800.88120173407</c:v>
                </c:pt>
                <c:pt idx="2262">
                  <c:v>277951.45008809335</c:v>
                </c:pt>
                <c:pt idx="2263">
                  <c:v>277957.45171720913</c:v>
                </c:pt>
                <c:pt idx="2264">
                  <c:v>277954.92769835191</c:v>
                </c:pt>
                <c:pt idx="2265">
                  <c:v>277979.83797994629</c:v>
                </c:pt>
                <c:pt idx="2266">
                  <c:v>277977.08370665117</c:v>
                </c:pt>
                <c:pt idx="2267">
                  <c:v>277975.60972705024</c:v>
                </c:pt>
                <c:pt idx="2268">
                  <c:v>278004.78860545461</c:v>
                </c:pt>
                <c:pt idx="2269">
                  <c:v>278001.22069331259</c:v>
                </c:pt>
                <c:pt idx="2270">
                  <c:v>278000.51381877327</c:v>
                </c:pt>
                <c:pt idx="2271">
                  <c:v>278000.42132189992</c:v>
                </c:pt>
                <c:pt idx="2272">
                  <c:v>278000.40257668635</c:v>
                </c:pt>
                <c:pt idx="2273">
                  <c:v>278036.31506943004</c:v>
                </c:pt>
                <c:pt idx="2274">
                  <c:v>278033.65223941306</c:v>
                </c:pt>
                <c:pt idx="2275">
                  <c:v>278115.09878741828</c:v>
                </c:pt>
                <c:pt idx="2276">
                  <c:v>278110.91935109708</c:v>
                </c:pt>
                <c:pt idx="2277">
                  <c:v>278140.92451148992</c:v>
                </c:pt>
                <c:pt idx="2278">
                  <c:v>278151.69989238546</c:v>
                </c:pt>
                <c:pt idx="2279">
                  <c:v>278161.6187004323</c:v>
                </c:pt>
                <c:pt idx="2280">
                  <c:v>278162.6345417464</c:v>
                </c:pt>
                <c:pt idx="2281">
                  <c:v>278276.29713174619</c:v>
                </c:pt>
                <c:pt idx="2282">
                  <c:v>278271.87203215813</c:v>
                </c:pt>
                <c:pt idx="2283">
                  <c:v>278270.89473486622</c:v>
                </c:pt>
                <c:pt idx="2284">
                  <c:v>278321.20982927387</c:v>
                </c:pt>
                <c:pt idx="2285">
                  <c:v>278393.46020379895</c:v>
                </c:pt>
                <c:pt idx="2286">
                  <c:v>278426.8521457694</c:v>
                </c:pt>
                <c:pt idx="2287">
                  <c:v>278454.20255370805</c:v>
                </c:pt>
                <c:pt idx="2288">
                  <c:v>278456.86700801755</c:v>
                </c:pt>
                <c:pt idx="2289">
                  <c:v>278810.41451008158</c:v>
                </c:pt>
                <c:pt idx="2290">
                  <c:v>278816.91440189898</c:v>
                </c:pt>
                <c:pt idx="2291">
                  <c:v>278809.84425171197</c:v>
                </c:pt>
                <c:pt idx="2292">
                  <c:v>278863.27930472797</c:v>
                </c:pt>
                <c:pt idx="2293">
                  <c:v>278922.30618225015</c:v>
                </c:pt>
                <c:pt idx="2294">
                  <c:v>278915.06995912921</c:v>
                </c:pt>
                <c:pt idx="2295">
                  <c:v>278986.29285889381</c:v>
                </c:pt>
                <c:pt idx="2296">
                  <c:v>278981.05671054701</c:v>
                </c:pt>
                <c:pt idx="2297">
                  <c:v>279037.26482597151</c:v>
                </c:pt>
                <c:pt idx="2298">
                  <c:v>279033.62913254212</c:v>
                </c:pt>
                <c:pt idx="2299">
                  <c:v>279039.19409037224</c:v>
                </c:pt>
                <c:pt idx="2300">
                  <c:v>279038.46741702419</c:v>
                </c:pt>
                <c:pt idx="2301">
                  <c:v>279038.17947825242</c:v>
                </c:pt>
                <c:pt idx="2302">
                  <c:v>279047.11817942013</c:v>
                </c:pt>
                <c:pt idx="2303">
                  <c:v>279054.80472666386</c:v>
                </c:pt>
                <c:pt idx="2304">
                  <c:v>279054.42775910272</c:v>
                </c:pt>
                <c:pt idx="2305">
                  <c:v>279086.85127154028</c:v>
                </c:pt>
                <c:pt idx="2306">
                  <c:v>279101.19425727922</c:v>
                </c:pt>
                <c:pt idx="2307">
                  <c:v>279136.86516943731</c:v>
                </c:pt>
                <c:pt idx="2308">
                  <c:v>279159.07201370201</c:v>
                </c:pt>
                <c:pt idx="2309">
                  <c:v>279436.66101314576</c:v>
                </c:pt>
                <c:pt idx="2310">
                  <c:v>279486.49496577278</c:v>
                </c:pt>
                <c:pt idx="2311">
                  <c:v>279663.51453372085</c:v>
                </c:pt>
                <c:pt idx="2312">
                  <c:v>279761.55366868817</c:v>
                </c:pt>
                <c:pt idx="2313">
                  <c:v>279752.46333761985</c:v>
                </c:pt>
                <c:pt idx="2314">
                  <c:v>279813.00445085712</c:v>
                </c:pt>
                <c:pt idx="2315">
                  <c:v>279809.38333216059</c:v>
                </c:pt>
                <c:pt idx="2316">
                  <c:v>280337.85387954349</c:v>
                </c:pt>
                <c:pt idx="2317">
                  <c:v>280327.62039774825</c:v>
                </c:pt>
                <c:pt idx="2318">
                  <c:v>280393.57927279465</c:v>
                </c:pt>
                <c:pt idx="2319">
                  <c:v>280477.68944101315</c:v>
                </c:pt>
                <c:pt idx="2320">
                  <c:v>280477.07958502631</c:v>
                </c:pt>
                <c:pt idx="2321">
                  <c:v>280489.27376347728</c:v>
                </c:pt>
                <c:pt idx="2322">
                  <c:v>280488.0490030268</c:v>
                </c:pt>
                <c:pt idx="2323">
                  <c:v>280507.01520813996</c:v>
                </c:pt>
                <c:pt idx="2324">
                  <c:v>280512.71037276945</c:v>
                </c:pt>
                <c:pt idx="2325">
                  <c:v>280562.57768924255</c:v>
                </c:pt>
                <c:pt idx="2326">
                  <c:v>280614.59930047847</c:v>
                </c:pt>
                <c:pt idx="2327">
                  <c:v>280629.04711893387</c:v>
                </c:pt>
                <c:pt idx="2328">
                  <c:v>280629.87133763195</c:v>
                </c:pt>
                <c:pt idx="2329">
                  <c:v>280664.40506943554</c:v>
                </c:pt>
                <c:pt idx="2330">
                  <c:v>280662.32536042872</c:v>
                </c:pt>
                <c:pt idx="2331">
                  <c:v>280666.61085866072</c:v>
                </c:pt>
                <c:pt idx="2332">
                  <c:v>280684.95359884977</c:v>
                </c:pt>
                <c:pt idx="2333">
                  <c:v>280683.69946943474</c:v>
                </c:pt>
                <c:pt idx="2334">
                  <c:v>280702.61150219775</c:v>
                </c:pt>
                <c:pt idx="2335">
                  <c:v>280822.87903623038</c:v>
                </c:pt>
                <c:pt idx="2336">
                  <c:v>280898.14321965346</c:v>
                </c:pt>
                <c:pt idx="2337">
                  <c:v>280902.28986282588</c:v>
                </c:pt>
                <c:pt idx="2338">
                  <c:v>280899.46618395089</c:v>
                </c:pt>
                <c:pt idx="2339">
                  <c:v>280961.35796225787</c:v>
                </c:pt>
                <c:pt idx="2340">
                  <c:v>280954.37960654742</c:v>
                </c:pt>
                <c:pt idx="2341">
                  <c:v>280994.45990216598</c:v>
                </c:pt>
                <c:pt idx="2342">
                  <c:v>280990.76415381365</c:v>
                </c:pt>
                <c:pt idx="2343">
                  <c:v>281039.08848020429</c:v>
                </c:pt>
                <c:pt idx="2344">
                  <c:v>281035.83489061234</c:v>
                </c:pt>
                <c:pt idx="2345">
                  <c:v>281118.84523720411</c:v>
                </c:pt>
                <c:pt idx="2346">
                  <c:v>281164.54558489856</c:v>
                </c:pt>
                <c:pt idx="2347">
                  <c:v>281198.82632216916</c:v>
                </c:pt>
                <c:pt idx="2348">
                  <c:v>281217.38131787913</c:v>
                </c:pt>
                <c:pt idx="2349">
                  <c:v>281297.36530023074</c:v>
                </c:pt>
                <c:pt idx="2350">
                  <c:v>281330.77159743494</c:v>
                </c:pt>
                <c:pt idx="2351">
                  <c:v>281334.3857360637</c:v>
                </c:pt>
                <c:pt idx="2352">
                  <c:v>281344.77949601965</c:v>
                </c:pt>
                <c:pt idx="2353">
                  <c:v>281387.7819377589</c:v>
                </c:pt>
                <c:pt idx="2354">
                  <c:v>281394.58526497672</c:v>
                </c:pt>
                <c:pt idx="2355">
                  <c:v>281442.11636592634</c:v>
                </c:pt>
                <c:pt idx="2356">
                  <c:v>281507.18113379704</c:v>
                </c:pt>
                <c:pt idx="2357">
                  <c:v>282186.97191257338</c:v>
                </c:pt>
                <c:pt idx="2358">
                  <c:v>282268.36573692178</c:v>
                </c:pt>
                <c:pt idx="2359">
                  <c:v>282376.05422297871</c:v>
                </c:pt>
                <c:pt idx="2360">
                  <c:v>282368.30604041938</c:v>
                </c:pt>
                <c:pt idx="2361">
                  <c:v>282423.21437063947</c:v>
                </c:pt>
                <c:pt idx="2362">
                  <c:v>282421.18159051624</c:v>
                </c:pt>
                <c:pt idx="2363">
                  <c:v>282447.33414858032</c:v>
                </c:pt>
                <c:pt idx="2364">
                  <c:v>282462.89864618471</c:v>
                </c:pt>
                <c:pt idx="2365">
                  <c:v>282490.9669914117</c:v>
                </c:pt>
                <c:pt idx="2366">
                  <c:v>282492.62517456291</c:v>
                </c:pt>
                <c:pt idx="2367">
                  <c:v>282617.51017709612</c:v>
                </c:pt>
                <c:pt idx="2368">
                  <c:v>282736.97114014928</c:v>
                </c:pt>
                <c:pt idx="2369">
                  <c:v>282767.98674218124</c:v>
                </c:pt>
                <c:pt idx="2370">
                  <c:v>282763.77293231862</c:v>
                </c:pt>
                <c:pt idx="2371">
                  <c:v>282774.38092328631</c:v>
                </c:pt>
                <c:pt idx="2372">
                  <c:v>282771.90637950081</c:v>
                </c:pt>
                <c:pt idx="2373">
                  <c:v>282858.10292949528</c:v>
                </c:pt>
                <c:pt idx="2374">
                  <c:v>282874.37812092144</c:v>
                </c:pt>
                <c:pt idx="2375">
                  <c:v>282872.85879282979</c:v>
                </c:pt>
                <c:pt idx="2376">
                  <c:v>282884.96517168573</c:v>
                </c:pt>
                <c:pt idx="2377">
                  <c:v>282922.56302155519</c:v>
                </c:pt>
                <c:pt idx="2378">
                  <c:v>282928.67764874978</c:v>
                </c:pt>
                <c:pt idx="2379">
                  <c:v>283055.52255774243</c:v>
                </c:pt>
                <c:pt idx="2380">
                  <c:v>283051.6013400302</c:v>
                </c:pt>
                <c:pt idx="2381">
                  <c:v>283086.48837740399</c:v>
                </c:pt>
                <c:pt idx="2382">
                  <c:v>283084.97466848645</c:v>
                </c:pt>
                <c:pt idx="2383">
                  <c:v>283273.69796634786</c:v>
                </c:pt>
                <c:pt idx="2384">
                  <c:v>283414.93081447209</c:v>
                </c:pt>
                <c:pt idx="2385">
                  <c:v>283428.40287212847</c:v>
                </c:pt>
                <c:pt idx="2386">
                  <c:v>283422.91623153712</c:v>
                </c:pt>
                <c:pt idx="2387">
                  <c:v>283436.9870824315</c:v>
                </c:pt>
                <c:pt idx="2388">
                  <c:v>283440.52417691558</c:v>
                </c:pt>
                <c:pt idx="2389">
                  <c:v>283498.70765152824</c:v>
                </c:pt>
                <c:pt idx="2390">
                  <c:v>283525.07044572249</c:v>
                </c:pt>
                <c:pt idx="2391">
                  <c:v>283589.53009878448</c:v>
                </c:pt>
                <c:pt idx="2392">
                  <c:v>283616.91378276964</c:v>
                </c:pt>
                <c:pt idx="2393">
                  <c:v>283615.83986202336</c:v>
                </c:pt>
                <c:pt idx="2394">
                  <c:v>283620.29490127333</c:v>
                </c:pt>
                <c:pt idx="2395">
                  <c:v>283726.86618138367</c:v>
                </c:pt>
                <c:pt idx="2396">
                  <c:v>283765.51200721902</c:v>
                </c:pt>
                <c:pt idx="2397">
                  <c:v>283837.26346054563</c:v>
                </c:pt>
                <c:pt idx="2398">
                  <c:v>283833.93655829184</c:v>
                </c:pt>
                <c:pt idx="2399">
                  <c:v>283833.29079227062</c:v>
                </c:pt>
                <c:pt idx="2400">
                  <c:v>283849.85761005158</c:v>
                </c:pt>
                <c:pt idx="2401">
                  <c:v>283906.57540212502</c:v>
                </c:pt>
                <c:pt idx="2402">
                  <c:v>283949.58188264573</c:v>
                </c:pt>
                <c:pt idx="2403">
                  <c:v>284000.22372324613</c:v>
                </c:pt>
                <c:pt idx="2404">
                  <c:v>284105.00116983108</c:v>
                </c:pt>
                <c:pt idx="2405">
                  <c:v>284107.82519990444</c:v>
                </c:pt>
                <c:pt idx="2406">
                  <c:v>284129.86873692251</c:v>
                </c:pt>
                <c:pt idx="2407">
                  <c:v>284219.69364908023</c:v>
                </c:pt>
                <c:pt idx="2408">
                  <c:v>284485.99293760088</c:v>
                </c:pt>
                <c:pt idx="2409">
                  <c:v>284542.3134365069</c:v>
                </c:pt>
                <c:pt idx="2410">
                  <c:v>284559.67484062264</c:v>
                </c:pt>
                <c:pt idx="2411">
                  <c:v>284555.31993681082</c:v>
                </c:pt>
                <c:pt idx="2412">
                  <c:v>284587.39009977825</c:v>
                </c:pt>
                <c:pt idx="2413">
                  <c:v>284584.01820023212</c:v>
                </c:pt>
                <c:pt idx="2414">
                  <c:v>284582.13064063899</c:v>
                </c:pt>
                <c:pt idx="2415">
                  <c:v>284636.67205635161</c:v>
                </c:pt>
                <c:pt idx="2416">
                  <c:v>284681.64384300675</c:v>
                </c:pt>
                <c:pt idx="2417">
                  <c:v>284677.77842193708</c:v>
                </c:pt>
                <c:pt idx="2418">
                  <c:v>284697.78237436328</c:v>
                </c:pt>
                <c:pt idx="2419">
                  <c:v>284792.90550918144</c:v>
                </c:pt>
                <c:pt idx="2420">
                  <c:v>284891.75468321214</c:v>
                </c:pt>
                <c:pt idx="2421">
                  <c:v>284932.08999275434</c:v>
                </c:pt>
                <c:pt idx="2422">
                  <c:v>284992.41230940091</c:v>
                </c:pt>
                <c:pt idx="2423">
                  <c:v>284990.09475129133</c:v>
                </c:pt>
                <c:pt idx="2424">
                  <c:v>285041.68377392262</c:v>
                </c:pt>
                <c:pt idx="2425">
                  <c:v>285128.11738282361</c:v>
                </c:pt>
                <c:pt idx="2426">
                  <c:v>285164.76467037783</c:v>
                </c:pt>
                <c:pt idx="2427">
                  <c:v>285167.73668666859</c:v>
                </c:pt>
                <c:pt idx="2428">
                  <c:v>285322.93006549601</c:v>
                </c:pt>
                <c:pt idx="2429">
                  <c:v>285362.66526480636</c:v>
                </c:pt>
                <c:pt idx="2430">
                  <c:v>285449.08675736323</c:v>
                </c:pt>
                <c:pt idx="2431">
                  <c:v>285483.52009032998</c:v>
                </c:pt>
                <c:pt idx="2432">
                  <c:v>285573.25566639972</c:v>
                </c:pt>
                <c:pt idx="2433">
                  <c:v>285650.79162044363</c:v>
                </c:pt>
                <c:pt idx="2434">
                  <c:v>285660.8430497786</c:v>
                </c:pt>
                <c:pt idx="2435">
                  <c:v>285667.76727703866</c:v>
                </c:pt>
                <c:pt idx="2436">
                  <c:v>285742.23107935378</c:v>
                </c:pt>
                <c:pt idx="2437">
                  <c:v>285766.03851023538</c:v>
                </c:pt>
                <c:pt idx="2438">
                  <c:v>285840.07538701972</c:v>
                </c:pt>
                <c:pt idx="2439">
                  <c:v>285879.8101912319</c:v>
                </c:pt>
                <c:pt idx="2440">
                  <c:v>285882.90815604164</c:v>
                </c:pt>
                <c:pt idx="2441">
                  <c:v>285955.8398115242</c:v>
                </c:pt>
                <c:pt idx="2442">
                  <c:v>286026.62661070039</c:v>
                </c:pt>
                <c:pt idx="2443">
                  <c:v>286301.72614042746</c:v>
                </c:pt>
                <c:pt idx="2444">
                  <c:v>286338.89750376419</c:v>
                </c:pt>
                <c:pt idx="2445">
                  <c:v>286361.20040078595</c:v>
                </c:pt>
                <c:pt idx="2446">
                  <c:v>286357.91463264247</c:v>
                </c:pt>
                <c:pt idx="2447">
                  <c:v>286402.35207096249</c:v>
                </c:pt>
                <c:pt idx="2448">
                  <c:v>286436.63149123912</c:v>
                </c:pt>
                <c:pt idx="2449">
                  <c:v>286468.40730606439</c:v>
                </c:pt>
                <c:pt idx="2450">
                  <c:v>286477.97065745073</c:v>
                </c:pt>
                <c:pt idx="2451">
                  <c:v>286527.81518992904</c:v>
                </c:pt>
                <c:pt idx="2452">
                  <c:v>286669.29883759638</c:v>
                </c:pt>
                <c:pt idx="2453">
                  <c:v>286757.20800649095</c:v>
                </c:pt>
                <c:pt idx="2454">
                  <c:v>287106.7146638945</c:v>
                </c:pt>
                <c:pt idx="2455">
                  <c:v>287144.73829789995</c:v>
                </c:pt>
                <c:pt idx="2456">
                  <c:v>287162.22486033832</c:v>
                </c:pt>
                <c:pt idx="2457">
                  <c:v>287157.69031855516</c:v>
                </c:pt>
                <c:pt idx="2458">
                  <c:v>287221.65882068267</c:v>
                </c:pt>
                <c:pt idx="2459">
                  <c:v>287272.31628961104</c:v>
                </c:pt>
                <c:pt idx="2460">
                  <c:v>287549.43801961013</c:v>
                </c:pt>
                <c:pt idx="2461">
                  <c:v>287536.52897685667</c:v>
                </c:pt>
                <c:pt idx="2462">
                  <c:v>287730.45492751943</c:v>
                </c:pt>
                <c:pt idx="2463">
                  <c:v>288491.84050391719</c:v>
                </c:pt>
                <c:pt idx="2464">
                  <c:v>288545.03366904892</c:v>
                </c:pt>
                <c:pt idx="2465">
                  <c:v>288628.28564012609</c:v>
                </c:pt>
                <c:pt idx="2466">
                  <c:v>288638.15339270834</c:v>
                </c:pt>
                <c:pt idx="2467">
                  <c:v>288764.10981369938</c:v>
                </c:pt>
                <c:pt idx="2468">
                  <c:v>288820.66838120733</c:v>
                </c:pt>
                <c:pt idx="2469">
                  <c:v>288936.31765654293</c:v>
                </c:pt>
                <c:pt idx="2470">
                  <c:v>288939.44648291037</c:v>
                </c:pt>
                <c:pt idx="2471">
                  <c:v>288991.5349535378</c:v>
                </c:pt>
                <c:pt idx="2472">
                  <c:v>288989.99459744315</c:v>
                </c:pt>
                <c:pt idx="2473">
                  <c:v>289004.08761773515</c:v>
                </c:pt>
                <c:pt idx="2474">
                  <c:v>289074.41118624818</c:v>
                </c:pt>
                <c:pt idx="2475">
                  <c:v>289125.23999608622</c:v>
                </c:pt>
                <c:pt idx="2476">
                  <c:v>289167.91718422581</c:v>
                </c:pt>
                <c:pt idx="2477">
                  <c:v>289165.15154088312</c:v>
                </c:pt>
                <c:pt idx="2478">
                  <c:v>289188.62147012155</c:v>
                </c:pt>
                <c:pt idx="2479">
                  <c:v>289293.0737948062</c:v>
                </c:pt>
                <c:pt idx="2480">
                  <c:v>289508.20286476368</c:v>
                </c:pt>
                <c:pt idx="2481">
                  <c:v>289572.58455178526</c:v>
                </c:pt>
                <c:pt idx="2482">
                  <c:v>289583.32582253817</c:v>
                </c:pt>
                <c:pt idx="2483">
                  <c:v>289665.59562344593</c:v>
                </c:pt>
                <c:pt idx="2484">
                  <c:v>289744.16712981299</c:v>
                </c:pt>
                <c:pt idx="2485">
                  <c:v>289830.0668293768</c:v>
                </c:pt>
                <c:pt idx="2486">
                  <c:v>289901.18586222053</c:v>
                </c:pt>
                <c:pt idx="2487">
                  <c:v>290070.51036636427</c:v>
                </c:pt>
                <c:pt idx="2488">
                  <c:v>290153.4068368813</c:v>
                </c:pt>
                <c:pt idx="2489">
                  <c:v>290216.5312337025</c:v>
                </c:pt>
                <c:pt idx="2490">
                  <c:v>290234.96726096119</c:v>
                </c:pt>
                <c:pt idx="2491">
                  <c:v>290383.78432590119</c:v>
                </c:pt>
                <c:pt idx="2492">
                  <c:v>290312.8810605621</c:v>
                </c:pt>
                <c:pt idx="2493">
                  <c:v>290366.04261783976</c:v>
                </c:pt>
                <c:pt idx="2494">
                  <c:v>290377.76935124688</c:v>
                </c:pt>
                <c:pt idx="2495">
                  <c:v>290385.40839890967</c:v>
                </c:pt>
                <c:pt idx="2496">
                  <c:v>290421.52669390402</c:v>
                </c:pt>
                <c:pt idx="2497">
                  <c:v>290420.08563915128</c:v>
                </c:pt>
                <c:pt idx="2498">
                  <c:v>290473.18863409897</c:v>
                </c:pt>
                <c:pt idx="2499">
                  <c:v>290508.40281276382</c:v>
                </c:pt>
                <c:pt idx="2500">
                  <c:v>290547.26027952292</c:v>
                </c:pt>
                <c:pt idx="2501">
                  <c:v>290623.95041616837</c:v>
                </c:pt>
                <c:pt idx="2502">
                  <c:v>290618.68964003521</c:v>
                </c:pt>
                <c:pt idx="2503">
                  <c:v>290725.35649000481</c:v>
                </c:pt>
                <c:pt idx="2504">
                  <c:v>290821.08056915086</c:v>
                </c:pt>
                <c:pt idx="2505">
                  <c:v>290814.01050676347</c:v>
                </c:pt>
                <c:pt idx="2506">
                  <c:v>290812.57559798245</c:v>
                </c:pt>
                <c:pt idx="2507">
                  <c:v>290810.6526990523</c:v>
                </c:pt>
                <c:pt idx="2508">
                  <c:v>290870.57829322893</c:v>
                </c:pt>
                <c:pt idx="2509">
                  <c:v>290964.59998212778</c:v>
                </c:pt>
                <c:pt idx="2510">
                  <c:v>291079.64005997346</c:v>
                </c:pt>
                <c:pt idx="2511">
                  <c:v>291071.16933064704</c:v>
                </c:pt>
                <c:pt idx="2512">
                  <c:v>291160.45186080661</c:v>
                </c:pt>
                <c:pt idx="2513">
                  <c:v>291153.92690220481</c:v>
                </c:pt>
                <c:pt idx="2514">
                  <c:v>291175.43161310838</c:v>
                </c:pt>
                <c:pt idx="2515">
                  <c:v>291208.13634764863</c:v>
                </c:pt>
                <c:pt idx="2516">
                  <c:v>291215.36844418861</c:v>
                </c:pt>
                <c:pt idx="2517">
                  <c:v>291213.77654973173</c:v>
                </c:pt>
                <c:pt idx="2518">
                  <c:v>291250.45421594573</c:v>
                </c:pt>
                <c:pt idx="2519">
                  <c:v>291259.60376784089</c:v>
                </c:pt>
                <c:pt idx="2520">
                  <c:v>291271.60535788024</c:v>
                </c:pt>
                <c:pt idx="2521">
                  <c:v>291280.12025040295</c:v>
                </c:pt>
                <c:pt idx="2522">
                  <c:v>291303.85981219757</c:v>
                </c:pt>
                <c:pt idx="2523">
                  <c:v>291321.52680280374</c:v>
                </c:pt>
                <c:pt idx="2524">
                  <c:v>291355.42912381986</c:v>
                </c:pt>
                <c:pt idx="2525">
                  <c:v>291418.31474964245</c:v>
                </c:pt>
                <c:pt idx="2526">
                  <c:v>291431.26760439383</c:v>
                </c:pt>
                <c:pt idx="2527">
                  <c:v>291448.34207943303</c:v>
                </c:pt>
                <c:pt idx="2528">
                  <c:v>291534.82314401516</c:v>
                </c:pt>
                <c:pt idx="2529">
                  <c:v>291526.72999684705</c:v>
                </c:pt>
                <c:pt idx="2530">
                  <c:v>291523.08477716165</c:v>
                </c:pt>
                <c:pt idx="2531">
                  <c:v>291599.96469263168</c:v>
                </c:pt>
                <c:pt idx="2532">
                  <c:v>291594.4382788238</c:v>
                </c:pt>
                <c:pt idx="2533">
                  <c:v>291667.88795191684</c:v>
                </c:pt>
                <c:pt idx="2534">
                  <c:v>291661.48270806274</c:v>
                </c:pt>
                <c:pt idx="2535">
                  <c:v>291712.7629834183</c:v>
                </c:pt>
                <c:pt idx="2536">
                  <c:v>291709.50869142963</c:v>
                </c:pt>
                <c:pt idx="2537">
                  <c:v>291724.24071717402</c:v>
                </c:pt>
                <c:pt idx="2538">
                  <c:v>291754.72047827765</c:v>
                </c:pt>
                <c:pt idx="2539">
                  <c:v>291785.61070248793</c:v>
                </c:pt>
                <c:pt idx="2540">
                  <c:v>291821.79212539108</c:v>
                </c:pt>
                <c:pt idx="2541">
                  <c:v>291818.77998468542</c:v>
                </c:pt>
                <c:pt idx="2542">
                  <c:v>291824.77928711195</c:v>
                </c:pt>
                <c:pt idx="2543">
                  <c:v>291828.81381020159</c:v>
                </c:pt>
                <c:pt idx="2544">
                  <c:v>291832.7895514624</c:v>
                </c:pt>
                <c:pt idx="2545">
                  <c:v>291838.87674128357</c:v>
                </c:pt>
                <c:pt idx="2546">
                  <c:v>291836.68719498342</c:v>
                </c:pt>
                <c:pt idx="2547">
                  <c:v>291838.86032275925</c:v>
                </c:pt>
                <c:pt idx="2548">
                  <c:v>291838.15011183528</c:v>
                </c:pt>
                <c:pt idx="2549">
                  <c:v>292032.81063780963</c:v>
                </c:pt>
                <c:pt idx="2550">
                  <c:v>292067.48256617575</c:v>
                </c:pt>
                <c:pt idx="2551">
                  <c:v>292074.61307858425</c:v>
                </c:pt>
                <c:pt idx="2552">
                  <c:v>292104.36691263644</c:v>
                </c:pt>
                <c:pt idx="2553">
                  <c:v>292104.29166838352</c:v>
                </c:pt>
                <c:pt idx="2554">
                  <c:v>292211.30853143858</c:v>
                </c:pt>
                <c:pt idx="2555">
                  <c:v>292199.04762529541</c:v>
                </c:pt>
                <c:pt idx="2556">
                  <c:v>292611.80137945415</c:v>
                </c:pt>
                <c:pt idx="2557">
                  <c:v>292605.76015272096</c:v>
                </c:pt>
                <c:pt idx="2558">
                  <c:v>292649.11221244757</c:v>
                </c:pt>
                <c:pt idx="2559">
                  <c:v>292794.73780600913</c:v>
                </c:pt>
                <c:pt idx="2560">
                  <c:v>292885.94929327082</c:v>
                </c:pt>
                <c:pt idx="2561">
                  <c:v>292987.47560865246</c:v>
                </c:pt>
                <c:pt idx="2562">
                  <c:v>292981.77144456451</c:v>
                </c:pt>
                <c:pt idx="2563">
                  <c:v>293066.82440483413</c:v>
                </c:pt>
                <c:pt idx="2564">
                  <c:v>293271.01500614831</c:v>
                </c:pt>
                <c:pt idx="2565">
                  <c:v>293260.85176402912</c:v>
                </c:pt>
                <c:pt idx="2566">
                  <c:v>293324.54896540812</c:v>
                </c:pt>
                <c:pt idx="2567">
                  <c:v>293328.06345149653</c:v>
                </c:pt>
                <c:pt idx="2568">
                  <c:v>293408.58678676031</c:v>
                </c:pt>
                <c:pt idx="2569">
                  <c:v>293434.05512258055</c:v>
                </c:pt>
                <c:pt idx="2570">
                  <c:v>293481.69698271918</c:v>
                </c:pt>
                <c:pt idx="2571">
                  <c:v>293488.01065159572</c:v>
                </c:pt>
                <c:pt idx="2572">
                  <c:v>293644.05239400984</c:v>
                </c:pt>
                <c:pt idx="2573">
                  <c:v>293636.23818615504</c:v>
                </c:pt>
                <c:pt idx="2574">
                  <c:v>294113.74199053622</c:v>
                </c:pt>
                <c:pt idx="2575">
                  <c:v>294825.41872872971</c:v>
                </c:pt>
                <c:pt idx="2576">
                  <c:v>294870.18278154312</c:v>
                </c:pt>
                <c:pt idx="2577">
                  <c:v>294859.17894610134</c:v>
                </c:pt>
                <c:pt idx="2578">
                  <c:v>294857.02026135888</c:v>
                </c:pt>
                <c:pt idx="2579">
                  <c:v>294854.69054300536</c:v>
                </c:pt>
                <c:pt idx="2580">
                  <c:v>294881.29702497559</c:v>
                </c:pt>
                <c:pt idx="2581">
                  <c:v>294959.58629954461</c:v>
                </c:pt>
                <c:pt idx="2582">
                  <c:v>295013.00216834911</c:v>
                </c:pt>
                <c:pt idx="2583">
                  <c:v>295026.99097052182</c:v>
                </c:pt>
                <c:pt idx="2584">
                  <c:v>295024.98843735905</c:v>
                </c:pt>
                <c:pt idx="2585">
                  <c:v>295093.27027019014</c:v>
                </c:pt>
                <c:pt idx="2586">
                  <c:v>295088.51486852579</c:v>
                </c:pt>
                <c:pt idx="2587">
                  <c:v>295096.4725409188</c:v>
                </c:pt>
                <c:pt idx="2588">
                  <c:v>295094.46438858192</c:v>
                </c:pt>
                <c:pt idx="2589">
                  <c:v>295093.35284570925</c:v>
                </c:pt>
                <c:pt idx="2590">
                  <c:v>295105.54829725437</c:v>
                </c:pt>
                <c:pt idx="2591">
                  <c:v>295104.6785983661</c:v>
                </c:pt>
                <c:pt idx="2592">
                  <c:v>295104.57732153323</c:v>
                </c:pt>
                <c:pt idx="2593">
                  <c:v>295156.94850685663</c:v>
                </c:pt>
                <c:pt idx="2594">
                  <c:v>295203.18535397633</c:v>
                </c:pt>
                <c:pt idx="2595">
                  <c:v>295271.54892823036</c:v>
                </c:pt>
                <c:pt idx="2596">
                  <c:v>295330.03926242742</c:v>
                </c:pt>
                <c:pt idx="2597">
                  <c:v>295457.79158023442</c:v>
                </c:pt>
                <c:pt idx="2598">
                  <c:v>295484.5516675961</c:v>
                </c:pt>
                <c:pt idx="2599">
                  <c:v>295649.77369176369</c:v>
                </c:pt>
                <c:pt idx="2600">
                  <c:v>296182.46744356595</c:v>
                </c:pt>
                <c:pt idx="2601">
                  <c:v>296220.72357089893</c:v>
                </c:pt>
                <c:pt idx="2602">
                  <c:v>296239.66369953228</c:v>
                </c:pt>
                <c:pt idx="2603">
                  <c:v>296235.48610700265</c:v>
                </c:pt>
                <c:pt idx="2604">
                  <c:v>296284.75388394133</c:v>
                </c:pt>
                <c:pt idx="2605">
                  <c:v>296322.62913663121</c:v>
                </c:pt>
                <c:pt idx="2606">
                  <c:v>296410.35471657256</c:v>
                </c:pt>
                <c:pt idx="2607">
                  <c:v>296405.1457861003</c:v>
                </c:pt>
                <c:pt idx="2608">
                  <c:v>296437.78976332088</c:v>
                </c:pt>
                <c:pt idx="2609">
                  <c:v>296521.57621443254</c:v>
                </c:pt>
                <c:pt idx="2610">
                  <c:v>296523.20717970928</c:v>
                </c:pt>
                <c:pt idx="2611">
                  <c:v>296522.65733474563</c:v>
                </c:pt>
                <c:pt idx="2612">
                  <c:v>296605.78748388472</c:v>
                </c:pt>
                <c:pt idx="2613">
                  <c:v>296600.97773427103</c:v>
                </c:pt>
                <c:pt idx="2614">
                  <c:v>296710.16210592783</c:v>
                </c:pt>
                <c:pt idx="2615">
                  <c:v>296751.13115294668</c:v>
                </c:pt>
                <c:pt idx="2616">
                  <c:v>296772.94087964331</c:v>
                </c:pt>
                <c:pt idx="2617">
                  <c:v>296793.68959213409</c:v>
                </c:pt>
                <c:pt idx="2618">
                  <c:v>296791.47094026825</c:v>
                </c:pt>
                <c:pt idx="2619">
                  <c:v>296902.682077776</c:v>
                </c:pt>
                <c:pt idx="2620">
                  <c:v>297031.32244458661</c:v>
                </c:pt>
                <c:pt idx="2621">
                  <c:v>297080.17554403812</c:v>
                </c:pt>
                <c:pt idx="2622">
                  <c:v>297181.23726786289</c:v>
                </c:pt>
                <c:pt idx="2623">
                  <c:v>297263.65918156895</c:v>
                </c:pt>
                <c:pt idx="2624">
                  <c:v>297271.33295397152</c:v>
                </c:pt>
                <c:pt idx="2625">
                  <c:v>297427.24896736565</c:v>
                </c:pt>
                <c:pt idx="2626">
                  <c:v>297498.57547065237</c:v>
                </c:pt>
                <c:pt idx="2627">
                  <c:v>297556.49554647994</c:v>
                </c:pt>
                <c:pt idx="2628">
                  <c:v>297621.03492157417</c:v>
                </c:pt>
                <c:pt idx="2629">
                  <c:v>297615.15054881747</c:v>
                </c:pt>
                <c:pt idx="2630">
                  <c:v>297656.37693644932</c:v>
                </c:pt>
                <c:pt idx="2631">
                  <c:v>297711.01163923152</c:v>
                </c:pt>
                <c:pt idx="2632">
                  <c:v>297775.4065400922</c:v>
                </c:pt>
                <c:pt idx="2633">
                  <c:v>297871.8345524912</c:v>
                </c:pt>
                <c:pt idx="2634">
                  <c:v>297918.7007032081</c:v>
                </c:pt>
                <c:pt idx="2635">
                  <c:v>298269.82427795319</c:v>
                </c:pt>
                <c:pt idx="2636">
                  <c:v>298313.70111585909</c:v>
                </c:pt>
                <c:pt idx="2637">
                  <c:v>298308.61993379745</c:v>
                </c:pt>
                <c:pt idx="2638">
                  <c:v>298369.45368308492</c:v>
                </c:pt>
                <c:pt idx="2639">
                  <c:v>298436.72683026886</c:v>
                </c:pt>
                <c:pt idx="2640">
                  <c:v>298458.70407859265</c:v>
                </c:pt>
                <c:pt idx="2641">
                  <c:v>298496.63446942827</c:v>
                </c:pt>
                <c:pt idx="2642">
                  <c:v>298540.40344553167</c:v>
                </c:pt>
                <c:pt idx="2643">
                  <c:v>298575.52086904278</c:v>
                </c:pt>
                <c:pt idx="2644">
                  <c:v>298688.15014560905</c:v>
                </c:pt>
                <c:pt idx="2645">
                  <c:v>298734.5968776606</c:v>
                </c:pt>
                <c:pt idx="2646">
                  <c:v>298767.00629826309</c:v>
                </c:pt>
                <c:pt idx="2647">
                  <c:v>298763.44361019699</c:v>
                </c:pt>
                <c:pt idx="2648">
                  <c:v>298762.10967095016</c:v>
                </c:pt>
                <c:pt idx="2649">
                  <c:v>298776.09307344788</c:v>
                </c:pt>
                <c:pt idx="2650">
                  <c:v>298773.30556800601</c:v>
                </c:pt>
                <c:pt idx="2651">
                  <c:v>298772.75071846542</c:v>
                </c:pt>
                <c:pt idx="2652">
                  <c:v>298772.64083727228</c:v>
                </c:pt>
                <c:pt idx="2653">
                  <c:v>298785.35478932562</c:v>
                </c:pt>
                <c:pt idx="2654">
                  <c:v>298793.76397113595</c:v>
                </c:pt>
                <c:pt idx="2655">
                  <c:v>298800.99115089857</c:v>
                </c:pt>
                <c:pt idx="2656">
                  <c:v>298849.85592769622</c:v>
                </c:pt>
                <c:pt idx="2657">
                  <c:v>298951.07564689213</c:v>
                </c:pt>
                <c:pt idx="2658">
                  <c:v>299020.96890959004</c:v>
                </c:pt>
                <c:pt idx="2659">
                  <c:v>299161.90218549623</c:v>
                </c:pt>
                <c:pt idx="2660">
                  <c:v>299232.07307051361</c:v>
                </c:pt>
                <c:pt idx="2661">
                  <c:v>299255.41266125324</c:v>
                </c:pt>
                <c:pt idx="2662">
                  <c:v>299368.79626803985</c:v>
                </c:pt>
                <c:pt idx="2663">
                  <c:v>299375.12964792538</c:v>
                </c:pt>
                <c:pt idx="2664">
                  <c:v>299376.73462452198</c:v>
                </c:pt>
                <c:pt idx="2665">
                  <c:v>299406.09388719423</c:v>
                </c:pt>
                <c:pt idx="2666">
                  <c:v>299441.77375491092</c:v>
                </c:pt>
                <c:pt idx="2667">
                  <c:v>299440.60852258594</c:v>
                </c:pt>
                <c:pt idx="2668">
                  <c:v>299469.95373732294</c:v>
                </c:pt>
                <c:pt idx="2669">
                  <c:v>299594.78382120957</c:v>
                </c:pt>
                <c:pt idx="2670">
                  <c:v>299701.78839232132</c:v>
                </c:pt>
                <c:pt idx="2671">
                  <c:v>299739.72541202622</c:v>
                </c:pt>
                <c:pt idx="2672">
                  <c:v>299736.51730262453</c:v>
                </c:pt>
                <c:pt idx="2673">
                  <c:v>299810.67222596437</c:v>
                </c:pt>
                <c:pt idx="2674">
                  <c:v>299865.3481506565</c:v>
                </c:pt>
                <c:pt idx="2675">
                  <c:v>299880.45301738108</c:v>
                </c:pt>
                <c:pt idx="2676">
                  <c:v>299901.52329588856</c:v>
                </c:pt>
                <c:pt idx="2677">
                  <c:v>299901.10405282251</c:v>
                </c:pt>
                <c:pt idx="2678">
                  <c:v>299954.33835206449</c:v>
                </c:pt>
                <c:pt idx="2679">
                  <c:v>299978.793568358</c:v>
                </c:pt>
                <c:pt idx="2680">
                  <c:v>300017.60116494721</c:v>
                </c:pt>
                <c:pt idx="2681">
                  <c:v>300068.18093123398</c:v>
                </c:pt>
                <c:pt idx="2682">
                  <c:v>300131.99499387387</c:v>
                </c:pt>
                <c:pt idx="2683">
                  <c:v>300263.70009334758</c:v>
                </c:pt>
                <c:pt idx="2684">
                  <c:v>300369.92456505774</c:v>
                </c:pt>
                <c:pt idx="2685">
                  <c:v>300419.87094506621</c:v>
                </c:pt>
                <c:pt idx="2686">
                  <c:v>300428.42846429226</c:v>
                </c:pt>
                <c:pt idx="2687">
                  <c:v>300445.19673824398</c:v>
                </c:pt>
                <c:pt idx="2688">
                  <c:v>300444.71717685607</c:v>
                </c:pt>
                <c:pt idx="2689">
                  <c:v>300448.99191963766</c:v>
                </c:pt>
                <c:pt idx="2690">
                  <c:v>300452.14831507788</c:v>
                </c:pt>
                <c:pt idx="2691">
                  <c:v>300468.6091148479</c:v>
                </c:pt>
                <c:pt idx="2692">
                  <c:v>300533.04888130154</c:v>
                </c:pt>
                <c:pt idx="2693">
                  <c:v>300880.60529020114</c:v>
                </c:pt>
                <c:pt idx="2694">
                  <c:v>300878.96273537795</c:v>
                </c:pt>
                <c:pt idx="2695">
                  <c:v>301226.88737577893</c:v>
                </c:pt>
                <c:pt idx="2696">
                  <c:v>301234.02205866826</c:v>
                </c:pt>
                <c:pt idx="2697">
                  <c:v>301235.1970806481</c:v>
                </c:pt>
                <c:pt idx="2698">
                  <c:v>301231.42305895686</c:v>
                </c:pt>
                <c:pt idx="2699">
                  <c:v>301335.42304012802</c:v>
                </c:pt>
                <c:pt idx="2700">
                  <c:v>301382.39911593788</c:v>
                </c:pt>
                <c:pt idx="2701">
                  <c:v>301477.33251583122</c:v>
                </c:pt>
                <c:pt idx="2702">
                  <c:v>301529.02408838947</c:v>
                </c:pt>
                <c:pt idx="2703">
                  <c:v>301597.56615922018</c:v>
                </c:pt>
                <c:pt idx="2704">
                  <c:v>301639.56048600964</c:v>
                </c:pt>
                <c:pt idx="2705">
                  <c:v>301692.49393993942</c:v>
                </c:pt>
                <c:pt idx="2706">
                  <c:v>301706.81409778376</c:v>
                </c:pt>
                <c:pt idx="2707">
                  <c:v>301903.65512669983</c:v>
                </c:pt>
                <c:pt idx="2708">
                  <c:v>301907.99549967865</c:v>
                </c:pt>
                <c:pt idx="2709">
                  <c:v>301905.54128149943</c:v>
                </c:pt>
                <c:pt idx="2710">
                  <c:v>301960.24029748503</c:v>
                </c:pt>
                <c:pt idx="2711">
                  <c:v>301985.01260201592</c:v>
                </c:pt>
                <c:pt idx="2712">
                  <c:v>301984.99420800077</c:v>
                </c:pt>
                <c:pt idx="2713">
                  <c:v>301985.18635741441</c:v>
                </c:pt>
                <c:pt idx="2714">
                  <c:v>301998.04895418207</c:v>
                </c:pt>
                <c:pt idx="2715">
                  <c:v>301995.63758220524</c:v>
                </c:pt>
                <c:pt idx="2716">
                  <c:v>302098.89802738774</c:v>
                </c:pt>
                <c:pt idx="2717">
                  <c:v>302167.36459056678</c:v>
                </c:pt>
                <c:pt idx="2718">
                  <c:v>302183.93241804308</c:v>
                </c:pt>
                <c:pt idx="2719">
                  <c:v>302181.53544519976</c:v>
                </c:pt>
                <c:pt idx="2720">
                  <c:v>302181.09653502441</c:v>
                </c:pt>
                <c:pt idx="2721">
                  <c:v>302194.82979647588</c:v>
                </c:pt>
                <c:pt idx="2722">
                  <c:v>302192.71246534266</c:v>
                </c:pt>
                <c:pt idx="2723">
                  <c:v>302272.778891514</c:v>
                </c:pt>
                <c:pt idx="2724">
                  <c:v>302331.81990477099</c:v>
                </c:pt>
                <c:pt idx="2725">
                  <c:v>302388.69788720552</c:v>
                </c:pt>
                <c:pt idx="2726">
                  <c:v>302386.99255567184</c:v>
                </c:pt>
                <c:pt idx="2727">
                  <c:v>302385.78636483569</c:v>
                </c:pt>
                <c:pt idx="2728">
                  <c:v>302496.20050151984</c:v>
                </c:pt>
                <c:pt idx="2729">
                  <c:v>302587.69474737725</c:v>
                </c:pt>
                <c:pt idx="2730">
                  <c:v>302581.85585481074</c:v>
                </c:pt>
                <c:pt idx="2731">
                  <c:v>302580.69681235723</c:v>
                </c:pt>
                <c:pt idx="2732">
                  <c:v>302619.85376353486</c:v>
                </c:pt>
                <c:pt idx="2733">
                  <c:v>302628.21584086248</c:v>
                </c:pt>
                <c:pt idx="2734">
                  <c:v>302670.58630111697</c:v>
                </c:pt>
                <c:pt idx="2735">
                  <c:v>302784.32071118546</c:v>
                </c:pt>
                <c:pt idx="2736">
                  <c:v>302845.03931130405</c:v>
                </c:pt>
                <c:pt idx="2737">
                  <c:v>302864.21355755749</c:v>
                </c:pt>
                <c:pt idx="2738">
                  <c:v>302893.17482466565</c:v>
                </c:pt>
                <c:pt idx="2739">
                  <c:v>302975.32837890956</c:v>
                </c:pt>
                <c:pt idx="2740">
                  <c:v>303044.73237836431</c:v>
                </c:pt>
                <c:pt idx="2741">
                  <c:v>303644.36476089351</c:v>
                </c:pt>
                <c:pt idx="2742">
                  <c:v>303639.58657523425</c:v>
                </c:pt>
                <c:pt idx="2743">
                  <c:v>304147.62255707727</c:v>
                </c:pt>
                <c:pt idx="2744">
                  <c:v>304710.10438477376</c:v>
                </c:pt>
                <c:pt idx="2745">
                  <c:v>304990.84420438344</c:v>
                </c:pt>
                <c:pt idx="2746">
                  <c:v>304996.58950258163</c:v>
                </c:pt>
                <c:pt idx="2747">
                  <c:v>305023.14391939197</c:v>
                </c:pt>
                <c:pt idx="2748">
                  <c:v>305093.2202881453</c:v>
                </c:pt>
                <c:pt idx="2749">
                  <c:v>305103.35420519981</c:v>
                </c:pt>
                <c:pt idx="2750">
                  <c:v>305139.62167170603</c:v>
                </c:pt>
                <c:pt idx="2751">
                  <c:v>305205.88929402822</c:v>
                </c:pt>
                <c:pt idx="2752">
                  <c:v>305271.55215274007</c:v>
                </c:pt>
                <c:pt idx="2753">
                  <c:v>305318.46698833239</c:v>
                </c:pt>
                <c:pt idx="2754">
                  <c:v>305349.31585893338</c:v>
                </c:pt>
                <c:pt idx="2755">
                  <c:v>305550.05115108617</c:v>
                </c:pt>
                <c:pt idx="2756">
                  <c:v>305850.27896880201</c:v>
                </c:pt>
                <c:pt idx="2757">
                  <c:v>305841.54756247805</c:v>
                </c:pt>
                <c:pt idx="2758">
                  <c:v>305922.54694714595</c:v>
                </c:pt>
                <c:pt idx="2759">
                  <c:v>305923.58333356533</c:v>
                </c:pt>
                <c:pt idx="2760">
                  <c:v>305922.56433146569</c:v>
                </c:pt>
                <c:pt idx="2761">
                  <c:v>305977.62358918961</c:v>
                </c:pt>
                <c:pt idx="2762">
                  <c:v>305973.11516778602</c:v>
                </c:pt>
                <c:pt idx="2763">
                  <c:v>305971.47665174404</c:v>
                </c:pt>
                <c:pt idx="2764">
                  <c:v>306037.39557797473</c:v>
                </c:pt>
                <c:pt idx="2765">
                  <c:v>306066.3653177438</c:v>
                </c:pt>
                <c:pt idx="2766">
                  <c:v>306063.47043339722</c:v>
                </c:pt>
                <c:pt idx="2767">
                  <c:v>306120.41391432961</c:v>
                </c:pt>
                <c:pt idx="2768">
                  <c:v>306175.67555011995</c:v>
                </c:pt>
                <c:pt idx="2769">
                  <c:v>306221.56694973313</c:v>
                </c:pt>
                <c:pt idx="2770">
                  <c:v>306262.82116983662</c:v>
                </c:pt>
                <c:pt idx="2771">
                  <c:v>306321.27699879289</c:v>
                </c:pt>
                <c:pt idx="2772">
                  <c:v>306314.55150591605</c:v>
                </c:pt>
                <c:pt idx="2773">
                  <c:v>306312.94582692272</c:v>
                </c:pt>
                <c:pt idx="2774">
                  <c:v>306357.38107025286</c:v>
                </c:pt>
                <c:pt idx="2775">
                  <c:v>306420.9926670267</c:v>
                </c:pt>
                <c:pt idx="2776">
                  <c:v>306418.99268005218</c:v>
                </c:pt>
                <c:pt idx="2777">
                  <c:v>306482.51941851754</c:v>
                </c:pt>
                <c:pt idx="2778">
                  <c:v>306476.02431177796</c:v>
                </c:pt>
                <c:pt idx="2779">
                  <c:v>306778.02506671567</c:v>
                </c:pt>
                <c:pt idx="2780">
                  <c:v>306919.34215855133</c:v>
                </c:pt>
                <c:pt idx="2781">
                  <c:v>306914.48675314826</c:v>
                </c:pt>
                <c:pt idx="2782">
                  <c:v>306913.52684017614</c:v>
                </c:pt>
                <c:pt idx="2783">
                  <c:v>306913.33741254994</c:v>
                </c:pt>
                <c:pt idx="2784">
                  <c:v>306919.48070631229</c:v>
                </c:pt>
                <c:pt idx="2785">
                  <c:v>306921.49728741019</c:v>
                </c:pt>
                <c:pt idx="2786">
                  <c:v>306929.61137478176</c:v>
                </c:pt>
                <c:pt idx="2787">
                  <c:v>306940.70344881644</c:v>
                </c:pt>
                <c:pt idx="2788">
                  <c:v>307060.36683383596</c:v>
                </c:pt>
                <c:pt idx="2789">
                  <c:v>308594.96832356061</c:v>
                </c:pt>
                <c:pt idx="2790">
                  <c:v>308594.30864130356</c:v>
                </c:pt>
                <c:pt idx="2791">
                  <c:v>308607.40939447272</c:v>
                </c:pt>
                <c:pt idx="2792">
                  <c:v>308635.72322736733</c:v>
                </c:pt>
                <c:pt idx="2793">
                  <c:v>308656.50596220116</c:v>
                </c:pt>
                <c:pt idx="2794">
                  <c:v>308941.11936824286</c:v>
                </c:pt>
                <c:pt idx="2795">
                  <c:v>308930.59074810904</c:v>
                </c:pt>
                <c:pt idx="2796">
                  <c:v>309113.7816617901</c:v>
                </c:pt>
                <c:pt idx="2797">
                  <c:v>309176.01102953986</c:v>
                </c:pt>
                <c:pt idx="2798">
                  <c:v>309169.37329235824</c:v>
                </c:pt>
                <c:pt idx="2799">
                  <c:v>309169.09580173827</c:v>
                </c:pt>
                <c:pt idx="2800">
                  <c:v>309241.88965575641</c:v>
                </c:pt>
                <c:pt idx="2801">
                  <c:v>309303.46057044348</c:v>
                </c:pt>
                <c:pt idx="2802">
                  <c:v>309347.40799922374</c:v>
                </c:pt>
                <c:pt idx="2803">
                  <c:v>309412.79749389656</c:v>
                </c:pt>
                <c:pt idx="2804">
                  <c:v>309481.54567427654</c:v>
                </c:pt>
                <c:pt idx="2805">
                  <c:v>309476.06544305559</c:v>
                </c:pt>
                <c:pt idx="2806">
                  <c:v>309479.76777637756</c:v>
                </c:pt>
                <c:pt idx="2807">
                  <c:v>309514.58352048032</c:v>
                </c:pt>
                <c:pt idx="2808">
                  <c:v>309511.83416396246</c:v>
                </c:pt>
                <c:pt idx="2809">
                  <c:v>309520.22604925255</c:v>
                </c:pt>
                <c:pt idx="2810">
                  <c:v>309528.77483241889</c:v>
                </c:pt>
                <c:pt idx="2811">
                  <c:v>309540.31380639219</c:v>
                </c:pt>
                <c:pt idx="2812">
                  <c:v>309540.69617362838</c:v>
                </c:pt>
                <c:pt idx="2813">
                  <c:v>309547.74757860188</c:v>
                </c:pt>
                <c:pt idx="2814">
                  <c:v>309574.81044286687</c:v>
                </c:pt>
                <c:pt idx="2815">
                  <c:v>309591.27646671276</c:v>
                </c:pt>
                <c:pt idx="2816">
                  <c:v>309588.49787292985</c:v>
                </c:pt>
                <c:pt idx="2817">
                  <c:v>309587.69200434716</c:v>
                </c:pt>
                <c:pt idx="2818">
                  <c:v>309589.8887063142</c:v>
                </c:pt>
                <c:pt idx="2819">
                  <c:v>309592.58670006896</c:v>
                </c:pt>
                <c:pt idx="2820">
                  <c:v>309598.29082025716</c:v>
                </c:pt>
                <c:pt idx="2821">
                  <c:v>309608.14575409854</c:v>
                </c:pt>
                <c:pt idx="2822">
                  <c:v>309666.74359889969</c:v>
                </c:pt>
                <c:pt idx="2823">
                  <c:v>309707.46588515682</c:v>
                </c:pt>
                <c:pt idx="2824">
                  <c:v>309745.73215334304</c:v>
                </c:pt>
                <c:pt idx="2825">
                  <c:v>309751.62894974247</c:v>
                </c:pt>
                <c:pt idx="2826">
                  <c:v>309781.78235975147</c:v>
                </c:pt>
                <c:pt idx="2827">
                  <c:v>309842.50477915246</c:v>
                </c:pt>
                <c:pt idx="2828">
                  <c:v>309980.04596160562</c:v>
                </c:pt>
                <c:pt idx="2829">
                  <c:v>309997.88978059602</c:v>
                </c:pt>
                <c:pt idx="2830">
                  <c:v>310041.84173105547</c:v>
                </c:pt>
                <c:pt idx="2831">
                  <c:v>310104.29577796877</c:v>
                </c:pt>
                <c:pt idx="2832">
                  <c:v>310104.10937942867</c:v>
                </c:pt>
                <c:pt idx="2833">
                  <c:v>310126.16608638596</c:v>
                </c:pt>
                <c:pt idx="2834">
                  <c:v>310124.41812814894</c:v>
                </c:pt>
                <c:pt idx="2835">
                  <c:v>310202.82250798697</c:v>
                </c:pt>
                <c:pt idx="2836">
                  <c:v>310277.88005506323</c:v>
                </c:pt>
                <c:pt idx="2837">
                  <c:v>310273.10977136745</c:v>
                </c:pt>
                <c:pt idx="2838">
                  <c:v>310272.02364647749</c:v>
                </c:pt>
                <c:pt idx="2839">
                  <c:v>310286.40412264358</c:v>
                </c:pt>
                <c:pt idx="2840">
                  <c:v>310292.72938106651</c:v>
                </c:pt>
                <c:pt idx="2841">
                  <c:v>310331.93071493949</c:v>
                </c:pt>
                <c:pt idx="2842">
                  <c:v>310336.93441385857</c:v>
                </c:pt>
                <c:pt idx="2843">
                  <c:v>310337.37670431833</c:v>
                </c:pt>
                <c:pt idx="2844">
                  <c:v>310399.05534910847</c:v>
                </c:pt>
                <c:pt idx="2845">
                  <c:v>310409.25674015179</c:v>
                </c:pt>
                <c:pt idx="2846">
                  <c:v>310406.01135982195</c:v>
                </c:pt>
                <c:pt idx="2847">
                  <c:v>310409.99381775176</c:v>
                </c:pt>
                <c:pt idx="2848">
                  <c:v>310489.60886620532</c:v>
                </c:pt>
                <c:pt idx="2849">
                  <c:v>310537.13272368826</c:v>
                </c:pt>
                <c:pt idx="2850">
                  <c:v>310533.1372275186</c:v>
                </c:pt>
                <c:pt idx="2851">
                  <c:v>310561.16478983371</c:v>
                </c:pt>
                <c:pt idx="2852">
                  <c:v>310566.60041886033</c:v>
                </c:pt>
                <c:pt idx="2853">
                  <c:v>310601.33011935995</c:v>
                </c:pt>
                <c:pt idx="2854">
                  <c:v>310656.679642545</c:v>
                </c:pt>
                <c:pt idx="2855">
                  <c:v>310674.09780909878</c:v>
                </c:pt>
                <c:pt idx="2856">
                  <c:v>310690.20038652123</c:v>
                </c:pt>
                <c:pt idx="2857">
                  <c:v>310723.88518404076</c:v>
                </c:pt>
                <c:pt idx="2858">
                  <c:v>310727.51916537801</c:v>
                </c:pt>
                <c:pt idx="2859">
                  <c:v>310813.93051708164</c:v>
                </c:pt>
                <c:pt idx="2860">
                  <c:v>311021.7687964699</c:v>
                </c:pt>
                <c:pt idx="2861">
                  <c:v>311062.69837757084</c:v>
                </c:pt>
                <c:pt idx="2862">
                  <c:v>311058.51305867679</c:v>
                </c:pt>
                <c:pt idx="2863">
                  <c:v>311135.03747358668</c:v>
                </c:pt>
                <c:pt idx="2864">
                  <c:v>311147.71042322915</c:v>
                </c:pt>
                <c:pt idx="2865">
                  <c:v>311148.6259535061</c:v>
                </c:pt>
                <c:pt idx="2866">
                  <c:v>311181.01759469061</c:v>
                </c:pt>
                <c:pt idx="2867">
                  <c:v>311236.49908066686</c:v>
                </c:pt>
                <c:pt idx="2868">
                  <c:v>311227.12067912734</c:v>
                </c:pt>
                <c:pt idx="2869">
                  <c:v>311269.00082254357</c:v>
                </c:pt>
                <c:pt idx="2870">
                  <c:v>311264.87604147021</c:v>
                </c:pt>
                <c:pt idx="2871">
                  <c:v>311353.10458139161</c:v>
                </c:pt>
                <c:pt idx="2872">
                  <c:v>311408.60042260162</c:v>
                </c:pt>
                <c:pt idx="2873">
                  <c:v>311420.47422033048</c:v>
                </c:pt>
                <c:pt idx="2874">
                  <c:v>311418.54227804212</c:v>
                </c:pt>
                <c:pt idx="2875">
                  <c:v>311418.15758411656</c:v>
                </c:pt>
                <c:pt idx="2876">
                  <c:v>311418.075974393</c:v>
                </c:pt>
                <c:pt idx="2877">
                  <c:v>311427.64841303747</c:v>
                </c:pt>
                <c:pt idx="2878">
                  <c:v>311427.06968200707</c:v>
                </c:pt>
                <c:pt idx="2879">
                  <c:v>311503.38144629792</c:v>
                </c:pt>
                <c:pt idx="2880">
                  <c:v>311533.96652301576</c:v>
                </c:pt>
                <c:pt idx="2881">
                  <c:v>311545.26286280819</c:v>
                </c:pt>
                <c:pt idx="2882">
                  <c:v>311549.73901786073</c:v>
                </c:pt>
                <c:pt idx="2883">
                  <c:v>311560.46817226952</c:v>
                </c:pt>
                <c:pt idx="2884">
                  <c:v>311625.18740483408</c:v>
                </c:pt>
                <c:pt idx="2885">
                  <c:v>311689.35442184587</c:v>
                </c:pt>
                <c:pt idx="2886">
                  <c:v>311711.50033319177</c:v>
                </c:pt>
                <c:pt idx="2887">
                  <c:v>311794.57810987241</c:v>
                </c:pt>
                <c:pt idx="2888">
                  <c:v>311787.75366685208</c:v>
                </c:pt>
                <c:pt idx="2889">
                  <c:v>311815.15745694446</c:v>
                </c:pt>
                <c:pt idx="2890">
                  <c:v>311930.33792634262</c:v>
                </c:pt>
                <c:pt idx="2891">
                  <c:v>311922.2536908334</c:v>
                </c:pt>
                <c:pt idx="2892">
                  <c:v>312002.5905397574</c:v>
                </c:pt>
                <c:pt idx="2893">
                  <c:v>311998.27843824815</c:v>
                </c:pt>
                <c:pt idx="2894">
                  <c:v>312083.79528767796</c:v>
                </c:pt>
                <c:pt idx="2895">
                  <c:v>312173.87416016415</c:v>
                </c:pt>
                <c:pt idx="2896">
                  <c:v>312166.4170332622</c:v>
                </c:pt>
                <c:pt idx="2897">
                  <c:v>312237.17209288484</c:v>
                </c:pt>
                <c:pt idx="2898">
                  <c:v>312230.70740870503</c:v>
                </c:pt>
                <c:pt idx="2899">
                  <c:v>312298.33860263735</c:v>
                </c:pt>
                <c:pt idx="2900">
                  <c:v>312378.70815691049</c:v>
                </c:pt>
                <c:pt idx="2901">
                  <c:v>312372.46275221917</c:v>
                </c:pt>
                <c:pt idx="2902">
                  <c:v>312436.10020597366</c:v>
                </c:pt>
                <c:pt idx="2903">
                  <c:v>312475.19319514645</c:v>
                </c:pt>
                <c:pt idx="2904">
                  <c:v>312508.26431739674</c:v>
                </c:pt>
                <c:pt idx="2905">
                  <c:v>312533.83542264288</c:v>
                </c:pt>
                <c:pt idx="2906">
                  <c:v>312535.39570924564</c:v>
                </c:pt>
                <c:pt idx="2907">
                  <c:v>312567.02450364904</c:v>
                </c:pt>
                <c:pt idx="2908">
                  <c:v>312627.53036534897</c:v>
                </c:pt>
                <c:pt idx="2909">
                  <c:v>312658.10661820753</c:v>
                </c:pt>
                <c:pt idx="2910">
                  <c:v>312781.47545343457</c:v>
                </c:pt>
                <c:pt idx="2911">
                  <c:v>312833.24916251394</c:v>
                </c:pt>
                <c:pt idx="2912">
                  <c:v>312896.75785816245</c:v>
                </c:pt>
                <c:pt idx="2913">
                  <c:v>312950.04431036388</c:v>
                </c:pt>
                <c:pt idx="2914">
                  <c:v>312996.54205398011</c:v>
                </c:pt>
                <c:pt idx="2915">
                  <c:v>312990.90492488293</c:v>
                </c:pt>
                <c:pt idx="2916">
                  <c:v>313025.25805291964</c:v>
                </c:pt>
                <c:pt idx="2917">
                  <c:v>313074.54830655461</c:v>
                </c:pt>
                <c:pt idx="2918">
                  <c:v>313110.95849130256</c:v>
                </c:pt>
                <c:pt idx="2919">
                  <c:v>313135.23802060651</c:v>
                </c:pt>
                <c:pt idx="2920">
                  <c:v>313182.87799305393</c:v>
                </c:pt>
                <c:pt idx="2921">
                  <c:v>313247.62747257901</c:v>
                </c:pt>
                <c:pt idx="2922">
                  <c:v>313242.31480688514</c:v>
                </c:pt>
                <c:pt idx="2923">
                  <c:v>313398.63627880893</c:v>
                </c:pt>
                <c:pt idx="2924">
                  <c:v>313449.93850406318</c:v>
                </c:pt>
                <c:pt idx="2925">
                  <c:v>313525.11655608355</c:v>
                </c:pt>
                <c:pt idx="2926">
                  <c:v>313584.76264024945</c:v>
                </c:pt>
                <c:pt idx="2927">
                  <c:v>313619.23469283758</c:v>
                </c:pt>
                <c:pt idx="2928">
                  <c:v>313674.5622222239</c:v>
                </c:pt>
                <c:pt idx="2929">
                  <c:v>313764.28739404166</c:v>
                </c:pt>
                <c:pt idx="2930">
                  <c:v>313809.37424206611</c:v>
                </c:pt>
                <c:pt idx="2931">
                  <c:v>313845.03295008041</c:v>
                </c:pt>
                <c:pt idx="2932">
                  <c:v>313930.97935902869</c:v>
                </c:pt>
                <c:pt idx="2933">
                  <c:v>313967.68424311728</c:v>
                </c:pt>
                <c:pt idx="2934">
                  <c:v>313996.44497595041</c:v>
                </c:pt>
                <c:pt idx="2935">
                  <c:v>314067.56097970816</c:v>
                </c:pt>
                <c:pt idx="2936">
                  <c:v>314123.68309542933</c:v>
                </c:pt>
                <c:pt idx="2937">
                  <c:v>314331.66163467051</c:v>
                </c:pt>
                <c:pt idx="2938">
                  <c:v>314340.32956188731</c:v>
                </c:pt>
                <c:pt idx="2939">
                  <c:v>314400.61724159366</c:v>
                </c:pt>
                <c:pt idx="2940">
                  <c:v>314455.79322887916</c:v>
                </c:pt>
                <c:pt idx="2941">
                  <c:v>314448.20778286911</c:v>
                </c:pt>
                <c:pt idx="2942">
                  <c:v>314491.87403344642</c:v>
                </c:pt>
                <c:pt idx="2943">
                  <c:v>314488.78129271255</c:v>
                </c:pt>
                <c:pt idx="2944">
                  <c:v>314514.05282574054</c:v>
                </c:pt>
                <c:pt idx="2945">
                  <c:v>314544.0145692337</c:v>
                </c:pt>
                <c:pt idx="2946">
                  <c:v>314542.06616452121</c:v>
                </c:pt>
                <c:pt idx="2947">
                  <c:v>316178.34797011729</c:v>
                </c:pt>
                <c:pt idx="2948">
                  <c:v>316185.30823911109</c:v>
                </c:pt>
                <c:pt idx="2949">
                  <c:v>316179.12280154316</c:v>
                </c:pt>
                <c:pt idx="2950">
                  <c:v>316297.0896349884</c:v>
                </c:pt>
                <c:pt idx="2951">
                  <c:v>316293.33282201772</c:v>
                </c:pt>
                <c:pt idx="2952">
                  <c:v>316300.22710961592</c:v>
                </c:pt>
                <c:pt idx="2953">
                  <c:v>316335.57772885141</c:v>
                </c:pt>
                <c:pt idx="2954">
                  <c:v>316335.1587930838</c:v>
                </c:pt>
                <c:pt idx="2955">
                  <c:v>316334.59301249363</c:v>
                </c:pt>
                <c:pt idx="2956">
                  <c:v>316337.04534298158</c:v>
                </c:pt>
                <c:pt idx="2957">
                  <c:v>316388.88182877144</c:v>
                </c:pt>
                <c:pt idx="2958">
                  <c:v>316396.78295822529</c:v>
                </c:pt>
                <c:pt idx="2959">
                  <c:v>316395.35704890266</c:v>
                </c:pt>
                <c:pt idx="2960">
                  <c:v>316399.03506173682</c:v>
                </c:pt>
                <c:pt idx="2961">
                  <c:v>316448.90707548836</c:v>
                </c:pt>
                <c:pt idx="2962">
                  <c:v>316477.73045333248</c:v>
                </c:pt>
                <c:pt idx="2963">
                  <c:v>316486.93106069218</c:v>
                </c:pt>
                <c:pt idx="2964">
                  <c:v>316585.04065483442</c:v>
                </c:pt>
                <c:pt idx="2965">
                  <c:v>316602.10955459933</c:v>
                </c:pt>
                <c:pt idx="2966">
                  <c:v>316596.93091498729</c:v>
                </c:pt>
                <c:pt idx="2967">
                  <c:v>316921.33659007604</c:v>
                </c:pt>
                <c:pt idx="2968">
                  <c:v>316901.86193750834</c:v>
                </c:pt>
                <c:pt idx="2969">
                  <c:v>316930.3025969179</c:v>
                </c:pt>
                <c:pt idx="2970">
                  <c:v>316931.90410543047</c:v>
                </c:pt>
                <c:pt idx="2971">
                  <c:v>316934.20305002591</c:v>
                </c:pt>
                <c:pt idx="2972">
                  <c:v>317339.67343268124</c:v>
                </c:pt>
                <c:pt idx="2973">
                  <c:v>317329.35096599651</c:v>
                </c:pt>
                <c:pt idx="2974">
                  <c:v>317333.42210151727</c:v>
                </c:pt>
                <c:pt idx="2975">
                  <c:v>317361.46397516632</c:v>
                </c:pt>
                <c:pt idx="2976">
                  <c:v>317368.19592131331</c:v>
                </c:pt>
                <c:pt idx="2977">
                  <c:v>317410.096565935</c:v>
                </c:pt>
                <c:pt idx="2978">
                  <c:v>317428.56459614611</c:v>
                </c:pt>
                <c:pt idx="2979">
                  <c:v>317426.14268821786</c:v>
                </c:pt>
                <c:pt idx="2980">
                  <c:v>317464.85870982945</c:v>
                </c:pt>
                <c:pt idx="2981">
                  <c:v>317471.96354085638</c:v>
                </c:pt>
                <c:pt idx="2982">
                  <c:v>317535.06756817159</c:v>
                </c:pt>
                <c:pt idx="2983">
                  <c:v>317534.50415817049</c:v>
                </c:pt>
                <c:pt idx="2984">
                  <c:v>317533.85597766039</c:v>
                </c:pt>
                <c:pt idx="2985">
                  <c:v>317584.77364068857</c:v>
                </c:pt>
                <c:pt idx="2986">
                  <c:v>317594.08298784657</c:v>
                </c:pt>
                <c:pt idx="2987">
                  <c:v>317626.21772741619</c:v>
                </c:pt>
                <c:pt idx="2988">
                  <c:v>317622.34563357726</c:v>
                </c:pt>
                <c:pt idx="2989">
                  <c:v>317839.63233468204</c:v>
                </c:pt>
                <c:pt idx="2990">
                  <c:v>317820.58092006203</c:v>
                </c:pt>
                <c:pt idx="2991">
                  <c:v>317832.40502322005</c:v>
                </c:pt>
                <c:pt idx="2992">
                  <c:v>317834.28397845285</c:v>
                </c:pt>
                <c:pt idx="2993">
                  <c:v>317832.90714910388</c:v>
                </c:pt>
                <c:pt idx="2994">
                  <c:v>317838.41095451603</c:v>
                </c:pt>
                <c:pt idx="2995">
                  <c:v>317841.2051327271</c:v>
                </c:pt>
                <c:pt idx="2996">
                  <c:v>317939.24655048386</c:v>
                </c:pt>
                <c:pt idx="2997">
                  <c:v>317965.8866157991</c:v>
                </c:pt>
                <c:pt idx="2998">
                  <c:v>317980.14017765067</c:v>
                </c:pt>
                <c:pt idx="2999">
                  <c:v>318013.95048469125</c:v>
                </c:pt>
                <c:pt idx="3000">
                  <c:v>318015.4506724712</c:v>
                </c:pt>
                <c:pt idx="3001">
                  <c:v>318140.3578444022</c:v>
                </c:pt>
                <c:pt idx="3002">
                  <c:v>318180.58186795772</c:v>
                </c:pt>
                <c:pt idx="3003">
                  <c:v>318378.61938585475</c:v>
                </c:pt>
                <c:pt idx="3004">
                  <c:v>318418.69256970601</c:v>
                </c:pt>
                <c:pt idx="3005">
                  <c:v>318494.53873274458</c:v>
                </c:pt>
                <c:pt idx="3006">
                  <c:v>318509.61405490543</c:v>
                </c:pt>
                <c:pt idx="3007">
                  <c:v>318616.04735795228</c:v>
                </c:pt>
                <c:pt idx="3008">
                  <c:v>318659.83055759012</c:v>
                </c:pt>
                <c:pt idx="3009">
                  <c:v>318653.04672188248</c:v>
                </c:pt>
                <c:pt idx="3010">
                  <c:v>318806.28045764932</c:v>
                </c:pt>
                <c:pt idx="3011">
                  <c:v>318714.5471773945</c:v>
                </c:pt>
                <c:pt idx="3012">
                  <c:v>318747.27544222632</c:v>
                </c:pt>
                <c:pt idx="3013">
                  <c:v>318978.59234301292</c:v>
                </c:pt>
                <c:pt idx="3014">
                  <c:v>319783.33142783056</c:v>
                </c:pt>
                <c:pt idx="3015">
                  <c:v>319812.758076692</c:v>
                </c:pt>
                <c:pt idx="3016">
                  <c:v>319953.31429723738</c:v>
                </c:pt>
                <c:pt idx="3017">
                  <c:v>319999.8600672321</c:v>
                </c:pt>
                <c:pt idx="3018">
                  <c:v>319993.94430612016</c:v>
                </c:pt>
                <c:pt idx="3019">
                  <c:v>320119.44166692876</c:v>
                </c:pt>
                <c:pt idx="3020">
                  <c:v>320267.23002791399</c:v>
                </c:pt>
                <c:pt idx="3021">
                  <c:v>320294.49724573636</c:v>
                </c:pt>
                <c:pt idx="3022">
                  <c:v>320320.03125565365</c:v>
                </c:pt>
                <c:pt idx="3023">
                  <c:v>320348.58803002763</c:v>
                </c:pt>
                <c:pt idx="3024">
                  <c:v>320376.62608439429</c:v>
                </c:pt>
                <c:pt idx="3025">
                  <c:v>320382.06614730047</c:v>
                </c:pt>
                <c:pt idx="3026">
                  <c:v>320396.75756573229</c:v>
                </c:pt>
                <c:pt idx="3027">
                  <c:v>320405.74240558723</c:v>
                </c:pt>
                <c:pt idx="3028">
                  <c:v>320412.54867409141</c:v>
                </c:pt>
                <c:pt idx="3029">
                  <c:v>320532.89000368363</c:v>
                </c:pt>
                <c:pt idx="3030">
                  <c:v>320611.29236413096</c:v>
                </c:pt>
                <c:pt idx="3031">
                  <c:v>320730.25080620212</c:v>
                </c:pt>
                <c:pt idx="3032">
                  <c:v>320741.43959149072</c:v>
                </c:pt>
                <c:pt idx="3033">
                  <c:v>321011.80417685909</c:v>
                </c:pt>
                <c:pt idx="3034">
                  <c:v>321066.9079489776</c:v>
                </c:pt>
                <c:pt idx="3035">
                  <c:v>321078.76115770137</c:v>
                </c:pt>
                <c:pt idx="3036">
                  <c:v>321124.03774065053</c:v>
                </c:pt>
                <c:pt idx="3037">
                  <c:v>321122.38486937492</c:v>
                </c:pt>
                <c:pt idx="3038">
                  <c:v>321131.6984309135</c:v>
                </c:pt>
                <c:pt idx="3039">
                  <c:v>321294.23936274834</c:v>
                </c:pt>
                <c:pt idx="3040">
                  <c:v>321756.9893231857</c:v>
                </c:pt>
                <c:pt idx="3041">
                  <c:v>321907.99277364044</c:v>
                </c:pt>
                <c:pt idx="3042">
                  <c:v>321944.85920898378</c:v>
                </c:pt>
                <c:pt idx="3043">
                  <c:v>321956.60262431402</c:v>
                </c:pt>
                <c:pt idx="3044">
                  <c:v>322045.37657531956</c:v>
                </c:pt>
                <c:pt idx="3045">
                  <c:v>322053.24482382502</c:v>
                </c:pt>
                <c:pt idx="3046">
                  <c:v>322146.22854591178</c:v>
                </c:pt>
                <c:pt idx="3047">
                  <c:v>322158.58866559732</c:v>
                </c:pt>
                <c:pt idx="3048">
                  <c:v>322157.24138081208</c:v>
                </c:pt>
                <c:pt idx="3049">
                  <c:v>322168.54417387478</c:v>
                </c:pt>
                <c:pt idx="3050">
                  <c:v>322174.8177183363</c:v>
                </c:pt>
                <c:pt idx="3051">
                  <c:v>322186.10321487882</c:v>
                </c:pt>
                <c:pt idx="3052">
                  <c:v>322213.73405472387</c:v>
                </c:pt>
                <c:pt idx="3053">
                  <c:v>322231.87911412475</c:v>
                </c:pt>
                <c:pt idx="3054">
                  <c:v>322230.25951889565</c:v>
                </c:pt>
                <c:pt idx="3055">
                  <c:v>322232.39217105811</c:v>
                </c:pt>
                <c:pt idx="3056">
                  <c:v>322291.92547664425</c:v>
                </c:pt>
                <c:pt idx="3057">
                  <c:v>322284.26171339548</c:v>
                </c:pt>
                <c:pt idx="3058">
                  <c:v>322351.88329327223</c:v>
                </c:pt>
                <c:pt idx="3059">
                  <c:v>322694.57481441245</c:v>
                </c:pt>
                <c:pt idx="3060">
                  <c:v>323133.85668940289</c:v>
                </c:pt>
                <c:pt idx="3061">
                  <c:v>323119.75177226571</c:v>
                </c:pt>
                <c:pt idx="3062">
                  <c:v>323117.62829516083</c:v>
                </c:pt>
                <c:pt idx="3063">
                  <c:v>323411.37527357141</c:v>
                </c:pt>
                <c:pt idx="3064">
                  <c:v>323394.54176452063</c:v>
                </c:pt>
                <c:pt idx="3065">
                  <c:v>323411.64560852438</c:v>
                </c:pt>
                <c:pt idx="3066">
                  <c:v>323505.32544970012</c:v>
                </c:pt>
                <c:pt idx="3067">
                  <c:v>325315.2314812062</c:v>
                </c:pt>
                <c:pt idx="3068">
                  <c:v>325312.49125584628</c:v>
                </c:pt>
                <c:pt idx="3069">
                  <c:v>325327.74112360203</c:v>
                </c:pt>
                <c:pt idx="3070">
                  <c:v>325328.14091905783</c:v>
                </c:pt>
                <c:pt idx="3071">
                  <c:v>325331.63556243788</c:v>
                </c:pt>
                <c:pt idx="3072">
                  <c:v>325381.33522558433</c:v>
                </c:pt>
                <c:pt idx="3073">
                  <c:v>325401.66987518518</c:v>
                </c:pt>
                <c:pt idx="3074">
                  <c:v>325404.7010245031</c:v>
                </c:pt>
                <c:pt idx="3075">
                  <c:v>325428.25897283555</c:v>
                </c:pt>
                <c:pt idx="3076">
                  <c:v>325473.39327654103</c:v>
                </c:pt>
                <c:pt idx="3077">
                  <c:v>325481.40433108783</c:v>
                </c:pt>
                <c:pt idx="3078">
                  <c:v>325527.38813977473</c:v>
                </c:pt>
                <c:pt idx="3079">
                  <c:v>325526.57766171329</c:v>
                </c:pt>
                <c:pt idx="3080">
                  <c:v>325562.40591074555</c:v>
                </c:pt>
                <c:pt idx="3081">
                  <c:v>325616.71312103851</c:v>
                </c:pt>
                <c:pt idx="3082">
                  <c:v>325644.53286171221</c:v>
                </c:pt>
                <c:pt idx="3083">
                  <c:v>325663.87124930852</c:v>
                </c:pt>
                <c:pt idx="3084">
                  <c:v>325688.93873607781</c:v>
                </c:pt>
                <c:pt idx="3085">
                  <c:v>325742.49969371298</c:v>
                </c:pt>
                <c:pt idx="3086">
                  <c:v>325736.23677300249</c:v>
                </c:pt>
                <c:pt idx="3087">
                  <c:v>325952.20814837457</c:v>
                </c:pt>
                <c:pt idx="3088">
                  <c:v>326200.29125982232</c:v>
                </c:pt>
                <c:pt idx="3089">
                  <c:v>326199.46085125284</c:v>
                </c:pt>
                <c:pt idx="3090">
                  <c:v>326198.12010753743</c:v>
                </c:pt>
                <c:pt idx="3091">
                  <c:v>326125.81279497495</c:v>
                </c:pt>
                <c:pt idx="3092">
                  <c:v>326141.97612971702</c:v>
                </c:pt>
                <c:pt idx="3093">
                  <c:v>326141.97639311582</c:v>
                </c:pt>
                <c:pt idx="3094">
                  <c:v>326160.90923438285</c:v>
                </c:pt>
                <c:pt idx="3095">
                  <c:v>326172.16400106717</c:v>
                </c:pt>
                <c:pt idx="3096">
                  <c:v>326179.00178962597</c:v>
                </c:pt>
                <c:pt idx="3097">
                  <c:v>326214.92218433321</c:v>
                </c:pt>
                <c:pt idx="3098">
                  <c:v>326236.48831105343</c:v>
                </c:pt>
                <c:pt idx="3099">
                  <c:v>326238.68527641927</c:v>
                </c:pt>
                <c:pt idx="3100">
                  <c:v>326269.76049437624</c:v>
                </c:pt>
                <c:pt idx="3101">
                  <c:v>326288.33335730369</c:v>
                </c:pt>
                <c:pt idx="3102">
                  <c:v>326286.24140025344</c:v>
                </c:pt>
                <c:pt idx="3103">
                  <c:v>326354.00003529794</c:v>
                </c:pt>
                <c:pt idx="3104">
                  <c:v>326383.05098969239</c:v>
                </c:pt>
                <c:pt idx="3105">
                  <c:v>326488.10237101372</c:v>
                </c:pt>
                <c:pt idx="3106">
                  <c:v>326590.56520077551</c:v>
                </c:pt>
                <c:pt idx="3107">
                  <c:v>326729.7255833596</c:v>
                </c:pt>
                <c:pt idx="3108">
                  <c:v>327128.94432755234</c:v>
                </c:pt>
                <c:pt idx="3109">
                  <c:v>327228.00729359692</c:v>
                </c:pt>
                <c:pt idx="3110">
                  <c:v>327265.2693539153</c:v>
                </c:pt>
                <c:pt idx="3111">
                  <c:v>327260.92827853974</c:v>
                </c:pt>
                <c:pt idx="3112">
                  <c:v>327274.32715523365</c:v>
                </c:pt>
                <c:pt idx="3113">
                  <c:v>327288.14457259706</c:v>
                </c:pt>
                <c:pt idx="3114">
                  <c:v>327292.49333043717</c:v>
                </c:pt>
                <c:pt idx="3115">
                  <c:v>327360.58380405093</c:v>
                </c:pt>
                <c:pt idx="3116">
                  <c:v>327888.03543713386</c:v>
                </c:pt>
                <c:pt idx="3117">
                  <c:v>327970.38096519234</c:v>
                </c:pt>
                <c:pt idx="3118">
                  <c:v>328006.76020058303</c:v>
                </c:pt>
                <c:pt idx="3119">
                  <c:v>328005.46976603544</c:v>
                </c:pt>
                <c:pt idx="3120">
                  <c:v>328043.43158912606</c:v>
                </c:pt>
                <c:pt idx="3121">
                  <c:v>328069.86848617852</c:v>
                </c:pt>
                <c:pt idx="3122">
                  <c:v>328068.90787080966</c:v>
                </c:pt>
                <c:pt idx="3123">
                  <c:v>328126.48293812864</c:v>
                </c:pt>
                <c:pt idx="3124">
                  <c:v>328196.48336023226</c:v>
                </c:pt>
                <c:pt idx="3125">
                  <c:v>328199.24509649293</c:v>
                </c:pt>
                <c:pt idx="3126">
                  <c:v>328301.71126263932</c:v>
                </c:pt>
                <c:pt idx="3127">
                  <c:v>328569.33145216695</c:v>
                </c:pt>
                <c:pt idx="3128">
                  <c:v>328565.05104631151</c:v>
                </c:pt>
                <c:pt idx="3129">
                  <c:v>329122.20141920081</c:v>
                </c:pt>
                <c:pt idx="3130">
                  <c:v>329218.57666404318</c:v>
                </c:pt>
                <c:pt idx="3131">
                  <c:v>330035.99093739304</c:v>
                </c:pt>
                <c:pt idx="3132">
                  <c:v>330287.69029465987</c:v>
                </c:pt>
                <c:pt idx="3133">
                  <c:v>330395.42917768436</c:v>
                </c:pt>
                <c:pt idx="3134">
                  <c:v>330577.18860676856</c:v>
                </c:pt>
                <c:pt idx="3135">
                  <c:v>330544.79916057392</c:v>
                </c:pt>
                <c:pt idx="3136">
                  <c:v>330651.19383179891</c:v>
                </c:pt>
                <c:pt idx="3137">
                  <c:v>330849.10996675584</c:v>
                </c:pt>
                <c:pt idx="3138">
                  <c:v>330833.76158785447</c:v>
                </c:pt>
                <c:pt idx="3139">
                  <c:v>330900.0674469003</c:v>
                </c:pt>
                <c:pt idx="3140">
                  <c:v>330940.21960648731</c:v>
                </c:pt>
                <c:pt idx="3141">
                  <c:v>330980.86076591868</c:v>
                </c:pt>
                <c:pt idx="3142">
                  <c:v>331062.10721864691</c:v>
                </c:pt>
                <c:pt idx="3143">
                  <c:v>331068.14449439826</c:v>
                </c:pt>
                <c:pt idx="3144">
                  <c:v>331088.05976923357</c:v>
                </c:pt>
                <c:pt idx="3145">
                  <c:v>331102.65737379808</c:v>
                </c:pt>
                <c:pt idx="3146">
                  <c:v>331114.21605878044</c:v>
                </c:pt>
                <c:pt idx="3147">
                  <c:v>331135.78635598137</c:v>
                </c:pt>
                <c:pt idx="3148">
                  <c:v>331161.07075165008</c:v>
                </c:pt>
                <c:pt idx="3149">
                  <c:v>331218.16498448717</c:v>
                </c:pt>
                <c:pt idx="3150">
                  <c:v>331233.86517636559</c:v>
                </c:pt>
                <c:pt idx="3151">
                  <c:v>331291.86914470623</c:v>
                </c:pt>
                <c:pt idx="3152">
                  <c:v>331471.34121874149</c:v>
                </c:pt>
                <c:pt idx="3153">
                  <c:v>331518.89611338131</c:v>
                </c:pt>
                <c:pt idx="3154">
                  <c:v>331542.31757724332</c:v>
                </c:pt>
                <c:pt idx="3155">
                  <c:v>331554.96287001343</c:v>
                </c:pt>
                <c:pt idx="3156">
                  <c:v>331564.41967659123</c:v>
                </c:pt>
                <c:pt idx="3157">
                  <c:v>331563.6782090115</c:v>
                </c:pt>
                <c:pt idx="3158">
                  <c:v>331561.46750300896</c:v>
                </c:pt>
                <c:pt idx="3159">
                  <c:v>331561.31692670356</c:v>
                </c:pt>
                <c:pt idx="3160">
                  <c:v>331749.60640676611</c:v>
                </c:pt>
                <c:pt idx="3161">
                  <c:v>331745.13876827428</c:v>
                </c:pt>
                <c:pt idx="3162">
                  <c:v>331890.34428467357</c:v>
                </c:pt>
                <c:pt idx="3163">
                  <c:v>332272.66516271239</c:v>
                </c:pt>
                <c:pt idx="3164">
                  <c:v>332496.79470085271</c:v>
                </c:pt>
                <c:pt idx="3165">
                  <c:v>332499.89152426773</c:v>
                </c:pt>
                <c:pt idx="3166">
                  <c:v>332539.50450654188</c:v>
                </c:pt>
                <c:pt idx="3167">
                  <c:v>332536.73140023352</c:v>
                </c:pt>
                <c:pt idx="3168">
                  <c:v>332542.50747218984</c:v>
                </c:pt>
                <c:pt idx="3169">
                  <c:v>332601.8506916528</c:v>
                </c:pt>
                <c:pt idx="3170">
                  <c:v>332634.77215949335</c:v>
                </c:pt>
                <c:pt idx="3171">
                  <c:v>332697.94778737827</c:v>
                </c:pt>
                <c:pt idx="3172">
                  <c:v>332722.82444172783</c:v>
                </c:pt>
                <c:pt idx="3173">
                  <c:v>332786.31917724066</c:v>
                </c:pt>
                <c:pt idx="3174">
                  <c:v>332871.15742360073</c:v>
                </c:pt>
                <c:pt idx="3175">
                  <c:v>333210.94422683981</c:v>
                </c:pt>
                <c:pt idx="3176">
                  <c:v>333190.78104984807</c:v>
                </c:pt>
                <c:pt idx="3177">
                  <c:v>333250.25043732894</c:v>
                </c:pt>
                <c:pt idx="3178">
                  <c:v>333243.05886030215</c:v>
                </c:pt>
                <c:pt idx="3179">
                  <c:v>333296.02471228247</c:v>
                </c:pt>
                <c:pt idx="3180">
                  <c:v>333289.5475166603</c:v>
                </c:pt>
                <c:pt idx="3181">
                  <c:v>333332.40447447071</c:v>
                </c:pt>
                <c:pt idx="3182">
                  <c:v>333326.84149213153</c:v>
                </c:pt>
                <c:pt idx="3183">
                  <c:v>333369.14548809262</c:v>
                </c:pt>
                <c:pt idx="3184">
                  <c:v>333471.23674996826</c:v>
                </c:pt>
                <c:pt idx="3185">
                  <c:v>333469.05444713478</c:v>
                </c:pt>
                <c:pt idx="3186">
                  <c:v>333495.19251826569</c:v>
                </c:pt>
                <c:pt idx="3187">
                  <c:v>333492.73022252368</c:v>
                </c:pt>
                <c:pt idx="3188">
                  <c:v>333543.67145974305</c:v>
                </c:pt>
                <c:pt idx="3189">
                  <c:v>333539.8513432644</c:v>
                </c:pt>
                <c:pt idx="3190">
                  <c:v>333583.2041492876</c:v>
                </c:pt>
                <c:pt idx="3191">
                  <c:v>333616.14181615342</c:v>
                </c:pt>
                <c:pt idx="3192">
                  <c:v>333636.19318036101</c:v>
                </c:pt>
                <c:pt idx="3193">
                  <c:v>333690.33269342745</c:v>
                </c:pt>
                <c:pt idx="3194">
                  <c:v>333858.67656389461</c:v>
                </c:pt>
                <c:pt idx="3195">
                  <c:v>333902.75990644796</c:v>
                </c:pt>
                <c:pt idx="3196">
                  <c:v>333935.82562902314</c:v>
                </c:pt>
                <c:pt idx="3197">
                  <c:v>333975.45322992984</c:v>
                </c:pt>
                <c:pt idx="3198">
                  <c:v>334118.57534973935</c:v>
                </c:pt>
                <c:pt idx="3199">
                  <c:v>334147.17413621949</c:v>
                </c:pt>
                <c:pt idx="3200">
                  <c:v>334290.94781682355</c:v>
                </c:pt>
                <c:pt idx="3201">
                  <c:v>334293.70230961766</c:v>
                </c:pt>
                <c:pt idx="3202">
                  <c:v>334349.43898511672</c:v>
                </c:pt>
                <c:pt idx="3203">
                  <c:v>334408.30036040233</c:v>
                </c:pt>
                <c:pt idx="3204">
                  <c:v>334681.93899266818</c:v>
                </c:pt>
                <c:pt idx="3205">
                  <c:v>334693.05486039317</c:v>
                </c:pt>
                <c:pt idx="3206">
                  <c:v>334729.52334407216</c:v>
                </c:pt>
                <c:pt idx="3207">
                  <c:v>334730.91619684722</c:v>
                </c:pt>
                <c:pt idx="3208">
                  <c:v>334762.89316054457</c:v>
                </c:pt>
                <c:pt idx="3209">
                  <c:v>334785.19662826369</c:v>
                </c:pt>
                <c:pt idx="3210">
                  <c:v>334810.95356135262</c:v>
                </c:pt>
                <c:pt idx="3211">
                  <c:v>334808.87916422141</c:v>
                </c:pt>
                <c:pt idx="3212">
                  <c:v>334848.11460823705</c:v>
                </c:pt>
                <c:pt idx="3213">
                  <c:v>334862.1298819877</c:v>
                </c:pt>
                <c:pt idx="3214">
                  <c:v>334875.76796867821</c:v>
                </c:pt>
                <c:pt idx="3215">
                  <c:v>334897.31052120723</c:v>
                </c:pt>
                <c:pt idx="3216">
                  <c:v>334919.42508809763</c:v>
                </c:pt>
                <c:pt idx="3217">
                  <c:v>334974.97786734503</c:v>
                </c:pt>
                <c:pt idx="3218">
                  <c:v>334981.0609305852</c:v>
                </c:pt>
                <c:pt idx="3219">
                  <c:v>335036.68030582537</c:v>
                </c:pt>
                <c:pt idx="3220">
                  <c:v>335039.48914656881</c:v>
                </c:pt>
                <c:pt idx="3221">
                  <c:v>335058.55359942873</c:v>
                </c:pt>
                <c:pt idx="3222">
                  <c:v>335133.08891451394</c:v>
                </c:pt>
                <c:pt idx="3223">
                  <c:v>335149.92343326006</c:v>
                </c:pt>
                <c:pt idx="3224">
                  <c:v>335322.68173566443</c:v>
                </c:pt>
                <c:pt idx="3225">
                  <c:v>335337.30344121775</c:v>
                </c:pt>
                <c:pt idx="3226">
                  <c:v>335356.78643474705</c:v>
                </c:pt>
                <c:pt idx="3227">
                  <c:v>335395.51461660257</c:v>
                </c:pt>
                <c:pt idx="3228">
                  <c:v>335484.32013156248</c:v>
                </c:pt>
                <c:pt idx="3229">
                  <c:v>335536.12847758213</c:v>
                </c:pt>
                <c:pt idx="3230">
                  <c:v>335612.82076531765</c:v>
                </c:pt>
                <c:pt idx="3231">
                  <c:v>335645.78982053872</c:v>
                </c:pt>
                <c:pt idx="3232">
                  <c:v>335693.68814329442</c:v>
                </c:pt>
                <c:pt idx="3233">
                  <c:v>335705.00915477308</c:v>
                </c:pt>
                <c:pt idx="3234">
                  <c:v>335707.97664938471</c:v>
                </c:pt>
                <c:pt idx="3235">
                  <c:v>335718.71080837044</c:v>
                </c:pt>
                <c:pt idx="3236">
                  <c:v>335719.53687085997</c:v>
                </c:pt>
                <c:pt idx="3237">
                  <c:v>336559.7574841092</c:v>
                </c:pt>
                <c:pt idx="3238">
                  <c:v>336607.85247795773</c:v>
                </c:pt>
                <c:pt idx="3239">
                  <c:v>336607.88597350323</c:v>
                </c:pt>
                <c:pt idx="3240">
                  <c:v>336640.36005850747</c:v>
                </c:pt>
                <c:pt idx="3241">
                  <c:v>336689.29059720173</c:v>
                </c:pt>
                <c:pt idx="3242">
                  <c:v>336753.74981126573</c:v>
                </c:pt>
                <c:pt idx="3243">
                  <c:v>336768.53618495952</c:v>
                </c:pt>
                <c:pt idx="3244">
                  <c:v>336859.91343785659</c:v>
                </c:pt>
                <c:pt idx="3245">
                  <c:v>336903.19696999929</c:v>
                </c:pt>
                <c:pt idx="3246">
                  <c:v>336953.3283437544</c:v>
                </c:pt>
                <c:pt idx="3247">
                  <c:v>337011.94436307176</c:v>
                </c:pt>
                <c:pt idx="3248">
                  <c:v>337040.47014418861</c:v>
                </c:pt>
                <c:pt idx="3249">
                  <c:v>337113.79628325149</c:v>
                </c:pt>
                <c:pt idx="3250">
                  <c:v>337105.07225209352</c:v>
                </c:pt>
                <c:pt idx="3251">
                  <c:v>337225.17090360512</c:v>
                </c:pt>
                <c:pt idx="3252">
                  <c:v>337213.99616625172</c:v>
                </c:pt>
                <c:pt idx="3253">
                  <c:v>337278.48193969321</c:v>
                </c:pt>
                <c:pt idx="3254">
                  <c:v>337270.58726350957</c:v>
                </c:pt>
                <c:pt idx="3255">
                  <c:v>337352.87124405184</c:v>
                </c:pt>
                <c:pt idx="3256">
                  <c:v>337523.95288149029</c:v>
                </c:pt>
                <c:pt idx="3257">
                  <c:v>337516.52556255087</c:v>
                </c:pt>
                <c:pt idx="3258">
                  <c:v>337544.58021104103</c:v>
                </c:pt>
                <c:pt idx="3259">
                  <c:v>337565.75150298257</c:v>
                </c:pt>
                <c:pt idx="3260">
                  <c:v>337634.46689021378</c:v>
                </c:pt>
                <c:pt idx="3261">
                  <c:v>337630.22041890182</c:v>
                </c:pt>
                <c:pt idx="3262">
                  <c:v>337683.16015050258</c:v>
                </c:pt>
                <c:pt idx="3263">
                  <c:v>337700.21895331418</c:v>
                </c:pt>
                <c:pt idx="3264">
                  <c:v>337721.59999848815</c:v>
                </c:pt>
                <c:pt idx="3265">
                  <c:v>337731.84195294429</c:v>
                </c:pt>
                <c:pt idx="3266">
                  <c:v>337762.7382353266</c:v>
                </c:pt>
                <c:pt idx="3267">
                  <c:v>337761.255958664</c:v>
                </c:pt>
                <c:pt idx="3268">
                  <c:v>337818.68058137706</c:v>
                </c:pt>
                <c:pt idx="3269">
                  <c:v>337897.82484840212</c:v>
                </c:pt>
                <c:pt idx="3270">
                  <c:v>337892.08534497721</c:v>
                </c:pt>
                <c:pt idx="3271">
                  <c:v>337920.770043361</c:v>
                </c:pt>
                <c:pt idx="3272">
                  <c:v>337973.46103870915</c:v>
                </c:pt>
                <c:pt idx="3273">
                  <c:v>337966.76636349026</c:v>
                </c:pt>
                <c:pt idx="3274">
                  <c:v>338105.38041309454</c:v>
                </c:pt>
                <c:pt idx="3275">
                  <c:v>338200.18242089392</c:v>
                </c:pt>
                <c:pt idx="3276">
                  <c:v>338219.83842352516</c:v>
                </c:pt>
                <c:pt idx="3277">
                  <c:v>338255.31161099521</c:v>
                </c:pt>
                <c:pt idx="3278">
                  <c:v>338249.50827726471</c:v>
                </c:pt>
                <c:pt idx="3279">
                  <c:v>338251.14710060519</c:v>
                </c:pt>
                <c:pt idx="3280">
                  <c:v>338376.18070395297</c:v>
                </c:pt>
                <c:pt idx="3281">
                  <c:v>338703.88773161342</c:v>
                </c:pt>
                <c:pt idx="3282">
                  <c:v>338747.1508064504</c:v>
                </c:pt>
                <c:pt idx="3283">
                  <c:v>338775.70630773023</c:v>
                </c:pt>
                <c:pt idx="3284">
                  <c:v>338981.53094730701</c:v>
                </c:pt>
                <c:pt idx="3285">
                  <c:v>338986.28454907966</c:v>
                </c:pt>
                <c:pt idx="3286">
                  <c:v>339033.15390448173</c:v>
                </c:pt>
                <c:pt idx="3287">
                  <c:v>339079.51722691808</c:v>
                </c:pt>
                <c:pt idx="3288">
                  <c:v>339076.73156526772</c:v>
                </c:pt>
                <c:pt idx="3289">
                  <c:v>339077.50494800025</c:v>
                </c:pt>
                <c:pt idx="3290">
                  <c:v>339077.35463509359</c:v>
                </c:pt>
                <c:pt idx="3291">
                  <c:v>339124.48493089201</c:v>
                </c:pt>
                <c:pt idx="3292">
                  <c:v>339131.39546141529</c:v>
                </c:pt>
                <c:pt idx="3293">
                  <c:v>339237.21052361396</c:v>
                </c:pt>
                <c:pt idx="3294">
                  <c:v>339502.2394397945</c:v>
                </c:pt>
                <c:pt idx="3295">
                  <c:v>339647.49794324936</c:v>
                </c:pt>
                <c:pt idx="3296">
                  <c:v>339689.44393636181</c:v>
                </c:pt>
                <c:pt idx="3297">
                  <c:v>339760.59703544842</c:v>
                </c:pt>
                <c:pt idx="3298">
                  <c:v>339791.33295187046</c:v>
                </c:pt>
                <c:pt idx="3299">
                  <c:v>339912.39564293524</c:v>
                </c:pt>
                <c:pt idx="3300">
                  <c:v>339984.04015635501</c:v>
                </c:pt>
                <c:pt idx="3301">
                  <c:v>340026.13492588123</c:v>
                </c:pt>
                <c:pt idx="3302">
                  <c:v>340017.63487149007</c:v>
                </c:pt>
                <c:pt idx="3303">
                  <c:v>340033.53129546338</c:v>
                </c:pt>
                <c:pt idx="3304">
                  <c:v>340031.42458808119</c:v>
                </c:pt>
                <c:pt idx="3305">
                  <c:v>340031.02338783181</c:v>
                </c:pt>
                <c:pt idx="3306">
                  <c:v>340061.53093750728</c:v>
                </c:pt>
                <c:pt idx="3307">
                  <c:v>340420.40704089165</c:v>
                </c:pt>
                <c:pt idx="3308">
                  <c:v>340564.57999015384</c:v>
                </c:pt>
                <c:pt idx="3309">
                  <c:v>340609.93936812115</c:v>
                </c:pt>
                <c:pt idx="3310">
                  <c:v>340625.04094236094</c:v>
                </c:pt>
                <c:pt idx="3311">
                  <c:v>340623.74769822636</c:v>
                </c:pt>
                <c:pt idx="3312">
                  <c:v>340658.91600160289</c:v>
                </c:pt>
                <c:pt idx="3313">
                  <c:v>340680.24230372941</c:v>
                </c:pt>
                <c:pt idx="3314">
                  <c:v>340707.36452052067</c:v>
                </c:pt>
                <c:pt idx="3315">
                  <c:v>340706.18848884536</c:v>
                </c:pt>
                <c:pt idx="3316">
                  <c:v>340855.33769965323</c:v>
                </c:pt>
                <c:pt idx="3317">
                  <c:v>343632.50671469042</c:v>
                </c:pt>
                <c:pt idx="3318">
                  <c:v>343720.33243006992</c:v>
                </c:pt>
                <c:pt idx="3319">
                  <c:v>343758.01017757086</c:v>
                </c:pt>
                <c:pt idx="3320">
                  <c:v>343829.67229480942</c:v>
                </c:pt>
                <c:pt idx="3321">
                  <c:v>343840.17255567404</c:v>
                </c:pt>
                <c:pt idx="3322">
                  <c:v>343835.17425643012</c:v>
                </c:pt>
                <c:pt idx="3323">
                  <c:v>343995.03396423283</c:v>
                </c:pt>
                <c:pt idx="3324">
                  <c:v>343977.33892165613</c:v>
                </c:pt>
                <c:pt idx="3325">
                  <c:v>343973.74260634516</c:v>
                </c:pt>
                <c:pt idx="3326">
                  <c:v>343998.88810305455</c:v>
                </c:pt>
                <c:pt idx="3327">
                  <c:v>344023.30587282078</c:v>
                </c:pt>
                <c:pt idx="3328">
                  <c:v>344020.14675559307</c:v>
                </c:pt>
                <c:pt idx="3329">
                  <c:v>344019.52890984312</c:v>
                </c:pt>
                <c:pt idx="3330">
                  <c:v>344019.41793115507</c:v>
                </c:pt>
                <c:pt idx="3331">
                  <c:v>344036.32321637473</c:v>
                </c:pt>
                <c:pt idx="3332">
                  <c:v>344059.15861794009</c:v>
                </c:pt>
                <c:pt idx="3333">
                  <c:v>344073.88353191735</c:v>
                </c:pt>
                <c:pt idx="3334">
                  <c:v>344146.79868107598</c:v>
                </c:pt>
                <c:pt idx="3335">
                  <c:v>344151.69873257307</c:v>
                </c:pt>
                <c:pt idx="3336">
                  <c:v>344167.82923026674</c:v>
                </c:pt>
                <c:pt idx="3337">
                  <c:v>344195.22599639156</c:v>
                </c:pt>
                <c:pt idx="3338">
                  <c:v>344193.14141450723</c:v>
                </c:pt>
                <c:pt idx="3339">
                  <c:v>344206.13707156118</c:v>
                </c:pt>
                <c:pt idx="3340">
                  <c:v>344216.86521627463</c:v>
                </c:pt>
                <c:pt idx="3341">
                  <c:v>344262.99885497038</c:v>
                </c:pt>
                <c:pt idx="3342">
                  <c:v>344283.53693623282</c:v>
                </c:pt>
                <c:pt idx="3343">
                  <c:v>344398.57591658359</c:v>
                </c:pt>
                <c:pt idx="3344">
                  <c:v>344481.78644625191</c:v>
                </c:pt>
                <c:pt idx="3345">
                  <c:v>344474.97881685401</c:v>
                </c:pt>
                <c:pt idx="3346">
                  <c:v>344485.74765667971</c:v>
                </c:pt>
                <c:pt idx="3347">
                  <c:v>344482.89930611855</c:v>
                </c:pt>
                <c:pt idx="3348">
                  <c:v>344482.32961844641</c:v>
                </c:pt>
                <c:pt idx="3349">
                  <c:v>344485.73536473641</c:v>
                </c:pt>
                <c:pt idx="3350">
                  <c:v>344483.20019533066</c:v>
                </c:pt>
                <c:pt idx="3351">
                  <c:v>344483.98569440731</c:v>
                </c:pt>
                <c:pt idx="3352">
                  <c:v>344488.03891881066</c:v>
                </c:pt>
                <c:pt idx="3353">
                  <c:v>344486.17998188554</c:v>
                </c:pt>
                <c:pt idx="3354">
                  <c:v>344518.90837841667</c:v>
                </c:pt>
                <c:pt idx="3355">
                  <c:v>344793.6815570491</c:v>
                </c:pt>
                <c:pt idx="3356">
                  <c:v>344817.49504610279</c:v>
                </c:pt>
                <c:pt idx="3357">
                  <c:v>344901.55582704913</c:v>
                </c:pt>
                <c:pt idx="3358">
                  <c:v>344977.85749438655</c:v>
                </c:pt>
                <c:pt idx="3359">
                  <c:v>344982.99355119502</c:v>
                </c:pt>
                <c:pt idx="3360">
                  <c:v>345007.34841255151</c:v>
                </c:pt>
                <c:pt idx="3361">
                  <c:v>345078.55700098211</c:v>
                </c:pt>
                <c:pt idx="3362">
                  <c:v>345085.20386932162</c:v>
                </c:pt>
                <c:pt idx="3363">
                  <c:v>345109.90852426452</c:v>
                </c:pt>
                <c:pt idx="3364">
                  <c:v>345204.52584561589</c:v>
                </c:pt>
                <c:pt idx="3365">
                  <c:v>345287.60700258095</c:v>
                </c:pt>
                <c:pt idx="3366">
                  <c:v>345376.90037599049</c:v>
                </c:pt>
                <c:pt idx="3367">
                  <c:v>345446.55390189425</c:v>
                </c:pt>
                <c:pt idx="3368">
                  <c:v>345564.05719737767</c:v>
                </c:pt>
                <c:pt idx="3369">
                  <c:v>345630.30967426981</c:v>
                </c:pt>
                <c:pt idx="3370">
                  <c:v>345644.72180218983</c:v>
                </c:pt>
                <c:pt idx="3371">
                  <c:v>345719.61648101732</c:v>
                </c:pt>
                <c:pt idx="3372">
                  <c:v>345751.19022507471</c:v>
                </c:pt>
                <c:pt idx="3373">
                  <c:v>345790.57141641801</c:v>
                </c:pt>
                <c:pt idx="3374">
                  <c:v>345821.39232284809</c:v>
                </c:pt>
                <c:pt idx="3375">
                  <c:v>345879.23469603399</c:v>
                </c:pt>
                <c:pt idx="3376">
                  <c:v>345921.86280420003</c:v>
                </c:pt>
                <c:pt idx="3377">
                  <c:v>346011.79764145066</c:v>
                </c:pt>
                <c:pt idx="3378">
                  <c:v>346053.38457811932</c:v>
                </c:pt>
                <c:pt idx="3379">
                  <c:v>346109.97870446322</c:v>
                </c:pt>
                <c:pt idx="3380">
                  <c:v>346181.67559034145</c:v>
                </c:pt>
                <c:pt idx="3381">
                  <c:v>346193.56918687897</c:v>
                </c:pt>
                <c:pt idx="3382">
                  <c:v>346312.18898591219</c:v>
                </c:pt>
                <c:pt idx="3383">
                  <c:v>346355.70694297354</c:v>
                </c:pt>
                <c:pt idx="3384">
                  <c:v>346418.9651024777</c:v>
                </c:pt>
                <c:pt idx="3385">
                  <c:v>346420.65506908228</c:v>
                </c:pt>
                <c:pt idx="3386">
                  <c:v>346425.68348358735</c:v>
                </c:pt>
                <c:pt idx="3387">
                  <c:v>346452.10448891309</c:v>
                </c:pt>
                <c:pt idx="3388">
                  <c:v>346516.44943180418</c:v>
                </c:pt>
                <c:pt idx="3389">
                  <c:v>346550.81283239351</c:v>
                </c:pt>
                <c:pt idx="3390">
                  <c:v>346603.12102150742</c:v>
                </c:pt>
                <c:pt idx="3391">
                  <c:v>346665.9705177967</c:v>
                </c:pt>
                <c:pt idx="3392">
                  <c:v>346660.45938111836</c:v>
                </c:pt>
                <c:pt idx="3393">
                  <c:v>346669.87228789867</c:v>
                </c:pt>
                <c:pt idx="3394">
                  <c:v>346704.62011901464</c:v>
                </c:pt>
                <c:pt idx="3395">
                  <c:v>346700.11981907353</c:v>
                </c:pt>
                <c:pt idx="3396">
                  <c:v>346723.39874029311</c:v>
                </c:pt>
                <c:pt idx="3397">
                  <c:v>346737.28758262697</c:v>
                </c:pt>
                <c:pt idx="3398">
                  <c:v>346734.83446194261</c:v>
                </c:pt>
                <c:pt idx="3399">
                  <c:v>346733.58911248721</c:v>
                </c:pt>
                <c:pt idx="3400">
                  <c:v>346737.1532931464</c:v>
                </c:pt>
                <c:pt idx="3401">
                  <c:v>346799.39530403784</c:v>
                </c:pt>
                <c:pt idx="3402">
                  <c:v>346811.60607661225</c:v>
                </c:pt>
                <c:pt idx="3403">
                  <c:v>346853.42379451642</c:v>
                </c:pt>
                <c:pt idx="3404">
                  <c:v>346894.64754816046</c:v>
                </c:pt>
                <c:pt idx="3405">
                  <c:v>346946.5597172011</c:v>
                </c:pt>
                <c:pt idx="3406">
                  <c:v>346944.03244975884</c:v>
                </c:pt>
                <c:pt idx="3407">
                  <c:v>346943.53927943378</c:v>
                </c:pt>
                <c:pt idx="3408">
                  <c:v>346964.91334453993</c:v>
                </c:pt>
                <c:pt idx="3409">
                  <c:v>347063.98754893267</c:v>
                </c:pt>
                <c:pt idx="3410">
                  <c:v>347090.55798916915</c:v>
                </c:pt>
                <c:pt idx="3411">
                  <c:v>347125.29646962823</c:v>
                </c:pt>
                <c:pt idx="3412">
                  <c:v>347197.91779744223</c:v>
                </c:pt>
                <c:pt idx="3413">
                  <c:v>347204.57107515214</c:v>
                </c:pt>
                <c:pt idx="3414">
                  <c:v>347270.09262041579</c:v>
                </c:pt>
                <c:pt idx="3415">
                  <c:v>347290.73952927621</c:v>
                </c:pt>
                <c:pt idx="3416">
                  <c:v>347345.31619652617</c:v>
                </c:pt>
                <c:pt idx="3417">
                  <c:v>347339.15213815967</c:v>
                </c:pt>
                <c:pt idx="3418">
                  <c:v>347339.16359600675</c:v>
                </c:pt>
                <c:pt idx="3419">
                  <c:v>347372.83807707386</c:v>
                </c:pt>
                <c:pt idx="3420">
                  <c:v>347404.74932277447</c:v>
                </c:pt>
                <c:pt idx="3421">
                  <c:v>347423.59563754057</c:v>
                </c:pt>
                <c:pt idx="3422">
                  <c:v>347453.86726970423</c:v>
                </c:pt>
                <c:pt idx="3423">
                  <c:v>347451.45958531037</c:v>
                </c:pt>
                <c:pt idx="3424">
                  <c:v>347471.94336252328</c:v>
                </c:pt>
                <c:pt idx="3425">
                  <c:v>347475.02104562655</c:v>
                </c:pt>
                <c:pt idx="3426">
                  <c:v>347515.0302674729</c:v>
                </c:pt>
                <c:pt idx="3427">
                  <c:v>347512.07251861639</c:v>
                </c:pt>
                <c:pt idx="3428">
                  <c:v>347561.5122071621</c:v>
                </c:pt>
                <c:pt idx="3429">
                  <c:v>347612.88480379176</c:v>
                </c:pt>
                <c:pt idx="3430">
                  <c:v>347621.3073311405</c:v>
                </c:pt>
                <c:pt idx="3431">
                  <c:v>347724.5943357005</c:v>
                </c:pt>
                <c:pt idx="3432">
                  <c:v>347808.39198126062</c:v>
                </c:pt>
                <c:pt idx="3433">
                  <c:v>348099.20280951494</c:v>
                </c:pt>
                <c:pt idx="3434">
                  <c:v>348453.31675066613</c:v>
                </c:pt>
                <c:pt idx="3435">
                  <c:v>348474.75714836636</c:v>
                </c:pt>
                <c:pt idx="3436">
                  <c:v>348534.15129159437</c:v>
                </c:pt>
                <c:pt idx="3437">
                  <c:v>350918.70927215891</c:v>
                </c:pt>
                <c:pt idx="3438">
                  <c:v>350904.12729592231</c:v>
                </c:pt>
                <c:pt idx="3439">
                  <c:v>351009.33316063107</c:v>
                </c:pt>
                <c:pt idx="3440">
                  <c:v>351002.66390339483</c:v>
                </c:pt>
                <c:pt idx="3441">
                  <c:v>351053.24503057537</c:v>
                </c:pt>
                <c:pt idx="3442">
                  <c:v>351128.60719834646</c:v>
                </c:pt>
                <c:pt idx="3443">
                  <c:v>351153.25978812954</c:v>
                </c:pt>
                <c:pt idx="3444">
                  <c:v>351165.3526897477</c:v>
                </c:pt>
                <c:pt idx="3445">
                  <c:v>351177.70982424694</c:v>
                </c:pt>
                <c:pt idx="3446">
                  <c:v>351226.19074121525</c:v>
                </c:pt>
                <c:pt idx="3447">
                  <c:v>351317.65728630038</c:v>
                </c:pt>
                <c:pt idx="3448">
                  <c:v>351344.1688130087</c:v>
                </c:pt>
                <c:pt idx="3449">
                  <c:v>351340.45010506222</c:v>
                </c:pt>
                <c:pt idx="3450">
                  <c:v>351361.73711686995</c:v>
                </c:pt>
                <c:pt idx="3451">
                  <c:v>351364.93341722619</c:v>
                </c:pt>
                <c:pt idx="3452">
                  <c:v>351369.10732217284</c:v>
                </c:pt>
                <c:pt idx="3453">
                  <c:v>351418.50175002741</c:v>
                </c:pt>
                <c:pt idx="3454">
                  <c:v>351459.00861997821</c:v>
                </c:pt>
                <c:pt idx="3455">
                  <c:v>351522.53794853151</c:v>
                </c:pt>
                <c:pt idx="3456">
                  <c:v>351563.75046382734</c:v>
                </c:pt>
                <c:pt idx="3457">
                  <c:v>351590.71310485469</c:v>
                </c:pt>
                <c:pt idx="3458">
                  <c:v>351601.90044145001</c:v>
                </c:pt>
                <c:pt idx="3459">
                  <c:v>351849.64152957551</c:v>
                </c:pt>
                <c:pt idx="3460">
                  <c:v>352047.35357437382</c:v>
                </c:pt>
                <c:pt idx="3461">
                  <c:v>352941.45578937919</c:v>
                </c:pt>
                <c:pt idx="3462">
                  <c:v>355045.03750602464</c:v>
                </c:pt>
                <c:pt idx="3463">
                  <c:v>355052.1950607085</c:v>
                </c:pt>
                <c:pt idx="3464">
                  <c:v>355141.52184186393</c:v>
                </c:pt>
                <c:pt idx="3465">
                  <c:v>355133.23452589143</c:v>
                </c:pt>
                <c:pt idx="3466">
                  <c:v>355210.40172163636</c:v>
                </c:pt>
                <c:pt idx="3467">
                  <c:v>355251.63855742</c:v>
                </c:pt>
                <c:pt idx="3468">
                  <c:v>355321.40622279723</c:v>
                </c:pt>
                <c:pt idx="3469">
                  <c:v>355335.03934881068</c:v>
                </c:pt>
                <c:pt idx="3470">
                  <c:v>355369.8025448558</c:v>
                </c:pt>
                <c:pt idx="3471">
                  <c:v>355386.52784090571</c:v>
                </c:pt>
                <c:pt idx="3472">
                  <c:v>355397.33816604014</c:v>
                </c:pt>
                <c:pt idx="3473">
                  <c:v>355395.33664257266</c:v>
                </c:pt>
                <c:pt idx="3474">
                  <c:v>355416.11446062918</c:v>
                </c:pt>
                <c:pt idx="3475">
                  <c:v>355429.77164373168</c:v>
                </c:pt>
                <c:pt idx="3476">
                  <c:v>355477.61215045402</c:v>
                </c:pt>
                <c:pt idx="3477">
                  <c:v>355495.85875008657</c:v>
                </c:pt>
                <c:pt idx="3478">
                  <c:v>355567.77667144517</c:v>
                </c:pt>
                <c:pt idx="3479">
                  <c:v>355595.1931485791</c:v>
                </c:pt>
                <c:pt idx="3480">
                  <c:v>355673.75723588036</c:v>
                </c:pt>
                <c:pt idx="3481">
                  <c:v>355718.89399797458</c:v>
                </c:pt>
                <c:pt idx="3482">
                  <c:v>355813.74253955937</c:v>
                </c:pt>
                <c:pt idx="3483">
                  <c:v>355912.1687390412</c:v>
                </c:pt>
                <c:pt idx="3484">
                  <c:v>355907.70887081354</c:v>
                </c:pt>
                <c:pt idx="3485">
                  <c:v>355935.79907813965</c:v>
                </c:pt>
                <c:pt idx="3486">
                  <c:v>356021.59750087064</c:v>
                </c:pt>
                <c:pt idx="3487">
                  <c:v>356060.51453965501</c:v>
                </c:pt>
                <c:pt idx="3488">
                  <c:v>356113.73878584342</c:v>
                </c:pt>
                <c:pt idx="3489">
                  <c:v>356109.0525702599</c:v>
                </c:pt>
                <c:pt idx="3490">
                  <c:v>356172.62926669471</c:v>
                </c:pt>
                <c:pt idx="3491">
                  <c:v>356176.24125423346</c:v>
                </c:pt>
                <c:pt idx="3492">
                  <c:v>356176.75290637329</c:v>
                </c:pt>
                <c:pt idx="3493">
                  <c:v>356203.03009596246</c:v>
                </c:pt>
                <c:pt idx="3494">
                  <c:v>356209.90225806268</c:v>
                </c:pt>
                <c:pt idx="3495">
                  <c:v>356207.59255801683</c:v>
                </c:pt>
                <c:pt idx="3496">
                  <c:v>356237.47936455562</c:v>
                </c:pt>
                <c:pt idx="3497">
                  <c:v>356248.11523189471</c:v>
                </c:pt>
                <c:pt idx="3498">
                  <c:v>356245.70522081153</c:v>
                </c:pt>
                <c:pt idx="3499">
                  <c:v>356275.7397940688</c:v>
                </c:pt>
                <c:pt idx="3500">
                  <c:v>356297.32725609065</c:v>
                </c:pt>
                <c:pt idx="3501">
                  <c:v>356316.43336985837</c:v>
                </c:pt>
                <c:pt idx="3502">
                  <c:v>356350.04138663207</c:v>
                </c:pt>
                <c:pt idx="3503">
                  <c:v>356386.22245833679</c:v>
                </c:pt>
                <c:pt idx="3504">
                  <c:v>356384.55430993164</c:v>
                </c:pt>
                <c:pt idx="3505">
                  <c:v>356384.50154237507</c:v>
                </c:pt>
                <c:pt idx="3506">
                  <c:v>356389.52363530925</c:v>
                </c:pt>
                <c:pt idx="3507">
                  <c:v>356399.34178112028</c:v>
                </c:pt>
                <c:pt idx="3508">
                  <c:v>356397.75910562091</c:v>
                </c:pt>
                <c:pt idx="3509">
                  <c:v>356426.1296570538</c:v>
                </c:pt>
                <c:pt idx="3510">
                  <c:v>356465.89154744108</c:v>
                </c:pt>
                <c:pt idx="3511">
                  <c:v>356501.57404914562</c:v>
                </c:pt>
                <c:pt idx="3512">
                  <c:v>356569.01019627764</c:v>
                </c:pt>
                <c:pt idx="3513">
                  <c:v>356581.19853605557</c:v>
                </c:pt>
                <c:pt idx="3514">
                  <c:v>356583.35774759564</c:v>
                </c:pt>
                <c:pt idx="3515">
                  <c:v>356603.59981252346</c:v>
                </c:pt>
                <c:pt idx="3516">
                  <c:v>356632.46256848599</c:v>
                </c:pt>
                <c:pt idx="3517">
                  <c:v>356628.61795592034</c:v>
                </c:pt>
                <c:pt idx="3518">
                  <c:v>356636.57813060185</c:v>
                </c:pt>
                <c:pt idx="3519">
                  <c:v>356753.11440134596</c:v>
                </c:pt>
                <c:pt idx="3520">
                  <c:v>356798.09145597677</c:v>
                </c:pt>
                <c:pt idx="3521">
                  <c:v>356792.33079284942</c:v>
                </c:pt>
                <c:pt idx="3522">
                  <c:v>356832.63901621662</c:v>
                </c:pt>
                <c:pt idx="3523">
                  <c:v>356876.34583020676</c:v>
                </c:pt>
                <c:pt idx="3524">
                  <c:v>356980.06239428534</c:v>
                </c:pt>
                <c:pt idx="3525">
                  <c:v>357104.08564379363</c:v>
                </c:pt>
                <c:pt idx="3526">
                  <c:v>357129.10501638491</c:v>
                </c:pt>
                <c:pt idx="3527">
                  <c:v>357130.60248237738</c:v>
                </c:pt>
                <c:pt idx="3528">
                  <c:v>357154.89364512765</c:v>
                </c:pt>
                <c:pt idx="3529">
                  <c:v>357169.97471816203</c:v>
                </c:pt>
                <c:pt idx="3530">
                  <c:v>357309.18202962965</c:v>
                </c:pt>
                <c:pt idx="3531">
                  <c:v>357304.1595415973</c:v>
                </c:pt>
                <c:pt idx="3532">
                  <c:v>357303.1437880827</c:v>
                </c:pt>
                <c:pt idx="3533">
                  <c:v>357302.79074591125</c:v>
                </c:pt>
                <c:pt idx="3534">
                  <c:v>357302.67243595695</c:v>
                </c:pt>
                <c:pt idx="3535">
                  <c:v>357354.55369954021</c:v>
                </c:pt>
                <c:pt idx="3536">
                  <c:v>357396.56826413638</c:v>
                </c:pt>
                <c:pt idx="3537">
                  <c:v>357514.29799477535</c:v>
                </c:pt>
                <c:pt idx="3538">
                  <c:v>357595.27007376915</c:v>
                </c:pt>
                <c:pt idx="3539">
                  <c:v>357628.74006957951</c:v>
                </c:pt>
                <c:pt idx="3540">
                  <c:v>357720.67335731175</c:v>
                </c:pt>
                <c:pt idx="3541">
                  <c:v>357780.74114293238</c:v>
                </c:pt>
                <c:pt idx="3542">
                  <c:v>358159.78310119611</c:v>
                </c:pt>
                <c:pt idx="3543">
                  <c:v>358239.58551398537</c:v>
                </c:pt>
                <c:pt idx="3544">
                  <c:v>358678.80246117531</c:v>
                </c:pt>
                <c:pt idx="3545">
                  <c:v>358676.5709466688</c:v>
                </c:pt>
                <c:pt idx="3546">
                  <c:v>358704.33168601466</c:v>
                </c:pt>
                <c:pt idx="3547">
                  <c:v>358765.67563874862</c:v>
                </c:pt>
                <c:pt idx="3548">
                  <c:v>358939.9082719523</c:v>
                </c:pt>
                <c:pt idx="3549">
                  <c:v>358958.26760626474</c:v>
                </c:pt>
                <c:pt idx="3550">
                  <c:v>358978.682592495</c:v>
                </c:pt>
                <c:pt idx="3551">
                  <c:v>358983.05488062656</c:v>
                </c:pt>
                <c:pt idx="3552">
                  <c:v>358985.19051797531</c:v>
                </c:pt>
                <c:pt idx="3553">
                  <c:v>358991.33433853526</c:v>
                </c:pt>
                <c:pt idx="3554">
                  <c:v>359039.30013527971</c:v>
                </c:pt>
                <c:pt idx="3555">
                  <c:v>359052.01926750917</c:v>
                </c:pt>
                <c:pt idx="3556">
                  <c:v>359090.26020551228</c:v>
                </c:pt>
                <c:pt idx="3557">
                  <c:v>359102.32005058287</c:v>
                </c:pt>
                <c:pt idx="3558">
                  <c:v>359102.82094727235</c:v>
                </c:pt>
                <c:pt idx="3559">
                  <c:v>359142.98974488262</c:v>
                </c:pt>
                <c:pt idx="3560">
                  <c:v>359197.58779133396</c:v>
                </c:pt>
                <c:pt idx="3561">
                  <c:v>359235.16882758099</c:v>
                </c:pt>
                <c:pt idx="3562">
                  <c:v>359228.25039509422</c:v>
                </c:pt>
                <c:pt idx="3563">
                  <c:v>359336.89515044016</c:v>
                </c:pt>
                <c:pt idx="3564">
                  <c:v>359469.2298169097</c:v>
                </c:pt>
                <c:pt idx="3565">
                  <c:v>359557.34909023513</c:v>
                </c:pt>
                <c:pt idx="3566">
                  <c:v>359551.26817808504</c:v>
                </c:pt>
                <c:pt idx="3567">
                  <c:v>359576.79143255192</c:v>
                </c:pt>
                <c:pt idx="3568">
                  <c:v>359585.71353959618</c:v>
                </c:pt>
                <c:pt idx="3569">
                  <c:v>359588.42566908582</c:v>
                </c:pt>
                <c:pt idx="3570">
                  <c:v>359641.18128493585</c:v>
                </c:pt>
                <c:pt idx="3571">
                  <c:v>359683.35406440229</c:v>
                </c:pt>
                <c:pt idx="3572">
                  <c:v>359815.53187689529</c:v>
                </c:pt>
                <c:pt idx="3573">
                  <c:v>359846.1632678996</c:v>
                </c:pt>
                <c:pt idx="3574">
                  <c:v>359869.9799177387</c:v>
                </c:pt>
                <c:pt idx="3575">
                  <c:v>359870.06798073242</c:v>
                </c:pt>
                <c:pt idx="3576">
                  <c:v>359872.04698360374</c:v>
                </c:pt>
                <c:pt idx="3577">
                  <c:v>359871.86321905139</c:v>
                </c:pt>
                <c:pt idx="3578">
                  <c:v>359914.2983876075</c:v>
                </c:pt>
                <c:pt idx="3579">
                  <c:v>359963.49302748346</c:v>
                </c:pt>
                <c:pt idx="3580">
                  <c:v>360020.99122625712</c:v>
                </c:pt>
                <c:pt idx="3581">
                  <c:v>360018.58152247249</c:v>
                </c:pt>
                <c:pt idx="3582">
                  <c:v>360132.64992220036</c:v>
                </c:pt>
                <c:pt idx="3583">
                  <c:v>360224.09394668945</c:v>
                </c:pt>
                <c:pt idx="3584">
                  <c:v>360573.56675734906</c:v>
                </c:pt>
                <c:pt idx="3585">
                  <c:v>361101.93747659255</c:v>
                </c:pt>
                <c:pt idx="3586">
                  <c:v>361207.49669077131</c:v>
                </c:pt>
                <c:pt idx="3587">
                  <c:v>362108.19722094014</c:v>
                </c:pt>
                <c:pt idx="3588">
                  <c:v>362171.84802023316</c:v>
                </c:pt>
                <c:pt idx="3589">
                  <c:v>362179.00087763864</c:v>
                </c:pt>
                <c:pt idx="3590">
                  <c:v>362320.40691046411</c:v>
                </c:pt>
                <c:pt idx="3591">
                  <c:v>362362.11707386444</c:v>
                </c:pt>
                <c:pt idx="3592">
                  <c:v>362364.84689497232</c:v>
                </c:pt>
                <c:pt idx="3593">
                  <c:v>362811.74762371869</c:v>
                </c:pt>
                <c:pt idx="3594">
                  <c:v>363282.10361917113</c:v>
                </c:pt>
                <c:pt idx="3595">
                  <c:v>363344.75025449612</c:v>
                </c:pt>
                <c:pt idx="3596">
                  <c:v>363496.19757580332</c:v>
                </c:pt>
                <c:pt idx="3597">
                  <c:v>363486.59392440284</c:v>
                </c:pt>
                <c:pt idx="3598">
                  <c:v>363492.44238712516</c:v>
                </c:pt>
                <c:pt idx="3599">
                  <c:v>363496.61655547068</c:v>
                </c:pt>
                <c:pt idx="3600">
                  <c:v>363496.18835684581</c:v>
                </c:pt>
                <c:pt idx="3601">
                  <c:v>363526.72474868828</c:v>
                </c:pt>
                <c:pt idx="3602">
                  <c:v>363543.87591667374</c:v>
                </c:pt>
                <c:pt idx="3603">
                  <c:v>363550.66133277415</c:v>
                </c:pt>
                <c:pt idx="3604">
                  <c:v>363549.8958081053</c:v>
                </c:pt>
                <c:pt idx="3605">
                  <c:v>363552.124469125</c:v>
                </c:pt>
                <c:pt idx="3606">
                  <c:v>363621.86399473209</c:v>
                </c:pt>
                <c:pt idx="3607">
                  <c:v>363650.18024211557</c:v>
                </c:pt>
                <c:pt idx="3608">
                  <c:v>363704.46190272627</c:v>
                </c:pt>
                <c:pt idx="3609">
                  <c:v>363736.98677979625</c:v>
                </c:pt>
                <c:pt idx="3610">
                  <c:v>363928.47637949733</c:v>
                </c:pt>
                <c:pt idx="3611">
                  <c:v>363985.43917634065</c:v>
                </c:pt>
                <c:pt idx="3612">
                  <c:v>364115.47336172184</c:v>
                </c:pt>
                <c:pt idx="3613">
                  <c:v>365412.67036574066</c:v>
                </c:pt>
                <c:pt idx="3614">
                  <c:v>365632.90384075261</c:v>
                </c:pt>
                <c:pt idx="3615">
                  <c:v>365626.52972185507</c:v>
                </c:pt>
                <c:pt idx="3616">
                  <c:v>365658.43631417706</c:v>
                </c:pt>
                <c:pt idx="3617">
                  <c:v>365654.77142738231</c:v>
                </c:pt>
                <c:pt idx="3618">
                  <c:v>365695.49230884598</c:v>
                </c:pt>
                <c:pt idx="3619">
                  <c:v>365737.42148833594</c:v>
                </c:pt>
                <c:pt idx="3620">
                  <c:v>365850.44502898352</c:v>
                </c:pt>
                <c:pt idx="3621">
                  <c:v>365896.61317292013</c:v>
                </c:pt>
                <c:pt idx="3622">
                  <c:v>365896.59772019146</c:v>
                </c:pt>
                <c:pt idx="3623">
                  <c:v>365898.98270838999</c:v>
                </c:pt>
                <c:pt idx="3624">
                  <c:v>365906.8951639916</c:v>
                </c:pt>
                <c:pt idx="3625">
                  <c:v>365908.62446481473</c:v>
                </c:pt>
                <c:pt idx="3626">
                  <c:v>365912.04654182942</c:v>
                </c:pt>
                <c:pt idx="3627">
                  <c:v>365918.87489193177</c:v>
                </c:pt>
                <c:pt idx="3628">
                  <c:v>365917.70803531422</c:v>
                </c:pt>
                <c:pt idx="3629">
                  <c:v>365973.79037781886</c:v>
                </c:pt>
                <c:pt idx="3630">
                  <c:v>366046.61491779546</c:v>
                </c:pt>
                <c:pt idx="3631">
                  <c:v>366164.09753647429</c:v>
                </c:pt>
                <c:pt idx="3632">
                  <c:v>366240.61742970505</c:v>
                </c:pt>
                <c:pt idx="3633">
                  <c:v>366277.91491716</c:v>
                </c:pt>
                <c:pt idx="3634">
                  <c:v>366273.60931282077</c:v>
                </c:pt>
                <c:pt idx="3635">
                  <c:v>366785.49798479222</c:v>
                </c:pt>
                <c:pt idx="3636">
                  <c:v>366949.75109652919</c:v>
                </c:pt>
                <c:pt idx="3637">
                  <c:v>367040.51941533509</c:v>
                </c:pt>
                <c:pt idx="3638">
                  <c:v>367037.40349550813</c:v>
                </c:pt>
                <c:pt idx="3639">
                  <c:v>367036.98350614548</c:v>
                </c:pt>
                <c:pt idx="3640">
                  <c:v>367039.60375335888</c:v>
                </c:pt>
                <c:pt idx="3641">
                  <c:v>367039.23240497179</c:v>
                </c:pt>
                <c:pt idx="3642">
                  <c:v>367039.15856551239</c:v>
                </c:pt>
                <c:pt idx="3643">
                  <c:v>367054.11601671705</c:v>
                </c:pt>
                <c:pt idx="3644">
                  <c:v>367075.44521623017</c:v>
                </c:pt>
                <c:pt idx="3645">
                  <c:v>367072.37214260554</c:v>
                </c:pt>
                <c:pt idx="3646">
                  <c:v>367305.53164959268</c:v>
                </c:pt>
                <c:pt idx="3647">
                  <c:v>367298.84026685852</c:v>
                </c:pt>
                <c:pt idx="3648">
                  <c:v>367312.61835000326</c:v>
                </c:pt>
                <c:pt idx="3649">
                  <c:v>367408.51974043151</c:v>
                </c:pt>
                <c:pt idx="3650">
                  <c:v>367418.07865793834</c:v>
                </c:pt>
                <c:pt idx="3651">
                  <c:v>367474.42606742022</c:v>
                </c:pt>
                <c:pt idx="3652">
                  <c:v>367479.3054860126</c:v>
                </c:pt>
                <c:pt idx="3653">
                  <c:v>367483.4693379057</c:v>
                </c:pt>
                <c:pt idx="3654">
                  <c:v>367509.94991525664</c:v>
                </c:pt>
                <c:pt idx="3655">
                  <c:v>367532.3073358268</c:v>
                </c:pt>
                <c:pt idx="3656">
                  <c:v>367626.69918781827</c:v>
                </c:pt>
                <c:pt idx="3657">
                  <c:v>367620.22835766681</c:v>
                </c:pt>
                <c:pt idx="3658">
                  <c:v>367619.85810677457</c:v>
                </c:pt>
                <c:pt idx="3659">
                  <c:v>367625.78892551706</c:v>
                </c:pt>
                <c:pt idx="3660">
                  <c:v>367629.74693125964</c:v>
                </c:pt>
                <c:pt idx="3661">
                  <c:v>367628.13664278761</c:v>
                </c:pt>
                <c:pt idx="3662">
                  <c:v>367627.81340857857</c:v>
                </c:pt>
                <c:pt idx="3663">
                  <c:v>367635.96375718282</c:v>
                </c:pt>
                <c:pt idx="3664">
                  <c:v>367634.83101070795</c:v>
                </c:pt>
                <c:pt idx="3665">
                  <c:v>367661.04098970717</c:v>
                </c:pt>
                <c:pt idx="3666">
                  <c:v>367658.33979126712</c:v>
                </c:pt>
                <c:pt idx="3667">
                  <c:v>367657.80307234294</c:v>
                </c:pt>
                <c:pt idx="3668">
                  <c:v>367657.50578291423</c:v>
                </c:pt>
                <c:pt idx="3669">
                  <c:v>367664.52162905165</c:v>
                </c:pt>
                <c:pt idx="3670">
                  <c:v>367756.62805758527</c:v>
                </c:pt>
                <c:pt idx="3671">
                  <c:v>367797.63222444215</c:v>
                </c:pt>
                <c:pt idx="3672">
                  <c:v>367856.99594511057</c:v>
                </c:pt>
                <c:pt idx="3673">
                  <c:v>367906.98021064419</c:v>
                </c:pt>
                <c:pt idx="3674">
                  <c:v>367922.49150169408</c:v>
                </c:pt>
                <c:pt idx="3675">
                  <c:v>367941.54893058643</c:v>
                </c:pt>
                <c:pt idx="3676">
                  <c:v>367992.06161798263</c:v>
                </c:pt>
                <c:pt idx="3677">
                  <c:v>368059.68038827227</c:v>
                </c:pt>
                <c:pt idx="3678">
                  <c:v>368100.80593806924</c:v>
                </c:pt>
                <c:pt idx="3679">
                  <c:v>368157.52179855161</c:v>
                </c:pt>
                <c:pt idx="3680">
                  <c:v>368179.52705494629</c:v>
                </c:pt>
                <c:pt idx="3681">
                  <c:v>368214.34486233944</c:v>
                </c:pt>
                <c:pt idx="3682">
                  <c:v>368229.75952993502</c:v>
                </c:pt>
                <c:pt idx="3683">
                  <c:v>368227.27216740866</c:v>
                </c:pt>
                <c:pt idx="3684">
                  <c:v>368238.95737160748</c:v>
                </c:pt>
                <c:pt idx="3685">
                  <c:v>368236.38695066416</c:v>
                </c:pt>
                <c:pt idx="3686">
                  <c:v>368235.09151153982</c:v>
                </c:pt>
                <c:pt idx="3687">
                  <c:v>368239.12195194827</c:v>
                </c:pt>
                <c:pt idx="3688">
                  <c:v>368236.28426903783</c:v>
                </c:pt>
                <c:pt idx="3689">
                  <c:v>368240.23990419134</c:v>
                </c:pt>
                <c:pt idx="3690">
                  <c:v>368239.47192113393</c:v>
                </c:pt>
                <c:pt idx="3691">
                  <c:v>368239.31888643978</c:v>
                </c:pt>
                <c:pt idx="3692">
                  <c:v>368303.25222482951</c:v>
                </c:pt>
                <c:pt idx="3693">
                  <c:v>368304.78722514899</c:v>
                </c:pt>
                <c:pt idx="3694">
                  <c:v>368354.96078660944</c:v>
                </c:pt>
                <c:pt idx="3695">
                  <c:v>368352.29874678887</c:v>
                </c:pt>
                <c:pt idx="3696">
                  <c:v>368358.62001033028</c:v>
                </c:pt>
                <c:pt idx="3697">
                  <c:v>368498.61738645355</c:v>
                </c:pt>
                <c:pt idx="3698">
                  <c:v>368612.80330593931</c:v>
                </c:pt>
                <c:pt idx="3699">
                  <c:v>368662.34703700512</c:v>
                </c:pt>
                <c:pt idx="3700">
                  <c:v>368715.7784024381</c:v>
                </c:pt>
                <c:pt idx="3701">
                  <c:v>368784.60261726734</c:v>
                </c:pt>
                <c:pt idx="3702">
                  <c:v>368796.2127089125</c:v>
                </c:pt>
                <c:pt idx="3703">
                  <c:v>368820.31786822079</c:v>
                </c:pt>
                <c:pt idx="3704">
                  <c:v>368859.29702521861</c:v>
                </c:pt>
                <c:pt idx="3705">
                  <c:v>368895.3984626907</c:v>
                </c:pt>
                <c:pt idx="3706">
                  <c:v>368890.27557582146</c:v>
                </c:pt>
                <c:pt idx="3707">
                  <c:v>368902.70725217683</c:v>
                </c:pt>
                <c:pt idx="3708">
                  <c:v>369111.30240797385</c:v>
                </c:pt>
                <c:pt idx="3709">
                  <c:v>369124.45009002648</c:v>
                </c:pt>
                <c:pt idx="3710">
                  <c:v>369243.47122100851</c:v>
                </c:pt>
                <c:pt idx="3711">
                  <c:v>369237.75796966249</c:v>
                </c:pt>
                <c:pt idx="3712">
                  <c:v>369238.59816788684</c:v>
                </c:pt>
                <c:pt idx="3713">
                  <c:v>369242.76061498636</c:v>
                </c:pt>
                <c:pt idx="3714">
                  <c:v>369303.08973610151</c:v>
                </c:pt>
                <c:pt idx="3715">
                  <c:v>369339.71195687138</c:v>
                </c:pt>
                <c:pt idx="3716">
                  <c:v>369376.55679351435</c:v>
                </c:pt>
                <c:pt idx="3717">
                  <c:v>369394.93948251911</c:v>
                </c:pt>
                <c:pt idx="3718">
                  <c:v>369393.81099432457</c:v>
                </c:pt>
                <c:pt idx="3719">
                  <c:v>369398.40629342751</c:v>
                </c:pt>
                <c:pt idx="3720">
                  <c:v>369472.4758316612</c:v>
                </c:pt>
                <c:pt idx="3721">
                  <c:v>369547.37766615563</c:v>
                </c:pt>
                <c:pt idx="3722">
                  <c:v>369571.51294072508</c:v>
                </c:pt>
                <c:pt idx="3723">
                  <c:v>369577.27764263371</c:v>
                </c:pt>
                <c:pt idx="3724">
                  <c:v>369605.93740593264</c:v>
                </c:pt>
                <c:pt idx="3725">
                  <c:v>369622.06720122945</c:v>
                </c:pt>
                <c:pt idx="3726">
                  <c:v>369756.33815606742</c:v>
                </c:pt>
                <c:pt idx="3727">
                  <c:v>369810.63294271764</c:v>
                </c:pt>
                <c:pt idx="3728">
                  <c:v>369872.55619717948</c:v>
                </c:pt>
                <c:pt idx="3729">
                  <c:v>369871.02984512021</c:v>
                </c:pt>
                <c:pt idx="3730">
                  <c:v>369867.91884207056</c:v>
                </c:pt>
                <c:pt idx="3731">
                  <c:v>369968.09177059506</c:v>
                </c:pt>
                <c:pt idx="3732">
                  <c:v>369960.73517422943</c:v>
                </c:pt>
                <c:pt idx="3733">
                  <c:v>369979.76599984453</c:v>
                </c:pt>
                <c:pt idx="3734">
                  <c:v>369980.77758287825</c:v>
                </c:pt>
                <c:pt idx="3735">
                  <c:v>369986.64360551961</c:v>
                </c:pt>
                <c:pt idx="3736">
                  <c:v>370004.42135531479</c:v>
                </c:pt>
                <c:pt idx="3737">
                  <c:v>370011.60318658664</c:v>
                </c:pt>
                <c:pt idx="3738">
                  <c:v>370046.73039975256</c:v>
                </c:pt>
                <c:pt idx="3739">
                  <c:v>370069.99329754605</c:v>
                </c:pt>
                <c:pt idx="3740">
                  <c:v>370117.80759608932</c:v>
                </c:pt>
                <c:pt idx="3741">
                  <c:v>370113.281965965</c:v>
                </c:pt>
                <c:pt idx="3742">
                  <c:v>370125.21388702566</c:v>
                </c:pt>
                <c:pt idx="3743">
                  <c:v>370202.05754126306</c:v>
                </c:pt>
                <c:pt idx="3744">
                  <c:v>370242.27427745215</c:v>
                </c:pt>
                <c:pt idx="3745">
                  <c:v>370246.25102840835</c:v>
                </c:pt>
                <c:pt idx="3746">
                  <c:v>370291.2911231484</c:v>
                </c:pt>
                <c:pt idx="3747">
                  <c:v>370313.63866626419</c:v>
                </c:pt>
                <c:pt idx="3748">
                  <c:v>370330.84949407447</c:v>
                </c:pt>
                <c:pt idx="3749">
                  <c:v>370389.28398772905</c:v>
                </c:pt>
                <c:pt idx="3750">
                  <c:v>370446.47589761554</c:v>
                </c:pt>
                <c:pt idx="3751">
                  <c:v>370459.39486172318</c:v>
                </c:pt>
                <c:pt idx="3752">
                  <c:v>370499.70940666122</c:v>
                </c:pt>
                <c:pt idx="3753">
                  <c:v>370537.51736096153</c:v>
                </c:pt>
                <c:pt idx="3754">
                  <c:v>370563.79362865502</c:v>
                </c:pt>
                <c:pt idx="3755">
                  <c:v>370597.4088888953</c:v>
                </c:pt>
                <c:pt idx="3756">
                  <c:v>370595.09839865303</c:v>
                </c:pt>
                <c:pt idx="3757">
                  <c:v>370598.92062232201</c:v>
                </c:pt>
                <c:pt idx="3758">
                  <c:v>370606.22265123931</c:v>
                </c:pt>
                <c:pt idx="3759">
                  <c:v>370603.76202368963</c:v>
                </c:pt>
                <c:pt idx="3760">
                  <c:v>370795.08230187168</c:v>
                </c:pt>
                <c:pt idx="3761">
                  <c:v>370784.40490532422</c:v>
                </c:pt>
                <c:pt idx="3762">
                  <c:v>370806.76579397847</c:v>
                </c:pt>
                <c:pt idx="3763">
                  <c:v>370865.82120636891</c:v>
                </c:pt>
                <c:pt idx="3764">
                  <c:v>370937.35434600245</c:v>
                </c:pt>
                <c:pt idx="3765">
                  <c:v>370956.37621605879</c:v>
                </c:pt>
                <c:pt idx="3766">
                  <c:v>371022.48953059281</c:v>
                </c:pt>
                <c:pt idx="3767">
                  <c:v>371081.01647722098</c:v>
                </c:pt>
                <c:pt idx="3768">
                  <c:v>371117.37139212393</c:v>
                </c:pt>
                <c:pt idx="3769">
                  <c:v>371124.53605857486</c:v>
                </c:pt>
                <c:pt idx="3770">
                  <c:v>371136.83059196296</c:v>
                </c:pt>
                <c:pt idx="3771">
                  <c:v>371160.11333246483</c:v>
                </c:pt>
                <c:pt idx="3772">
                  <c:v>371220.35807816917</c:v>
                </c:pt>
                <c:pt idx="3773">
                  <c:v>371242.937148817</c:v>
                </c:pt>
                <c:pt idx="3774">
                  <c:v>371348.50628435006</c:v>
                </c:pt>
                <c:pt idx="3775">
                  <c:v>371365.36345539166</c:v>
                </c:pt>
                <c:pt idx="3776">
                  <c:v>371438.23444135394</c:v>
                </c:pt>
                <c:pt idx="3777">
                  <c:v>371494.91360160569</c:v>
                </c:pt>
                <c:pt idx="3778">
                  <c:v>371559.78727365786</c:v>
                </c:pt>
                <c:pt idx="3779">
                  <c:v>371595.24658879195</c:v>
                </c:pt>
                <c:pt idx="3780">
                  <c:v>371639.50636463147</c:v>
                </c:pt>
                <c:pt idx="3781">
                  <c:v>371678.16294591717</c:v>
                </c:pt>
                <c:pt idx="3782">
                  <c:v>371673.24634419638</c:v>
                </c:pt>
                <c:pt idx="3783">
                  <c:v>371686.10160969786</c:v>
                </c:pt>
                <c:pt idx="3784">
                  <c:v>371683.0917517817</c:v>
                </c:pt>
                <c:pt idx="3785">
                  <c:v>371724.17480657471</c:v>
                </c:pt>
                <c:pt idx="3786">
                  <c:v>371750.22657070367</c:v>
                </c:pt>
                <c:pt idx="3787">
                  <c:v>371756.97642796813</c:v>
                </c:pt>
                <c:pt idx="3788">
                  <c:v>371815.81809224462</c:v>
                </c:pt>
                <c:pt idx="3789">
                  <c:v>371854.21241614013</c:v>
                </c:pt>
                <c:pt idx="3790">
                  <c:v>371891.90649436571</c:v>
                </c:pt>
                <c:pt idx="3791">
                  <c:v>371918.00242169102</c:v>
                </c:pt>
                <c:pt idx="3792">
                  <c:v>371919.02559427137</c:v>
                </c:pt>
                <c:pt idx="3793">
                  <c:v>371929.69952273497</c:v>
                </c:pt>
                <c:pt idx="3794">
                  <c:v>371936.07149054244</c:v>
                </c:pt>
                <c:pt idx="3795">
                  <c:v>371947.77394736168</c:v>
                </c:pt>
                <c:pt idx="3796">
                  <c:v>372055.61634610861</c:v>
                </c:pt>
                <c:pt idx="3797">
                  <c:v>372053.90943418228</c:v>
                </c:pt>
                <c:pt idx="3798">
                  <c:v>372100.21915496577</c:v>
                </c:pt>
                <c:pt idx="3799">
                  <c:v>372175.52139951324</c:v>
                </c:pt>
                <c:pt idx="3800">
                  <c:v>372173.60802683921</c:v>
                </c:pt>
                <c:pt idx="3801">
                  <c:v>372211.95875823585</c:v>
                </c:pt>
                <c:pt idx="3802">
                  <c:v>372217.57442033209</c:v>
                </c:pt>
                <c:pt idx="3803">
                  <c:v>372401.44880996039</c:v>
                </c:pt>
                <c:pt idx="3804">
                  <c:v>372397.65244327218</c:v>
                </c:pt>
                <c:pt idx="3805">
                  <c:v>372393.88865023368</c:v>
                </c:pt>
                <c:pt idx="3806">
                  <c:v>372393.08796182717</c:v>
                </c:pt>
                <c:pt idx="3807">
                  <c:v>372396.27592122182</c:v>
                </c:pt>
                <c:pt idx="3808">
                  <c:v>372410.9927576363</c:v>
                </c:pt>
                <c:pt idx="3809">
                  <c:v>372415.49731585773</c:v>
                </c:pt>
                <c:pt idx="3810">
                  <c:v>372471.54120213975</c:v>
                </c:pt>
                <c:pt idx="3811">
                  <c:v>372536.44397975772</c:v>
                </c:pt>
                <c:pt idx="3812">
                  <c:v>372596.10551665229</c:v>
                </c:pt>
                <c:pt idx="3813">
                  <c:v>372591.63361988019</c:v>
                </c:pt>
                <c:pt idx="3814">
                  <c:v>372645.58998299146</c:v>
                </c:pt>
                <c:pt idx="3815">
                  <c:v>372671.60386159521</c:v>
                </c:pt>
                <c:pt idx="3816">
                  <c:v>372688.46414952254</c:v>
                </c:pt>
                <c:pt idx="3817">
                  <c:v>372717.83328964916</c:v>
                </c:pt>
                <c:pt idx="3818">
                  <c:v>372717.12799550255</c:v>
                </c:pt>
                <c:pt idx="3819">
                  <c:v>372716.82420890388</c:v>
                </c:pt>
                <c:pt idx="3820">
                  <c:v>372724.24621596775</c:v>
                </c:pt>
                <c:pt idx="3821">
                  <c:v>372832.26983307884</c:v>
                </c:pt>
                <c:pt idx="3822">
                  <c:v>372924.30540733924</c:v>
                </c:pt>
                <c:pt idx="3823">
                  <c:v>372992.54417446902</c:v>
                </c:pt>
                <c:pt idx="3824">
                  <c:v>373035.01143377699</c:v>
                </c:pt>
                <c:pt idx="3825">
                  <c:v>373066.77363966504</c:v>
                </c:pt>
                <c:pt idx="3826">
                  <c:v>373086.49904787604</c:v>
                </c:pt>
                <c:pt idx="3827">
                  <c:v>373083.45512371697</c:v>
                </c:pt>
                <c:pt idx="3828">
                  <c:v>373296.66581642354</c:v>
                </c:pt>
                <c:pt idx="3829">
                  <c:v>374125.99717270245</c:v>
                </c:pt>
                <c:pt idx="3830">
                  <c:v>374085.68574465008</c:v>
                </c:pt>
                <c:pt idx="3831">
                  <c:v>374082.93735392776</c:v>
                </c:pt>
                <c:pt idx="3832">
                  <c:v>374220.93803556135</c:v>
                </c:pt>
                <c:pt idx="3833">
                  <c:v>374254.68613658892</c:v>
                </c:pt>
                <c:pt idx="3834">
                  <c:v>374250.73418901832</c:v>
                </c:pt>
                <c:pt idx="3835">
                  <c:v>374249.53954382899</c:v>
                </c:pt>
                <c:pt idx="3836">
                  <c:v>374267.9856680411</c:v>
                </c:pt>
                <c:pt idx="3837">
                  <c:v>374327.70186018362</c:v>
                </c:pt>
                <c:pt idx="3838">
                  <c:v>374399.60213382356</c:v>
                </c:pt>
                <c:pt idx="3839">
                  <c:v>374408.4964961959</c:v>
                </c:pt>
                <c:pt idx="3840">
                  <c:v>374406.87115009333</c:v>
                </c:pt>
                <c:pt idx="3841">
                  <c:v>374466.16305069294</c:v>
                </c:pt>
                <c:pt idx="3842">
                  <c:v>374525.91124578775</c:v>
                </c:pt>
                <c:pt idx="3843">
                  <c:v>374596.3279257713</c:v>
                </c:pt>
                <c:pt idx="3844">
                  <c:v>374668.85394712497</c:v>
                </c:pt>
                <c:pt idx="3845">
                  <c:v>374685.46242581378</c:v>
                </c:pt>
                <c:pt idx="3846">
                  <c:v>374765.71529442508</c:v>
                </c:pt>
                <c:pt idx="3847">
                  <c:v>374814.78890255938</c:v>
                </c:pt>
                <c:pt idx="3848">
                  <c:v>374816.38132381393</c:v>
                </c:pt>
                <c:pt idx="3849">
                  <c:v>374813.99076034105</c:v>
                </c:pt>
                <c:pt idx="3850">
                  <c:v>374821.60763860616</c:v>
                </c:pt>
                <c:pt idx="3851">
                  <c:v>374826.6548422245</c:v>
                </c:pt>
                <c:pt idx="3852">
                  <c:v>374825.6648578911</c:v>
                </c:pt>
                <c:pt idx="3853">
                  <c:v>374824.32134848839</c:v>
                </c:pt>
                <c:pt idx="3854">
                  <c:v>374863.71136369102</c:v>
                </c:pt>
                <c:pt idx="3855">
                  <c:v>374858.95569862786</c:v>
                </c:pt>
                <c:pt idx="3856">
                  <c:v>374857.96395830251</c:v>
                </c:pt>
                <c:pt idx="3857">
                  <c:v>374866.07571898471</c:v>
                </c:pt>
                <c:pt idx="3858">
                  <c:v>374873.31707838195</c:v>
                </c:pt>
                <c:pt idx="3859">
                  <c:v>374873.32647293858</c:v>
                </c:pt>
                <c:pt idx="3860">
                  <c:v>374876.42193546001</c:v>
                </c:pt>
                <c:pt idx="3861">
                  <c:v>374922.36579533113</c:v>
                </c:pt>
                <c:pt idx="3862">
                  <c:v>374937.77361455833</c:v>
                </c:pt>
                <c:pt idx="3863">
                  <c:v>374970.52659497614</c:v>
                </c:pt>
                <c:pt idx="3864">
                  <c:v>374971.07046956732</c:v>
                </c:pt>
                <c:pt idx="3865">
                  <c:v>375033.68641893385</c:v>
                </c:pt>
                <c:pt idx="3866">
                  <c:v>375049.90181883582</c:v>
                </c:pt>
                <c:pt idx="3867">
                  <c:v>375067.0551379114</c:v>
                </c:pt>
                <c:pt idx="3868">
                  <c:v>375106.03868488898</c:v>
                </c:pt>
                <c:pt idx="3869">
                  <c:v>375110.76743937627</c:v>
                </c:pt>
                <c:pt idx="3870">
                  <c:v>375195.49119506439</c:v>
                </c:pt>
                <c:pt idx="3871">
                  <c:v>375288.06023966399</c:v>
                </c:pt>
                <c:pt idx="3872">
                  <c:v>375310.42231361277</c:v>
                </c:pt>
                <c:pt idx="3873">
                  <c:v>375344.0849417345</c:v>
                </c:pt>
                <c:pt idx="3874">
                  <c:v>375341.94140242226</c:v>
                </c:pt>
                <c:pt idx="3875">
                  <c:v>375356.02419406141</c:v>
                </c:pt>
                <c:pt idx="3876">
                  <c:v>375384.62104895059</c:v>
                </c:pt>
                <c:pt idx="3877">
                  <c:v>375432.4678772437</c:v>
                </c:pt>
                <c:pt idx="3878">
                  <c:v>375503.46557104716</c:v>
                </c:pt>
                <c:pt idx="3879">
                  <c:v>375535.93043709395</c:v>
                </c:pt>
                <c:pt idx="3880">
                  <c:v>375528.03598040936</c:v>
                </c:pt>
                <c:pt idx="3881">
                  <c:v>375570.15230473608</c:v>
                </c:pt>
                <c:pt idx="3882">
                  <c:v>375662.50922551414</c:v>
                </c:pt>
                <c:pt idx="3883">
                  <c:v>375873.6855138049</c:v>
                </c:pt>
                <c:pt idx="3884">
                  <c:v>375926.89641445485</c:v>
                </c:pt>
                <c:pt idx="3885">
                  <c:v>375938.79036219075</c:v>
                </c:pt>
                <c:pt idx="3886">
                  <c:v>375976.56468924624</c:v>
                </c:pt>
                <c:pt idx="3887">
                  <c:v>375997.56292818597</c:v>
                </c:pt>
                <c:pt idx="3888">
                  <c:v>375995.51359783905</c:v>
                </c:pt>
                <c:pt idx="3889">
                  <c:v>375997.88655749313</c:v>
                </c:pt>
                <c:pt idx="3890">
                  <c:v>375998.233014695</c:v>
                </c:pt>
                <c:pt idx="3891">
                  <c:v>376035.79420823359</c:v>
                </c:pt>
                <c:pt idx="3892">
                  <c:v>376034.05836634064</c:v>
                </c:pt>
                <c:pt idx="3893">
                  <c:v>376057.60652501817</c:v>
                </c:pt>
                <c:pt idx="3894">
                  <c:v>376100.49732957245</c:v>
                </c:pt>
                <c:pt idx="3895">
                  <c:v>376135.81208267336</c:v>
                </c:pt>
                <c:pt idx="3896">
                  <c:v>376266.76048133749</c:v>
                </c:pt>
                <c:pt idx="3897">
                  <c:v>376319.37689092965</c:v>
                </c:pt>
                <c:pt idx="3898">
                  <c:v>376429.47942685126</c:v>
                </c:pt>
                <c:pt idx="3899">
                  <c:v>376579.51563306758</c:v>
                </c:pt>
                <c:pt idx="3900">
                  <c:v>376564.62328526267</c:v>
                </c:pt>
                <c:pt idx="3901">
                  <c:v>376619.9643357867</c:v>
                </c:pt>
                <c:pt idx="3902">
                  <c:v>376613.48217948747</c:v>
                </c:pt>
                <c:pt idx="3903">
                  <c:v>376625.64650607615</c:v>
                </c:pt>
                <c:pt idx="3904">
                  <c:v>376629.15374869801</c:v>
                </c:pt>
                <c:pt idx="3905">
                  <c:v>376627.99066746305</c:v>
                </c:pt>
                <c:pt idx="3906">
                  <c:v>376658.94208799099</c:v>
                </c:pt>
                <c:pt idx="3907">
                  <c:v>376681.34336445888</c:v>
                </c:pt>
                <c:pt idx="3908">
                  <c:v>376783.39779440447</c:v>
                </c:pt>
                <c:pt idx="3909">
                  <c:v>376774.12058189826</c:v>
                </c:pt>
                <c:pt idx="3910">
                  <c:v>376798.65117414406</c:v>
                </c:pt>
                <c:pt idx="3911">
                  <c:v>376825.09658775735</c:v>
                </c:pt>
                <c:pt idx="3912">
                  <c:v>376823.29542296566</c:v>
                </c:pt>
                <c:pt idx="3913">
                  <c:v>376857.31227855344</c:v>
                </c:pt>
                <c:pt idx="3914">
                  <c:v>376856.13212029723</c:v>
                </c:pt>
                <c:pt idx="3915">
                  <c:v>376885.60828813026</c:v>
                </c:pt>
                <c:pt idx="3916">
                  <c:v>376993.70956398308</c:v>
                </c:pt>
                <c:pt idx="3917">
                  <c:v>377092.18036565924</c:v>
                </c:pt>
                <c:pt idx="3918">
                  <c:v>377140.28053968382</c:v>
                </c:pt>
                <c:pt idx="3919">
                  <c:v>377166.78508632421</c:v>
                </c:pt>
                <c:pt idx="3920">
                  <c:v>377230.98573058104</c:v>
                </c:pt>
                <c:pt idx="3921">
                  <c:v>377222.1512475324</c:v>
                </c:pt>
                <c:pt idx="3922">
                  <c:v>377218.78874254291</c:v>
                </c:pt>
                <c:pt idx="3923">
                  <c:v>377218.06136679818</c:v>
                </c:pt>
                <c:pt idx="3924">
                  <c:v>377237.49462185684</c:v>
                </c:pt>
                <c:pt idx="3925">
                  <c:v>377235.50341484189</c:v>
                </c:pt>
                <c:pt idx="3926">
                  <c:v>377235.19809175027</c:v>
                </c:pt>
                <c:pt idx="3927">
                  <c:v>377293.19345573056</c:v>
                </c:pt>
                <c:pt idx="3928">
                  <c:v>377288.64908039273</c:v>
                </c:pt>
                <c:pt idx="3929">
                  <c:v>377291.72698299505</c:v>
                </c:pt>
                <c:pt idx="3930">
                  <c:v>377303.5085033495</c:v>
                </c:pt>
                <c:pt idx="3931">
                  <c:v>377354.95160305401</c:v>
                </c:pt>
                <c:pt idx="3932">
                  <c:v>377477.20222263905</c:v>
                </c:pt>
                <c:pt idx="3933">
                  <c:v>377571.84930805315</c:v>
                </c:pt>
                <c:pt idx="3934">
                  <c:v>377592.26714777021</c:v>
                </c:pt>
                <c:pt idx="3935">
                  <c:v>377590.52625740046</c:v>
                </c:pt>
                <c:pt idx="3936">
                  <c:v>377616.3636588183</c:v>
                </c:pt>
                <c:pt idx="3937">
                  <c:v>377642.38776607491</c:v>
                </c:pt>
                <c:pt idx="3938">
                  <c:v>377642.50800762029</c:v>
                </c:pt>
                <c:pt idx="3939">
                  <c:v>377683.10140407184</c:v>
                </c:pt>
                <c:pt idx="3940">
                  <c:v>377698.29968956561</c:v>
                </c:pt>
                <c:pt idx="3941">
                  <c:v>377700.88582663634</c:v>
                </c:pt>
                <c:pt idx="3942">
                  <c:v>377750.8906372753</c:v>
                </c:pt>
                <c:pt idx="3943">
                  <c:v>377753.45429764962</c:v>
                </c:pt>
                <c:pt idx="3944">
                  <c:v>377780.76036679285</c:v>
                </c:pt>
                <c:pt idx="3945">
                  <c:v>377982.99474923068</c:v>
                </c:pt>
                <c:pt idx="3946">
                  <c:v>378191.30938532157</c:v>
                </c:pt>
                <c:pt idx="3947">
                  <c:v>378346.74118394929</c:v>
                </c:pt>
                <c:pt idx="3948">
                  <c:v>378377.64132951375</c:v>
                </c:pt>
                <c:pt idx="3949">
                  <c:v>378400.57787621254</c:v>
                </c:pt>
                <c:pt idx="3950">
                  <c:v>378896.34623524343</c:v>
                </c:pt>
                <c:pt idx="3951">
                  <c:v>378967.0953244936</c:v>
                </c:pt>
                <c:pt idx="3952">
                  <c:v>379184.46183543024</c:v>
                </c:pt>
                <c:pt idx="3953">
                  <c:v>379593.20784537581</c:v>
                </c:pt>
                <c:pt idx="3954">
                  <c:v>379650.78374679107</c:v>
                </c:pt>
                <c:pt idx="3955">
                  <c:v>379774.29688065237</c:v>
                </c:pt>
                <c:pt idx="3956">
                  <c:v>379858.42416979198</c:v>
                </c:pt>
                <c:pt idx="3957">
                  <c:v>379852.36450514378</c:v>
                </c:pt>
                <c:pt idx="3958">
                  <c:v>379941.7743447161</c:v>
                </c:pt>
                <c:pt idx="3959">
                  <c:v>379944.20872018684</c:v>
                </c:pt>
                <c:pt idx="3960">
                  <c:v>379942.9759260735</c:v>
                </c:pt>
                <c:pt idx="3961">
                  <c:v>379981.93212347716</c:v>
                </c:pt>
                <c:pt idx="3962">
                  <c:v>379978.69266962016</c:v>
                </c:pt>
                <c:pt idx="3963">
                  <c:v>379983.22835279797</c:v>
                </c:pt>
                <c:pt idx="3964">
                  <c:v>380042.44562374189</c:v>
                </c:pt>
                <c:pt idx="3965">
                  <c:v>380065.90874851169</c:v>
                </c:pt>
                <c:pt idx="3966">
                  <c:v>380112.16060936218</c:v>
                </c:pt>
                <c:pt idx="3967">
                  <c:v>380128.35498126113</c:v>
                </c:pt>
                <c:pt idx="3968">
                  <c:v>380170.44566810614</c:v>
                </c:pt>
                <c:pt idx="3969">
                  <c:v>380200.69969645108</c:v>
                </c:pt>
                <c:pt idx="3970">
                  <c:v>380200.05990080227</c:v>
                </c:pt>
                <c:pt idx="3971">
                  <c:v>380208.02806524688</c:v>
                </c:pt>
                <c:pt idx="3972">
                  <c:v>380306.71814641147</c:v>
                </c:pt>
                <c:pt idx="3973">
                  <c:v>380298.35058160929</c:v>
                </c:pt>
                <c:pt idx="3974">
                  <c:v>380568.94199723128</c:v>
                </c:pt>
                <c:pt idx="3975">
                  <c:v>380797.35878959543</c:v>
                </c:pt>
                <c:pt idx="3976">
                  <c:v>380813.56378524535</c:v>
                </c:pt>
                <c:pt idx="3977">
                  <c:v>380834.89131656627</c:v>
                </c:pt>
                <c:pt idx="3978">
                  <c:v>380865.75765928667</c:v>
                </c:pt>
                <c:pt idx="3979">
                  <c:v>381387.67172801314</c:v>
                </c:pt>
                <c:pt idx="3980">
                  <c:v>381836.69580216502</c:v>
                </c:pt>
                <c:pt idx="3981">
                  <c:v>381823.53332588053</c:v>
                </c:pt>
                <c:pt idx="3982">
                  <c:v>381855.29430257424</c:v>
                </c:pt>
                <c:pt idx="3983">
                  <c:v>381852.76062576147</c:v>
                </c:pt>
                <c:pt idx="3984">
                  <c:v>381852.76062576147</c:v>
                </c:pt>
                <c:pt idx="3985">
                  <c:v>381852.76062576147</c:v>
                </c:pt>
                <c:pt idx="3986">
                  <c:v>381849.78527308611</c:v>
                </c:pt>
                <c:pt idx="3987">
                  <c:v>381849.17603169649</c:v>
                </c:pt>
                <c:pt idx="3988">
                  <c:v>381900.89859751181</c:v>
                </c:pt>
                <c:pt idx="3989">
                  <c:v>381905.46988342545</c:v>
                </c:pt>
                <c:pt idx="3990">
                  <c:v>381911.17505720875</c:v>
                </c:pt>
                <c:pt idx="3991">
                  <c:v>382146.85858305305</c:v>
                </c:pt>
                <c:pt idx="3992">
                  <c:v>382215.67555441568</c:v>
                </c:pt>
                <c:pt idx="3993">
                  <c:v>382306.07059324346</c:v>
                </c:pt>
                <c:pt idx="3994">
                  <c:v>382302.94650805427</c:v>
                </c:pt>
                <c:pt idx="3995">
                  <c:v>382298.63971842045</c:v>
                </c:pt>
                <c:pt idx="3996">
                  <c:v>382413.46749684546</c:v>
                </c:pt>
                <c:pt idx="3997">
                  <c:v>382436.61226028379</c:v>
                </c:pt>
                <c:pt idx="3998">
                  <c:v>382566.99729284662</c:v>
                </c:pt>
                <c:pt idx="3999">
                  <c:v>382561.14487914258</c:v>
                </c:pt>
                <c:pt idx="4000">
                  <c:v>382595.56324227829</c:v>
                </c:pt>
                <c:pt idx="4001">
                  <c:v>382673.24459245155</c:v>
                </c:pt>
                <c:pt idx="4002">
                  <c:v>382874.36273473827</c:v>
                </c:pt>
                <c:pt idx="4003">
                  <c:v>382887.54026865319</c:v>
                </c:pt>
                <c:pt idx="4004">
                  <c:v>382938.92164524231</c:v>
                </c:pt>
                <c:pt idx="4005">
                  <c:v>382993.51951609453</c:v>
                </c:pt>
                <c:pt idx="4006">
                  <c:v>383025.98925501882</c:v>
                </c:pt>
                <c:pt idx="4007">
                  <c:v>383046.19734150346</c:v>
                </c:pt>
                <c:pt idx="4008">
                  <c:v>383055.46120847127</c:v>
                </c:pt>
                <c:pt idx="4009">
                  <c:v>383079.04211639782</c:v>
                </c:pt>
                <c:pt idx="4010">
                  <c:v>383088.55445621948</c:v>
                </c:pt>
                <c:pt idx="4011">
                  <c:v>383184.09920469281</c:v>
                </c:pt>
                <c:pt idx="4012">
                  <c:v>383217.13683139754</c:v>
                </c:pt>
                <c:pt idx="4013">
                  <c:v>383228.13403796992</c:v>
                </c:pt>
                <c:pt idx="4014">
                  <c:v>383298.52806565794</c:v>
                </c:pt>
                <c:pt idx="4015">
                  <c:v>383310.40392667725</c:v>
                </c:pt>
                <c:pt idx="4016">
                  <c:v>383311.05926285434</c:v>
                </c:pt>
                <c:pt idx="4017">
                  <c:v>383317.29356089694</c:v>
                </c:pt>
                <c:pt idx="4018">
                  <c:v>383336.24729846756</c:v>
                </c:pt>
                <c:pt idx="4019">
                  <c:v>383333.41277634253</c:v>
                </c:pt>
                <c:pt idx="4020">
                  <c:v>383353.92385922949</c:v>
                </c:pt>
                <c:pt idx="4021">
                  <c:v>383360.94321735075</c:v>
                </c:pt>
                <c:pt idx="4022">
                  <c:v>383359.57709955232</c:v>
                </c:pt>
                <c:pt idx="4023">
                  <c:v>383361.00388687087</c:v>
                </c:pt>
                <c:pt idx="4024">
                  <c:v>383374.03685875272</c:v>
                </c:pt>
                <c:pt idx="4025">
                  <c:v>383373.41905690246</c:v>
                </c:pt>
                <c:pt idx="4026">
                  <c:v>383393.95050929545</c:v>
                </c:pt>
                <c:pt idx="4027">
                  <c:v>383390.2871150939</c:v>
                </c:pt>
                <c:pt idx="4028">
                  <c:v>383432.61455354677</c:v>
                </c:pt>
                <c:pt idx="4029">
                  <c:v>383455.20938422187</c:v>
                </c:pt>
                <c:pt idx="4030">
                  <c:v>383466.00364203035</c:v>
                </c:pt>
                <c:pt idx="4031">
                  <c:v>383465.07876109664</c:v>
                </c:pt>
                <c:pt idx="4032">
                  <c:v>383483.01042358187</c:v>
                </c:pt>
                <c:pt idx="4033">
                  <c:v>383496.5775681996</c:v>
                </c:pt>
                <c:pt idx="4034">
                  <c:v>383511.07367643231</c:v>
                </c:pt>
                <c:pt idx="4035">
                  <c:v>383509.03014085873</c:v>
                </c:pt>
                <c:pt idx="4036">
                  <c:v>383509.41263979435</c:v>
                </c:pt>
                <c:pt idx="4037">
                  <c:v>383523.9213033691</c:v>
                </c:pt>
                <c:pt idx="4038">
                  <c:v>383566.30655785534</c:v>
                </c:pt>
                <c:pt idx="4039">
                  <c:v>383611.86014852673</c:v>
                </c:pt>
                <c:pt idx="4040">
                  <c:v>383617.11078380677</c:v>
                </c:pt>
                <c:pt idx="4041">
                  <c:v>383642.69110801042</c:v>
                </c:pt>
                <c:pt idx="4042">
                  <c:v>383670.35711159324</c:v>
                </c:pt>
                <c:pt idx="4043">
                  <c:v>383799.57849222381</c:v>
                </c:pt>
                <c:pt idx="4044">
                  <c:v>384380.24594273401</c:v>
                </c:pt>
                <c:pt idx="4045">
                  <c:v>384412.75027469877</c:v>
                </c:pt>
                <c:pt idx="4046">
                  <c:v>384489.86184940021</c:v>
                </c:pt>
                <c:pt idx="4047">
                  <c:v>384511.920839147</c:v>
                </c:pt>
                <c:pt idx="4048">
                  <c:v>384507.51136788691</c:v>
                </c:pt>
                <c:pt idx="4049">
                  <c:v>384506.68258360989</c:v>
                </c:pt>
                <c:pt idx="4050">
                  <c:v>384561.58691894845</c:v>
                </c:pt>
                <c:pt idx="4051">
                  <c:v>384605.69752327603</c:v>
                </c:pt>
                <c:pt idx="4052">
                  <c:v>384656.06569253886</c:v>
                </c:pt>
                <c:pt idx="4053">
                  <c:v>384650.68621135323</c:v>
                </c:pt>
                <c:pt idx="4054">
                  <c:v>384655.98118542868</c:v>
                </c:pt>
                <c:pt idx="4055">
                  <c:v>384683.20985922887</c:v>
                </c:pt>
                <c:pt idx="4056">
                  <c:v>384697.46544047102</c:v>
                </c:pt>
                <c:pt idx="4057">
                  <c:v>384747.13977343444</c:v>
                </c:pt>
                <c:pt idx="4058">
                  <c:v>384747.42525381752</c:v>
                </c:pt>
                <c:pt idx="4059">
                  <c:v>384767.38895012945</c:v>
                </c:pt>
                <c:pt idx="4060">
                  <c:v>384783.70549516485</c:v>
                </c:pt>
                <c:pt idx="4061">
                  <c:v>384799.49225744407</c:v>
                </c:pt>
                <c:pt idx="4062">
                  <c:v>384842.38376439502</c:v>
                </c:pt>
                <c:pt idx="4063">
                  <c:v>384849.29951899417</c:v>
                </c:pt>
                <c:pt idx="4064">
                  <c:v>384885.69429491315</c:v>
                </c:pt>
                <c:pt idx="4065">
                  <c:v>384880.69204468746</c:v>
                </c:pt>
                <c:pt idx="4066">
                  <c:v>384879.66351633187</c:v>
                </c:pt>
                <c:pt idx="4067">
                  <c:v>384887.07972862257</c:v>
                </c:pt>
                <c:pt idx="4068">
                  <c:v>384902.70761753456</c:v>
                </c:pt>
                <c:pt idx="4069">
                  <c:v>384939.98315509077</c:v>
                </c:pt>
                <c:pt idx="4070">
                  <c:v>384951.90620839241</c:v>
                </c:pt>
                <c:pt idx="4071">
                  <c:v>384949.54523338302</c:v>
                </c:pt>
                <c:pt idx="4072">
                  <c:v>384954.00527720986</c:v>
                </c:pt>
                <c:pt idx="4073">
                  <c:v>385004.03638382745</c:v>
                </c:pt>
                <c:pt idx="4074">
                  <c:v>385013.05269983725</c:v>
                </c:pt>
                <c:pt idx="4075">
                  <c:v>385051.83079576248</c:v>
                </c:pt>
                <c:pt idx="4076">
                  <c:v>385101.92138660571</c:v>
                </c:pt>
                <c:pt idx="4077">
                  <c:v>385109.87001564045</c:v>
                </c:pt>
                <c:pt idx="4078">
                  <c:v>385138.15843055234</c:v>
                </c:pt>
                <c:pt idx="4079">
                  <c:v>385154.23791668122</c:v>
                </c:pt>
                <c:pt idx="4080">
                  <c:v>385189.35652548692</c:v>
                </c:pt>
                <c:pt idx="4081">
                  <c:v>385199.97790589288</c:v>
                </c:pt>
                <c:pt idx="4082">
                  <c:v>385229.76909867272</c:v>
                </c:pt>
                <c:pt idx="4083">
                  <c:v>385246.5533521506</c:v>
                </c:pt>
                <c:pt idx="4084">
                  <c:v>385264.37219215633</c:v>
                </c:pt>
                <c:pt idx="4085">
                  <c:v>385276.87081570295</c:v>
                </c:pt>
                <c:pt idx="4086">
                  <c:v>385313.7710977901</c:v>
                </c:pt>
                <c:pt idx="4087">
                  <c:v>385375.06417065888</c:v>
                </c:pt>
                <c:pt idx="4088">
                  <c:v>385369.72964286589</c:v>
                </c:pt>
                <c:pt idx="4089">
                  <c:v>385398.96462521137</c:v>
                </c:pt>
                <c:pt idx="4090">
                  <c:v>385406.24773331598</c:v>
                </c:pt>
                <c:pt idx="4091">
                  <c:v>385404.10221851279</c:v>
                </c:pt>
                <c:pt idx="4092">
                  <c:v>385413.83124773495</c:v>
                </c:pt>
                <c:pt idx="4093">
                  <c:v>385420.20747382281</c:v>
                </c:pt>
                <c:pt idx="4094">
                  <c:v>385418.49814740755</c:v>
                </c:pt>
                <c:pt idx="4095">
                  <c:v>385423.51132868289</c:v>
                </c:pt>
                <c:pt idx="4096">
                  <c:v>385434.36230502976</c:v>
                </c:pt>
                <c:pt idx="4097">
                  <c:v>385436.22431494063</c:v>
                </c:pt>
                <c:pt idx="4098">
                  <c:v>385468.62943336309</c:v>
                </c:pt>
                <c:pt idx="4099">
                  <c:v>385466.06283170223</c:v>
                </c:pt>
                <c:pt idx="4100">
                  <c:v>385512.73648180708</c:v>
                </c:pt>
                <c:pt idx="4101">
                  <c:v>385549.79532996286</c:v>
                </c:pt>
                <c:pt idx="4102">
                  <c:v>385553.52382756409</c:v>
                </c:pt>
                <c:pt idx="4103">
                  <c:v>385552.55939291284</c:v>
                </c:pt>
                <c:pt idx="4104">
                  <c:v>385557.7188483135</c:v>
                </c:pt>
                <c:pt idx="4105">
                  <c:v>385584.96363333927</c:v>
                </c:pt>
                <c:pt idx="4106">
                  <c:v>385583.18112596165</c:v>
                </c:pt>
                <c:pt idx="4107">
                  <c:v>385625.09401862673</c:v>
                </c:pt>
                <c:pt idx="4108">
                  <c:v>385634.98942808143</c:v>
                </c:pt>
                <c:pt idx="4109">
                  <c:v>385794.77433062921</c:v>
                </c:pt>
                <c:pt idx="4110">
                  <c:v>385851.06717266282</c:v>
                </c:pt>
                <c:pt idx="4111">
                  <c:v>385896.95800157863</c:v>
                </c:pt>
                <c:pt idx="4112">
                  <c:v>385903.89860346325</c:v>
                </c:pt>
                <c:pt idx="4113">
                  <c:v>386089.10653724027</c:v>
                </c:pt>
                <c:pt idx="4114">
                  <c:v>386153.0061605855</c:v>
                </c:pt>
                <c:pt idx="4115">
                  <c:v>386159.5325678807</c:v>
                </c:pt>
                <c:pt idx="4116">
                  <c:v>386162.32130251679</c:v>
                </c:pt>
                <c:pt idx="4117">
                  <c:v>386190.85068341711</c:v>
                </c:pt>
                <c:pt idx="4118">
                  <c:v>386208.30686719558</c:v>
                </c:pt>
                <c:pt idx="4119">
                  <c:v>386497.08987600385</c:v>
                </c:pt>
                <c:pt idx="4120">
                  <c:v>386566.05461408483</c:v>
                </c:pt>
                <c:pt idx="4121">
                  <c:v>386568.86898620281</c:v>
                </c:pt>
                <c:pt idx="4122">
                  <c:v>386614.03476606315</c:v>
                </c:pt>
                <c:pt idx="4123">
                  <c:v>386684.38067957305</c:v>
                </c:pt>
                <c:pt idx="4124">
                  <c:v>386887.58235014894</c:v>
                </c:pt>
                <c:pt idx="4125">
                  <c:v>386915.98850431765</c:v>
                </c:pt>
                <c:pt idx="4126">
                  <c:v>386920.23844371369</c:v>
                </c:pt>
                <c:pt idx="4127">
                  <c:v>386925.13735381607</c:v>
                </c:pt>
                <c:pt idx="4128">
                  <c:v>386925.1845460984</c:v>
                </c:pt>
                <c:pt idx="4129">
                  <c:v>386924.89555373142</c:v>
                </c:pt>
                <c:pt idx="4130">
                  <c:v>386947.23335109209</c:v>
                </c:pt>
                <c:pt idx="4131">
                  <c:v>386960.44060517004</c:v>
                </c:pt>
                <c:pt idx="4132">
                  <c:v>386989.44098699768</c:v>
                </c:pt>
                <c:pt idx="4133">
                  <c:v>387013.19938180549</c:v>
                </c:pt>
                <c:pt idx="4134">
                  <c:v>387039.65577036806</c:v>
                </c:pt>
                <c:pt idx="4135">
                  <c:v>387071.66662470909</c:v>
                </c:pt>
                <c:pt idx="4136">
                  <c:v>387083.45016445429</c:v>
                </c:pt>
                <c:pt idx="4137">
                  <c:v>387103.59990810801</c:v>
                </c:pt>
                <c:pt idx="4138">
                  <c:v>387109.15784197045</c:v>
                </c:pt>
                <c:pt idx="4139">
                  <c:v>387106.82663102378</c:v>
                </c:pt>
                <c:pt idx="4140">
                  <c:v>387108.43257341598</c:v>
                </c:pt>
                <c:pt idx="4141">
                  <c:v>387110.48515234794</c:v>
                </c:pt>
                <c:pt idx="4142">
                  <c:v>387122.72191360238</c:v>
                </c:pt>
                <c:pt idx="4143">
                  <c:v>387130.52742929733</c:v>
                </c:pt>
                <c:pt idx="4144">
                  <c:v>387187.14859791647</c:v>
                </c:pt>
                <c:pt idx="4145">
                  <c:v>387197.80382506631</c:v>
                </c:pt>
                <c:pt idx="4146">
                  <c:v>387195.48525726132</c:v>
                </c:pt>
                <c:pt idx="4147">
                  <c:v>388183.38298940891</c:v>
                </c:pt>
                <c:pt idx="4148">
                  <c:v>388291.26801485923</c:v>
                </c:pt>
                <c:pt idx="4149">
                  <c:v>388281.6939958221</c:v>
                </c:pt>
                <c:pt idx="4150">
                  <c:v>388288.22444189852</c:v>
                </c:pt>
                <c:pt idx="4151">
                  <c:v>388287.50817280257</c:v>
                </c:pt>
                <c:pt idx="4152">
                  <c:v>388297.58357142698</c:v>
                </c:pt>
                <c:pt idx="4153">
                  <c:v>388298.91338409286</c:v>
                </c:pt>
                <c:pt idx="4154">
                  <c:v>388308.72692042514</c:v>
                </c:pt>
                <c:pt idx="4155">
                  <c:v>388312.93432091735</c:v>
                </c:pt>
                <c:pt idx="4156">
                  <c:v>388329.97240302456</c:v>
                </c:pt>
                <c:pt idx="4157">
                  <c:v>388338.91250898578</c:v>
                </c:pt>
                <c:pt idx="4158">
                  <c:v>388343.47198585398</c:v>
                </c:pt>
                <c:pt idx="4159">
                  <c:v>388382.54587861476</c:v>
                </c:pt>
                <c:pt idx="4160">
                  <c:v>388458.8241912598</c:v>
                </c:pt>
                <c:pt idx="4161">
                  <c:v>388449.29060393624</c:v>
                </c:pt>
                <c:pt idx="4162">
                  <c:v>388452.46521779237</c:v>
                </c:pt>
                <c:pt idx="4163">
                  <c:v>388450.76664682757</c:v>
                </c:pt>
                <c:pt idx="4164">
                  <c:v>388454.94862933696</c:v>
                </c:pt>
                <c:pt idx="4165">
                  <c:v>388452.38733955164</c:v>
                </c:pt>
                <c:pt idx="4166">
                  <c:v>388493.43132352486</c:v>
                </c:pt>
                <c:pt idx="4167">
                  <c:v>388504.27452960762</c:v>
                </c:pt>
                <c:pt idx="4168">
                  <c:v>388501.44005138235</c:v>
                </c:pt>
                <c:pt idx="4169">
                  <c:v>388504.10446179204</c:v>
                </c:pt>
                <c:pt idx="4170">
                  <c:v>388501.51239824865</c:v>
                </c:pt>
                <c:pt idx="4171">
                  <c:v>388503.78311527433</c:v>
                </c:pt>
                <c:pt idx="4172">
                  <c:v>388534.14070324157</c:v>
                </c:pt>
                <c:pt idx="4173">
                  <c:v>388573.01072534273</c:v>
                </c:pt>
                <c:pt idx="4174">
                  <c:v>388572.34915539442</c:v>
                </c:pt>
                <c:pt idx="4175">
                  <c:v>388580.07604655204</c:v>
                </c:pt>
                <c:pt idx="4176">
                  <c:v>388579.0702582915</c:v>
                </c:pt>
                <c:pt idx="4177">
                  <c:v>388585.74675899424</c:v>
                </c:pt>
                <c:pt idx="4178">
                  <c:v>388584.64403998089</c:v>
                </c:pt>
                <c:pt idx="4179">
                  <c:v>388602.2473758806</c:v>
                </c:pt>
                <c:pt idx="4180">
                  <c:v>388628.48308016115</c:v>
                </c:pt>
                <c:pt idx="4181">
                  <c:v>388628.05369624175</c:v>
                </c:pt>
                <c:pt idx="4182">
                  <c:v>388657.29052237887</c:v>
                </c:pt>
                <c:pt idx="4183">
                  <c:v>388694.10748265038</c:v>
                </c:pt>
                <c:pt idx="4184">
                  <c:v>388711.83053329791</c:v>
                </c:pt>
                <c:pt idx="4185">
                  <c:v>388719.35482689005</c:v>
                </c:pt>
                <c:pt idx="4186">
                  <c:v>388725.8749565141</c:v>
                </c:pt>
                <c:pt idx="4187">
                  <c:v>388722.8779173388</c:v>
                </c:pt>
                <c:pt idx="4188">
                  <c:v>388724.40677168651</c:v>
                </c:pt>
                <c:pt idx="4189">
                  <c:v>388729.98590915115</c:v>
                </c:pt>
                <c:pt idx="4190">
                  <c:v>388732.44631720189</c:v>
                </c:pt>
                <c:pt idx="4191">
                  <c:v>388741.79109149653</c:v>
                </c:pt>
                <c:pt idx="4192">
                  <c:v>388741.9852603008</c:v>
                </c:pt>
                <c:pt idx="4193">
                  <c:v>388745.31826462643</c:v>
                </c:pt>
                <c:pt idx="4194">
                  <c:v>388746.30451747705</c:v>
                </c:pt>
                <c:pt idx="4195">
                  <c:v>388770.24672073702</c:v>
                </c:pt>
                <c:pt idx="4196">
                  <c:v>388804.63940249122</c:v>
                </c:pt>
                <c:pt idx="4197">
                  <c:v>388842.74447062111</c:v>
                </c:pt>
                <c:pt idx="4198">
                  <c:v>388880.16509700805</c:v>
                </c:pt>
                <c:pt idx="4199">
                  <c:v>388882.13233473356</c:v>
                </c:pt>
                <c:pt idx="4200">
                  <c:v>388888.93412545841</c:v>
                </c:pt>
                <c:pt idx="4201">
                  <c:v>388901.75835380313</c:v>
                </c:pt>
                <c:pt idx="4202">
                  <c:v>388906.6870718681</c:v>
                </c:pt>
                <c:pt idx="4203">
                  <c:v>388914.69277063955</c:v>
                </c:pt>
                <c:pt idx="4204">
                  <c:v>388960.7277225905</c:v>
                </c:pt>
                <c:pt idx="4205">
                  <c:v>389000.06712132657</c:v>
                </c:pt>
                <c:pt idx="4206">
                  <c:v>389050.80677067593</c:v>
                </c:pt>
                <c:pt idx="4207">
                  <c:v>389113.0351726301</c:v>
                </c:pt>
                <c:pt idx="4208">
                  <c:v>389133.53835355357</c:v>
                </c:pt>
                <c:pt idx="4209">
                  <c:v>389132.72295871476</c:v>
                </c:pt>
                <c:pt idx="4210">
                  <c:v>389149.6071281319</c:v>
                </c:pt>
                <c:pt idx="4211">
                  <c:v>389153.10339580436</c:v>
                </c:pt>
                <c:pt idx="4212">
                  <c:v>389271.80449726258</c:v>
                </c:pt>
                <c:pt idx="4213">
                  <c:v>389262.08394070133</c:v>
                </c:pt>
                <c:pt idx="4214">
                  <c:v>389260.16051497369</c:v>
                </c:pt>
                <c:pt idx="4215">
                  <c:v>389258.08278145781</c:v>
                </c:pt>
                <c:pt idx="4216">
                  <c:v>389259.14309326676</c:v>
                </c:pt>
                <c:pt idx="4217">
                  <c:v>389259.2215422049</c:v>
                </c:pt>
                <c:pt idx="4218">
                  <c:v>389276.21800730401</c:v>
                </c:pt>
                <c:pt idx="4219">
                  <c:v>389273.69306655106</c:v>
                </c:pt>
                <c:pt idx="4220">
                  <c:v>389339.4576410937</c:v>
                </c:pt>
                <c:pt idx="4221">
                  <c:v>389334.39542374457</c:v>
                </c:pt>
                <c:pt idx="4222">
                  <c:v>389393.8438271223</c:v>
                </c:pt>
                <c:pt idx="4223">
                  <c:v>389424.43311822065</c:v>
                </c:pt>
                <c:pt idx="4224">
                  <c:v>389456.56373120926</c:v>
                </c:pt>
                <c:pt idx="4225">
                  <c:v>389464.4445789567</c:v>
                </c:pt>
                <c:pt idx="4226">
                  <c:v>389487.8772811669</c:v>
                </c:pt>
                <c:pt idx="4227">
                  <c:v>389509.36153476482</c:v>
                </c:pt>
                <c:pt idx="4228">
                  <c:v>389528.80431607954</c:v>
                </c:pt>
                <c:pt idx="4229">
                  <c:v>389540.04995160596</c:v>
                </c:pt>
                <c:pt idx="4230">
                  <c:v>389565.1558067982</c:v>
                </c:pt>
                <c:pt idx="4231">
                  <c:v>389562.73846444889</c:v>
                </c:pt>
                <c:pt idx="4232">
                  <c:v>389594.31910077442</c:v>
                </c:pt>
                <c:pt idx="4233">
                  <c:v>389601.49250328512</c:v>
                </c:pt>
                <c:pt idx="4234">
                  <c:v>389604.94921724004</c:v>
                </c:pt>
                <c:pt idx="4235">
                  <c:v>389611.32162404561</c:v>
                </c:pt>
                <c:pt idx="4236">
                  <c:v>389608.65646733931</c:v>
                </c:pt>
                <c:pt idx="4237">
                  <c:v>389618.30775002012</c:v>
                </c:pt>
                <c:pt idx="4238">
                  <c:v>389616.70321242145</c:v>
                </c:pt>
                <c:pt idx="4239">
                  <c:v>389621.14161364821</c:v>
                </c:pt>
                <c:pt idx="4240">
                  <c:v>389645.33176296443</c:v>
                </c:pt>
                <c:pt idx="4241">
                  <c:v>389642.11215181573</c:v>
                </c:pt>
                <c:pt idx="4242">
                  <c:v>389686.08829106356</c:v>
                </c:pt>
                <c:pt idx="4243">
                  <c:v>389728.41858300334</c:v>
                </c:pt>
                <c:pt idx="4244">
                  <c:v>389774.24755710445</c:v>
                </c:pt>
                <c:pt idx="4245">
                  <c:v>389793.44340205833</c:v>
                </c:pt>
                <c:pt idx="4246">
                  <c:v>389848.58246961411</c:v>
                </c:pt>
                <c:pt idx="4247">
                  <c:v>389896.86860318092</c:v>
                </c:pt>
                <c:pt idx="4248">
                  <c:v>389923.96654338413</c:v>
                </c:pt>
                <c:pt idx="4249">
                  <c:v>389926.2203589878</c:v>
                </c:pt>
                <c:pt idx="4250">
                  <c:v>389950.84713568992</c:v>
                </c:pt>
                <c:pt idx="4251">
                  <c:v>389982.57426563976</c:v>
                </c:pt>
                <c:pt idx="4252">
                  <c:v>390018.41612360917</c:v>
                </c:pt>
                <c:pt idx="4253">
                  <c:v>390047.25583217805</c:v>
                </c:pt>
                <c:pt idx="4254">
                  <c:v>390095.69539553713</c:v>
                </c:pt>
                <c:pt idx="4255">
                  <c:v>390140.77864377812</c:v>
                </c:pt>
                <c:pt idx="4256">
                  <c:v>390178.78225947596</c:v>
                </c:pt>
                <c:pt idx="4257">
                  <c:v>390173.839010578</c:v>
                </c:pt>
                <c:pt idx="4258">
                  <c:v>390220.51533857046</c:v>
                </c:pt>
                <c:pt idx="4259">
                  <c:v>390244.70979006693</c:v>
                </c:pt>
                <c:pt idx="4260">
                  <c:v>390241.0263775576</c:v>
                </c:pt>
                <c:pt idx="4261">
                  <c:v>390240.05329464626</c:v>
                </c:pt>
                <c:pt idx="4262">
                  <c:v>390239.26564447948</c:v>
                </c:pt>
                <c:pt idx="4263">
                  <c:v>390243.39231324411</c:v>
                </c:pt>
                <c:pt idx="4264">
                  <c:v>390249.31193753821</c:v>
                </c:pt>
                <c:pt idx="4265">
                  <c:v>390253.8479280147</c:v>
                </c:pt>
                <c:pt idx="4266">
                  <c:v>390262.04134232027</c:v>
                </c:pt>
                <c:pt idx="4267">
                  <c:v>390275.31203160551</c:v>
                </c:pt>
                <c:pt idx="4268">
                  <c:v>390314.5478707194</c:v>
                </c:pt>
                <c:pt idx="4269">
                  <c:v>390320.71350947861</c:v>
                </c:pt>
                <c:pt idx="4270">
                  <c:v>390403.55405165366</c:v>
                </c:pt>
                <c:pt idx="4271">
                  <c:v>390418.98013319651</c:v>
                </c:pt>
                <c:pt idx="4272">
                  <c:v>390419.1707022175</c:v>
                </c:pt>
                <c:pt idx="4273">
                  <c:v>390418.85971605201</c:v>
                </c:pt>
                <c:pt idx="4274">
                  <c:v>390443.99963748717</c:v>
                </c:pt>
                <c:pt idx="4275">
                  <c:v>390450.22124848823</c:v>
                </c:pt>
                <c:pt idx="4276">
                  <c:v>390654.33704454749</c:v>
                </c:pt>
                <c:pt idx="4277">
                  <c:v>390660.65036222554</c:v>
                </c:pt>
                <c:pt idx="4278">
                  <c:v>390740.74106498488</c:v>
                </c:pt>
                <c:pt idx="4279">
                  <c:v>390815.50334202324</c:v>
                </c:pt>
                <c:pt idx="4280">
                  <c:v>391018.96841138409</c:v>
                </c:pt>
                <c:pt idx="4281">
                  <c:v>391058.0582397714</c:v>
                </c:pt>
                <c:pt idx="4282">
                  <c:v>391083.41858208977</c:v>
                </c:pt>
                <c:pt idx="4283">
                  <c:v>391114.10994021734</c:v>
                </c:pt>
                <c:pt idx="4284">
                  <c:v>391161.50754188281</c:v>
                </c:pt>
                <c:pt idx="4285">
                  <c:v>391160.1993279173</c:v>
                </c:pt>
                <c:pt idx="4286">
                  <c:v>391156.73106831557</c:v>
                </c:pt>
                <c:pt idx="4287">
                  <c:v>391161.08079195133</c:v>
                </c:pt>
                <c:pt idx="4288">
                  <c:v>391165.1215488122</c:v>
                </c:pt>
                <c:pt idx="4289">
                  <c:v>391166.31838899141</c:v>
                </c:pt>
                <c:pt idx="4290">
                  <c:v>391175.11744490336</c:v>
                </c:pt>
                <c:pt idx="4291">
                  <c:v>391174.82138466905</c:v>
                </c:pt>
                <c:pt idx="4292">
                  <c:v>391207.9360555184</c:v>
                </c:pt>
                <c:pt idx="4293">
                  <c:v>391214.32220296049</c:v>
                </c:pt>
                <c:pt idx="4294">
                  <c:v>391233.59122887679</c:v>
                </c:pt>
                <c:pt idx="4295">
                  <c:v>391321.4390258544</c:v>
                </c:pt>
                <c:pt idx="4296">
                  <c:v>391327.68895222491</c:v>
                </c:pt>
                <c:pt idx="4297">
                  <c:v>391559.08706763689</c:v>
                </c:pt>
                <c:pt idx="4298">
                  <c:v>391564.43867245113</c:v>
                </c:pt>
                <c:pt idx="4299">
                  <c:v>391645.19638873375</c:v>
                </c:pt>
                <c:pt idx="4300">
                  <c:v>391674.6967014554</c:v>
                </c:pt>
                <c:pt idx="4301">
                  <c:v>391697.29390271951</c:v>
                </c:pt>
                <c:pt idx="4302">
                  <c:v>391700.6006549662</c:v>
                </c:pt>
                <c:pt idx="4303">
                  <c:v>391735.07275145402</c:v>
                </c:pt>
                <c:pt idx="4304">
                  <c:v>391754.65869000845</c:v>
                </c:pt>
                <c:pt idx="4305">
                  <c:v>391780.59613906482</c:v>
                </c:pt>
                <c:pt idx="4306">
                  <c:v>391783.09258884931</c:v>
                </c:pt>
                <c:pt idx="4307">
                  <c:v>391790.82742587017</c:v>
                </c:pt>
                <c:pt idx="4308">
                  <c:v>391804.63961915753</c:v>
                </c:pt>
                <c:pt idx="4309">
                  <c:v>391802.23443705216</c:v>
                </c:pt>
                <c:pt idx="4310">
                  <c:v>391800.66247310321</c:v>
                </c:pt>
                <c:pt idx="4311">
                  <c:v>391803.22270929348</c:v>
                </c:pt>
                <c:pt idx="4312">
                  <c:v>391803.44550076581</c:v>
                </c:pt>
                <c:pt idx="4313">
                  <c:v>391816.85293792025</c:v>
                </c:pt>
                <c:pt idx="4314">
                  <c:v>391865.67895119672</c:v>
                </c:pt>
                <c:pt idx="4315">
                  <c:v>391880.50681019912</c:v>
                </c:pt>
                <c:pt idx="4316">
                  <c:v>391918.79779397132</c:v>
                </c:pt>
                <c:pt idx="4317">
                  <c:v>391931.5702644547</c:v>
                </c:pt>
                <c:pt idx="4318">
                  <c:v>391932.00807713519</c:v>
                </c:pt>
                <c:pt idx="4319">
                  <c:v>392051.01586257876</c:v>
                </c:pt>
                <c:pt idx="4320">
                  <c:v>392063.44301725505</c:v>
                </c:pt>
                <c:pt idx="4321">
                  <c:v>392085.87300419057</c:v>
                </c:pt>
                <c:pt idx="4322">
                  <c:v>392098.09382981854</c:v>
                </c:pt>
                <c:pt idx="4323">
                  <c:v>392117.34314472578</c:v>
                </c:pt>
                <c:pt idx="4324">
                  <c:v>392127.88164231408</c:v>
                </c:pt>
                <c:pt idx="4325">
                  <c:v>392131.33115670225</c:v>
                </c:pt>
                <c:pt idx="4326">
                  <c:v>392204.53911751014</c:v>
                </c:pt>
                <c:pt idx="4327">
                  <c:v>392201.35278240801</c:v>
                </c:pt>
                <c:pt idx="4328">
                  <c:v>392225.18953835435</c:v>
                </c:pt>
                <c:pt idx="4329">
                  <c:v>392259.10257092112</c:v>
                </c:pt>
                <c:pt idx="4330">
                  <c:v>392268.03468711925</c:v>
                </c:pt>
                <c:pt idx="4331">
                  <c:v>392287.20533358929</c:v>
                </c:pt>
                <c:pt idx="4332">
                  <c:v>392289.3729299907</c:v>
                </c:pt>
                <c:pt idx="4333">
                  <c:v>392286.57857618039</c:v>
                </c:pt>
                <c:pt idx="4334">
                  <c:v>392300.56061778439</c:v>
                </c:pt>
                <c:pt idx="4335">
                  <c:v>392299.5697115552</c:v>
                </c:pt>
                <c:pt idx="4336">
                  <c:v>392469.1149438807</c:v>
                </c:pt>
                <c:pt idx="4337">
                  <c:v>392461.40038856631</c:v>
                </c:pt>
                <c:pt idx="4338">
                  <c:v>392470.98893843649</c:v>
                </c:pt>
                <c:pt idx="4339">
                  <c:v>392468.62866582384</c:v>
                </c:pt>
                <c:pt idx="4340">
                  <c:v>392510.21933397528</c:v>
                </c:pt>
                <c:pt idx="4341">
                  <c:v>392547.11228479643</c:v>
                </c:pt>
                <c:pt idx="4342">
                  <c:v>392573.51687159785</c:v>
                </c:pt>
                <c:pt idx="4343">
                  <c:v>392604.1025190131</c:v>
                </c:pt>
                <c:pt idx="4344">
                  <c:v>392651.0057650588</c:v>
                </c:pt>
                <c:pt idx="4345">
                  <c:v>392679.17863570363</c:v>
                </c:pt>
                <c:pt idx="4346">
                  <c:v>392675.36699188588</c:v>
                </c:pt>
                <c:pt idx="4347">
                  <c:v>392689.30557269033</c:v>
                </c:pt>
                <c:pt idx="4348">
                  <c:v>392710.27474996424</c:v>
                </c:pt>
                <c:pt idx="4349">
                  <c:v>392802.92303369829</c:v>
                </c:pt>
                <c:pt idx="4350">
                  <c:v>392791.21192861901</c:v>
                </c:pt>
                <c:pt idx="4351">
                  <c:v>392788.86728433432</c:v>
                </c:pt>
                <c:pt idx="4352">
                  <c:v>392791.54319649097</c:v>
                </c:pt>
                <c:pt idx="4353">
                  <c:v>392857.3933756387</c:v>
                </c:pt>
                <c:pt idx="4354">
                  <c:v>392853.28799827589</c:v>
                </c:pt>
                <c:pt idx="4355">
                  <c:v>392852.46070659201</c:v>
                </c:pt>
                <c:pt idx="4356">
                  <c:v>392856.96421121835</c:v>
                </c:pt>
                <c:pt idx="4357">
                  <c:v>392854.06928297202</c:v>
                </c:pt>
                <c:pt idx="4358">
                  <c:v>392853.47448461573</c:v>
                </c:pt>
                <c:pt idx="4359">
                  <c:v>392853.39054820285</c:v>
                </c:pt>
                <c:pt idx="4360">
                  <c:v>392853.37294438406</c:v>
                </c:pt>
                <c:pt idx="4361">
                  <c:v>392855.14873509278</c:v>
                </c:pt>
                <c:pt idx="4362">
                  <c:v>392853.92695982847</c:v>
                </c:pt>
                <c:pt idx="4363">
                  <c:v>392853.68309645337</c:v>
                </c:pt>
                <c:pt idx="4364">
                  <c:v>392853.63239218725</c:v>
                </c:pt>
                <c:pt idx="4365">
                  <c:v>392853.62207573489</c:v>
                </c:pt>
                <c:pt idx="4366">
                  <c:v>392853.62058314175</c:v>
                </c:pt>
                <c:pt idx="4367">
                  <c:v>392853.62005634414</c:v>
                </c:pt>
                <c:pt idx="4368">
                  <c:v>392853.61974904564</c:v>
                </c:pt>
                <c:pt idx="4369">
                  <c:v>392932.50803635153</c:v>
                </c:pt>
                <c:pt idx="4370">
                  <c:v>392928.16305389389</c:v>
                </c:pt>
                <c:pt idx="4371">
                  <c:v>392927.31741209462</c:v>
                </c:pt>
                <c:pt idx="4372">
                  <c:v>392956.16317883565</c:v>
                </c:pt>
                <c:pt idx="4373">
                  <c:v>392952.47177656321</c:v>
                </c:pt>
                <c:pt idx="4374">
                  <c:v>392951.72205582156</c:v>
                </c:pt>
                <c:pt idx="4375">
                  <c:v>392994.87704935711</c:v>
                </c:pt>
                <c:pt idx="4376">
                  <c:v>393036.64116560848</c:v>
                </c:pt>
                <c:pt idx="4377">
                  <c:v>393032.73856141034</c:v>
                </c:pt>
                <c:pt idx="4378">
                  <c:v>393031.94608226587</c:v>
                </c:pt>
                <c:pt idx="4379">
                  <c:v>393037.28311234736</c:v>
                </c:pt>
                <c:pt idx="4380">
                  <c:v>393036.41626694595</c:v>
                </c:pt>
                <c:pt idx="4381">
                  <c:v>393036.24132625287</c:v>
                </c:pt>
                <c:pt idx="4382">
                  <c:v>393036.20554791793</c:v>
                </c:pt>
                <c:pt idx="4383">
                  <c:v>393036.20036774187</c:v>
                </c:pt>
                <c:pt idx="4384">
                  <c:v>393036.19896294834</c:v>
                </c:pt>
                <c:pt idx="4385">
                  <c:v>393036.19830445136</c:v>
                </c:pt>
                <c:pt idx="4386">
                  <c:v>393036.19777765381</c:v>
                </c:pt>
                <c:pt idx="4387">
                  <c:v>393036.19729475601</c:v>
                </c:pt>
                <c:pt idx="4388">
                  <c:v>393036.19685575803</c:v>
                </c:pt>
                <c:pt idx="4389">
                  <c:v>393036.19637286029</c:v>
                </c:pt>
                <c:pt idx="4390">
                  <c:v>393036.19610946148</c:v>
                </c:pt>
                <c:pt idx="4391">
                  <c:v>393036.19580216287</c:v>
                </c:pt>
                <c:pt idx="4392">
                  <c:v>393148.63903138728</c:v>
                </c:pt>
                <c:pt idx="4393">
                  <c:v>393143.75298392557</c:v>
                </c:pt>
                <c:pt idx="4394">
                  <c:v>393198.65051479544</c:v>
                </c:pt>
                <c:pt idx="4395">
                  <c:v>393195.09722128598</c:v>
                </c:pt>
                <c:pt idx="4396">
                  <c:v>393212.73475512792</c:v>
                </c:pt>
                <c:pt idx="4397">
                  <c:v>393211.0669579212</c:v>
                </c:pt>
                <c:pt idx="4398">
                  <c:v>393210.72818318382</c:v>
                </c:pt>
                <c:pt idx="4399">
                  <c:v>393263.30846324266</c:v>
                </c:pt>
                <c:pt idx="4400">
                  <c:v>393260.66894401825</c:v>
                </c:pt>
                <c:pt idx="4401">
                  <c:v>393266.22310249816</c:v>
                </c:pt>
                <c:pt idx="4402">
                  <c:v>393265.27894955332</c:v>
                </c:pt>
                <c:pt idx="4403">
                  <c:v>393265.08829273278</c:v>
                </c:pt>
                <c:pt idx="4404">
                  <c:v>393276.93987716397</c:v>
                </c:pt>
                <c:pt idx="4405">
                  <c:v>393274.02291121933</c:v>
                </c:pt>
                <c:pt idx="4406">
                  <c:v>393273.43640992476</c:v>
                </c:pt>
                <c:pt idx="4407">
                  <c:v>393273.35853168397</c:v>
                </c:pt>
                <c:pt idx="4408">
                  <c:v>393273.34242045827</c:v>
                </c:pt>
                <c:pt idx="4409">
                  <c:v>393273.33886457473</c:v>
                </c:pt>
                <c:pt idx="4410">
                  <c:v>393273.33776707982</c:v>
                </c:pt>
                <c:pt idx="4411">
                  <c:v>393273.3371963824</c:v>
                </c:pt>
                <c:pt idx="4412">
                  <c:v>393273.3367134846</c:v>
                </c:pt>
                <c:pt idx="4413">
                  <c:v>393273.33627448668</c:v>
                </c:pt>
                <c:pt idx="4414">
                  <c:v>393281.14029758843</c:v>
                </c:pt>
                <c:pt idx="4415">
                  <c:v>393397.103280877</c:v>
                </c:pt>
                <c:pt idx="4416">
                  <c:v>393394.1533022846</c:v>
                </c:pt>
                <c:pt idx="4417">
                  <c:v>393399.4500762517</c:v>
                </c:pt>
                <c:pt idx="4418">
                  <c:v>393404.57313872024</c:v>
                </c:pt>
                <c:pt idx="4419">
                  <c:v>393432.98438526544</c:v>
                </c:pt>
                <c:pt idx="4420">
                  <c:v>393720.00683659472</c:v>
                </c:pt>
                <c:pt idx="4421">
                  <c:v>393707.26676416182</c:v>
                </c:pt>
                <c:pt idx="4422">
                  <c:v>393704.76912908291</c:v>
                </c:pt>
                <c:pt idx="4423">
                  <c:v>393719.93273373652</c:v>
                </c:pt>
                <c:pt idx="4424">
                  <c:v>393712.34698042797</c:v>
                </c:pt>
                <c:pt idx="4425">
                  <c:v>393709.95439756435</c:v>
                </c:pt>
                <c:pt idx="4426">
                  <c:v>393614.53608050791</c:v>
                </c:pt>
                <c:pt idx="4427">
                  <c:v>393655.02367844753</c:v>
                </c:pt>
                <c:pt idx="4428">
                  <c:v>393650.49515093665</c:v>
                </c:pt>
                <c:pt idx="4429">
                  <c:v>393649.58523983392</c:v>
                </c:pt>
                <c:pt idx="4430">
                  <c:v>393663.95373135526</c:v>
                </c:pt>
                <c:pt idx="4431">
                  <c:v>393661.64758719294</c:v>
                </c:pt>
                <c:pt idx="4432">
                  <c:v>393661.18633202062</c:v>
                </c:pt>
                <c:pt idx="4433">
                  <c:v>393666.53956112737</c:v>
                </c:pt>
                <c:pt idx="4434">
                  <c:v>393664.77619406139</c:v>
                </c:pt>
                <c:pt idx="4435">
                  <c:v>393664.42367868742</c:v>
                </c:pt>
                <c:pt idx="4436">
                  <c:v>393704.53505536262</c:v>
                </c:pt>
                <c:pt idx="4437">
                  <c:v>393662.62110910227</c:v>
                </c:pt>
                <c:pt idx="4438">
                  <c:v>393816.70509614714</c:v>
                </c:pt>
                <c:pt idx="4439">
                  <c:v>393810.26249356545</c:v>
                </c:pt>
                <c:pt idx="4440">
                  <c:v>393809.02021709579</c:v>
                </c:pt>
                <c:pt idx="4441">
                  <c:v>394020.58774038189</c:v>
                </c:pt>
                <c:pt idx="4442">
                  <c:v>394016.67635622423</c:v>
                </c:pt>
                <c:pt idx="4443">
                  <c:v>394015.94050781854</c:v>
                </c:pt>
                <c:pt idx="4444">
                  <c:v>394035.96873683273</c:v>
                </c:pt>
                <c:pt idx="4445">
                  <c:v>394057.95687230636</c:v>
                </c:pt>
                <c:pt idx="4446">
                  <c:v>394184.48811724584</c:v>
                </c:pt>
                <c:pt idx="4447">
                  <c:v>394180.91897590959</c:v>
                </c:pt>
                <c:pt idx="4448">
                  <c:v>394180.15252934501</c:v>
                </c:pt>
                <c:pt idx="4449">
                  <c:v>394179.90844647092</c:v>
                </c:pt>
                <c:pt idx="4450">
                  <c:v>394208.16938010947</c:v>
                </c:pt>
                <c:pt idx="4451">
                  <c:v>394234.76449203218</c:v>
                </c:pt>
                <c:pt idx="4452">
                  <c:v>394231.04797907558</c:v>
                </c:pt>
                <c:pt idx="4453">
                  <c:v>394230.42811393488</c:v>
                </c:pt>
                <c:pt idx="4454">
                  <c:v>394249.43106317846</c:v>
                </c:pt>
                <c:pt idx="4455">
                  <c:v>394247.91994434898</c:v>
                </c:pt>
                <c:pt idx="4456">
                  <c:v>394247.61409445974</c:v>
                </c:pt>
                <c:pt idx="4457">
                  <c:v>394247.55140554893</c:v>
                </c:pt>
                <c:pt idx="4458">
                  <c:v>394247.53885020688</c:v>
                </c:pt>
                <c:pt idx="4459">
                  <c:v>394247.53604061983</c:v>
                </c:pt>
                <c:pt idx="4460">
                  <c:v>394247.53507482429</c:v>
                </c:pt>
                <c:pt idx="4461">
                  <c:v>394247.53450412693</c:v>
                </c:pt>
                <c:pt idx="4462">
                  <c:v>394247.53419682838</c:v>
                </c:pt>
                <c:pt idx="4463">
                  <c:v>394247.5338895297</c:v>
                </c:pt>
                <c:pt idx="4464">
                  <c:v>394273.22146093869</c:v>
                </c:pt>
                <c:pt idx="4465">
                  <c:v>394272.46770141565</c:v>
                </c:pt>
                <c:pt idx="4466">
                  <c:v>394424.95522842463</c:v>
                </c:pt>
                <c:pt idx="4467">
                  <c:v>394420.41274077806</c:v>
                </c:pt>
                <c:pt idx="4468">
                  <c:v>394502.48916307784</c:v>
                </c:pt>
                <c:pt idx="4469">
                  <c:v>394516.04809843347</c:v>
                </c:pt>
                <c:pt idx="4470">
                  <c:v>394513.10624130361</c:v>
                </c:pt>
                <c:pt idx="4471">
                  <c:v>394512.5909015807</c:v>
                </c:pt>
                <c:pt idx="4472">
                  <c:v>394502.04169244191</c:v>
                </c:pt>
                <c:pt idx="4473">
                  <c:v>394577.63402685127</c:v>
                </c:pt>
                <c:pt idx="4474">
                  <c:v>394644.96507786814</c:v>
                </c:pt>
                <c:pt idx="4475">
                  <c:v>394636.73272444215</c:v>
                </c:pt>
                <c:pt idx="4476">
                  <c:v>394754.69494840864</c:v>
                </c:pt>
                <c:pt idx="4477">
                  <c:v>394749.72456943587</c:v>
                </c:pt>
                <c:pt idx="4478">
                  <c:v>394748.71417169663</c:v>
                </c:pt>
                <c:pt idx="4479">
                  <c:v>394748.56960966345</c:v>
                </c:pt>
                <c:pt idx="4480">
                  <c:v>394748.53945050255</c:v>
                </c:pt>
                <c:pt idx="4481">
                  <c:v>394888.9743320077</c:v>
                </c:pt>
                <c:pt idx="4482">
                  <c:v>394883.27798208373</c:v>
                </c:pt>
                <c:pt idx="4483">
                  <c:v>394893.72868007695</c:v>
                </c:pt>
                <c:pt idx="4484">
                  <c:v>394989.69833469024</c:v>
                </c:pt>
                <c:pt idx="4485">
                  <c:v>394986.12155478919</c:v>
                </c:pt>
                <c:pt idx="4486">
                  <c:v>394985.67917652975</c:v>
                </c:pt>
                <c:pt idx="4487">
                  <c:v>394985.59207933152</c:v>
                </c:pt>
                <c:pt idx="4488">
                  <c:v>394985.57451941253</c:v>
                </c:pt>
                <c:pt idx="4489">
                  <c:v>395007.85932971764</c:v>
                </c:pt>
                <c:pt idx="4490">
                  <c:v>395006.89761685388</c:v>
                </c:pt>
                <c:pt idx="4491">
                  <c:v>395006.70849652617</c:v>
                </c:pt>
                <c:pt idx="4492">
                  <c:v>395006.67004030355</c:v>
                </c:pt>
                <c:pt idx="4493">
                  <c:v>395094.22370863799</c:v>
                </c:pt>
                <c:pt idx="4494">
                  <c:v>395085.60613448895</c:v>
                </c:pt>
                <c:pt idx="4495">
                  <c:v>395136.18897376151</c:v>
                </c:pt>
                <c:pt idx="4496">
                  <c:v>395327.5336602311</c:v>
                </c:pt>
                <c:pt idx="4497">
                  <c:v>395425.58012646454</c:v>
                </c:pt>
                <c:pt idx="4498">
                  <c:v>395481.52580889955</c:v>
                </c:pt>
                <c:pt idx="4499">
                  <c:v>395505.94691505044</c:v>
                </c:pt>
                <c:pt idx="4500">
                  <c:v>395500.70655232307</c:v>
                </c:pt>
                <c:pt idx="4501">
                  <c:v>395498.42244585906</c:v>
                </c:pt>
                <c:pt idx="4502">
                  <c:v>395498.19969828665</c:v>
                </c:pt>
                <c:pt idx="4503">
                  <c:v>395514.89957635378</c:v>
                </c:pt>
                <c:pt idx="4504">
                  <c:v>395513.0211479186</c:v>
                </c:pt>
                <c:pt idx="4505">
                  <c:v>395517.65073276334</c:v>
                </c:pt>
                <c:pt idx="4506">
                  <c:v>395516.86185340228</c:v>
                </c:pt>
                <c:pt idx="4507">
                  <c:v>395516.70829191059</c:v>
                </c:pt>
                <c:pt idx="4508">
                  <c:v>395516.67681575584</c:v>
                </c:pt>
                <c:pt idx="4509">
                  <c:v>395516.67014298658</c:v>
                </c:pt>
                <c:pt idx="4510">
                  <c:v>395516.66904549161</c:v>
                </c:pt>
                <c:pt idx="4511">
                  <c:v>395516.66860649362</c:v>
                </c:pt>
                <c:pt idx="4512">
                  <c:v>395516.66829919507</c:v>
                </c:pt>
                <c:pt idx="4513">
                  <c:v>395516.66799189651</c:v>
                </c:pt>
                <c:pt idx="4514">
                  <c:v>395516.6677284977</c:v>
                </c:pt>
                <c:pt idx="4515">
                  <c:v>395516.6674650989</c:v>
                </c:pt>
                <c:pt idx="4516">
                  <c:v>395516.6672017001</c:v>
                </c:pt>
                <c:pt idx="4517">
                  <c:v>395516.66676270211</c:v>
                </c:pt>
                <c:pt idx="4518">
                  <c:v>395516.66632370418</c:v>
                </c:pt>
                <c:pt idx="4519">
                  <c:v>395543.87976427464</c:v>
                </c:pt>
                <c:pt idx="4520">
                  <c:v>395558.10900563834</c:v>
                </c:pt>
                <c:pt idx="4521">
                  <c:v>395570.54384277918</c:v>
                </c:pt>
                <c:pt idx="4522">
                  <c:v>395580.17431695596</c:v>
                </c:pt>
                <c:pt idx="4523">
                  <c:v>395585.08323621214</c:v>
                </c:pt>
                <c:pt idx="4524">
                  <c:v>395612.7746577778</c:v>
                </c:pt>
                <c:pt idx="4525">
                  <c:v>395607.65357080026</c:v>
                </c:pt>
                <c:pt idx="4526">
                  <c:v>395606.62605213997</c:v>
                </c:pt>
                <c:pt idx="4527">
                  <c:v>395613.76494940982</c:v>
                </c:pt>
                <c:pt idx="4528">
                  <c:v>395614.38494624995</c:v>
                </c:pt>
                <c:pt idx="4529">
                  <c:v>395611.08034509327</c:v>
                </c:pt>
                <c:pt idx="4530">
                  <c:v>395610.43374497595</c:v>
                </c:pt>
                <c:pt idx="4531">
                  <c:v>395610.30683066137</c:v>
                </c:pt>
                <c:pt idx="4532">
                  <c:v>395610.28084198124</c:v>
                </c:pt>
                <c:pt idx="4533">
                  <c:v>395779.62215974741</c:v>
                </c:pt>
                <c:pt idx="4534">
                  <c:v>395952.79873942235</c:v>
                </c:pt>
                <c:pt idx="4535">
                  <c:v>395945.27940650738</c:v>
                </c:pt>
                <c:pt idx="4536">
                  <c:v>395956.67702313274</c:v>
                </c:pt>
                <c:pt idx="4537">
                  <c:v>395955.75165930123</c:v>
                </c:pt>
                <c:pt idx="4538">
                  <c:v>395955.57399682078</c:v>
                </c:pt>
                <c:pt idx="4539">
                  <c:v>395955.53927208087</c:v>
                </c:pt>
                <c:pt idx="4540">
                  <c:v>395955.53207251418</c:v>
                </c:pt>
                <c:pt idx="4541">
                  <c:v>395955.52930682682</c:v>
                </c:pt>
                <c:pt idx="4542">
                  <c:v>395979.53077481344</c:v>
                </c:pt>
                <c:pt idx="4543">
                  <c:v>396053.62252634467</c:v>
                </c:pt>
                <c:pt idx="4544">
                  <c:v>396128.52945321565</c:v>
                </c:pt>
                <c:pt idx="4545">
                  <c:v>396150.19540807547</c:v>
                </c:pt>
                <c:pt idx="4546">
                  <c:v>396291.06977045338</c:v>
                </c:pt>
                <c:pt idx="4547">
                  <c:v>396284.48001575045</c:v>
                </c:pt>
                <c:pt idx="4548">
                  <c:v>396283.15797334869</c:v>
                </c:pt>
                <c:pt idx="4549">
                  <c:v>396282.88662870036</c:v>
                </c:pt>
                <c:pt idx="4550">
                  <c:v>396282.8306125587</c:v>
                </c:pt>
                <c:pt idx="4551">
                  <c:v>396280.95468641195</c:v>
                </c:pt>
                <c:pt idx="4552">
                  <c:v>396282.74184716825</c:v>
                </c:pt>
                <c:pt idx="4553">
                  <c:v>396288.98409107415</c:v>
                </c:pt>
                <c:pt idx="4554">
                  <c:v>396286.85170231038</c:v>
                </c:pt>
                <c:pt idx="4555">
                  <c:v>396286.42701566929</c:v>
                </c:pt>
                <c:pt idx="4556">
                  <c:v>396332.23733235651</c:v>
                </c:pt>
                <c:pt idx="4557">
                  <c:v>396373.45832031337</c:v>
                </c:pt>
                <c:pt idx="4558">
                  <c:v>396370.38919767051</c:v>
                </c:pt>
                <c:pt idx="4559">
                  <c:v>396369.78408286168</c:v>
                </c:pt>
                <c:pt idx="4560">
                  <c:v>396369.66318281944</c:v>
                </c:pt>
                <c:pt idx="4561">
                  <c:v>396369.63916963025</c:v>
                </c:pt>
                <c:pt idx="4562">
                  <c:v>396369.63442845206</c:v>
                </c:pt>
                <c:pt idx="4563">
                  <c:v>396387.40607617539</c:v>
                </c:pt>
                <c:pt idx="4564">
                  <c:v>396473.25173508847</c:v>
                </c:pt>
                <c:pt idx="4565">
                  <c:v>396445.94983642607</c:v>
                </c:pt>
                <c:pt idx="4566">
                  <c:v>396440.29576200707</c:v>
                </c:pt>
                <c:pt idx="4567">
                  <c:v>396448.366827577</c:v>
                </c:pt>
                <c:pt idx="4568">
                  <c:v>396447.33382144198</c:v>
                </c:pt>
                <c:pt idx="4569">
                  <c:v>397021.02717452223</c:v>
                </c:pt>
                <c:pt idx="4570">
                  <c:v>397035.91684443952</c:v>
                </c:pt>
                <c:pt idx="4571">
                  <c:v>397040.6644758397</c:v>
                </c:pt>
                <c:pt idx="4572">
                  <c:v>397067.25181749824</c:v>
                </c:pt>
                <c:pt idx="4573">
                  <c:v>397384.18895173771</c:v>
                </c:pt>
                <c:pt idx="4574">
                  <c:v>397370.02599906834</c:v>
                </c:pt>
                <c:pt idx="4575">
                  <c:v>397421.59193040617</c:v>
                </c:pt>
                <c:pt idx="4576">
                  <c:v>397418.18653531448</c:v>
                </c:pt>
                <c:pt idx="4577">
                  <c:v>397522.42072190536</c:v>
                </c:pt>
                <c:pt idx="4578">
                  <c:v>397515.64970493852</c:v>
                </c:pt>
                <c:pt idx="4579">
                  <c:v>397514.31229760771</c:v>
                </c:pt>
                <c:pt idx="4580">
                  <c:v>397520.96109753824</c:v>
                </c:pt>
                <c:pt idx="4581">
                  <c:v>397520.27757769113</c:v>
                </c:pt>
                <c:pt idx="4582">
                  <c:v>397520.19122678955</c:v>
                </c:pt>
                <c:pt idx="4583">
                  <c:v>397553.8536793121</c:v>
                </c:pt>
                <c:pt idx="4584">
                  <c:v>397551.43071778875</c:v>
                </c:pt>
                <c:pt idx="4585">
                  <c:v>397550.95326359104</c:v>
                </c:pt>
                <c:pt idx="4586">
                  <c:v>397550.85901072581</c:v>
                </c:pt>
                <c:pt idx="4587">
                  <c:v>397550.84026551235</c:v>
                </c:pt>
                <c:pt idx="4588">
                  <c:v>397551.94377472205</c:v>
                </c:pt>
                <c:pt idx="4589">
                  <c:v>397553.3866732663</c:v>
                </c:pt>
                <c:pt idx="4590">
                  <c:v>397553.0556248934</c:v>
                </c:pt>
                <c:pt idx="4591">
                  <c:v>397552.98736070824</c:v>
                </c:pt>
                <c:pt idx="4592">
                  <c:v>397553.13657611993</c:v>
                </c:pt>
                <c:pt idx="4593">
                  <c:v>397552.6602194173</c:v>
                </c:pt>
                <c:pt idx="4594">
                  <c:v>397552.56271796697</c:v>
                </c:pt>
                <c:pt idx="4595">
                  <c:v>397563.65228971333</c:v>
                </c:pt>
                <c:pt idx="4596">
                  <c:v>397560.56011967681</c:v>
                </c:pt>
                <c:pt idx="4597">
                  <c:v>397559.93467926176</c:v>
                </c:pt>
                <c:pt idx="4598">
                  <c:v>397559.8085990434</c:v>
                </c:pt>
                <c:pt idx="4599">
                  <c:v>397559.79103912436</c:v>
                </c:pt>
                <c:pt idx="4600">
                  <c:v>397559.78708814259</c:v>
                </c:pt>
                <c:pt idx="4601">
                  <c:v>397559.78590284806</c:v>
                </c:pt>
                <c:pt idx="4602">
                  <c:v>397592.20915188687</c:v>
                </c:pt>
                <c:pt idx="4603">
                  <c:v>397591.65746313159</c:v>
                </c:pt>
                <c:pt idx="4604">
                  <c:v>397626.02371720783</c:v>
                </c:pt>
                <c:pt idx="4605">
                  <c:v>397624.44604628521</c:v>
                </c:pt>
                <c:pt idx="4606">
                  <c:v>397629.35303395038</c:v>
                </c:pt>
                <c:pt idx="4607">
                  <c:v>397629.11356055504</c:v>
                </c:pt>
                <c:pt idx="4608">
                  <c:v>397663.83329580061</c:v>
                </c:pt>
                <c:pt idx="4609">
                  <c:v>397662.11255543801</c:v>
                </c:pt>
                <c:pt idx="4610">
                  <c:v>397661.7779511814</c:v>
                </c:pt>
                <c:pt idx="4611">
                  <c:v>397661.71359407826</c:v>
                </c:pt>
                <c:pt idx="4612">
                  <c:v>397661.70103873627</c:v>
                </c:pt>
                <c:pt idx="4613">
                  <c:v>397661.69660485664</c:v>
                </c:pt>
                <c:pt idx="4614">
                  <c:v>397718.96108110837</c:v>
                </c:pt>
                <c:pt idx="4615">
                  <c:v>397718.89000733622</c:v>
                </c:pt>
                <c:pt idx="4616">
                  <c:v>397756.15241885302</c:v>
                </c:pt>
                <c:pt idx="4617">
                  <c:v>397790.11369729723</c:v>
                </c:pt>
                <c:pt idx="4618">
                  <c:v>397838.81297185825</c:v>
                </c:pt>
                <c:pt idx="4619">
                  <c:v>398005.58799526218</c:v>
                </c:pt>
                <c:pt idx="4620">
                  <c:v>398002.50381498877</c:v>
                </c:pt>
                <c:pt idx="4621">
                  <c:v>397996.39546546532</c:v>
                </c:pt>
                <c:pt idx="4622">
                  <c:v>397995.15740337619</c:v>
                </c:pt>
                <c:pt idx="4623">
                  <c:v>397994.98443817411</c:v>
                </c:pt>
                <c:pt idx="4624">
                  <c:v>397994.94835254055</c:v>
                </c:pt>
                <c:pt idx="4625">
                  <c:v>397994.94071397575</c:v>
                </c:pt>
                <c:pt idx="4626">
                  <c:v>397994.93882628443</c:v>
                </c:pt>
                <c:pt idx="4627">
                  <c:v>397994.93807998789</c:v>
                </c:pt>
                <c:pt idx="4628">
                  <c:v>398041.31202617515</c:v>
                </c:pt>
                <c:pt idx="4629">
                  <c:v>398037.4520486804</c:v>
                </c:pt>
                <c:pt idx="4630">
                  <c:v>398036.89092146879</c:v>
                </c:pt>
                <c:pt idx="4631">
                  <c:v>398036.78143537376</c:v>
                </c:pt>
                <c:pt idx="4632">
                  <c:v>398036.75970497396</c:v>
                </c:pt>
                <c:pt idx="4633">
                  <c:v>398050.58006362378</c:v>
                </c:pt>
                <c:pt idx="4634">
                  <c:v>398049.19278612302</c:v>
                </c:pt>
                <c:pt idx="4635">
                  <c:v>398048.92047567904</c:v>
                </c:pt>
                <c:pt idx="4636">
                  <c:v>398048.86533753347</c:v>
                </c:pt>
                <c:pt idx="4637">
                  <c:v>398048.84729471663</c:v>
                </c:pt>
                <c:pt idx="4638">
                  <c:v>398106.39123707928</c:v>
                </c:pt>
                <c:pt idx="4639">
                  <c:v>398137.68494432839</c:v>
                </c:pt>
                <c:pt idx="4640">
                  <c:v>398228.46314058872</c:v>
                </c:pt>
                <c:pt idx="4641">
                  <c:v>398276.08682621131</c:v>
                </c:pt>
                <c:pt idx="4642">
                  <c:v>398270.00025098736</c:v>
                </c:pt>
                <c:pt idx="4643">
                  <c:v>398288.87940280198</c:v>
                </c:pt>
                <c:pt idx="4644">
                  <c:v>398285.65329448332</c:v>
                </c:pt>
                <c:pt idx="4645">
                  <c:v>398306.37149661483</c:v>
                </c:pt>
                <c:pt idx="4646">
                  <c:v>398303.51326859917</c:v>
                </c:pt>
                <c:pt idx="4647">
                  <c:v>398302.24667164171</c:v>
                </c:pt>
                <c:pt idx="4648">
                  <c:v>398377.94555085956</c:v>
                </c:pt>
                <c:pt idx="4649">
                  <c:v>398357.58855626191</c:v>
                </c:pt>
                <c:pt idx="4650">
                  <c:v>398448.45398141997</c:v>
                </c:pt>
                <c:pt idx="4651">
                  <c:v>398439.34933901764</c:v>
                </c:pt>
                <c:pt idx="4652">
                  <c:v>398662.84439338464</c:v>
                </c:pt>
                <c:pt idx="4653">
                  <c:v>398702.47124799475</c:v>
                </c:pt>
                <c:pt idx="4654">
                  <c:v>398764.78305956424</c:v>
                </c:pt>
                <c:pt idx="4655">
                  <c:v>398759.98705058719</c:v>
                </c:pt>
                <c:pt idx="4656">
                  <c:v>398759.04957041156</c:v>
                </c:pt>
                <c:pt idx="4657">
                  <c:v>398849.74378635938</c:v>
                </c:pt>
                <c:pt idx="4658">
                  <c:v>398847.44580755942</c:v>
                </c:pt>
                <c:pt idx="4659">
                  <c:v>398860.05163441156</c:v>
                </c:pt>
                <c:pt idx="4660">
                  <c:v>398858.15924584068</c:v>
                </c:pt>
                <c:pt idx="4661">
                  <c:v>398857.55834541249</c:v>
                </c:pt>
                <c:pt idx="4662">
                  <c:v>398857.25943169126</c:v>
                </c:pt>
                <c:pt idx="4663">
                  <c:v>398893.63598919439</c:v>
                </c:pt>
                <c:pt idx="4664">
                  <c:v>399222.26592229755</c:v>
                </c:pt>
                <c:pt idx="4665">
                  <c:v>399330.69837822276</c:v>
                </c:pt>
                <c:pt idx="4666">
                  <c:v>399344.63537863444</c:v>
                </c:pt>
                <c:pt idx="4667">
                  <c:v>399338.50090873142</c:v>
                </c:pt>
                <c:pt idx="4668">
                  <c:v>399336.19485236873</c:v>
                </c:pt>
                <c:pt idx="4669">
                  <c:v>399335.67046928767</c:v>
                </c:pt>
                <c:pt idx="4670">
                  <c:v>399335.56225628674</c:v>
                </c:pt>
                <c:pt idx="4671">
                  <c:v>399349.39626777358</c:v>
                </c:pt>
                <c:pt idx="4672">
                  <c:v>399144.76381499751</c:v>
                </c:pt>
                <c:pt idx="4673">
                  <c:v>399167.50676358939</c:v>
                </c:pt>
                <c:pt idx="4674">
                  <c:v>399164.37561053265</c:v>
                </c:pt>
                <c:pt idx="4675">
                  <c:v>399162.13742325699</c:v>
                </c:pt>
                <c:pt idx="4676">
                  <c:v>399194.92833309976</c:v>
                </c:pt>
                <c:pt idx="4677">
                  <c:v>399208.02043800877</c:v>
                </c:pt>
                <c:pt idx="4678">
                  <c:v>399207.08945500321</c:v>
                </c:pt>
                <c:pt idx="4679">
                  <c:v>399206.90779764118</c:v>
                </c:pt>
                <c:pt idx="4680">
                  <c:v>399206.18213398854</c:v>
                </c:pt>
                <c:pt idx="4681">
                  <c:v>399210.35933142004</c:v>
                </c:pt>
                <c:pt idx="4682">
                  <c:v>399209.74113447167</c:v>
                </c:pt>
                <c:pt idx="4683">
                  <c:v>399238.2656863943</c:v>
                </c:pt>
                <c:pt idx="4684">
                  <c:v>399295.91116898844</c:v>
                </c:pt>
                <c:pt idx="4685">
                  <c:v>399288.30930445419</c:v>
                </c:pt>
                <c:pt idx="4686">
                  <c:v>399286.77930871164</c:v>
                </c:pt>
                <c:pt idx="4687">
                  <c:v>399327.04955875402</c:v>
                </c:pt>
                <c:pt idx="4688">
                  <c:v>399366.26375526754</c:v>
                </c:pt>
                <c:pt idx="4689">
                  <c:v>399361.50980229652</c:v>
                </c:pt>
                <c:pt idx="4690">
                  <c:v>399364.17491510295</c:v>
                </c:pt>
                <c:pt idx="4691">
                  <c:v>399367.09016895556</c:v>
                </c:pt>
                <c:pt idx="4692">
                  <c:v>399365.01875701046</c:v>
                </c:pt>
                <c:pt idx="4693">
                  <c:v>399364.59573856182</c:v>
                </c:pt>
                <c:pt idx="4694">
                  <c:v>399504.26426130201</c:v>
                </c:pt>
                <c:pt idx="4695">
                  <c:v>399501.69010887598</c:v>
                </c:pt>
                <c:pt idx="4696">
                  <c:v>399500.76079406275</c:v>
                </c:pt>
                <c:pt idx="4697">
                  <c:v>399499.53915049788</c:v>
                </c:pt>
                <c:pt idx="4698">
                  <c:v>399618.17510465661</c:v>
                </c:pt>
                <c:pt idx="4699">
                  <c:v>399605.54223552922</c:v>
                </c:pt>
                <c:pt idx="4700">
                  <c:v>399603.06922823668</c:v>
                </c:pt>
                <c:pt idx="4701">
                  <c:v>399637.37678828352</c:v>
                </c:pt>
                <c:pt idx="4702">
                  <c:v>399635.2449263173</c:v>
                </c:pt>
                <c:pt idx="4703">
                  <c:v>399634.82120547182</c:v>
                </c:pt>
                <c:pt idx="4704">
                  <c:v>399634.73814705492</c:v>
                </c:pt>
                <c:pt idx="4705">
                  <c:v>399851.91667905869</c:v>
                </c:pt>
                <c:pt idx="4706">
                  <c:v>399855.51268707117</c:v>
                </c:pt>
                <c:pt idx="4707">
                  <c:v>399878.44594128517</c:v>
                </c:pt>
                <c:pt idx="4708">
                  <c:v>399899.59440533188</c:v>
                </c:pt>
                <c:pt idx="4709">
                  <c:v>399894.52349582291</c:v>
                </c:pt>
                <c:pt idx="4710">
                  <c:v>399840.93378382031</c:v>
                </c:pt>
                <c:pt idx="4711">
                  <c:v>399828.59938941617</c:v>
                </c:pt>
                <c:pt idx="4712">
                  <c:v>399825.30475351354</c:v>
                </c:pt>
                <c:pt idx="4713">
                  <c:v>399824.28676110937</c:v>
                </c:pt>
                <c:pt idx="4714">
                  <c:v>399824.07902726758</c:v>
                </c:pt>
                <c:pt idx="4715">
                  <c:v>399824.03653226362</c:v>
                </c:pt>
                <c:pt idx="4716">
                  <c:v>399826.34535431355</c:v>
                </c:pt>
                <c:pt idx="4717">
                  <c:v>399825.63545068819</c:v>
                </c:pt>
                <c:pt idx="4718">
                  <c:v>399825.48996675923</c:v>
                </c:pt>
                <c:pt idx="4719">
                  <c:v>399825.46928995464</c:v>
                </c:pt>
                <c:pt idx="4720">
                  <c:v>399825.4645048767</c:v>
                </c:pt>
                <c:pt idx="4721">
                  <c:v>399823.64099508815</c:v>
                </c:pt>
                <c:pt idx="4722">
                  <c:v>399823.25867175177</c:v>
                </c:pt>
                <c:pt idx="4723">
                  <c:v>399823.18276900181</c:v>
                </c:pt>
                <c:pt idx="4724">
                  <c:v>399823.16718457371</c:v>
                </c:pt>
                <c:pt idx="4725">
                  <c:v>399844.79095172806</c:v>
                </c:pt>
                <c:pt idx="4726">
                  <c:v>399844.05483992363</c:v>
                </c:pt>
                <c:pt idx="4727">
                  <c:v>399843.90909259592</c:v>
                </c:pt>
                <c:pt idx="4728">
                  <c:v>399917.30037895823</c:v>
                </c:pt>
                <c:pt idx="4729">
                  <c:v>399913.5734178499</c:v>
                </c:pt>
                <c:pt idx="4730">
                  <c:v>399919.48597427661</c:v>
                </c:pt>
                <c:pt idx="4731">
                  <c:v>399919.03077727632</c:v>
                </c:pt>
                <c:pt idx="4732">
                  <c:v>399951.3430037272</c:v>
                </c:pt>
                <c:pt idx="4733">
                  <c:v>399955.46984809102</c:v>
                </c:pt>
                <c:pt idx="4734">
                  <c:v>399956.6757755283</c:v>
                </c:pt>
                <c:pt idx="4735">
                  <c:v>399956.47827033937</c:v>
                </c:pt>
                <c:pt idx="4736">
                  <c:v>400077.46707804489</c:v>
                </c:pt>
                <c:pt idx="4737">
                  <c:v>400056.47568747349</c:v>
                </c:pt>
                <c:pt idx="4738">
                  <c:v>400052.25748763105</c:v>
                </c:pt>
                <c:pt idx="4739">
                  <c:v>400057.57362140896</c:v>
                </c:pt>
                <c:pt idx="4740">
                  <c:v>400077.02698257496</c:v>
                </c:pt>
                <c:pt idx="4741">
                  <c:v>400074.11102632567</c:v>
                </c:pt>
                <c:pt idx="4742">
                  <c:v>400073.50586761703</c:v>
                </c:pt>
                <c:pt idx="4743">
                  <c:v>400073.41710222652</c:v>
                </c:pt>
                <c:pt idx="4744">
                  <c:v>400073.39822531363</c:v>
                </c:pt>
                <c:pt idx="4745">
                  <c:v>400073.39401093306</c:v>
                </c:pt>
                <c:pt idx="4746">
                  <c:v>400073.39286953828</c:v>
                </c:pt>
                <c:pt idx="4747">
                  <c:v>400073.39225494117</c:v>
                </c:pt>
                <c:pt idx="4748">
                  <c:v>400073.80232294963</c:v>
                </c:pt>
                <c:pt idx="4749">
                  <c:v>400106.54059693526</c:v>
                </c:pt>
                <c:pt idx="4750">
                  <c:v>400104.90897316154</c:v>
                </c:pt>
                <c:pt idx="4751">
                  <c:v>400104.5935970163</c:v>
                </c:pt>
                <c:pt idx="4752">
                  <c:v>400104.52072335244</c:v>
                </c:pt>
                <c:pt idx="4753">
                  <c:v>400104.50786071178</c:v>
                </c:pt>
                <c:pt idx="4754">
                  <c:v>400104.50509502453</c:v>
                </c:pt>
                <c:pt idx="4755">
                  <c:v>400104.50434872793</c:v>
                </c:pt>
                <c:pt idx="4756">
                  <c:v>400104.50395362981</c:v>
                </c:pt>
                <c:pt idx="4757">
                  <c:v>400104.50347073202</c:v>
                </c:pt>
                <c:pt idx="4758">
                  <c:v>400104.50303173409</c:v>
                </c:pt>
                <c:pt idx="4759">
                  <c:v>400105.09752279177</c:v>
                </c:pt>
                <c:pt idx="4760">
                  <c:v>400104.86621475877</c:v>
                </c:pt>
                <c:pt idx="4761">
                  <c:v>400104.79395569209</c:v>
                </c:pt>
                <c:pt idx="4762">
                  <c:v>400104.77863466274</c:v>
                </c:pt>
                <c:pt idx="4763">
                  <c:v>400104.77490317996</c:v>
                </c:pt>
                <c:pt idx="4764">
                  <c:v>400104.77349838644</c:v>
                </c:pt>
                <c:pt idx="4765">
                  <c:v>400104.77213749278</c:v>
                </c:pt>
                <c:pt idx="4766">
                  <c:v>400104.77090829838</c:v>
                </c:pt>
                <c:pt idx="4767">
                  <c:v>400111.58608846145</c:v>
                </c:pt>
                <c:pt idx="4768">
                  <c:v>400108.33715224807</c:v>
                </c:pt>
                <c:pt idx="4769">
                  <c:v>400123.23481192853</c:v>
                </c:pt>
                <c:pt idx="4770">
                  <c:v>400121.20905577287</c:v>
                </c:pt>
                <c:pt idx="4771">
                  <c:v>400121.02717891184</c:v>
                </c:pt>
                <c:pt idx="4772">
                  <c:v>400120.98986408394</c:v>
                </c:pt>
                <c:pt idx="4773">
                  <c:v>400120.43580473971</c:v>
                </c:pt>
                <c:pt idx="4774">
                  <c:v>400120.39506572764</c:v>
                </c:pt>
                <c:pt idx="4775">
                  <c:v>400119.27276740456</c:v>
                </c:pt>
                <c:pt idx="4776">
                  <c:v>400119.24401303718</c:v>
                </c:pt>
                <c:pt idx="4777">
                  <c:v>400119.23804266471</c:v>
                </c:pt>
                <c:pt idx="4778">
                  <c:v>400119.23663787125</c:v>
                </c:pt>
                <c:pt idx="4779">
                  <c:v>400119.23611107364</c:v>
                </c:pt>
                <c:pt idx="4780">
                  <c:v>400128.48768609815</c:v>
                </c:pt>
                <c:pt idx="4781">
                  <c:v>400165.5951752296</c:v>
                </c:pt>
                <c:pt idx="4782">
                  <c:v>400162.31348976726</c:v>
                </c:pt>
                <c:pt idx="4783">
                  <c:v>400161.64287646068</c:v>
                </c:pt>
                <c:pt idx="4784">
                  <c:v>400161.50590909249</c:v>
                </c:pt>
                <c:pt idx="4785">
                  <c:v>400161.46284339105</c:v>
                </c:pt>
                <c:pt idx="4786">
                  <c:v>400161.4533610348</c:v>
                </c:pt>
                <c:pt idx="4787">
                  <c:v>400161.45081484661</c:v>
                </c:pt>
                <c:pt idx="4788">
                  <c:v>400161.44967345189</c:v>
                </c:pt>
                <c:pt idx="4789">
                  <c:v>400161.44883935573</c:v>
                </c:pt>
                <c:pt idx="4790">
                  <c:v>400161.44804915937</c:v>
                </c:pt>
                <c:pt idx="4791">
                  <c:v>400606.25598675926</c:v>
                </c:pt>
                <c:pt idx="4792">
                  <c:v>400617.36171363102</c:v>
                </c:pt>
                <c:pt idx="4793">
                  <c:v>400647.21050294518</c:v>
                </c:pt>
                <c:pt idx="4794">
                  <c:v>400642.72034385731</c:v>
                </c:pt>
                <c:pt idx="4795">
                  <c:v>400641.88172602566</c:v>
                </c:pt>
                <c:pt idx="4796">
                  <c:v>400641.71253620612</c:v>
                </c:pt>
                <c:pt idx="4797">
                  <c:v>400643.83610111056</c:v>
                </c:pt>
                <c:pt idx="4798">
                  <c:v>400673.61469464854</c:v>
                </c:pt>
                <c:pt idx="4799">
                  <c:v>400676.64777555765</c:v>
                </c:pt>
                <c:pt idx="4800">
                  <c:v>400684.22360751202</c:v>
                </c:pt>
                <c:pt idx="4801">
                  <c:v>400683.1601788174</c:v>
                </c:pt>
                <c:pt idx="4802">
                  <c:v>400682.94831839466</c:v>
                </c:pt>
                <c:pt idx="4803">
                  <c:v>400682.90595509001</c:v>
                </c:pt>
                <c:pt idx="4804">
                  <c:v>400682.89717513055</c:v>
                </c:pt>
                <c:pt idx="4805">
                  <c:v>400682.89405824494</c:v>
                </c:pt>
                <c:pt idx="4806">
                  <c:v>400682.89304854954</c:v>
                </c:pt>
                <c:pt idx="4807">
                  <c:v>400735.47174821573</c:v>
                </c:pt>
                <c:pt idx="4808">
                  <c:v>400837.61687514302</c:v>
                </c:pt>
                <c:pt idx="4809">
                  <c:v>400829.70011736121</c:v>
                </c:pt>
                <c:pt idx="4810">
                  <c:v>400808.38918977405</c:v>
                </c:pt>
                <c:pt idx="4811">
                  <c:v>400748.52224169747</c:v>
                </c:pt>
                <c:pt idx="4812">
                  <c:v>400731.04736931477</c:v>
                </c:pt>
                <c:pt idx="4813">
                  <c:v>401467.10163020843</c:v>
                </c:pt>
                <c:pt idx="4814">
                  <c:v>401429.75457116531</c:v>
                </c:pt>
                <c:pt idx="4815">
                  <c:v>406202.37136949727</c:v>
                </c:pt>
                <c:pt idx="4816">
                  <c:v>406034.25286537746</c:v>
                </c:pt>
                <c:pt idx="4817">
                  <c:v>406561.49060352519</c:v>
                </c:pt>
                <c:pt idx="4818">
                  <c:v>406681.28693436983</c:v>
                </c:pt>
                <c:pt idx="4819">
                  <c:v>406792.48659301555</c:v>
                </c:pt>
                <c:pt idx="4820">
                  <c:v>406766.56108151586</c:v>
                </c:pt>
                <c:pt idx="4821">
                  <c:v>406749.21063797682</c:v>
                </c:pt>
                <c:pt idx="4822">
                  <c:v>406773.34554953378</c:v>
                </c:pt>
                <c:pt idx="4823">
                  <c:v>406755.80192131345</c:v>
                </c:pt>
                <c:pt idx="4824">
                  <c:v>406740.08629367291</c:v>
                </c:pt>
                <c:pt idx="4825">
                  <c:v>406724.73367267649</c:v>
                </c:pt>
                <c:pt idx="4826">
                  <c:v>406709.45273778314</c:v>
                </c:pt>
                <c:pt idx="4827">
                  <c:v>406694.18606062315</c:v>
                </c:pt>
                <c:pt idx="4828">
                  <c:v>406678.92219105386</c:v>
                </c:pt>
                <c:pt idx="4829">
                  <c:v>406762.1622727089</c:v>
                </c:pt>
                <c:pt idx="4830">
                  <c:v>406742.93087087967</c:v>
                </c:pt>
                <c:pt idx="4831">
                  <c:v>406810.28522031097</c:v>
                </c:pt>
                <c:pt idx="4832">
                  <c:v>407064.05411216774</c:v>
                </c:pt>
                <c:pt idx="4833">
                  <c:v>407235.90336498967</c:v>
                </c:pt>
                <c:pt idx="4834">
                  <c:v>407255.26115209132</c:v>
                </c:pt>
                <c:pt idx="4835">
                  <c:v>407231.56803357764</c:v>
                </c:pt>
                <c:pt idx="4836">
                  <c:v>407221.6050621316</c:v>
                </c:pt>
                <c:pt idx="4837">
                  <c:v>407210.81780615536</c:v>
                </c:pt>
                <c:pt idx="4838">
                  <c:v>407193.56768007495</c:v>
                </c:pt>
                <c:pt idx="4839">
                  <c:v>407177.99147930683</c:v>
                </c:pt>
                <c:pt idx="4840">
                  <c:v>407162.64478164044</c:v>
                </c:pt>
                <c:pt idx="4841">
                  <c:v>407146.0469923098</c:v>
                </c:pt>
                <c:pt idx="4842">
                  <c:v>407130.33011251752</c:v>
                </c:pt>
                <c:pt idx="4843">
                  <c:v>407114.95850049838</c:v>
                </c:pt>
                <c:pt idx="4844">
                  <c:v>407099.65352821047</c:v>
                </c:pt>
                <c:pt idx="4845">
                  <c:v>407133.51399139146</c:v>
                </c:pt>
                <c:pt idx="4846">
                  <c:v>407117.30611338612</c:v>
                </c:pt>
                <c:pt idx="4847">
                  <c:v>407113.85905522888</c:v>
                </c:pt>
                <c:pt idx="4848">
                  <c:v>407096.88646353222</c:v>
                </c:pt>
                <c:pt idx="4849">
                  <c:v>407080.83227128681</c:v>
                </c:pt>
                <c:pt idx="4850">
                  <c:v>407065.34763632901</c:v>
                </c:pt>
                <c:pt idx="4851">
                  <c:v>407050.01894984517</c:v>
                </c:pt>
                <c:pt idx="4852">
                  <c:v>407034.72085585271</c:v>
                </c:pt>
                <c:pt idx="4853">
                  <c:v>407019.42793358018</c:v>
                </c:pt>
                <c:pt idx="4854">
                  <c:v>407004.13698348787</c:v>
                </c:pt>
                <c:pt idx="4855">
                  <c:v>407033.8804830169</c:v>
                </c:pt>
                <c:pt idx="4856">
                  <c:v>407047.56492624845</c:v>
                </c:pt>
                <c:pt idx="4857">
                  <c:v>407071.71378805535</c:v>
                </c:pt>
                <c:pt idx="4858">
                  <c:v>407120.28868294111</c:v>
                </c:pt>
                <c:pt idx="4859">
                  <c:v>407113.18433887698</c:v>
                </c:pt>
                <c:pt idx="4860">
                  <c:v>407110.34884870605</c:v>
                </c:pt>
                <c:pt idx="4861">
                  <c:v>407091.45867024065</c:v>
                </c:pt>
                <c:pt idx="4862">
                  <c:v>407074.44160429132</c:v>
                </c:pt>
                <c:pt idx="4863">
                  <c:v>407058.55553266173</c:v>
                </c:pt>
                <c:pt idx="4864">
                  <c:v>407043.13532621553</c:v>
                </c:pt>
                <c:pt idx="4865">
                  <c:v>407169.85184050025</c:v>
                </c:pt>
                <c:pt idx="4866">
                  <c:v>407150.21605979215</c:v>
                </c:pt>
                <c:pt idx="4867">
                  <c:v>407134.06068408379</c:v>
                </c:pt>
                <c:pt idx="4868">
                  <c:v>407121.82807777828</c:v>
                </c:pt>
                <c:pt idx="4869">
                  <c:v>407125.61267671094</c:v>
                </c:pt>
                <c:pt idx="4870">
                  <c:v>407109.46903418872</c:v>
                </c:pt>
                <c:pt idx="4871">
                  <c:v>407094.00096712972</c:v>
                </c:pt>
                <c:pt idx="4872">
                  <c:v>407078.66507580347</c:v>
                </c:pt>
                <c:pt idx="4873">
                  <c:v>407063.35528580862</c:v>
                </c:pt>
                <c:pt idx="4874">
                  <c:v>407059.46130780759</c:v>
                </c:pt>
                <c:pt idx="4875">
                  <c:v>407043.83661315346</c:v>
                </c:pt>
                <c:pt idx="4876">
                  <c:v>407028.46777903987</c:v>
                </c:pt>
                <c:pt idx="4877">
                  <c:v>407013.14233924734</c:v>
                </c:pt>
                <c:pt idx="4878">
                  <c:v>406997.83393222775</c:v>
                </c:pt>
                <c:pt idx="4879">
                  <c:v>407026.66990336432</c:v>
                </c:pt>
                <c:pt idx="4880">
                  <c:v>407059.20556146995</c:v>
                </c:pt>
                <c:pt idx="4881">
                  <c:v>407090.65707689006</c:v>
                </c:pt>
                <c:pt idx="4882">
                  <c:v>407513.95696204092</c:v>
                </c:pt>
                <c:pt idx="4883">
                  <c:v>407545.09434395091</c:v>
                </c:pt>
                <c:pt idx="4884">
                  <c:v>407518.55620603502</c:v>
                </c:pt>
                <c:pt idx="4885">
                  <c:v>407500.94945185113</c:v>
                </c:pt>
                <c:pt idx="4886">
                  <c:v>407910.27205478627</c:v>
                </c:pt>
                <c:pt idx="4887">
                  <c:v>407986.03125223267</c:v>
                </c:pt>
                <c:pt idx="4888">
                  <c:v>408045.07039526495</c:v>
                </c:pt>
                <c:pt idx="4889">
                  <c:v>408024.90751679614</c:v>
                </c:pt>
                <c:pt idx="4890">
                  <c:v>408008.65286511619</c:v>
                </c:pt>
                <c:pt idx="4891">
                  <c:v>407993.12969319744</c:v>
                </c:pt>
                <c:pt idx="4892">
                  <c:v>407977.74573106773</c:v>
                </c:pt>
                <c:pt idx="4893">
                  <c:v>407962.38977616705</c:v>
                </c:pt>
                <c:pt idx="4894">
                  <c:v>407947.04016637348</c:v>
                </c:pt>
                <c:pt idx="4895">
                  <c:v>407931.69121297303</c:v>
                </c:pt>
                <c:pt idx="4896">
                  <c:v>407916.34243461763</c:v>
                </c:pt>
                <c:pt idx="4897">
                  <c:v>407900.99370003573</c:v>
                </c:pt>
                <c:pt idx="4898">
                  <c:v>407885.64492172463</c:v>
                </c:pt>
                <c:pt idx="4899">
                  <c:v>407870.29618718394</c:v>
                </c:pt>
                <c:pt idx="4900">
                  <c:v>407854.94745266286</c:v>
                </c:pt>
                <c:pt idx="4901">
                  <c:v>407839.59854318592</c:v>
                </c:pt>
                <c:pt idx="4902">
                  <c:v>407829.22155932192</c:v>
                </c:pt>
                <c:pt idx="4903">
                  <c:v>407863.38186056714</c:v>
                </c:pt>
                <c:pt idx="4904">
                  <c:v>407991.91926790361</c:v>
                </c:pt>
                <c:pt idx="4905">
                  <c:v>408101.48293938552</c:v>
                </c:pt>
                <c:pt idx="4906">
                  <c:v>408106.35588768654</c:v>
                </c:pt>
                <c:pt idx="4907">
                  <c:v>408124.71721964719</c:v>
                </c:pt>
                <c:pt idx="4908">
                  <c:v>408126.3647581879</c:v>
                </c:pt>
                <c:pt idx="4909">
                  <c:v>408103.97614028188</c:v>
                </c:pt>
                <c:pt idx="4910">
                  <c:v>408092.92294973455</c:v>
                </c:pt>
                <c:pt idx="4911">
                  <c:v>408075.95183708455</c:v>
                </c:pt>
                <c:pt idx="4912">
                  <c:v>408060.23210427025</c:v>
                </c:pt>
                <c:pt idx="4913">
                  <c:v>408658.90646879503</c:v>
                </c:pt>
                <c:pt idx="4914">
                  <c:v>408633.4572945378</c:v>
                </c:pt>
                <c:pt idx="4915">
                  <c:v>408616.11372841831</c:v>
                </c:pt>
                <c:pt idx="4916">
                  <c:v>408600.33624616615</c:v>
                </c:pt>
                <c:pt idx="4917">
                  <c:v>408584.87189895817</c:v>
                </c:pt>
                <c:pt idx="4918">
                  <c:v>408569.47623545094</c:v>
                </c:pt>
                <c:pt idx="4919">
                  <c:v>408554.08831012278</c:v>
                </c:pt>
                <c:pt idx="4920">
                  <c:v>408580.20897908963</c:v>
                </c:pt>
                <c:pt idx="4921">
                  <c:v>408561.89469851815</c:v>
                </c:pt>
                <c:pt idx="4922">
                  <c:v>408545.94077021215</c:v>
                </c:pt>
                <c:pt idx="4923">
                  <c:v>408530.44415492599</c:v>
                </c:pt>
                <c:pt idx="4924">
                  <c:v>408515.03504747245</c:v>
                </c:pt>
                <c:pt idx="4925">
                  <c:v>408499.64045154367</c:v>
                </c:pt>
                <c:pt idx="4926">
                  <c:v>408484.25140642654</c:v>
                </c:pt>
                <c:pt idx="4927">
                  <c:v>408468.8634539764</c:v>
                </c:pt>
                <c:pt idx="4928">
                  <c:v>408547.96200249466</c:v>
                </c:pt>
                <c:pt idx="4929">
                  <c:v>408704.59401464986</c:v>
                </c:pt>
                <c:pt idx="4930">
                  <c:v>408963.73949815938</c:v>
                </c:pt>
                <c:pt idx="4931">
                  <c:v>409073.96697807143</c:v>
                </c:pt>
                <c:pt idx="4932">
                  <c:v>409051.23844705115</c:v>
                </c:pt>
                <c:pt idx="4933">
                  <c:v>409039.74864932161</c:v>
                </c:pt>
                <c:pt idx="4934">
                  <c:v>409092.04012531455</c:v>
                </c:pt>
                <c:pt idx="4935">
                  <c:v>409190.24269817595</c:v>
                </c:pt>
                <c:pt idx="4936">
                  <c:v>409170.62086710369</c:v>
                </c:pt>
                <c:pt idx="4937">
                  <c:v>409154.35346316412</c:v>
                </c:pt>
                <c:pt idx="4938">
                  <c:v>409260.10613982636</c:v>
                </c:pt>
                <c:pt idx="4939">
                  <c:v>409238.95269460831</c:v>
                </c:pt>
                <c:pt idx="4940">
                  <c:v>409221.33525127714</c:v>
                </c:pt>
                <c:pt idx="4941">
                  <c:v>409205.6707776743</c:v>
                </c:pt>
                <c:pt idx="4942">
                  <c:v>409190.21697381919</c:v>
                </c:pt>
                <c:pt idx="4943">
                  <c:v>409174.78771752247</c:v>
                </c:pt>
                <c:pt idx="4944">
                  <c:v>409159.36317839171</c:v>
                </c:pt>
                <c:pt idx="4945">
                  <c:v>409143.93955647154</c:v>
                </c:pt>
                <c:pt idx="4946">
                  <c:v>409128.51615294034</c:v>
                </c:pt>
                <c:pt idx="4947">
                  <c:v>409113.22257506824</c:v>
                </c:pt>
                <c:pt idx="4948">
                  <c:v>409097.75143911701</c:v>
                </c:pt>
                <c:pt idx="4949">
                  <c:v>409082.31253150856</c:v>
                </c:pt>
                <c:pt idx="4950">
                  <c:v>409142.52546634135</c:v>
                </c:pt>
                <c:pt idx="4951">
                  <c:v>409138.95644422318</c:v>
                </c:pt>
                <c:pt idx="4952">
                  <c:v>409191.29629491759</c:v>
                </c:pt>
                <c:pt idx="4953">
                  <c:v>409380.1850504633</c:v>
                </c:pt>
                <c:pt idx="4954">
                  <c:v>409597.89775307983</c:v>
                </c:pt>
                <c:pt idx="4955">
                  <c:v>409717.1516373108</c:v>
                </c:pt>
                <c:pt idx="4956">
                  <c:v>409738.84535735857</c:v>
                </c:pt>
                <c:pt idx="4957">
                  <c:v>409805.30836202204</c:v>
                </c:pt>
                <c:pt idx="4958">
                  <c:v>409782.10343835165</c:v>
                </c:pt>
                <c:pt idx="4959">
                  <c:v>409765.48307828692</c:v>
                </c:pt>
                <c:pt idx="4960">
                  <c:v>409749.79990347894</c:v>
                </c:pt>
                <c:pt idx="4961">
                  <c:v>409734.29734965658</c:v>
                </c:pt>
                <c:pt idx="4962">
                  <c:v>409718.83346761571</c:v>
                </c:pt>
                <c:pt idx="4963">
                  <c:v>409703.37661261321</c:v>
                </c:pt>
                <c:pt idx="4964">
                  <c:v>409807.55118394532</c:v>
                </c:pt>
                <c:pt idx="4965">
                  <c:v>409860.2752936295</c:v>
                </c:pt>
                <c:pt idx="4966">
                  <c:v>409841.5843580981</c:v>
                </c:pt>
                <c:pt idx="4967">
                  <c:v>409825.48996663635</c:v>
                </c:pt>
                <c:pt idx="4968">
                  <c:v>409809.77196319308</c:v>
                </c:pt>
                <c:pt idx="4969">
                  <c:v>409794.13059690385</c:v>
                </c:pt>
                <c:pt idx="4970">
                  <c:v>409778.6332680062</c:v>
                </c:pt>
                <c:pt idx="4971">
                  <c:v>409763.16443135682</c:v>
                </c:pt>
                <c:pt idx="4972">
                  <c:v>409747.70113589201</c:v>
                </c:pt>
                <c:pt idx="4973">
                  <c:v>409732.23866943846</c:v>
                </c:pt>
                <c:pt idx="4974">
                  <c:v>409716.77655204106</c:v>
                </c:pt>
                <c:pt idx="4975">
                  <c:v>409701.31447830534</c:v>
                </c:pt>
                <c:pt idx="4976">
                  <c:v>409761.10489505657</c:v>
                </c:pt>
                <c:pt idx="4977">
                  <c:v>409981.39849648235</c:v>
                </c:pt>
                <c:pt idx="4978">
                  <c:v>409941.74483997625</c:v>
                </c:pt>
                <c:pt idx="4979">
                  <c:v>409920.25870932121</c:v>
                </c:pt>
                <c:pt idx="4980">
                  <c:v>409903.56087935582</c:v>
                </c:pt>
                <c:pt idx="4981">
                  <c:v>409886.02626637707</c:v>
                </c:pt>
                <c:pt idx="4982">
                  <c:v>409867.95487530268</c:v>
                </c:pt>
                <c:pt idx="4983">
                  <c:v>409852.23948017083</c:v>
                </c:pt>
                <c:pt idx="4984">
                  <c:v>409836.6230920229</c:v>
                </c:pt>
                <c:pt idx="4985">
                  <c:v>409821.12314191554</c:v>
                </c:pt>
                <c:pt idx="4986">
                  <c:v>409805.64573720173</c:v>
                </c:pt>
                <c:pt idx="4987">
                  <c:v>409790.17230071564</c:v>
                </c:pt>
                <c:pt idx="4988">
                  <c:v>409820.77214827592</c:v>
                </c:pt>
                <c:pt idx="4989">
                  <c:v>409804.59018766566</c:v>
                </c:pt>
                <c:pt idx="4990">
                  <c:v>409788.68093891692</c:v>
                </c:pt>
                <c:pt idx="4991">
                  <c:v>409773.12532852747</c:v>
                </c:pt>
                <c:pt idx="4992">
                  <c:v>409757.63502835721</c:v>
                </c:pt>
                <c:pt idx="4993">
                  <c:v>409762.77566422243</c:v>
                </c:pt>
                <c:pt idx="4994">
                  <c:v>409745.98876217636</c:v>
                </c:pt>
                <c:pt idx="4995">
                  <c:v>409730.25455142069</c:v>
                </c:pt>
                <c:pt idx="4996">
                  <c:v>409731.2170982731</c:v>
                </c:pt>
                <c:pt idx="4997">
                  <c:v>409737.46267256147</c:v>
                </c:pt>
                <c:pt idx="4998">
                  <c:v>409839.03359339037</c:v>
                </c:pt>
                <c:pt idx="4999">
                  <c:v>409817.74153575528</c:v>
                </c:pt>
                <c:pt idx="5000">
                  <c:v>410079.52665524732</c:v>
                </c:pt>
                <c:pt idx="5001">
                  <c:v>410058.86757779762</c:v>
                </c:pt>
                <c:pt idx="5002">
                  <c:v>410057.30946854089</c:v>
                </c:pt>
                <c:pt idx="5003">
                  <c:v>410151.74491611129</c:v>
                </c:pt>
                <c:pt idx="5004">
                  <c:v>410166.87329100788</c:v>
                </c:pt>
                <c:pt idx="5005">
                  <c:v>410142.80274939252</c:v>
                </c:pt>
                <c:pt idx="5006">
                  <c:v>410319.1088836547</c:v>
                </c:pt>
                <c:pt idx="5007">
                  <c:v>410289.35745099379</c:v>
                </c:pt>
                <c:pt idx="5008">
                  <c:v>410355.08498184686</c:v>
                </c:pt>
                <c:pt idx="5009">
                  <c:v>410330.90189767949</c:v>
                </c:pt>
                <c:pt idx="5010">
                  <c:v>410320.88669243531</c:v>
                </c:pt>
                <c:pt idx="5011">
                  <c:v>410319.53611849231</c:v>
                </c:pt>
                <c:pt idx="5012">
                  <c:v>410404.17532552563</c:v>
                </c:pt>
                <c:pt idx="5013">
                  <c:v>410415.25570772396</c:v>
                </c:pt>
                <c:pt idx="5014">
                  <c:v>410397.87485456967</c:v>
                </c:pt>
                <c:pt idx="5015">
                  <c:v>410382.01146939676</c:v>
                </c:pt>
                <c:pt idx="5016">
                  <c:v>410401.47105080954</c:v>
                </c:pt>
                <c:pt idx="5017">
                  <c:v>410391.82492318423</c:v>
                </c:pt>
                <c:pt idx="5018">
                  <c:v>410374.25113668712</c:v>
                </c:pt>
                <c:pt idx="5019">
                  <c:v>410358.3296944332</c:v>
                </c:pt>
                <c:pt idx="5020">
                  <c:v>410423.73487686546</c:v>
                </c:pt>
                <c:pt idx="5021">
                  <c:v>410566.70929119899</c:v>
                </c:pt>
                <c:pt idx="5022">
                  <c:v>410541.78586629487</c:v>
                </c:pt>
                <c:pt idx="5023">
                  <c:v>410529.56872748386</c:v>
                </c:pt>
                <c:pt idx="5024">
                  <c:v>410756.02523125667</c:v>
                </c:pt>
                <c:pt idx="5025">
                  <c:v>410717.49712202314</c:v>
                </c:pt>
                <c:pt idx="5026">
                  <c:v>410697.19374125107</c:v>
                </c:pt>
                <c:pt idx="5027">
                  <c:v>410680.64635645028</c:v>
                </c:pt>
                <c:pt idx="5028">
                  <c:v>410664.89212357748</c:v>
                </c:pt>
                <c:pt idx="5029">
                  <c:v>410663.6925045235</c:v>
                </c:pt>
                <c:pt idx="5030">
                  <c:v>410658.28312426072</c:v>
                </c:pt>
                <c:pt idx="5031">
                  <c:v>410645.46966725873</c:v>
                </c:pt>
                <c:pt idx="5032">
                  <c:v>410632.77396646986</c:v>
                </c:pt>
                <c:pt idx="5033">
                  <c:v>410618.25128134969</c:v>
                </c:pt>
                <c:pt idx="5034">
                  <c:v>410602.12140281167</c:v>
                </c:pt>
                <c:pt idx="5035">
                  <c:v>410586.49744161288</c:v>
                </c:pt>
                <c:pt idx="5036">
                  <c:v>410658.89627754869</c:v>
                </c:pt>
                <c:pt idx="5037">
                  <c:v>410640.209279373</c:v>
                </c:pt>
                <c:pt idx="5038">
                  <c:v>410624.2959050354</c:v>
                </c:pt>
                <c:pt idx="5039">
                  <c:v>410608.69400898338</c:v>
                </c:pt>
                <c:pt idx="5040">
                  <c:v>410593.30960671423</c:v>
                </c:pt>
                <c:pt idx="5041">
                  <c:v>410577.63443610643</c:v>
                </c:pt>
                <c:pt idx="5042">
                  <c:v>410562.07275508944</c:v>
                </c:pt>
                <c:pt idx="5043">
                  <c:v>410546.53365800279</c:v>
                </c:pt>
                <c:pt idx="5044">
                  <c:v>410530.99891220476</c:v>
                </c:pt>
                <c:pt idx="5045">
                  <c:v>410547.62950958748</c:v>
                </c:pt>
                <c:pt idx="5046">
                  <c:v>410529.85363570473</c:v>
                </c:pt>
                <c:pt idx="5047">
                  <c:v>410594.62349270313</c:v>
                </c:pt>
                <c:pt idx="5048">
                  <c:v>410688.16794833005</c:v>
                </c:pt>
                <c:pt idx="5049">
                  <c:v>410694.15968843596</c:v>
                </c:pt>
                <c:pt idx="5050">
                  <c:v>410748.50721897581</c:v>
                </c:pt>
                <c:pt idx="5051">
                  <c:v>410743.99086210807</c:v>
                </c:pt>
                <c:pt idx="5052">
                  <c:v>410726.61252428696</c:v>
                </c:pt>
                <c:pt idx="5053">
                  <c:v>410718.89871774783</c:v>
                </c:pt>
                <c:pt idx="5054">
                  <c:v>410690.97067916597</c:v>
                </c:pt>
                <c:pt idx="5055">
                  <c:v>410674.10532582161</c:v>
                </c:pt>
                <c:pt idx="5056">
                  <c:v>410660.05627570621</c:v>
                </c:pt>
                <c:pt idx="5057">
                  <c:v>410643.30364732078</c:v>
                </c:pt>
                <c:pt idx="5058">
                  <c:v>410633.28209937457</c:v>
                </c:pt>
                <c:pt idx="5059">
                  <c:v>410616.57236103143</c:v>
                </c:pt>
                <c:pt idx="5060">
                  <c:v>410600.79788253462</c:v>
                </c:pt>
                <c:pt idx="5061">
                  <c:v>410585.2074310889</c:v>
                </c:pt>
                <c:pt idx="5062">
                  <c:v>410569.65607059264</c:v>
                </c:pt>
                <c:pt idx="5063">
                  <c:v>410554.10927566001</c:v>
                </c:pt>
                <c:pt idx="5064">
                  <c:v>410538.56335034512</c:v>
                </c:pt>
                <c:pt idx="5065">
                  <c:v>410523.01764243952</c:v>
                </c:pt>
                <c:pt idx="5066">
                  <c:v>410508.65229507704</c:v>
                </c:pt>
                <c:pt idx="5067">
                  <c:v>410493.00360395567</c:v>
                </c:pt>
                <c:pt idx="5068">
                  <c:v>410477.43777262652</c:v>
                </c:pt>
                <c:pt idx="5069">
                  <c:v>410487.93876824708</c:v>
                </c:pt>
                <c:pt idx="5070">
                  <c:v>410463.1211831696</c:v>
                </c:pt>
                <c:pt idx="5071">
                  <c:v>410445.69658621342</c:v>
                </c:pt>
                <c:pt idx="5072">
                  <c:v>410576.70511980582</c:v>
                </c:pt>
                <c:pt idx="5073">
                  <c:v>410530.7995824329</c:v>
                </c:pt>
                <c:pt idx="5074">
                  <c:v>410509.05472294468</c:v>
                </c:pt>
                <c:pt idx="5075">
                  <c:v>410492.25310268649</c:v>
                </c:pt>
                <c:pt idx="5076">
                  <c:v>410476.44667299837</c:v>
                </c:pt>
                <c:pt idx="5077">
                  <c:v>410460.84354154509</c:v>
                </c:pt>
                <c:pt idx="5078">
                  <c:v>410445.28173750109</c:v>
                </c:pt>
                <c:pt idx="5079">
                  <c:v>410429.72949354554</c:v>
                </c:pt>
                <c:pt idx="5080">
                  <c:v>410415.41711828642</c:v>
                </c:pt>
                <c:pt idx="5081">
                  <c:v>410399.31182624708</c:v>
                </c:pt>
                <c:pt idx="5082">
                  <c:v>410383.65858828649</c:v>
                </c:pt>
                <c:pt idx="5083">
                  <c:v>410368.08820648986</c:v>
                </c:pt>
                <c:pt idx="5084">
                  <c:v>410378.63952525653</c:v>
                </c:pt>
                <c:pt idx="5085">
                  <c:v>410360.75279242068</c:v>
                </c:pt>
                <c:pt idx="5086">
                  <c:v>410344.90823584411</c:v>
                </c:pt>
                <c:pt idx="5087">
                  <c:v>410329.29987257323</c:v>
                </c:pt>
                <c:pt idx="5088">
                  <c:v>410313.73729530384</c:v>
                </c:pt>
                <c:pt idx="5089">
                  <c:v>410298.18379671243</c:v>
                </c:pt>
                <c:pt idx="5090">
                  <c:v>410282.63207905414</c:v>
                </c:pt>
                <c:pt idx="5091">
                  <c:v>410267.08075232891</c:v>
                </c:pt>
                <c:pt idx="5092">
                  <c:v>410251.52946905629</c:v>
                </c:pt>
                <c:pt idx="5093">
                  <c:v>410244.81992737611</c:v>
                </c:pt>
                <c:pt idx="5094">
                  <c:v>410235.77646755142</c:v>
                </c:pt>
                <c:pt idx="5095">
                  <c:v>410311.58631914406</c:v>
                </c:pt>
                <c:pt idx="5096">
                  <c:v>410295.96572583454</c:v>
                </c:pt>
                <c:pt idx="5097">
                  <c:v>410332.23757345224</c:v>
                </c:pt>
                <c:pt idx="5098">
                  <c:v>410372.60230825556</c:v>
                </c:pt>
                <c:pt idx="5099">
                  <c:v>410404.19983500236</c:v>
                </c:pt>
                <c:pt idx="5100">
                  <c:v>410378.37969930138</c:v>
                </c:pt>
                <c:pt idx="5101">
                  <c:v>410360.72586610436</c:v>
                </c:pt>
                <c:pt idx="5102">
                  <c:v>410344.74003453914</c:v>
                </c:pt>
                <c:pt idx="5103">
                  <c:v>410329.1183267482</c:v>
                </c:pt>
                <c:pt idx="5104">
                  <c:v>410313.54476503358</c:v>
                </c:pt>
                <c:pt idx="5105">
                  <c:v>410297.98131840501</c:v>
                </c:pt>
                <c:pt idx="5106">
                  <c:v>410282.41991210799</c:v>
                </c:pt>
                <c:pt idx="5107">
                  <c:v>410266.85889652692</c:v>
                </c:pt>
                <c:pt idx="5108">
                  <c:v>410393.69021959399</c:v>
                </c:pt>
                <c:pt idx="5109">
                  <c:v>410374.17955860967</c:v>
                </c:pt>
                <c:pt idx="5110">
                  <c:v>410358.1128912397</c:v>
                </c:pt>
                <c:pt idx="5111">
                  <c:v>410342.44726163399</c:v>
                </c:pt>
                <c:pt idx="5112">
                  <c:v>410329.53471966542</c:v>
                </c:pt>
                <c:pt idx="5113">
                  <c:v>410340.40067311248</c:v>
                </c:pt>
                <c:pt idx="5114">
                  <c:v>410322.54029362806</c:v>
                </c:pt>
                <c:pt idx="5115">
                  <c:v>410521.14965465415</c:v>
                </c:pt>
                <c:pt idx="5116">
                  <c:v>410745.6909021961</c:v>
                </c:pt>
                <c:pt idx="5117">
                  <c:v>411698.61614994676</c:v>
                </c:pt>
                <c:pt idx="5118">
                  <c:v>411785.86190983333</c:v>
                </c:pt>
                <c:pt idx="5119">
                  <c:v>411763.42665227671</c:v>
                </c:pt>
                <c:pt idx="5120">
                  <c:v>411849.61181987234</c:v>
                </c:pt>
                <c:pt idx="5121">
                  <c:v>411822.39922266861</c:v>
                </c:pt>
                <c:pt idx="5122">
                  <c:v>411831.57870836562</c:v>
                </c:pt>
                <c:pt idx="5123">
                  <c:v>411817.96612151939</c:v>
                </c:pt>
                <c:pt idx="5124">
                  <c:v>411801.10992172721</c:v>
                </c:pt>
                <c:pt idx="5125">
                  <c:v>411785.23170887213</c:v>
                </c:pt>
                <c:pt idx="5126">
                  <c:v>411769.55147183151</c:v>
                </c:pt>
                <c:pt idx="5127">
                  <c:v>411753.91504432377</c:v>
                </c:pt>
                <c:pt idx="5128">
                  <c:v>411746.74214941711</c:v>
                </c:pt>
                <c:pt idx="5129">
                  <c:v>411729.52153681993</c:v>
                </c:pt>
                <c:pt idx="5130">
                  <c:v>411713.58388320712</c:v>
                </c:pt>
                <c:pt idx="5131">
                  <c:v>411697.89464956848</c:v>
                </c:pt>
                <c:pt idx="5132">
                  <c:v>411725.60204811976</c:v>
                </c:pt>
                <c:pt idx="5133">
                  <c:v>411706.58092926029</c:v>
                </c:pt>
                <c:pt idx="5134">
                  <c:v>411690.51902344893</c:v>
                </c:pt>
                <c:pt idx="5135">
                  <c:v>411674.80310972448</c:v>
                </c:pt>
                <c:pt idx="5136">
                  <c:v>411659.15544654313</c:v>
                </c:pt>
                <c:pt idx="5137">
                  <c:v>411643.52148498804</c:v>
                </c:pt>
                <c:pt idx="5138">
                  <c:v>411627.89012492722</c:v>
                </c:pt>
                <c:pt idx="5139">
                  <c:v>411612.25932851352</c:v>
                </c:pt>
                <c:pt idx="5140">
                  <c:v>411596.62857547658</c:v>
                </c:pt>
                <c:pt idx="5141">
                  <c:v>411704.83392717165</c:v>
                </c:pt>
                <c:pt idx="5142">
                  <c:v>411672.24225694558</c:v>
                </c:pt>
                <c:pt idx="5143">
                  <c:v>411653.20230436343</c:v>
                </c:pt>
                <c:pt idx="5144">
                  <c:v>411636.87611299235</c:v>
                </c:pt>
                <c:pt idx="5145">
                  <c:v>411666.31789438886</c:v>
                </c:pt>
                <c:pt idx="5146">
                  <c:v>411633.09169053688</c:v>
                </c:pt>
                <c:pt idx="5147">
                  <c:v>411621.98044960195</c:v>
                </c:pt>
                <c:pt idx="5148">
                  <c:v>411613.55616954394</c:v>
                </c:pt>
                <c:pt idx="5149">
                  <c:v>411595.54128451366</c:v>
                </c:pt>
                <c:pt idx="5150">
                  <c:v>411577.40134486184</c:v>
                </c:pt>
                <c:pt idx="5151">
                  <c:v>411582.9546644495</c:v>
                </c:pt>
                <c:pt idx="5152">
                  <c:v>411564.87586485792</c:v>
                </c:pt>
                <c:pt idx="5153">
                  <c:v>411551.96615251841</c:v>
                </c:pt>
                <c:pt idx="5154">
                  <c:v>411550.24026200379</c:v>
                </c:pt>
                <c:pt idx="5155">
                  <c:v>411533.19439197495</c:v>
                </c:pt>
                <c:pt idx="5156">
                  <c:v>411529.45339233032</c:v>
                </c:pt>
                <c:pt idx="5157">
                  <c:v>411512.05194292689</c:v>
                </c:pt>
                <c:pt idx="5158">
                  <c:v>411496.19371694105</c:v>
                </c:pt>
                <c:pt idx="5159">
                  <c:v>411487.7813456952</c:v>
                </c:pt>
                <c:pt idx="5160">
                  <c:v>411485.8996329027</c:v>
                </c:pt>
                <c:pt idx="5161">
                  <c:v>411473.06084638037</c:v>
                </c:pt>
                <c:pt idx="5162">
                  <c:v>411474.455050727</c:v>
                </c:pt>
                <c:pt idx="5163">
                  <c:v>411455.82292539295</c:v>
                </c:pt>
                <c:pt idx="5164">
                  <c:v>411451.34293736849</c:v>
                </c:pt>
                <c:pt idx="5165">
                  <c:v>411434.12226737675</c:v>
                </c:pt>
                <c:pt idx="5166">
                  <c:v>411417.69342565839</c:v>
                </c:pt>
                <c:pt idx="5167">
                  <c:v>411401.89409745508</c:v>
                </c:pt>
                <c:pt idx="5168">
                  <c:v>411386.22213969345</c:v>
                </c:pt>
                <c:pt idx="5169">
                  <c:v>411370.57239874685</c:v>
                </c:pt>
                <c:pt idx="5170">
                  <c:v>411354.93053941289</c:v>
                </c:pt>
                <c:pt idx="5171">
                  <c:v>411384.5978495559</c:v>
                </c:pt>
                <c:pt idx="5172">
                  <c:v>411366.44347061979</c:v>
                </c:pt>
                <c:pt idx="5173">
                  <c:v>411350.28705494234</c:v>
                </c:pt>
                <c:pt idx="5174">
                  <c:v>411334.42902108125</c:v>
                </c:pt>
                <c:pt idx="5175">
                  <c:v>411329.12342746643</c:v>
                </c:pt>
                <c:pt idx="5176">
                  <c:v>411311.25007808412</c:v>
                </c:pt>
                <c:pt idx="5177">
                  <c:v>411295.1683948813</c:v>
                </c:pt>
                <c:pt idx="5178">
                  <c:v>411279.43923892447</c:v>
                </c:pt>
                <c:pt idx="5179">
                  <c:v>411263.79224706767</c:v>
                </c:pt>
                <c:pt idx="5180">
                  <c:v>411248.14967070299</c:v>
                </c:pt>
                <c:pt idx="5181">
                  <c:v>411232.50800340326</c:v>
                </c:pt>
                <c:pt idx="5182">
                  <c:v>411263.57891156455</c:v>
                </c:pt>
                <c:pt idx="5183">
                  <c:v>411245.08839826746</c:v>
                </c:pt>
                <c:pt idx="5184">
                  <c:v>411228.88469826238</c:v>
                </c:pt>
                <c:pt idx="5185">
                  <c:v>411224.44517322676</c:v>
                </c:pt>
                <c:pt idx="5186">
                  <c:v>411238.30336099875</c:v>
                </c:pt>
                <c:pt idx="5187">
                  <c:v>411220.20132035768</c:v>
                </c:pt>
                <c:pt idx="5188">
                  <c:v>411204.06009755994</c:v>
                </c:pt>
                <c:pt idx="5189">
                  <c:v>411188.2536913061</c:v>
                </c:pt>
                <c:pt idx="5190">
                  <c:v>411172.57606353669</c:v>
                </c:pt>
                <c:pt idx="5191">
                  <c:v>411156.92487417988</c:v>
                </c:pt>
                <c:pt idx="5192">
                  <c:v>411140.95893324306</c:v>
                </c:pt>
                <c:pt idx="5193">
                  <c:v>411110.0297294269</c:v>
                </c:pt>
                <c:pt idx="5194">
                  <c:v>411090.36817866075</c:v>
                </c:pt>
                <c:pt idx="5195">
                  <c:v>411071.59363305545</c:v>
                </c:pt>
                <c:pt idx="5196">
                  <c:v>411087.01398297329</c:v>
                </c:pt>
                <c:pt idx="5197">
                  <c:v>411076.81550105824</c:v>
                </c:pt>
                <c:pt idx="5198">
                  <c:v>411054.2846851584</c:v>
                </c:pt>
                <c:pt idx="5199">
                  <c:v>411128.27412222087</c:v>
                </c:pt>
                <c:pt idx="5200">
                  <c:v>411109.01959447557</c:v>
                </c:pt>
                <c:pt idx="5201">
                  <c:v>411091.13135183632</c:v>
                </c:pt>
                <c:pt idx="5202">
                  <c:v>411075.22855589684</c:v>
                </c:pt>
                <c:pt idx="5203">
                  <c:v>411059.53167735046</c:v>
                </c:pt>
                <c:pt idx="5204">
                  <c:v>411157.96405084722</c:v>
                </c:pt>
                <c:pt idx="5205">
                  <c:v>411136.22409725183</c:v>
                </c:pt>
                <c:pt idx="5206">
                  <c:v>411119.80962472589</c:v>
                </c:pt>
                <c:pt idx="5207">
                  <c:v>411104.00701591861</c:v>
                </c:pt>
                <c:pt idx="5208">
                  <c:v>411088.32514066267</c:v>
                </c:pt>
                <c:pt idx="5209">
                  <c:v>411084.89531105949</c:v>
                </c:pt>
                <c:pt idx="5210">
                  <c:v>411100.14867024682</c:v>
                </c:pt>
                <c:pt idx="5211">
                  <c:v>411097.92066998541</c:v>
                </c:pt>
                <c:pt idx="5212">
                  <c:v>411136.15404933784</c:v>
                </c:pt>
                <c:pt idx="5213">
                  <c:v>411162.26664260996</c:v>
                </c:pt>
                <c:pt idx="5214">
                  <c:v>411146.32172569982</c:v>
                </c:pt>
                <c:pt idx="5215">
                  <c:v>411203.63977870328</c:v>
                </c:pt>
                <c:pt idx="5216">
                  <c:v>411184.7651084059</c:v>
                </c:pt>
                <c:pt idx="5217">
                  <c:v>411188.72505032603</c:v>
                </c:pt>
                <c:pt idx="5218">
                  <c:v>411169.87251876254</c:v>
                </c:pt>
                <c:pt idx="5219">
                  <c:v>411153.19892990578</c:v>
                </c:pt>
                <c:pt idx="5220">
                  <c:v>411141.10358589934</c:v>
                </c:pt>
                <c:pt idx="5221">
                  <c:v>411130.27466511808</c:v>
                </c:pt>
                <c:pt idx="5222">
                  <c:v>411112.92653271061</c:v>
                </c:pt>
                <c:pt idx="5223">
                  <c:v>411097.02917502105</c:v>
                </c:pt>
                <c:pt idx="5224">
                  <c:v>411080.54579126521</c:v>
                </c:pt>
                <c:pt idx="5225">
                  <c:v>411064.45162458142</c:v>
                </c:pt>
                <c:pt idx="5226">
                  <c:v>411048.70683507208</c:v>
                </c:pt>
                <c:pt idx="5227">
                  <c:v>411033.02898003714</c:v>
                </c:pt>
                <c:pt idx="5228">
                  <c:v>411088.43380969169</c:v>
                </c:pt>
                <c:pt idx="5229">
                  <c:v>411069.02025164891</c:v>
                </c:pt>
                <c:pt idx="5230">
                  <c:v>411052.88296959008</c:v>
                </c:pt>
                <c:pt idx="5231">
                  <c:v>411037.1263217571</c:v>
                </c:pt>
                <c:pt idx="5232">
                  <c:v>411021.44402659574</c:v>
                </c:pt>
                <c:pt idx="5233">
                  <c:v>411005.77672237781</c:v>
                </c:pt>
                <c:pt idx="5234">
                  <c:v>410990.11239896988</c:v>
                </c:pt>
                <c:pt idx="5235">
                  <c:v>410977.80952753028</c:v>
                </c:pt>
                <c:pt idx="5236">
                  <c:v>410961.91071386106</c:v>
                </c:pt>
                <c:pt idx="5237">
                  <c:v>410982.43011165445</c:v>
                </c:pt>
                <c:pt idx="5238">
                  <c:v>410965.01184645772</c:v>
                </c:pt>
                <c:pt idx="5239">
                  <c:v>410948.99217012402</c:v>
                </c:pt>
                <c:pt idx="5240">
                  <c:v>410950.31877615058</c:v>
                </c:pt>
                <c:pt idx="5241">
                  <c:v>411023.48381848668</c:v>
                </c:pt>
                <c:pt idx="5242">
                  <c:v>411000.50668654201</c:v>
                </c:pt>
                <c:pt idx="5243">
                  <c:v>410983.35565221548</c:v>
                </c:pt>
                <c:pt idx="5244">
                  <c:v>411086.9108442876</c:v>
                </c:pt>
                <c:pt idx="5245">
                  <c:v>411066.72846517217</c:v>
                </c:pt>
                <c:pt idx="5246">
                  <c:v>411102.77824731753</c:v>
                </c:pt>
                <c:pt idx="5247">
                  <c:v>411243.91974376817</c:v>
                </c:pt>
                <c:pt idx="5248">
                  <c:v>411375.06982378487</c:v>
                </c:pt>
                <c:pt idx="5249">
                  <c:v>411392.13526481757</c:v>
                </c:pt>
                <c:pt idx="5250">
                  <c:v>411373.58646279835</c:v>
                </c:pt>
                <c:pt idx="5251">
                  <c:v>411357.33259122988</c:v>
                </c:pt>
                <c:pt idx="5252">
                  <c:v>411391.61286721396</c:v>
                </c:pt>
                <c:pt idx="5253">
                  <c:v>411433.24727797369</c:v>
                </c:pt>
                <c:pt idx="5254">
                  <c:v>411415.95560796524</c:v>
                </c:pt>
                <c:pt idx="5255">
                  <c:v>411399.94659457746</c:v>
                </c:pt>
                <c:pt idx="5256">
                  <c:v>411384.19039081829</c:v>
                </c:pt>
                <c:pt idx="5257">
                  <c:v>411368.48589514801</c:v>
                </c:pt>
                <c:pt idx="5258">
                  <c:v>411352.79158534243</c:v>
                </c:pt>
                <c:pt idx="5259">
                  <c:v>411337.09934717172</c:v>
                </c:pt>
                <c:pt idx="5260">
                  <c:v>411325.0981968228</c:v>
                </c:pt>
                <c:pt idx="5261">
                  <c:v>411309.27109957539</c:v>
                </c:pt>
                <c:pt idx="5262">
                  <c:v>411304.53830797056</c:v>
                </c:pt>
                <c:pt idx="5263">
                  <c:v>411377.21381280111</c:v>
                </c:pt>
                <c:pt idx="5264">
                  <c:v>411678.40670455009</c:v>
                </c:pt>
                <c:pt idx="5265">
                  <c:v>411888.18143446272</c:v>
                </c:pt>
                <c:pt idx="5266">
                  <c:v>411861.17575995479</c:v>
                </c:pt>
                <c:pt idx="5267">
                  <c:v>411843.14975682064</c:v>
                </c:pt>
                <c:pt idx="5268">
                  <c:v>411826.96151217062</c:v>
                </c:pt>
                <c:pt idx="5269">
                  <c:v>411811.14998579671</c:v>
                </c:pt>
                <c:pt idx="5270">
                  <c:v>411795.4138261929</c:v>
                </c:pt>
                <c:pt idx="5271">
                  <c:v>411779.69492209709</c:v>
                </c:pt>
                <c:pt idx="5272">
                  <c:v>411766.15920503536</c:v>
                </c:pt>
                <c:pt idx="5273">
                  <c:v>411749.52181800554</c:v>
                </c:pt>
                <c:pt idx="5274">
                  <c:v>411733.63082120888</c:v>
                </c:pt>
                <c:pt idx="5275">
                  <c:v>411717.88086720492</c:v>
                </c:pt>
                <c:pt idx="5276">
                  <c:v>411861.25418537401</c:v>
                </c:pt>
                <c:pt idx="5277">
                  <c:v>411841.07138474158</c:v>
                </c:pt>
                <c:pt idx="5278">
                  <c:v>411824.60507678986</c:v>
                </c:pt>
                <c:pt idx="5279">
                  <c:v>411830.9483367994</c:v>
                </c:pt>
                <c:pt idx="5280">
                  <c:v>411817.12302026065</c:v>
                </c:pt>
                <c:pt idx="5281">
                  <c:v>411817.55702309561</c:v>
                </c:pt>
                <c:pt idx="5282">
                  <c:v>411842.07251514675</c:v>
                </c:pt>
                <c:pt idx="5283">
                  <c:v>411823.83145212813</c:v>
                </c:pt>
                <c:pt idx="5284">
                  <c:v>411807.50606841344</c:v>
                </c:pt>
                <c:pt idx="5285">
                  <c:v>411825.25405244099</c:v>
                </c:pt>
                <c:pt idx="5286">
                  <c:v>411806.56041040306</c:v>
                </c:pt>
                <c:pt idx="5287">
                  <c:v>411790.23192754632</c:v>
                </c:pt>
                <c:pt idx="5288">
                  <c:v>411774.37964908208</c:v>
                </c:pt>
                <c:pt idx="5289">
                  <c:v>411861.4250368129</c:v>
                </c:pt>
                <c:pt idx="5290">
                  <c:v>411922.54090966075</c:v>
                </c:pt>
                <c:pt idx="5291">
                  <c:v>411899.15067861538</c:v>
                </c:pt>
                <c:pt idx="5292">
                  <c:v>411881.84239477623</c:v>
                </c:pt>
                <c:pt idx="5293">
                  <c:v>411865.78827206651</c:v>
                </c:pt>
                <c:pt idx="5294">
                  <c:v>411849.98999763123</c:v>
                </c:pt>
                <c:pt idx="5295">
                  <c:v>411834.24792456831</c:v>
                </c:pt>
                <c:pt idx="5296">
                  <c:v>411815.74367618357</c:v>
                </c:pt>
                <c:pt idx="5297">
                  <c:v>411799.82649792795</c:v>
                </c:pt>
                <c:pt idx="5298">
                  <c:v>411784.05898676522</c:v>
                </c:pt>
                <c:pt idx="5299">
                  <c:v>411768.31965836033</c:v>
                </c:pt>
                <c:pt idx="5300">
                  <c:v>411867.84711947181</c:v>
                </c:pt>
                <c:pt idx="5301">
                  <c:v>411845.64763573522</c:v>
                </c:pt>
                <c:pt idx="5302">
                  <c:v>411829.09921682911</c:v>
                </c:pt>
                <c:pt idx="5303">
                  <c:v>411813.20381327363</c:v>
                </c:pt>
                <c:pt idx="5304">
                  <c:v>411797.43637103081</c:v>
                </c:pt>
                <c:pt idx="5305">
                  <c:v>411823.29259819962</c:v>
                </c:pt>
                <c:pt idx="5306">
                  <c:v>411804.55016465968</c:v>
                </c:pt>
                <c:pt idx="5307">
                  <c:v>411788.21528257732</c:v>
                </c:pt>
                <c:pt idx="5308">
                  <c:v>411772.35658540233</c:v>
                </c:pt>
                <c:pt idx="5309">
                  <c:v>411833.2942333903</c:v>
                </c:pt>
                <c:pt idx="5310">
                  <c:v>411812.81381024758</c:v>
                </c:pt>
                <c:pt idx="5311">
                  <c:v>411796.11546551855</c:v>
                </c:pt>
                <c:pt idx="5312">
                  <c:v>411851.25073043321</c:v>
                </c:pt>
                <c:pt idx="5313">
                  <c:v>411842.28740092262</c:v>
                </c:pt>
                <c:pt idx="5314">
                  <c:v>411836.8309481247</c:v>
                </c:pt>
                <c:pt idx="5315">
                  <c:v>411818.50136440317</c:v>
                </c:pt>
                <c:pt idx="5316">
                  <c:v>411805.15165417368</c:v>
                </c:pt>
                <c:pt idx="5317">
                  <c:v>411794.39844092476</c:v>
                </c:pt>
                <c:pt idx="5318">
                  <c:v>411779.53238405997</c:v>
                </c:pt>
                <c:pt idx="5319">
                  <c:v>411758.21843517065</c:v>
                </c:pt>
                <c:pt idx="5320">
                  <c:v>411742.47483119287</c:v>
                </c:pt>
                <c:pt idx="5321">
                  <c:v>411722.15676659532</c:v>
                </c:pt>
                <c:pt idx="5322">
                  <c:v>411705.54026558466</c:v>
                </c:pt>
                <c:pt idx="5323">
                  <c:v>411689.62277878862</c:v>
                </c:pt>
                <c:pt idx="5324">
                  <c:v>411915.65692587424</c:v>
                </c:pt>
                <c:pt idx="5325">
                  <c:v>411890.98413750454</c:v>
                </c:pt>
                <c:pt idx="5326">
                  <c:v>411874.12818762363</c:v>
                </c:pt>
                <c:pt idx="5327">
                  <c:v>411858.15835519362</c:v>
                </c:pt>
                <c:pt idx="5328">
                  <c:v>411842.22060495784</c:v>
                </c:pt>
                <c:pt idx="5329">
                  <c:v>411825.88776757434</c:v>
                </c:pt>
                <c:pt idx="5330">
                  <c:v>411810.03910586523</c:v>
                </c:pt>
                <c:pt idx="5331">
                  <c:v>411794.26744306186</c:v>
                </c:pt>
                <c:pt idx="5332">
                  <c:v>411797.3450740797</c:v>
                </c:pt>
                <c:pt idx="5333">
                  <c:v>411880.95448068017</c:v>
                </c:pt>
                <c:pt idx="5334">
                  <c:v>411861.27193336969</c:v>
                </c:pt>
                <c:pt idx="5335">
                  <c:v>411844.72038260754</c:v>
                </c:pt>
                <c:pt idx="5336">
                  <c:v>411831.97711448395</c:v>
                </c:pt>
                <c:pt idx="5337">
                  <c:v>411889.01340715482</c:v>
                </c:pt>
                <c:pt idx="5338">
                  <c:v>411973.09073545772</c:v>
                </c:pt>
                <c:pt idx="5339">
                  <c:v>411948.11561630812</c:v>
                </c:pt>
                <c:pt idx="5340">
                  <c:v>411929.6921343357</c:v>
                </c:pt>
                <c:pt idx="5341">
                  <c:v>411912.9982441641</c:v>
                </c:pt>
                <c:pt idx="5342">
                  <c:v>411897.0448503847</c:v>
                </c:pt>
                <c:pt idx="5343">
                  <c:v>411881.25454604102</c:v>
                </c:pt>
                <c:pt idx="5344">
                  <c:v>411864.3098161493</c:v>
                </c:pt>
                <c:pt idx="5345">
                  <c:v>411848.46114851849</c:v>
                </c:pt>
                <c:pt idx="5346">
                  <c:v>411848.3601562996</c:v>
                </c:pt>
                <c:pt idx="5347">
                  <c:v>411831.42051643791</c:v>
                </c:pt>
                <c:pt idx="5348">
                  <c:v>411831.95459158788</c:v>
                </c:pt>
                <c:pt idx="5349">
                  <c:v>411815.36457837879</c:v>
                </c:pt>
                <c:pt idx="5350">
                  <c:v>411799.49732391723</c:v>
                </c:pt>
                <c:pt idx="5351">
                  <c:v>411783.7128584233</c:v>
                </c:pt>
                <c:pt idx="5352">
                  <c:v>411767.94464907271</c:v>
                </c:pt>
                <c:pt idx="5353">
                  <c:v>411752.17970804335</c:v>
                </c:pt>
                <c:pt idx="5354">
                  <c:v>411736.41541206941</c:v>
                </c:pt>
                <c:pt idx="5355">
                  <c:v>411720.65124511806</c:v>
                </c:pt>
                <c:pt idx="5356">
                  <c:v>411951.9990073783</c:v>
                </c:pt>
                <c:pt idx="5357">
                  <c:v>411931.99333654006</c:v>
                </c:pt>
                <c:pt idx="5358">
                  <c:v>411915.36274604185</c:v>
                </c:pt>
                <c:pt idx="5359">
                  <c:v>411899.41464405932</c:v>
                </c:pt>
                <c:pt idx="5360">
                  <c:v>411883.60583765979</c:v>
                </c:pt>
                <c:pt idx="5361">
                  <c:v>411867.82110653486</c:v>
                </c:pt>
                <c:pt idx="5362">
                  <c:v>411852.04505927593</c:v>
                </c:pt>
                <c:pt idx="5363">
                  <c:v>411836.27077455993</c:v>
                </c:pt>
                <c:pt idx="5364">
                  <c:v>412070.52924049768</c:v>
                </c:pt>
                <c:pt idx="5365">
                  <c:v>412070.47261348274</c:v>
                </c:pt>
                <c:pt idx="5366">
                  <c:v>412106.17035983969</c:v>
                </c:pt>
                <c:pt idx="5367">
                  <c:v>412088.11724201153</c:v>
                </c:pt>
                <c:pt idx="5368">
                  <c:v>412176.61329479411</c:v>
                </c:pt>
                <c:pt idx="5369">
                  <c:v>412154.86140845669</c:v>
                </c:pt>
                <c:pt idx="5370">
                  <c:v>412137.9700969531</c:v>
                </c:pt>
                <c:pt idx="5371">
                  <c:v>412180.39599190181</c:v>
                </c:pt>
                <c:pt idx="5372">
                  <c:v>412216.78287692054</c:v>
                </c:pt>
                <c:pt idx="5373">
                  <c:v>412196.70571811445</c:v>
                </c:pt>
                <c:pt idx="5374">
                  <c:v>412180.37979954376</c:v>
                </c:pt>
                <c:pt idx="5375">
                  <c:v>412164.48136701091</c:v>
                </c:pt>
                <c:pt idx="5376">
                  <c:v>412148.66697620985</c:v>
                </c:pt>
                <c:pt idx="5377">
                  <c:v>412132.86955638666</c:v>
                </c:pt>
                <c:pt idx="5378">
                  <c:v>412117.07553064288</c:v>
                </c:pt>
                <c:pt idx="5379">
                  <c:v>412101.28214933712</c:v>
                </c:pt>
                <c:pt idx="5380">
                  <c:v>412094.69789102551</c:v>
                </c:pt>
                <c:pt idx="5381">
                  <c:v>412059.73075953842</c:v>
                </c:pt>
                <c:pt idx="5382">
                  <c:v>412039.12476147932</c:v>
                </c:pt>
                <c:pt idx="5383">
                  <c:v>412053.60429298214</c:v>
                </c:pt>
                <c:pt idx="5384">
                  <c:v>412135.97959114279</c:v>
                </c:pt>
                <c:pt idx="5385">
                  <c:v>412166.70996032935</c:v>
                </c:pt>
                <c:pt idx="5386">
                  <c:v>412190.87855131435</c:v>
                </c:pt>
                <c:pt idx="5387">
                  <c:v>412248.43474799918</c:v>
                </c:pt>
                <c:pt idx="5388">
                  <c:v>412227.94811780978</c:v>
                </c:pt>
                <c:pt idx="5389">
                  <c:v>412294.01980713202</c:v>
                </c:pt>
                <c:pt idx="5390">
                  <c:v>412292.29811415361</c:v>
                </c:pt>
                <c:pt idx="5391">
                  <c:v>412271.31130934739</c:v>
                </c:pt>
                <c:pt idx="5392">
                  <c:v>412254.42856218776</c:v>
                </c:pt>
                <c:pt idx="5393">
                  <c:v>412238.40985846228</c:v>
                </c:pt>
                <c:pt idx="5394">
                  <c:v>412222.56277162104</c:v>
                </c:pt>
                <c:pt idx="5395">
                  <c:v>412206.74792884075</c:v>
                </c:pt>
                <c:pt idx="5396">
                  <c:v>412210.29662701656</c:v>
                </c:pt>
                <c:pt idx="5397">
                  <c:v>412193.47091788583</c:v>
                </c:pt>
                <c:pt idx="5398">
                  <c:v>412177.53771362995</c:v>
                </c:pt>
                <c:pt idx="5399">
                  <c:v>412161.70517609635</c:v>
                </c:pt>
                <c:pt idx="5400">
                  <c:v>412145.89259944443</c:v>
                </c:pt>
                <c:pt idx="5401">
                  <c:v>412130.08401482838</c:v>
                </c:pt>
                <c:pt idx="5402">
                  <c:v>412114.27620284975</c:v>
                </c:pt>
                <c:pt idx="5403">
                  <c:v>412098.4685196568</c:v>
                </c:pt>
                <c:pt idx="5404">
                  <c:v>412082.66087940265</c:v>
                </c:pt>
                <c:pt idx="5405">
                  <c:v>412066.8530675114</c:v>
                </c:pt>
                <c:pt idx="5406">
                  <c:v>412051.04070691724</c:v>
                </c:pt>
                <c:pt idx="5407">
                  <c:v>412035.2327665335</c:v>
                </c:pt>
                <c:pt idx="5408">
                  <c:v>412019.07266949909</c:v>
                </c:pt>
                <c:pt idx="5409">
                  <c:v>411997.06750326254</c:v>
                </c:pt>
                <c:pt idx="5410">
                  <c:v>411980.67221640109</c:v>
                </c:pt>
                <c:pt idx="5411">
                  <c:v>411964.63810075173</c:v>
                </c:pt>
                <c:pt idx="5412">
                  <c:v>411948.78419396118</c:v>
                </c:pt>
                <c:pt idx="5413">
                  <c:v>411949.9006698337</c:v>
                </c:pt>
                <c:pt idx="5414">
                  <c:v>411927.03068929515</c:v>
                </c:pt>
                <c:pt idx="5415">
                  <c:v>411890.76851951837</c:v>
                </c:pt>
                <c:pt idx="5416">
                  <c:v>411874.16383110185</c:v>
                </c:pt>
                <c:pt idx="5417">
                  <c:v>411858.19747397845</c:v>
                </c:pt>
                <c:pt idx="5418">
                  <c:v>411842.58662501979</c:v>
                </c:pt>
                <c:pt idx="5419">
                  <c:v>411826.7489952583</c:v>
                </c:pt>
                <c:pt idx="5420">
                  <c:v>411849.61820336693</c:v>
                </c:pt>
                <c:pt idx="5421">
                  <c:v>411851.81933327107</c:v>
                </c:pt>
                <c:pt idx="5422">
                  <c:v>411834.66142324527</c:v>
                </c:pt>
                <c:pt idx="5423">
                  <c:v>411818.58752542728</c:v>
                </c:pt>
                <c:pt idx="5424">
                  <c:v>411802.72626172088</c:v>
                </c:pt>
                <c:pt idx="5425">
                  <c:v>411790.17329605209</c:v>
                </c:pt>
                <c:pt idx="5426">
                  <c:v>411774.08014874958</c:v>
                </c:pt>
                <c:pt idx="5427">
                  <c:v>411758.21710678033</c:v>
                </c:pt>
                <c:pt idx="5428">
                  <c:v>411742.39715973497</c:v>
                </c:pt>
                <c:pt idx="5429">
                  <c:v>411726.58433074551</c:v>
                </c:pt>
                <c:pt idx="5430">
                  <c:v>411710.77433168277</c:v>
                </c:pt>
                <c:pt idx="5431">
                  <c:v>411710.32101282728</c:v>
                </c:pt>
                <c:pt idx="5432">
                  <c:v>411693.7825379381</c:v>
                </c:pt>
                <c:pt idx="5433">
                  <c:v>411677.74683385919</c:v>
                </c:pt>
                <c:pt idx="5434">
                  <c:v>411661.89071495167</c:v>
                </c:pt>
                <c:pt idx="5435">
                  <c:v>411646.07094903087</c:v>
                </c:pt>
                <c:pt idx="5436">
                  <c:v>411630.25885641878</c:v>
                </c:pt>
                <c:pt idx="5437">
                  <c:v>411627.40638749616</c:v>
                </c:pt>
                <c:pt idx="5438">
                  <c:v>411609.81322497455</c:v>
                </c:pt>
                <c:pt idx="5439">
                  <c:v>411595.30312372145</c:v>
                </c:pt>
                <c:pt idx="5440">
                  <c:v>411579.31064040511</c:v>
                </c:pt>
                <c:pt idx="5441">
                  <c:v>411564.68207378208</c:v>
                </c:pt>
                <c:pt idx="5442">
                  <c:v>411548.40909103974</c:v>
                </c:pt>
                <c:pt idx="5443">
                  <c:v>411532.50569684594</c:v>
                </c:pt>
                <c:pt idx="5444">
                  <c:v>411516.68762426969</c:v>
                </c:pt>
                <c:pt idx="5445">
                  <c:v>411500.87572248833</c:v>
                </c:pt>
                <c:pt idx="5446">
                  <c:v>411485.06532049464</c:v>
                </c:pt>
                <c:pt idx="5447">
                  <c:v>411469.25508991769</c:v>
                </c:pt>
                <c:pt idx="5448">
                  <c:v>411453.44485936366</c:v>
                </c:pt>
                <c:pt idx="5449">
                  <c:v>411437.63462883281</c:v>
                </c:pt>
                <c:pt idx="5450">
                  <c:v>411421.82444116514</c:v>
                </c:pt>
                <c:pt idx="5451">
                  <c:v>411406.01425351721</c:v>
                </c:pt>
                <c:pt idx="5452">
                  <c:v>411390.204065889</c:v>
                </c:pt>
                <c:pt idx="5453">
                  <c:v>412032.19775988691</c:v>
                </c:pt>
                <c:pt idx="5454">
                  <c:v>412007.82585870387</c:v>
                </c:pt>
                <c:pt idx="5455">
                  <c:v>411990.22364420962</c:v>
                </c:pt>
                <c:pt idx="5456">
                  <c:v>412018.90174834616</c:v>
                </c:pt>
                <c:pt idx="5457">
                  <c:v>411998.55408125318</c:v>
                </c:pt>
                <c:pt idx="5458">
                  <c:v>411981.80594171805</c:v>
                </c:pt>
                <c:pt idx="5459">
                  <c:v>411965.77956507739</c:v>
                </c:pt>
                <c:pt idx="5460">
                  <c:v>411955.12312419969</c:v>
                </c:pt>
                <c:pt idx="5461">
                  <c:v>411938.32397478999</c:v>
                </c:pt>
                <c:pt idx="5462">
                  <c:v>411922.28705989482</c:v>
                </c:pt>
                <c:pt idx="5463">
                  <c:v>411906.42092164658</c:v>
                </c:pt>
                <c:pt idx="5464">
                  <c:v>411890.57777847286</c:v>
                </c:pt>
                <c:pt idx="5465">
                  <c:v>411874.73951677652</c:v>
                </c:pt>
                <c:pt idx="5466">
                  <c:v>411857.07229137456</c:v>
                </c:pt>
                <c:pt idx="5467">
                  <c:v>411841.14385220519</c:v>
                </c:pt>
                <c:pt idx="5468">
                  <c:v>411825.28849769582</c:v>
                </c:pt>
                <c:pt idx="5469">
                  <c:v>411809.44795652007</c:v>
                </c:pt>
                <c:pt idx="5470">
                  <c:v>411793.610840243</c:v>
                </c:pt>
                <c:pt idx="5471">
                  <c:v>411777.77406646672</c:v>
                </c:pt>
                <c:pt idx="5472">
                  <c:v>411761.93737832789</c:v>
                </c:pt>
                <c:pt idx="5473">
                  <c:v>411746.10069021216</c:v>
                </c:pt>
                <c:pt idx="5474">
                  <c:v>411730.26404492016</c:v>
                </c:pt>
                <c:pt idx="5475">
                  <c:v>411714.42739964795</c:v>
                </c:pt>
                <c:pt idx="5476">
                  <c:v>411698.59075439535</c:v>
                </c:pt>
                <c:pt idx="5477">
                  <c:v>411709.88505347067</c:v>
                </c:pt>
                <c:pt idx="5478">
                  <c:v>411692.99184882932</c:v>
                </c:pt>
                <c:pt idx="5479">
                  <c:v>411676.93882630666</c:v>
                </c:pt>
                <c:pt idx="5480">
                  <c:v>411661.05672674556</c:v>
                </c:pt>
                <c:pt idx="5481">
                  <c:v>411643.31706879975</c:v>
                </c:pt>
                <c:pt idx="5482">
                  <c:v>411627.02244785556</c:v>
                </c:pt>
                <c:pt idx="5483">
                  <c:v>411611.0901298098</c:v>
                </c:pt>
                <c:pt idx="5484">
                  <c:v>411595.23277698428</c:v>
                </c:pt>
                <c:pt idx="5485">
                  <c:v>411579.39057072502</c:v>
                </c:pt>
                <c:pt idx="5486">
                  <c:v>411563.74622651329</c:v>
                </c:pt>
                <c:pt idx="5487">
                  <c:v>411547.56550115114</c:v>
                </c:pt>
                <c:pt idx="5488">
                  <c:v>411547.91107587767</c:v>
                </c:pt>
                <c:pt idx="5489">
                  <c:v>411528.77617271541</c:v>
                </c:pt>
                <c:pt idx="5490">
                  <c:v>411512.41419729084</c:v>
                </c:pt>
                <c:pt idx="5491">
                  <c:v>411496.47601105925</c:v>
                </c:pt>
                <c:pt idx="5492">
                  <c:v>411634.59965964517</c:v>
                </c:pt>
                <c:pt idx="5493">
                  <c:v>411609.27105945948</c:v>
                </c:pt>
                <c:pt idx="5494">
                  <c:v>411628.9370668754</c:v>
                </c:pt>
                <c:pt idx="5495">
                  <c:v>411616.23214473383</c:v>
                </c:pt>
                <c:pt idx="5496">
                  <c:v>411602.60288410576</c:v>
                </c:pt>
                <c:pt idx="5497">
                  <c:v>411586.35863641271</c:v>
                </c:pt>
                <c:pt idx="5498">
                  <c:v>411570.43452941091</c:v>
                </c:pt>
                <c:pt idx="5499">
                  <c:v>411554.57375532994</c:v>
                </c:pt>
                <c:pt idx="5500">
                  <c:v>411576.06337896729</c:v>
                </c:pt>
                <c:pt idx="5501">
                  <c:v>411591.02347813081</c:v>
                </c:pt>
                <c:pt idx="5502">
                  <c:v>411572.40070352447</c:v>
                </c:pt>
                <c:pt idx="5503">
                  <c:v>411555.99176033487</c:v>
                </c:pt>
                <c:pt idx="5504">
                  <c:v>411540.02986766113</c:v>
                </c:pt>
                <c:pt idx="5505">
                  <c:v>411524.14660036436</c:v>
                </c:pt>
                <c:pt idx="5506">
                  <c:v>411508.29129300994</c:v>
                </c:pt>
                <c:pt idx="5507">
                  <c:v>411492.44175702258</c:v>
                </c:pt>
                <c:pt idx="5508">
                  <c:v>411476.59337530949</c:v>
                </c:pt>
                <c:pt idx="5509">
                  <c:v>411460.74520739069</c:v>
                </c:pt>
                <c:pt idx="5510">
                  <c:v>411480.15808921953</c:v>
                </c:pt>
                <c:pt idx="5511">
                  <c:v>411478.160728466</c:v>
                </c:pt>
                <c:pt idx="5512">
                  <c:v>411459.64569214446</c:v>
                </c:pt>
                <c:pt idx="5513">
                  <c:v>411447.15170088079</c:v>
                </c:pt>
                <c:pt idx="5514">
                  <c:v>411430.28602229169</c:v>
                </c:pt>
                <c:pt idx="5515">
                  <c:v>411414.23671084049</c:v>
                </c:pt>
                <c:pt idx="5516">
                  <c:v>411459.33997191105</c:v>
                </c:pt>
                <c:pt idx="5517">
                  <c:v>411439.08589559526</c:v>
                </c:pt>
                <c:pt idx="5518">
                  <c:v>411422.68252674543</c:v>
                </c:pt>
                <c:pt idx="5519">
                  <c:v>411406.7221895617</c:v>
                </c:pt>
                <c:pt idx="5520">
                  <c:v>411396.35045240901</c:v>
                </c:pt>
                <c:pt idx="5521">
                  <c:v>411380.21282867418</c:v>
                </c:pt>
                <c:pt idx="5522">
                  <c:v>411364.30477033643</c:v>
                </c:pt>
                <c:pt idx="5523">
                  <c:v>411348.44170050131</c:v>
                </c:pt>
                <c:pt idx="5524">
                  <c:v>411332.58760240412</c:v>
                </c:pt>
                <c:pt idx="5525">
                  <c:v>411316.54849848239</c:v>
                </c:pt>
                <c:pt idx="5526">
                  <c:v>411300.67172621109</c:v>
                </c:pt>
                <c:pt idx="5527">
                  <c:v>411329.11904116196</c:v>
                </c:pt>
                <c:pt idx="5528">
                  <c:v>411566.06496425444</c:v>
                </c:pt>
                <c:pt idx="5529">
                  <c:v>412084.53808783111</c:v>
                </c:pt>
                <c:pt idx="5530">
                  <c:v>412238.8036792053</c:v>
                </c:pt>
                <c:pt idx="5531">
                  <c:v>412743.76964550395</c:v>
                </c:pt>
                <c:pt idx="5532">
                  <c:v>412715.31620006816</c:v>
                </c:pt>
                <c:pt idx="5533">
                  <c:v>412927.14323575224</c:v>
                </c:pt>
                <c:pt idx="5534">
                  <c:v>412907.59370373003</c:v>
                </c:pt>
                <c:pt idx="5535">
                  <c:v>412942.32268526842</c:v>
                </c:pt>
                <c:pt idx="5536">
                  <c:v>412922.99245766224</c:v>
                </c:pt>
                <c:pt idx="5537">
                  <c:v>412906.40572888439</c:v>
                </c:pt>
                <c:pt idx="5538">
                  <c:v>412890.35500556318</c:v>
                </c:pt>
                <c:pt idx="5539">
                  <c:v>412896.30774593452</c:v>
                </c:pt>
                <c:pt idx="5540">
                  <c:v>412877.27108397696</c:v>
                </c:pt>
                <c:pt idx="5541">
                  <c:v>412860.73653073685</c:v>
                </c:pt>
                <c:pt idx="5542">
                  <c:v>412844.73725589179</c:v>
                </c:pt>
                <c:pt idx="5543">
                  <c:v>412828.80073707836</c:v>
                </c:pt>
                <c:pt idx="5544">
                  <c:v>412855.6335156706</c:v>
                </c:pt>
                <c:pt idx="5545">
                  <c:v>412837.05988290306</c:v>
                </c:pt>
                <c:pt idx="5546">
                  <c:v>412838.33983253321</c:v>
                </c:pt>
                <c:pt idx="5547">
                  <c:v>412821.27365903615</c:v>
                </c:pt>
                <c:pt idx="5548">
                  <c:v>412805.11970576691</c:v>
                </c:pt>
                <c:pt idx="5549">
                  <c:v>412884.21673045575</c:v>
                </c:pt>
                <c:pt idx="5550">
                  <c:v>412864.06722570799</c:v>
                </c:pt>
                <c:pt idx="5551">
                  <c:v>412847.28830301203</c:v>
                </c:pt>
                <c:pt idx="5552">
                  <c:v>412888.26889599493</c:v>
                </c:pt>
                <c:pt idx="5553">
                  <c:v>413001.19831742015</c:v>
                </c:pt>
                <c:pt idx="5554">
                  <c:v>412969.72041354264</c:v>
                </c:pt>
                <c:pt idx="5555">
                  <c:v>412998.31702118809</c:v>
                </c:pt>
                <c:pt idx="5556">
                  <c:v>413029.18610717339</c:v>
                </c:pt>
                <c:pt idx="5557">
                  <c:v>413018.86284221418</c:v>
                </c:pt>
                <c:pt idx="5558">
                  <c:v>412998.85802796524</c:v>
                </c:pt>
                <c:pt idx="5559">
                  <c:v>413036.80590519146</c:v>
                </c:pt>
                <c:pt idx="5560">
                  <c:v>413018.14038534946</c:v>
                </c:pt>
                <c:pt idx="5561">
                  <c:v>413006.11990965228</c:v>
                </c:pt>
                <c:pt idx="5562">
                  <c:v>413144.28964565042</c:v>
                </c:pt>
                <c:pt idx="5563">
                  <c:v>413123.84638162138</c:v>
                </c:pt>
                <c:pt idx="5564">
                  <c:v>413106.99953929835</c:v>
                </c:pt>
                <c:pt idx="5565">
                  <c:v>413090.87599705847</c:v>
                </c:pt>
                <c:pt idx="5566">
                  <c:v>413074.90843676892</c:v>
                </c:pt>
                <c:pt idx="5567">
                  <c:v>413058.95908876357</c:v>
                </c:pt>
                <c:pt idx="5568">
                  <c:v>413048.87871384632</c:v>
                </c:pt>
                <c:pt idx="5569">
                  <c:v>413032.42082040926</c:v>
                </c:pt>
                <c:pt idx="5570">
                  <c:v>413036.74859855976</c:v>
                </c:pt>
                <c:pt idx="5571">
                  <c:v>413061.21486685501</c:v>
                </c:pt>
                <c:pt idx="5572">
                  <c:v>413041.4539997282</c:v>
                </c:pt>
                <c:pt idx="5573">
                  <c:v>413034.60846513032</c:v>
                </c:pt>
                <c:pt idx="5574">
                  <c:v>413023.62342017971</c:v>
                </c:pt>
                <c:pt idx="5575">
                  <c:v>413006.92515486549</c:v>
                </c:pt>
                <c:pt idx="5576">
                  <c:v>413043.91060482239</c:v>
                </c:pt>
                <c:pt idx="5577">
                  <c:v>413057.92582947493</c:v>
                </c:pt>
                <c:pt idx="5578">
                  <c:v>413039.44286654354</c:v>
                </c:pt>
                <c:pt idx="5579">
                  <c:v>413022.49755608954</c:v>
                </c:pt>
                <c:pt idx="5580">
                  <c:v>413006.34516894503</c:v>
                </c:pt>
                <c:pt idx="5581">
                  <c:v>412990.35272454919</c:v>
                </c:pt>
                <c:pt idx="5582">
                  <c:v>412974.39259152254</c:v>
                </c:pt>
                <c:pt idx="5583">
                  <c:v>412958.43902290735</c:v>
                </c:pt>
                <c:pt idx="5584">
                  <c:v>412942.4867757358</c:v>
                </c:pt>
                <c:pt idx="5585">
                  <c:v>412926.53482702473</c:v>
                </c:pt>
                <c:pt idx="5586">
                  <c:v>412910.5838586</c:v>
                </c:pt>
                <c:pt idx="5587">
                  <c:v>412894.63289021153</c:v>
                </c:pt>
                <c:pt idx="5588">
                  <c:v>412878.68192185921</c:v>
                </c:pt>
                <c:pt idx="5589">
                  <c:v>412862.73099615448</c:v>
                </c:pt>
                <c:pt idx="5590">
                  <c:v>412846.78019831184</c:v>
                </c:pt>
                <c:pt idx="5591">
                  <c:v>412830.82940049213</c:v>
                </c:pt>
                <c:pt idx="5592">
                  <c:v>412816.51903429732</c:v>
                </c:pt>
                <c:pt idx="5593">
                  <c:v>412808.54114149569</c:v>
                </c:pt>
                <c:pt idx="5594">
                  <c:v>412792.99857868842</c:v>
                </c:pt>
                <c:pt idx="5595">
                  <c:v>412781.21232554724</c:v>
                </c:pt>
                <c:pt idx="5596">
                  <c:v>412781.93689013232</c:v>
                </c:pt>
                <c:pt idx="5597">
                  <c:v>412767.83804795338</c:v>
                </c:pt>
                <c:pt idx="5598">
                  <c:v>412864.23077801056</c:v>
                </c:pt>
                <c:pt idx="5599">
                  <c:v>412843.82810817583</c:v>
                </c:pt>
                <c:pt idx="5600">
                  <c:v>412877.58635339013</c:v>
                </c:pt>
                <c:pt idx="5601">
                  <c:v>412858.52314588235</c:v>
                </c:pt>
                <c:pt idx="5602">
                  <c:v>412840.8123237589</c:v>
                </c:pt>
                <c:pt idx="5603">
                  <c:v>412859.69839448406</c:v>
                </c:pt>
                <c:pt idx="5604">
                  <c:v>412835.88576414168</c:v>
                </c:pt>
                <c:pt idx="5605">
                  <c:v>412818.44782098313</c:v>
                </c:pt>
                <c:pt idx="5606">
                  <c:v>412802.18980655167</c:v>
                </c:pt>
                <c:pt idx="5607">
                  <c:v>412785.72976507118</c:v>
                </c:pt>
                <c:pt idx="5608">
                  <c:v>412769.25677544135</c:v>
                </c:pt>
                <c:pt idx="5609">
                  <c:v>412752.09056385455</c:v>
                </c:pt>
                <c:pt idx="5610">
                  <c:v>412735.7827081256</c:v>
                </c:pt>
                <c:pt idx="5611">
                  <c:v>412719.36635542434</c:v>
                </c:pt>
                <c:pt idx="5612">
                  <c:v>412714.21102024429</c:v>
                </c:pt>
                <c:pt idx="5613">
                  <c:v>412697.51328626793</c:v>
                </c:pt>
                <c:pt idx="5614">
                  <c:v>412681.45944086765</c:v>
                </c:pt>
                <c:pt idx="5615">
                  <c:v>412665.48158764665</c:v>
                </c:pt>
                <c:pt idx="5616">
                  <c:v>412700.35009870894</c:v>
                </c:pt>
                <c:pt idx="5617">
                  <c:v>412680.90938714222</c:v>
                </c:pt>
                <c:pt idx="5618">
                  <c:v>412664.26337260706</c:v>
                </c:pt>
                <c:pt idx="5619">
                  <c:v>412649.16236734652</c:v>
                </c:pt>
                <c:pt idx="5620">
                  <c:v>412660.5411681796</c:v>
                </c:pt>
                <c:pt idx="5621">
                  <c:v>412913.45858509652</c:v>
                </c:pt>
                <c:pt idx="5622">
                  <c:v>412890.22028032847</c:v>
                </c:pt>
                <c:pt idx="5623">
                  <c:v>412871.81316755171</c:v>
                </c:pt>
                <c:pt idx="5624">
                  <c:v>412855.30116033403</c:v>
                </c:pt>
                <c:pt idx="5625">
                  <c:v>412839.15603633854</c:v>
                </c:pt>
                <c:pt idx="5626">
                  <c:v>413015.54701462854</c:v>
                </c:pt>
                <c:pt idx="5627">
                  <c:v>412989.11447009502</c:v>
                </c:pt>
                <c:pt idx="5628">
                  <c:v>412971.27980854863</c:v>
                </c:pt>
                <c:pt idx="5629">
                  <c:v>412954.37584554357</c:v>
                </c:pt>
                <c:pt idx="5630">
                  <c:v>412938.20830296306</c:v>
                </c:pt>
                <c:pt idx="5631">
                  <c:v>412922.19018318778</c:v>
                </c:pt>
                <c:pt idx="5632">
                  <c:v>412906.20205754915</c:v>
                </c:pt>
                <c:pt idx="5633">
                  <c:v>412941.37764169555</c:v>
                </c:pt>
                <c:pt idx="5634">
                  <c:v>412917.33323539002</c:v>
                </c:pt>
                <c:pt idx="5635">
                  <c:v>412982.19177325751</c:v>
                </c:pt>
                <c:pt idx="5636">
                  <c:v>412962.60660462111</c:v>
                </c:pt>
                <c:pt idx="5637">
                  <c:v>412944.49065347697</c:v>
                </c:pt>
                <c:pt idx="5638">
                  <c:v>412928.23532915884</c:v>
                </c:pt>
                <c:pt idx="5639">
                  <c:v>412913.47215678782</c:v>
                </c:pt>
                <c:pt idx="5640">
                  <c:v>412897.41877935675</c:v>
                </c:pt>
                <c:pt idx="5641">
                  <c:v>412929.83725939476</c:v>
                </c:pt>
                <c:pt idx="5642">
                  <c:v>412911.35674009455</c:v>
                </c:pt>
                <c:pt idx="5643">
                  <c:v>412894.87981629936</c:v>
                </c:pt>
                <c:pt idx="5644">
                  <c:v>412891.64339593309</c:v>
                </c:pt>
                <c:pt idx="5645">
                  <c:v>412951.10255685245</c:v>
                </c:pt>
                <c:pt idx="5646">
                  <c:v>412932.11784361984</c:v>
                </c:pt>
                <c:pt idx="5647">
                  <c:v>412914.96554072358</c:v>
                </c:pt>
                <c:pt idx="5648">
                  <c:v>412946.86775413516</c:v>
                </c:pt>
                <c:pt idx="5649">
                  <c:v>413017.64850471175</c:v>
                </c:pt>
                <c:pt idx="5650">
                  <c:v>412976.95614580414</c:v>
                </c:pt>
                <c:pt idx="5651">
                  <c:v>412960.96354400943</c:v>
                </c:pt>
                <c:pt idx="5652">
                  <c:v>412918.35938353685</c:v>
                </c:pt>
                <c:pt idx="5653">
                  <c:v>412897.02481080755</c:v>
                </c:pt>
                <c:pt idx="5654">
                  <c:v>412879.91656021232</c:v>
                </c:pt>
                <c:pt idx="5655">
                  <c:v>412863.76555663248</c:v>
                </c:pt>
                <c:pt idx="5656">
                  <c:v>412847.74138852645</c:v>
                </c:pt>
                <c:pt idx="5657">
                  <c:v>412831.74327509402</c:v>
                </c:pt>
                <c:pt idx="5658">
                  <c:v>412815.75030441582</c:v>
                </c:pt>
                <c:pt idx="5659">
                  <c:v>412798.82985645137</c:v>
                </c:pt>
                <c:pt idx="5660">
                  <c:v>412793.01906087191</c:v>
                </c:pt>
                <c:pt idx="5661">
                  <c:v>412776.23715050123</c:v>
                </c:pt>
                <c:pt idx="5662">
                  <c:v>412781.50269097573</c:v>
                </c:pt>
                <c:pt idx="5663">
                  <c:v>412764.67619969888</c:v>
                </c:pt>
                <c:pt idx="5664">
                  <c:v>412748.52001920354</c:v>
                </c:pt>
                <c:pt idx="5665">
                  <c:v>412791.84605204401</c:v>
                </c:pt>
                <c:pt idx="5666">
                  <c:v>412773.52924812527</c:v>
                </c:pt>
                <c:pt idx="5667">
                  <c:v>412763.92612831964</c:v>
                </c:pt>
                <c:pt idx="5668">
                  <c:v>412747.02465316223</c:v>
                </c:pt>
                <c:pt idx="5669">
                  <c:v>412884.54935267247</c:v>
                </c:pt>
                <c:pt idx="5670">
                  <c:v>412876.05734862009</c:v>
                </c:pt>
                <c:pt idx="5671">
                  <c:v>412857.72091171826</c:v>
                </c:pt>
                <c:pt idx="5672">
                  <c:v>412861.7509410588</c:v>
                </c:pt>
                <c:pt idx="5673">
                  <c:v>412844.23237012792</c:v>
                </c:pt>
                <c:pt idx="5674">
                  <c:v>412827.92316270224</c:v>
                </c:pt>
                <c:pt idx="5675">
                  <c:v>412803.02973608172</c:v>
                </c:pt>
                <c:pt idx="5676">
                  <c:v>412786.09764701861</c:v>
                </c:pt>
                <c:pt idx="5677">
                  <c:v>412769.90713713085</c:v>
                </c:pt>
                <c:pt idx="5678">
                  <c:v>412753.86696738395</c:v>
                </c:pt>
                <c:pt idx="5679">
                  <c:v>412737.85571807303</c:v>
                </c:pt>
                <c:pt idx="5680">
                  <c:v>412721.85202768486</c:v>
                </c:pt>
                <c:pt idx="5681">
                  <c:v>412715.80165614217</c:v>
                </c:pt>
                <c:pt idx="5682">
                  <c:v>412698.62178423343</c:v>
                </c:pt>
                <c:pt idx="5683">
                  <c:v>412682.38645056926</c:v>
                </c:pt>
                <c:pt idx="5684">
                  <c:v>412794.89754010504</c:v>
                </c:pt>
                <c:pt idx="5685">
                  <c:v>412772.35866665363</c:v>
                </c:pt>
                <c:pt idx="5686">
                  <c:v>412755.52469822444</c:v>
                </c:pt>
                <c:pt idx="5687">
                  <c:v>412739.35560353688</c:v>
                </c:pt>
                <c:pt idx="5688">
                  <c:v>412729.97583958745</c:v>
                </c:pt>
                <c:pt idx="5689">
                  <c:v>412745.72452582006</c:v>
                </c:pt>
                <c:pt idx="5690">
                  <c:v>412726.31388108985</c:v>
                </c:pt>
                <c:pt idx="5691">
                  <c:v>412729.05064754403</c:v>
                </c:pt>
                <c:pt idx="5692">
                  <c:v>412711.61066776799</c:v>
                </c:pt>
                <c:pt idx="5693">
                  <c:v>412759.66228447354</c:v>
                </c:pt>
                <c:pt idx="5694">
                  <c:v>412757.77831622021</c:v>
                </c:pt>
                <c:pt idx="5695">
                  <c:v>412773.07690321445</c:v>
                </c:pt>
                <c:pt idx="5696">
                  <c:v>413210.42968904669</c:v>
                </c:pt>
                <c:pt idx="5697">
                  <c:v>413288.62538201339</c:v>
                </c:pt>
                <c:pt idx="5698">
                  <c:v>413257.91026084416</c:v>
                </c:pt>
                <c:pt idx="5699">
                  <c:v>413257.86448297498</c:v>
                </c:pt>
                <c:pt idx="5700">
                  <c:v>413239.25015515933</c:v>
                </c:pt>
                <c:pt idx="5701">
                  <c:v>413222.69509277452</c:v>
                </c:pt>
                <c:pt idx="5702">
                  <c:v>413206.5540570459</c:v>
                </c:pt>
                <c:pt idx="5703">
                  <c:v>413190.50530111603</c:v>
                </c:pt>
                <c:pt idx="5704">
                  <c:v>413174.46804271592</c:v>
                </c:pt>
                <c:pt idx="5705">
                  <c:v>413161.9181211387</c:v>
                </c:pt>
                <c:pt idx="5706">
                  <c:v>413144.34750301612</c:v>
                </c:pt>
                <c:pt idx="5707">
                  <c:v>413128.00735404616</c:v>
                </c:pt>
                <c:pt idx="5708">
                  <c:v>413111.91082069802</c:v>
                </c:pt>
                <c:pt idx="5709">
                  <c:v>413095.86425565998</c:v>
                </c:pt>
                <c:pt idx="5710">
                  <c:v>413079.82859153039</c:v>
                </c:pt>
                <c:pt idx="5711">
                  <c:v>413094.55656894087</c:v>
                </c:pt>
                <c:pt idx="5712">
                  <c:v>413095.58036746527</c:v>
                </c:pt>
                <c:pt idx="5713">
                  <c:v>413102.55931511841</c:v>
                </c:pt>
                <c:pt idx="5714">
                  <c:v>413083.37016867386</c:v>
                </c:pt>
                <c:pt idx="5715">
                  <c:v>413066.71939555323</c:v>
                </c:pt>
                <c:pt idx="5716">
                  <c:v>413050.55582976091</c:v>
                </c:pt>
                <c:pt idx="5717">
                  <c:v>413034.51939089654</c:v>
                </c:pt>
                <c:pt idx="5718">
                  <c:v>412989.82624924614</c:v>
                </c:pt>
                <c:pt idx="5719">
                  <c:v>413206.61711580632</c:v>
                </c:pt>
                <c:pt idx="5720">
                  <c:v>413185.92796323309</c:v>
                </c:pt>
                <c:pt idx="5721">
                  <c:v>413200.16308019625</c:v>
                </c:pt>
                <c:pt idx="5722">
                  <c:v>413181.7626514287</c:v>
                </c:pt>
                <c:pt idx="5723">
                  <c:v>413165.23963718896</c:v>
                </c:pt>
                <c:pt idx="5724">
                  <c:v>413149.09633918572</c:v>
                </c:pt>
                <c:pt idx="5725">
                  <c:v>413133.01289987675</c:v>
                </c:pt>
                <c:pt idx="5726">
                  <c:v>413118.608026114</c:v>
                </c:pt>
                <c:pt idx="5727">
                  <c:v>413103.08336265344</c:v>
                </c:pt>
                <c:pt idx="5728">
                  <c:v>413086.79653643986</c:v>
                </c:pt>
                <c:pt idx="5729">
                  <c:v>413070.70213811169</c:v>
                </c:pt>
                <c:pt idx="5730">
                  <c:v>413245.84252511943</c:v>
                </c:pt>
                <c:pt idx="5731">
                  <c:v>413435.83538230648</c:v>
                </c:pt>
                <c:pt idx="5732">
                  <c:v>413430.3914116543</c:v>
                </c:pt>
                <c:pt idx="5733">
                  <c:v>413412.30768212635</c:v>
                </c:pt>
                <c:pt idx="5734">
                  <c:v>413395.98931128252</c:v>
                </c:pt>
                <c:pt idx="5735">
                  <c:v>413382.51625695307</c:v>
                </c:pt>
                <c:pt idx="5736">
                  <c:v>413406.60541350552</c:v>
                </c:pt>
                <c:pt idx="5737">
                  <c:v>413388.16297004221</c:v>
                </c:pt>
                <c:pt idx="5738">
                  <c:v>413371.64768885326</c:v>
                </c:pt>
                <c:pt idx="5739">
                  <c:v>413426.96912398638</c:v>
                </c:pt>
                <c:pt idx="5740">
                  <c:v>413414.98181837978</c:v>
                </c:pt>
                <c:pt idx="5741">
                  <c:v>413525.1807921477</c:v>
                </c:pt>
                <c:pt idx="5742">
                  <c:v>413495.1833837413</c:v>
                </c:pt>
                <c:pt idx="5743">
                  <c:v>413476.32432576502</c:v>
                </c:pt>
                <c:pt idx="5744">
                  <c:v>413459.68994597072</c:v>
                </c:pt>
                <c:pt idx="5745">
                  <c:v>413447.44963786489</c:v>
                </c:pt>
                <c:pt idx="5746">
                  <c:v>413430.48494966113</c:v>
                </c:pt>
                <c:pt idx="5747">
                  <c:v>413414.2316623095</c:v>
                </c:pt>
                <c:pt idx="5748">
                  <c:v>413398.1243258873</c:v>
                </c:pt>
                <c:pt idx="5749">
                  <c:v>413382.04629714991</c:v>
                </c:pt>
                <c:pt idx="5750">
                  <c:v>413376.53261059453</c:v>
                </c:pt>
                <c:pt idx="5751">
                  <c:v>413359.02851284412</c:v>
                </c:pt>
                <c:pt idx="5752">
                  <c:v>413342.66249472724</c:v>
                </c:pt>
                <c:pt idx="5753">
                  <c:v>413326.53538953146</c:v>
                </c:pt>
                <c:pt idx="5754">
                  <c:v>413310.45397330297</c:v>
                </c:pt>
                <c:pt idx="5755">
                  <c:v>413338.53437451506</c:v>
                </c:pt>
                <c:pt idx="5756">
                  <c:v>413318.04740888078</c:v>
                </c:pt>
                <c:pt idx="5757">
                  <c:v>413301.12046337698</c:v>
                </c:pt>
                <c:pt idx="5758">
                  <c:v>413284.93830868957</c:v>
                </c:pt>
                <c:pt idx="5759">
                  <c:v>413268.84459304484</c:v>
                </c:pt>
                <c:pt idx="5760">
                  <c:v>413266.93793361518</c:v>
                </c:pt>
                <c:pt idx="5761">
                  <c:v>413250.19609074329</c:v>
                </c:pt>
                <c:pt idx="5762">
                  <c:v>413233.996968502</c:v>
                </c:pt>
                <c:pt idx="5763">
                  <c:v>413226.97389277141</c:v>
                </c:pt>
                <c:pt idx="5764">
                  <c:v>413232.75958209223</c:v>
                </c:pt>
                <c:pt idx="5765">
                  <c:v>413229.51815124729</c:v>
                </c:pt>
                <c:pt idx="5766">
                  <c:v>413212.81294081168</c:v>
                </c:pt>
                <c:pt idx="5767">
                  <c:v>413196.60578132694</c:v>
                </c:pt>
                <c:pt idx="5768">
                  <c:v>413214.75684113207</c:v>
                </c:pt>
                <c:pt idx="5769">
                  <c:v>413196.21384637454</c:v>
                </c:pt>
                <c:pt idx="5770">
                  <c:v>413371.2211926381</c:v>
                </c:pt>
                <c:pt idx="5771">
                  <c:v>413866.2200189234</c:v>
                </c:pt>
                <c:pt idx="5772">
                  <c:v>413937.4874543866</c:v>
                </c:pt>
                <c:pt idx="5773">
                  <c:v>413913.3371661288</c:v>
                </c:pt>
                <c:pt idx="5774">
                  <c:v>413895.61293126672</c:v>
                </c:pt>
                <c:pt idx="5775">
                  <c:v>413879.27896918857</c:v>
                </c:pt>
                <c:pt idx="5776">
                  <c:v>413863.12523776194</c:v>
                </c:pt>
                <c:pt idx="5777">
                  <c:v>413847.00996246579</c:v>
                </c:pt>
                <c:pt idx="5778">
                  <c:v>413830.90221736557</c:v>
                </c:pt>
                <c:pt idx="5779">
                  <c:v>413813.99312636489</c:v>
                </c:pt>
                <c:pt idx="5780">
                  <c:v>413837.81200032518</c:v>
                </c:pt>
                <c:pt idx="5781">
                  <c:v>413819.84398316266</c:v>
                </c:pt>
                <c:pt idx="5782">
                  <c:v>413803.49938205531</c:v>
                </c:pt>
                <c:pt idx="5783">
                  <c:v>413787.34498642595</c:v>
                </c:pt>
                <c:pt idx="5784">
                  <c:v>413790.75760716246</c:v>
                </c:pt>
                <c:pt idx="5785">
                  <c:v>413774.75423128734</c:v>
                </c:pt>
                <c:pt idx="5786">
                  <c:v>413758.35948083911</c:v>
                </c:pt>
                <c:pt idx="5787">
                  <c:v>413744.38533717307</c:v>
                </c:pt>
                <c:pt idx="5788">
                  <c:v>413783.61293167889</c:v>
                </c:pt>
                <c:pt idx="5789">
                  <c:v>413870.07892673573</c:v>
                </c:pt>
                <c:pt idx="5790">
                  <c:v>413847.71565505286</c:v>
                </c:pt>
                <c:pt idx="5791">
                  <c:v>413830.27741979493</c:v>
                </c:pt>
                <c:pt idx="5792">
                  <c:v>413813.87406324089</c:v>
                </c:pt>
                <c:pt idx="5793">
                  <c:v>413797.66887454211</c:v>
                </c:pt>
                <c:pt idx="5794">
                  <c:v>413781.53602354717</c:v>
                </c:pt>
                <c:pt idx="5795">
                  <c:v>413797.4028584687</c:v>
                </c:pt>
                <c:pt idx="5796">
                  <c:v>413787.47911360435</c:v>
                </c:pt>
                <c:pt idx="5797">
                  <c:v>413785.9919320218</c:v>
                </c:pt>
                <c:pt idx="5798">
                  <c:v>413779.50943674752</c:v>
                </c:pt>
                <c:pt idx="5799">
                  <c:v>413782.97530847404</c:v>
                </c:pt>
                <c:pt idx="5800">
                  <c:v>413763.766085407</c:v>
                </c:pt>
                <c:pt idx="5801">
                  <c:v>413747.02868912631</c:v>
                </c:pt>
                <c:pt idx="5802">
                  <c:v>413745.64312806266</c:v>
                </c:pt>
                <c:pt idx="5803">
                  <c:v>413759.04729550856</c:v>
                </c:pt>
                <c:pt idx="5804">
                  <c:v>413739.62640640599</c:v>
                </c:pt>
                <c:pt idx="5805">
                  <c:v>413745.5186591479</c:v>
                </c:pt>
                <c:pt idx="5806">
                  <c:v>413728.78732152155</c:v>
                </c:pt>
                <c:pt idx="5807">
                  <c:v>413712.54801921645</c:v>
                </c:pt>
                <c:pt idx="5808">
                  <c:v>413696.40493137599</c:v>
                </c:pt>
                <c:pt idx="5809">
                  <c:v>413680.28098427731</c:v>
                </c:pt>
                <c:pt idx="5810">
                  <c:v>413673.38976808405</c:v>
                </c:pt>
                <c:pt idx="5811">
                  <c:v>413656.7205324634</c:v>
                </c:pt>
                <c:pt idx="5812">
                  <c:v>413640.4878070383</c:v>
                </c:pt>
                <c:pt idx="5813">
                  <c:v>413721.12598644354</c:v>
                </c:pt>
                <c:pt idx="5814">
                  <c:v>413700.31290952431</c:v>
                </c:pt>
                <c:pt idx="5815">
                  <c:v>413683.23909318569</c:v>
                </c:pt>
                <c:pt idx="5816">
                  <c:v>413666.92195383145</c:v>
                </c:pt>
                <c:pt idx="5817">
                  <c:v>413650.73829535767</c:v>
                </c:pt>
                <c:pt idx="5818">
                  <c:v>413634.60240866372</c:v>
                </c:pt>
                <c:pt idx="5819">
                  <c:v>413551.63732530997</c:v>
                </c:pt>
                <c:pt idx="5820">
                  <c:v>413562.45282300923</c:v>
                </c:pt>
                <c:pt idx="5821">
                  <c:v>413539.21445131494</c:v>
                </c:pt>
                <c:pt idx="5822">
                  <c:v>413521.63055205112</c:v>
                </c:pt>
                <c:pt idx="5823">
                  <c:v>413605.25006095303</c:v>
                </c:pt>
                <c:pt idx="5824">
                  <c:v>413578.88976137736</c:v>
                </c:pt>
                <c:pt idx="5825">
                  <c:v>413560.85068985075</c:v>
                </c:pt>
                <c:pt idx="5826">
                  <c:v>413544.36926468718</c:v>
                </c:pt>
                <c:pt idx="5827">
                  <c:v>413528.17525571771</c:v>
                </c:pt>
                <c:pt idx="5828">
                  <c:v>413519.18193489383</c:v>
                </c:pt>
                <c:pt idx="5829">
                  <c:v>413502.53083405079</c:v>
                </c:pt>
                <c:pt idx="5830">
                  <c:v>413486.33919568523</c:v>
                </c:pt>
                <c:pt idx="5831">
                  <c:v>413470.20113076892</c:v>
                </c:pt>
                <c:pt idx="5832">
                  <c:v>413462.00757153303</c:v>
                </c:pt>
                <c:pt idx="5833">
                  <c:v>413449.59133068501</c:v>
                </c:pt>
                <c:pt idx="5834">
                  <c:v>413433.18027677067</c:v>
                </c:pt>
                <c:pt idx="5835">
                  <c:v>413432.00434932107</c:v>
                </c:pt>
                <c:pt idx="5836">
                  <c:v>413469.56865322072</c:v>
                </c:pt>
                <c:pt idx="5837">
                  <c:v>413448.66802054527</c:v>
                </c:pt>
                <c:pt idx="5838">
                  <c:v>413509.34526524757</c:v>
                </c:pt>
                <c:pt idx="5839">
                  <c:v>413554.19898602966</c:v>
                </c:pt>
                <c:pt idx="5840">
                  <c:v>413562.37654862105</c:v>
                </c:pt>
                <c:pt idx="5841">
                  <c:v>413592.2361442874</c:v>
                </c:pt>
                <c:pt idx="5842">
                  <c:v>413612.12746018101</c:v>
                </c:pt>
                <c:pt idx="5843">
                  <c:v>413619.12611321243</c:v>
                </c:pt>
                <c:pt idx="5844">
                  <c:v>413620.79842987924</c:v>
                </c:pt>
                <c:pt idx="5845">
                  <c:v>413598.73614544829</c:v>
                </c:pt>
                <c:pt idx="5846">
                  <c:v>413581.31878599594</c:v>
                </c:pt>
                <c:pt idx="5847">
                  <c:v>413564.96867877897</c:v>
                </c:pt>
                <c:pt idx="5848">
                  <c:v>413560.87880348437</c:v>
                </c:pt>
                <c:pt idx="5849">
                  <c:v>413635.29396408465</c:v>
                </c:pt>
                <c:pt idx="5850">
                  <c:v>413641.61848054786</c:v>
                </c:pt>
                <c:pt idx="5851">
                  <c:v>413647.5567724423</c:v>
                </c:pt>
                <c:pt idx="5852">
                  <c:v>413733.22633170278</c:v>
                </c:pt>
                <c:pt idx="5853">
                  <c:v>413777.32159447507</c:v>
                </c:pt>
                <c:pt idx="5854">
                  <c:v>413802.47739729576</c:v>
                </c:pt>
                <c:pt idx="5855">
                  <c:v>413802.6748556979</c:v>
                </c:pt>
                <c:pt idx="5856">
                  <c:v>413795.25692068756</c:v>
                </c:pt>
                <c:pt idx="5857">
                  <c:v>413779.99098785635</c:v>
                </c:pt>
                <c:pt idx="5858">
                  <c:v>413781.69135491661</c:v>
                </c:pt>
                <c:pt idx="5859">
                  <c:v>413789.11258077051</c:v>
                </c:pt>
                <c:pt idx="5860">
                  <c:v>413793.25846999959</c:v>
                </c:pt>
                <c:pt idx="5861">
                  <c:v>413802.76429239637</c:v>
                </c:pt>
                <c:pt idx="5862">
                  <c:v>413786.838405316</c:v>
                </c:pt>
                <c:pt idx="5863">
                  <c:v>413810.15055574581</c:v>
                </c:pt>
                <c:pt idx="5864">
                  <c:v>413842.88169642375</c:v>
                </c:pt>
                <c:pt idx="5865">
                  <c:v>413818.55397905834</c:v>
                </c:pt>
                <c:pt idx="5866">
                  <c:v>413819.92086788593</c:v>
                </c:pt>
                <c:pt idx="5867">
                  <c:v>413802.3228368854</c:v>
                </c:pt>
                <c:pt idx="5868">
                  <c:v>413793.92531679082</c:v>
                </c:pt>
                <c:pt idx="5869">
                  <c:v>413778.75320107373</c:v>
                </c:pt>
                <c:pt idx="5870">
                  <c:v>413761.48170562933</c:v>
                </c:pt>
                <c:pt idx="5871">
                  <c:v>413747.4341284876</c:v>
                </c:pt>
                <c:pt idx="5872">
                  <c:v>413730.36586388573</c:v>
                </c:pt>
                <c:pt idx="5873">
                  <c:v>413720.14983153343</c:v>
                </c:pt>
                <c:pt idx="5874">
                  <c:v>413707.32524079486</c:v>
                </c:pt>
                <c:pt idx="5875">
                  <c:v>413747.76852640184</c:v>
                </c:pt>
                <c:pt idx="5876">
                  <c:v>413748.8405015156</c:v>
                </c:pt>
                <c:pt idx="5877">
                  <c:v>413777.12654947879</c:v>
                </c:pt>
                <c:pt idx="5878">
                  <c:v>413792.57041472656</c:v>
                </c:pt>
                <c:pt idx="5879">
                  <c:v>413778.68145566637</c:v>
                </c:pt>
                <c:pt idx="5880">
                  <c:v>413777.19618878723</c:v>
                </c:pt>
                <c:pt idx="5881">
                  <c:v>413765.41532228119</c:v>
                </c:pt>
                <c:pt idx="5882">
                  <c:v>413751.10334030283</c:v>
                </c:pt>
                <c:pt idx="5883">
                  <c:v>413739.04772230034</c:v>
                </c:pt>
                <c:pt idx="5884">
                  <c:v>413745.15499327495</c:v>
                </c:pt>
                <c:pt idx="5885">
                  <c:v>413731.22586137295</c:v>
                </c:pt>
                <c:pt idx="5886">
                  <c:v>413745.0988998746</c:v>
                </c:pt>
                <c:pt idx="5887">
                  <c:v>413730.4077567379</c:v>
                </c:pt>
                <c:pt idx="5888">
                  <c:v>413713.03725916112</c:v>
                </c:pt>
                <c:pt idx="5889">
                  <c:v>413804.92937486462</c:v>
                </c:pt>
                <c:pt idx="5890">
                  <c:v>413782.56377479091</c:v>
                </c:pt>
                <c:pt idx="5891">
                  <c:v>413786.29217932455</c:v>
                </c:pt>
                <c:pt idx="5892">
                  <c:v>413790.00559398317</c:v>
                </c:pt>
                <c:pt idx="5893">
                  <c:v>413776.43653791165</c:v>
                </c:pt>
                <c:pt idx="5894">
                  <c:v>413758.56864105223</c:v>
                </c:pt>
                <c:pt idx="5895">
                  <c:v>413797.92277303559</c:v>
                </c:pt>
                <c:pt idx="5896">
                  <c:v>413781.62880272581</c:v>
                </c:pt>
                <c:pt idx="5897">
                  <c:v>413867.49047334376</c:v>
                </c:pt>
                <c:pt idx="5898">
                  <c:v>413844.15296398679</c:v>
                </c:pt>
                <c:pt idx="5899">
                  <c:v>413999.36514826596</c:v>
                </c:pt>
                <c:pt idx="5900">
                  <c:v>414039.53063519165</c:v>
                </c:pt>
                <c:pt idx="5901">
                  <c:v>414048.87677988317</c:v>
                </c:pt>
                <c:pt idx="5902">
                  <c:v>414059.83926844667</c:v>
                </c:pt>
                <c:pt idx="5903">
                  <c:v>414045.04572083883</c:v>
                </c:pt>
                <c:pt idx="5904">
                  <c:v>414033.85739392013</c:v>
                </c:pt>
                <c:pt idx="5905">
                  <c:v>414017.23382730776</c:v>
                </c:pt>
                <c:pt idx="5906">
                  <c:v>414054.69115090842</c:v>
                </c:pt>
                <c:pt idx="5907">
                  <c:v>414044.49028627638</c:v>
                </c:pt>
                <c:pt idx="5908">
                  <c:v>414036.8246034261</c:v>
                </c:pt>
                <c:pt idx="5909">
                  <c:v>414054.78487694432</c:v>
                </c:pt>
                <c:pt idx="5910">
                  <c:v>414039.65665403206</c:v>
                </c:pt>
                <c:pt idx="5911">
                  <c:v>414055.50645851827</c:v>
                </c:pt>
                <c:pt idx="5912">
                  <c:v>414120.92655669851</c:v>
                </c:pt>
                <c:pt idx="5913">
                  <c:v>414207.54107849946</c:v>
                </c:pt>
                <c:pt idx="5914">
                  <c:v>414324.50624381076</c:v>
                </c:pt>
                <c:pt idx="5915">
                  <c:v>414392.11805318942</c:v>
                </c:pt>
                <c:pt idx="5916">
                  <c:v>414388.23863847757</c:v>
                </c:pt>
                <c:pt idx="5917">
                  <c:v>414500.40700253571</c:v>
                </c:pt>
                <c:pt idx="5918">
                  <c:v>414471.65336555283</c:v>
                </c:pt>
                <c:pt idx="5919">
                  <c:v>414451.64338173886</c:v>
                </c:pt>
                <c:pt idx="5920">
                  <c:v>414446.15574217075</c:v>
                </c:pt>
                <c:pt idx="5921">
                  <c:v>414449.64422454295</c:v>
                </c:pt>
                <c:pt idx="5922">
                  <c:v>414430.68130956322</c:v>
                </c:pt>
                <c:pt idx="5923">
                  <c:v>414475.45430624322</c:v>
                </c:pt>
                <c:pt idx="5924">
                  <c:v>414482.02385939902</c:v>
                </c:pt>
                <c:pt idx="5925">
                  <c:v>414464.71430447308</c:v>
                </c:pt>
                <c:pt idx="5926">
                  <c:v>414479.10710763425</c:v>
                </c:pt>
                <c:pt idx="5927">
                  <c:v>414460.97565418098</c:v>
                </c:pt>
                <c:pt idx="5928">
                  <c:v>414486.76877222082</c:v>
                </c:pt>
                <c:pt idx="5929">
                  <c:v>414542.05087072245</c:v>
                </c:pt>
                <c:pt idx="5930">
                  <c:v>414532.95138968684</c:v>
                </c:pt>
                <c:pt idx="5931">
                  <c:v>414528.75935691857</c:v>
                </c:pt>
                <c:pt idx="5932">
                  <c:v>414542.11847275158</c:v>
                </c:pt>
                <c:pt idx="5933">
                  <c:v>414525.25145334576</c:v>
                </c:pt>
                <c:pt idx="5934">
                  <c:v>414527.53482513665</c:v>
                </c:pt>
                <c:pt idx="5935">
                  <c:v>414508.77439446806</c:v>
                </c:pt>
                <c:pt idx="5936">
                  <c:v>414515.30867647036</c:v>
                </c:pt>
                <c:pt idx="5937">
                  <c:v>414536.81228530902</c:v>
                </c:pt>
                <c:pt idx="5938">
                  <c:v>414526.94705435476</c:v>
                </c:pt>
                <c:pt idx="5939">
                  <c:v>414622.55471301533</c:v>
                </c:pt>
                <c:pt idx="5940">
                  <c:v>414701.73658451746</c:v>
                </c:pt>
                <c:pt idx="5941">
                  <c:v>414913.7148921914</c:v>
                </c:pt>
                <c:pt idx="5942">
                  <c:v>414913.33233057777</c:v>
                </c:pt>
                <c:pt idx="5943">
                  <c:v>415087.53826809395</c:v>
                </c:pt>
                <c:pt idx="5944">
                  <c:v>415056.10113622475</c:v>
                </c:pt>
                <c:pt idx="5945">
                  <c:v>415066.02743682446</c:v>
                </c:pt>
                <c:pt idx="5946">
                  <c:v>415065.29495570494</c:v>
                </c:pt>
                <c:pt idx="5947">
                  <c:v>415089.85063414159</c:v>
                </c:pt>
                <c:pt idx="5948">
                  <c:v>415090.85907754413</c:v>
                </c:pt>
                <c:pt idx="5949">
                  <c:v>415125.50944131124</c:v>
                </c:pt>
                <c:pt idx="5950">
                  <c:v>415138.45039852167</c:v>
                </c:pt>
                <c:pt idx="5951">
                  <c:v>415137.11357921874</c:v>
                </c:pt>
                <c:pt idx="5952">
                  <c:v>415138.20625370054</c:v>
                </c:pt>
                <c:pt idx="5953">
                  <c:v>415134.73954841064</c:v>
                </c:pt>
                <c:pt idx="5954">
                  <c:v>415128.38538531616</c:v>
                </c:pt>
                <c:pt idx="5955">
                  <c:v>415111.4958951032</c:v>
                </c:pt>
                <c:pt idx="5956">
                  <c:v>415105.00226143171</c:v>
                </c:pt>
                <c:pt idx="5957">
                  <c:v>415240.61006172322</c:v>
                </c:pt>
                <c:pt idx="5958">
                  <c:v>415629.45227647852</c:v>
                </c:pt>
                <c:pt idx="5959">
                  <c:v>415630.66717723367</c:v>
                </c:pt>
                <c:pt idx="5960">
                  <c:v>415609.52774382348</c:v>
                </c:pt>
                <c:pt idx="5961">
                  <c:v>415615.79236647481</c:v>
                </c:pt>
                <c:pt idx="5962">
                  <c:v>415927.84664504713</c:v>
                </c:pt>
                <c:pt idx="5963">
                  <c:v>416004.72116272704</c:v>
                </c:pt>
                <c:pt idx="5964">
                  <c:v>416532.52521200269</c:v>
                </c:pt>
                <c:pt idx="5965">
                  <c:v>416576.38459130208</c:v>
                </c:pt>
                <c:pt idx="5966">
                  <c:v>416680.78669882513</c:v>
                </c:pt>
                <c:pt idx="5967">
                  <c:v>416799.20675051247</c:v>
                </c:pt>
                <c:pt idx="5968">
                  <c:v>416903.62657555647</c:v>
                </c:pt>
                <c:pt idx="5969">
                  <c:v>416932.900127267</c:v>
                </c:pt>
                <c:pt idx="5970">
                  <c:v>416920.42961530021</c:v>
                </c:pt>
                <c:pt idx="5971">
                  <c:v>416911.93961942493</c:v>
                </c:pt>
                <c:pt idx="5972">
                  <c:v>416972.35894052888</c:v>
                </c:pt>
                <c:pt idx="5973">
                  <c:v>416995.65911831352</c:v>
                </c:pt>
                <c:pt idx="5974">
                  <c:v>417032.92248991615</c:v>
                </c:pt>
                <c:pt idx="5975">
                  <c:v>417016.04094481625</c:v>
                </c:pt>
                <c:pt idx="5976">
                  <c:v>417009.75860887975</c:v>
                </c:pt>
                <c:pt idx="5977">
                  <c:v>417006.87971225177</c:v>
                </c:pt>
                <c:pt idx="5978">
                  <c:v>416988.4127968782</c:v>
                </c:pt>
                <c:pt idx="5979">
                  <c:v>416983.21481042338</c:v>
                </c:pt>
                <c:pt idx="5980">
                  <c:v>416978.08187983854</c:v>
                </c:pt>
                <c:pt idx="5981">
                  <c:v>416981.1778973625</c:v>
                </c:pt>
                <c:pt idx="5982">
                  <c:v>416963.69533010689</c:v>
                </c:pt>
                <c:pt idx="5983">
                  <c:v>416950.82912788342</c:v>
                </c:pt>
                <c:pt idx="5984">
                  <c:v>416955.63560653309</c:v>
                </c:pt>
                <c:pt idx="5985">
                  <c:v>416971.01923514885</c:v>
                </c:pt>
                <c:pt idx="5986">
                  <c:v>417253.17419130512</c:v>
                </c:pt>
                <c:pt idx="5987">
                  <c:v>417449.84111968859</c:v>
                </c:pt>
                <c:pt idx="5988">
                  <c:v>417441.07494195434</c:v>
                </c:pt>
                <c:pt idx="5989">
                  <c:v>417500.90324410843</c:v>
                </c:pt>
                <c:pt idx="5990">
                  <c:v>417642.99655779457</c:v>
                </c:pt>
                <c:pt idx="5991">
                  <c:v>417786.30034693703</c:v>
                </c:pt>
                <c:pt idx="5992">
                  <c:v>417886.01578533725</c:v>
                </c:pt>
                <c:pt idx="5993">
                  <c:v>417892.06035600085</c:v>
                </c:pt>
                <c:pt idx="5994">
                  <c:v>417889.47343887022</c:v>
                </c:pt>
                <c:pt idx="5995">
                  <c:v>418803.30757638859</c:v>
                </c:pt>
                <c:pt idx="5996">
                  <c:v>418804.37025374261</c:v>
                </c:pt>
                <c:pt idx="5997">
                  <c:v>418796.56865617924</c:v>
                </c:pt>
                <c:pt idx="5998">
                  <c:v>418815.32493517094</c:v>
                </c:pt>
                <c:pt idx="5999">
                  <c:v>418802.93678951723</c:v>
                </c:pt>
                <c:pt idx="6000">
                  <c:v>418800.46048045717</c:v>
                </c:pt>
                <c:pt idx="6001">
                  <c:v>418797.85798861569</c:v>
                </c:pt>
                <c:pt idx="6002">
                  <c:v>418783.23677555012</c:v>
                </c:pt>
                <c:pt idx="6003">
                  <c:v>418766.0607210602</c:v>
                </c:pt>
                <c:pt idx="6004">
                  <c:v>418786.65422874561</c:v>
                </c:pt>
                <c:pt idx="6005">
                  <c:v>418779.78858778742</c:v>
                </c:pt>
                <c:pt idx="6006">
                  <c:v>418763.42814352456</c:v>
                </c:pt>
                <c:pt idx="6007">
                  <c:v>418791.0435041085</c:v>
                </c:pt>
                <c:pt idx="6008">
                  <c:v>418815.98479132872</c:v>
                </c:pt>
                <c:pt idx="6009">
                  <c:v>418879.64903396013</c:v>
                </c:pt>
                <c:pt idx="6010">
                  <c:v>418853.60025104717</c:v>
                </c:pt>
                <c:pt idx="6011">
                  <c:v>419199.64274131489</c:v>
                </c:pt>
                <c:pt idx="6012">
                  <c:v>419231.20099563041</c:v>
                </c:pt>
                <c:pt idx="6013">
                  <c:v>419483.64250781073</c:v>
                </c:pt>
                <c:pt idx="6014">
                  <c:v>419517.33712604415</c:v>
                </c:pt>
                <c:pt idx="6015">
                  <c:v>419676.23111131828</c:v>
                </c:pt>
                <c:pt idx="6016">
                  <c:v>419687.97514246381</c:v>
                </c:pt>
                <c:pt idx="6017">
                  <c:v>419710.14503067173</c:v>
                </c:pt>
                <c:pt idx="6018">
                  <c:v>419729.45521109528</c:v>
                </c:pt>
                <c:pt idx="6019">
                  <c:v>419885.05984921253</c:v>
                </c:pt>
                <c:pt idx="6020">
                  <c:v>419896.08386165422</c:v>
                </c:pt>
                <c:pt idx="6021">
                  <c:v>419915.0742844473</c:v>
                </c:pt>
                <c:pt idx="6022">
                  <c:v>419901.93874583585</c:v>
                </c:pt>
                <c:pt idx="6023">
                  <c:v>419902.41942547227</c:v>
                </c:pt>
                <c:pt idx="6024">
                  <c:v>419884.37186528277</c:v>
                </c:pt>
                <c:pt idx="6025">
                  <c:v>419880.37720816996</c:v>
                </c:pt>
                <c:pt idx="6026">
                  <c:v>419866.02462633577</c:v>
                </c:pt>
                <c:pt idx="6027">
                  <c:v>419870.59162265202</c:v>
                </c:pt>
                <c:pt idx="6028">
                  <c:v>419872.28968590481</c:v>
                </c:pt>
                <c:pt idx="6029">
                  <c:v>419860.80322581314</c:v>
                </c:pt>
                <c:pt idx="6030">
                  <c:v>419842.33869183133</c:v>
                </c:pt>
                <c:pt idx="6031">
                  <c:v>419874.92677208176</c:v>
                </c:pt>
                <c:pt idx="6032">
                  <c:v>419859.64985845645</c:v>
                </c:pt>
                <c:pt idx="6033">
                  <c:v>419840.23757705826</c:v>
                </c:pt>
                <c:pt idx="6034">
                  <c:v>419965.90862733329</c:v>
                </c:pt>
                <c:pt idx="6035">
                  <c:v>419988.40339125693</c:v>
                </c:pt>
                <c:pt idx="6036">
                  <c:v>420457.31479749619</c:v>
                </c:pt>
                <c:pt idx="6037">
                  <c:v>420548.42795949505</c:v>
                </c:pt>
                <c:pt idx="6038">
                  <c:v>420538.04413463938</c:v>
                </c:pt>
                <c:pt idx="6039">
                  <c:v>420540.1137964697</c:v>
                </c:pt>
                <c:pt idx="6040">
                  <c:v>420548.55402073771</c:v>
                </c:pt>
                <c:pt idx="6041">
                  <c:v>420565.20998229249</c:v>
                </c:pt>
                <c:pt idx="6042">
                  <c:v>420574.18309102952</c:v>
                </c:pt>
                <c:pt idx="6043">
                  <c:v>420593.12785966852</c:v>
                </c:pt>
                <c:pt idx="6044">
                  <c:v>420599.13731792901</c:v>
                </c:pt>
                <c:pt idx="6045">
                  <c:v>420613.16424781119</c:v>
                </c:pt>
                <c:pt idx="6046">
                  <c:v>420620.62151408952</c:v>
                </c:pt>
                <c:pt idx="6047">
                  <c:v>420604.99088470521</c:v>
                </c:pt>
                <c:pt idx="6048">
                  <c:v>420592.04815751093</c:v>
                </c:pt>
                <c:pt idx="6049">
                  <c:v>420582.0261424944</c:v>
                </c:pt>
                <c:pt idx="6050">
                  <c:v>420587.72547637549</c:v>
                </c:pt>
                <c:pt idx="6051">
                  <c:v>420572.62699216558</c:v>
                </c:pt>
                <c:pt idx="6052">
                  <c:v>420581.87496158452</c:v>
                </c:pt>
                <c:pt idx="6053">
                  <c:v>420616.6583277153</c:v>
                </c:pt>
                <c:pt idx="6054">
                  <c:v>420597.46154886461</c:v>
                </c:pt>
                <c:pt idx="6055">
                  <c:v>420616.71100138122</c:v>
                </c:pt>
                <c:pt idx="6056">
                  <c:v>420597.22734243528</c:v>
                </c:pt>
                <c:pt idx="6057">
                  <c:v>420610.67479247169</c:v>
                </c:pt>
                <c:pt idx="6058">
                  <c:v>420589.76860211138</c:v>
                </c:pt>
                <c:pt idx="6059">
                  <c:v>420581.37261675583</c:v>
                </c:pt>
                <c:pt idx="6060">
                  <c:v>420571.14859513659</c:v>
                </c:pt>
                <c:pt idx="6061">
                  <c:v>420553.20229841227</c:v>
                </c:pt>
                <c:pt idx="6062">
                  <c:v>420539.97190803825</c:v>
                </c:pt>
                <c:pt idx="6063">
                  <c:v>420529.62174044398</c:v>
                </c:pt>
                <c:pt idx="6064">
                  <c:v>420512.72855262563</c:v>
                </c:pt>
                <c:pt idx="6065">
                  <c:v>420507.71530287759</c:v>
                </c:pt>
                <c:pt idx="6066">
                  <c:v>420499.55038636154</c:v>
                </c:pt>
                <c:pt idx="6067">
                  <c:v>420511.2422148147</c:v>
                </c:pt>
                <c:pt idx="6068">
                  <c:v>420490.01435797312</c:v>
                </c:pt>
                <c:pt idx="6069">
                  <c:v>420472.55495416641</c:v>
                </c:pt>
                <c:pt idx="6070">
                  <c:v>420508.63879515097</c:v>
                </c:pt>
                <c:pt idx="6071">
                  <c:v>420490.76844798482</c:v>
                </c:pt>
                <c:pt idx="6072">
                  <c:v>420492.80104465084</c:v>
                </c:pt>
                <c:pt idx="6073">
                  <c:v>420488.11508745042</c:v>
                </c:pt>
                <c:pt idx="6074">
                  <c:v>420482.50789357582</c:v>
                </c:pt>
                <c:pt idx="6075">
                  <c:v>420481.88708530826</c:v>
                </c:pt>
                <c:pt idx="6076">
                  <c:v>420481.23157458013</c:v>
                </c:pt>
                <c:pt idx="6077">
                  <c:v>420465.57369323313</c:v>
                </c:pt>
                <c:pt idx="6078">
                  <c:v>420480.23243448848</c:v>
                </c:pt>
                <c:pt idx="6079">
                  <c:v>420473.3977676552</c:v>
                </c:pt>
                <c:pt idx="6080">
                  <c:v>420488.64436943061</c:v>
                </c:pt>
                <c:pt idx="6081">
                  <c:v>420492.91058591666</c:v>
                </c:pt>
                <c:pt idx="6082">
                  <c:v>420473.20092067233</c:v>
                </c:pt>
                <c:pt idx="6083">
                  <c:v>420456.00273304601</c:v>
                </c:pt>
                <c:pt idx="6084">
                  <c:v>420533.43635260122</c:v>
                </c:pt>
                <c:pt idx="6085">
                  <c:v>420520.93185607379</c:v>
                </c:pt>
                <c:pt idx="6086">
                  <c:v>420512.11862924683</c:v>
                </c:pt>
                <c:pt idx="6087">
                  <c:v>420499.3191355461</c:v>
                </c:pt>
                <c:pt idx="6088">
                  <c:v>420481.27012050641</c:v>
                </c:pt>
                <c:pt idx="6089">
                  <c:v>420479.6068003106</c:v>
                </c:pt>
                <c:pt idx="6090">
                  <c:v>420513.95063004096</c:v>
                </c:pt>
                <c:pt idx="6091">
                  <c:v>420496.24147486466</c:v>
                </c:pt>
                <c:pt idx="6092">
                  <c:v>420501.42045400874</c:v>
                </c:pt>
                <c:pt idx="6093">
                  <c:v>420493.30155077449</c:v>
                </c:pt>
                <c:pt idx="6094">
                  <c:v>420507.71685283096</c:v>
                </c:pt>
                <c:pt idx="6095">
                  <c:v>420494.85764860117</c:v>
                </c:pt>
                <c:pt idx="6096">
                  <c:v>420496.46583873982</c:v>
                </c:pt>
                <c:pt idx="6097">
                  <c:v>420529.40429951157</c:v>
                </c:pt>
                <c:pt idx="6098">
                  <c:v>420517.34305707744</c:v>
                </c:pt>
                <c:pt idx="6099">
                  <c:v>420556.63398362166</c:v>
                </c:pt>
                <c:pt idx="6100">
                  <c:v>420540.52415360149</c:v>
                </c:pt>
                <c:pt idx="6101">
                  <c:v>420575.10825201584</c:v>
                </c:pt>
                <c:pt idx="6102">
                  <c:v>420609.40012673096</c:v>
                </c:pt>
                <c:pt idx="6103">
                  <c:v>420605.273641226</c:v>
                </c:pt>
                <c:pt idx="6104">
                  <c:v>420624.72544189141</c:v>
                </c:pt>
                <c:pt idx="6105">
                  <c:v>420673.83452257118</c:v>
                </c:pt>
                <c:pt idx="6106">
                  <c:v>420649.18735056632</c:v>
                </c:pt>
                <c:pt idx="6107">
                  <c:v>420659.30608904077</c:v>
                </c:pt>
                <c:pt idx="6108">
                  <c:v>420662.60673714138</c:v>
                </c:pt>
                <c:pt idx="6109">
                  <c:v>420676.95468531351</c:v>
                </c:pt>
                <c:pt idx="6110">
                  <c:v>420657.4910145161</c:v>
                </c:pt>
                <c:pt idx="6111">
                  <c:v>420638.99705210741</c:v>
                </c:pt>
                <c:pt idx="6112">
                  <c:v>420688.25320910447</c:v>
                </c:pt>
                <c:pt idx="6113">
                  <c:v>420698.68914800219</c:v>
                </c:pt>
                <c:pt idx="6114">
                  <c:v>420708.47587622632</c:v>
                </c:pt>
                <c:pt idx="6115">
                  <c:v>420766.16464026191</c:v>
                </c:pt>
                <c:pt idx="6116">
                  <c:v>420843.22583818424</c:v>
                </c:pt>
                <c:pt idx="6117">
                  <c:v>420897.27932235948</c:v>
                </c:pt>
                <c:pt idx="6118">
                  <c:v>420986.51487272274</c:v>
                </c:pt>
                <c:pt idx="6119">
                  <c:v>420989.23834971729</c:v>
                </c:pt>
                <c:pt idx="6120">
                  <c:v>421000.84740065748</c:v>
                </c:pt>
                <c:pt idx="6121">
                  <c:v>421015.53305654379</c:v>
                </c:pt>
                <c:pt idx="6122">
                  <c:v>421000.76714087458</c:v>
                </c:pt>
                <c:pt idx="6123">
                  <c:v>420989.98484008136</c:v>
                </c:pt>
                <c:pt idx="6124">
                  <c:v>420984.50103118608</c:v>
                </c:pt>
                <c:pt idx="6125">
                  <c:v>420998.4303225464</c:v>
                </c:pt>
                <c:pt idx="6126">
                  <c:v>421070.55553037493</c:v>
                </c:pt>
                <c:pt idx="6127">
                  <c:v>421167.18130308657</c:v>
                </c:pt>
                <c:pt idx="6128">
                  <c:v>421145.1396348555</c:v>
                </c:pt>
                <c:pt idx="6129">
                  <c:v>421158.72178656957</c:v>
                </c:pt>
                <c:pt idx="6130">
                  <c:v>421174.78560692957</c:v>
                </c:pt>
                <c:pt idx="6131">
                  <c:v>421153.02475189645</c:v>
                </c:pt>
                <c:pt idx="6132">
                  <c:v>421162.76429881318</c:v>
                </c:pt>
                <c:pt idx="6133">
                  <c:v>421168.92672287265</c:v>
                </c:pt>
                <c:pt idx="6134">
                  <c:v>421164.56495791755</c:v>
                </c:pt>
                <c:pt idx="6135">
                  <c:v>421161.79689386324</c:v>
                </c:pt>
                <c:pt idx="6136">
                  <c:v>421167.03705257725</c:v>
                </c:pt>
                <c:pt idx="6137">
                  <c:v>421177.19883928646</c:v>
                </c:pt>
                <c:pt idx="6138">
                  <c:v>421176.29391535977</c:v>
                </c:pt>
                <c:pt idx="6139">
                  <c:v>421209.97487473651</c:v>
                </c:pt>
                <c:pt idx="6140">
                  <c:v>421228.68086789903</c:v>
                </c:pt>
                <c:pt idx="6141">
                  <c:v>421258.3643695424</c:v>
                </c:pt>
                <c:pt idx="6142">
                  <c:v>421248.02254637238</c:v>
                </c:pt>
                <c:pt idx="6143">
                  <c:v>421249.08373984293</c:v>
                </c:pt>
                <c:pt idx="6144">
                  <c:v>421259.11937776225</c:v>
                </c:pt>
                <c:pt idx="6145">
                  <c:v>421364.65515971073</c:v>
                </c:pt>
                <c:pt idx="6146">
                  <c:v>421351.00874608464</c:v>
                </c:pt>
                <c:pt idx="6147">
                  <c:v>421346.70668909058</c:v>
                </c:pt>
                <c:pt idx="6148">
                  <c:v>421367.01224020438</c:v>
                </c:pt>
                <c:pt idx="6149">
                  <c:v>421475.39174253662</c:v>
                </c:pt>
                <c:pt idx="6150">
                  <c:v>421503.76123937027</c:v>
                </c:pt>
                <c:pt idx="6151">
                  <c:v>421533.58077716827</c:v>
                </c:pt>
                <c:pt idx="6152">
                  <c:v>421730.06504781707</c:v>
                </c:pt>
                <c:pt idx="6153">
                  <c:v>421740.18259940011</c:v>
                </c:pt>
                <c:pt idx="6154">
                  <c:v>421718.01302024123</c:v>
                </c:pt>
                <c:pt idx="6155">
                  <c:v>421704.28857329284</c:v>
                </c:pt>
                <c:pt idx="6156">
                  <c:v>421701.24677894899</c:v>
                </c:pt>
                <c:pt idx="6157">
                  <c:v>421680.95951770339</c:v>
                </c:pt>
                <c:pt idx="6158">
                  <c:v>421675.49954188743</c:v>
                </c:pt>
                <c:pt idx="6159">
                  <c:v>421666.67483851203</c:v>
                </c:pt>
                <c:pt idx="6160">
                  <c:v>421671.89025560208</c:v>
                </c:pt>
                <c:pt idx="6161">
                  <c:v>421672.06107888365</c:v>
                </c:pt>
                <c:pt idx="6162">
                  <c:v>421957.25872721319</c:v>
                </c:pt>
                <c:pt idx="6163">
                  <c:v>422130.59783541819</c:v>
                </c:pt>
                <c:pt idx="6164">
                  <c:v>422129.90035495814</c:v>
                </c:pt>
                <c:pt idx="6165">
                  <c:v>422159.52735091129</c:v>
                </c:pt>
                <c:pt idx="6166">
                  <c:v>422157.72628399974</c:v>
                </c:pt>
                <c:pt idx="6167">
                  <c:v>422144.04307983565</c:v>
                </c:pt>
                <c:pt idx="6168">
                  <c:v>422154.73799633683</c:v>
                </c:pt>
                <c:pt idx="6169">
                  <c:v>422163.19587693323</c:v>
                </c:pt>
                <c:pt idx="6170">
                  <c:v>422778.60865354922</c:v>
                </c:pt>
                <c:pt idx="6171">
                  <c:v>424563.89185674477</c:v>
                </c:pt>
                <c:pt idx="6172">
                  <c:v>424540.4365031335</c:v>
                </c:pt>
                <c:pt idx="6173">
                  <c:v>424608.23418114887</c:v>
                </c:pt>
                <c:pt idx="6174">
                  <c:v>424611.53696618736</c:v>
                </c:pt>
                <c:pt idx="6175">
                  <c:v>424628.70899340848</c:v>
                </c:pt>
                <c:pt idx="6176">
                  <c:v>424747.15104939416</c:v>
                </c:pt>
                <c:pt idx="6177">
                  <c:v>424750.09499963338</c:v>
                </c:pt>
                <c:pt idx="6178">
                  <c:v>425003.67212925304</c:v>
                </c:pt>
                <c:pt idx="6179">
                  <c:v>424996.04146681377</c:v>
                </c:pt>
                <c:pt idx="6180">
                  <c:v>425019.45775901066</c:v>
                </c:pt>
                <c:pt idx="6181">
                  <c:v>424995.37789735029</c:v>
                </c:pt>
                <c:pt idx="6182">
                  <c:v>424982.78032718308</c:v>
                </c:pt>
                <c:pt idx="6183">
                  <c:v>425056.74923418538</c:v>
                </c:pt>
                <c:pt idx="6184">
                  <c:v>425089.57747137296</c:v>
                </c:pt>
                <c:pt idx="6185">
                  <c:v>425081.12712684623</c:v>
                </c:pt>
                <c:pt idx="6186">
                  <c:v>425068.32552337064</c:v>
                </c:pt>
                <c:pt idx="6187">
                  <c:v>425073.21586176322</c:v>
                </c:pt>
                <c:pt idx="6188">
                  <c:v>425063.87198198179</c:v>
                </c:pt>
                <c:pt idx="6189">
                  <c:v>425094.08157955017</c:v>
                </c:pt>
                <c:pt idx="6190">
                  <c:v>425147.64777534758</c:v>
                </c:pt>
                <c:pt idx="6191">
                  <c:v>425130.50342113199</c:v>
                </c:pt>
                <c:pt idx="6192">
                  <c:v>425133.37433613976</c:v>
                </c:pt>
                <c:pt idx="6193">
                  <c:v>425124.52975448605</c:v>
                </c:pt>
                <c:pt idx="6194">
                  <c:v>425132.99694881419</c:v>
                </c:pt>
                <c:pt idx="6195">
                  <c:v>425122.58824207465</c:v>
                </c:pt>
                <c:pt idx="6196">
                  <c:v>425337.59951396595</c:v>
                </c:pt>
                <c:pt idx="6197">
                  <c:v>425328.65346793958</c:v>
                </c:pt>
                <c:pt idx="6198">
                  <c:v>425309.8758926178</c:v>
                </c:pt>
                <c:pt idx="6199">
                  <c:v>425332.13475235866</c:v>
                </c:pt>
                <c:pt idx="6200">
                  <c:v>425374.07324163488</c:v>
                </c:pt>
                <c:pt idx="6201">
                  <c:v>425374.591707605</c:v>
                </c:pt>
                <c:pt idx="6202">
                  <c:v>425397.8115326566</c:v>
                </c:pt>
                <c:pt idx="6203">
                  <c:v>425389.01781610696</c:v>
                </c:pt>
                <c:pt idx="6204">
                  <c:v>425462.58096421155</c:v>
                </c:pt>
                <c:pt idx="6205">
                  <c:v>425464.69117947842</c:v>
                </c:pt>
                <c:pt idx="6206">
                  <c:v>425442.04884510138</c:v>
                </c:pt>
                <c:pt idx="6207">
                  <c:v>425484.20703331218</c:v>
                </c:pt>
                <c:pt idx="6208">
                  <c:v>425519.22954922548</c:v>
                </c:pt>
                <c:pt idx="6209">
                  <c:v>425508.63713750575</c:v>
                </c:pt>
                <c:pt idx="6210">
                  <c:v>425525.90970748378</c:v>
                </c:pt>
                <c:pt idx="6211">
                  <c:v>425584.80022223672</c:v>
                </c:pt>
                <c:pt idx="6212">
                  <c:v>425561.68683151423</c:v>
                </c:pt>
                <c:pt idx="6213">
                  <c:v>425561.88139971893</c:v>
                </c:pt>
                <c:pt idx="6214">
                  <c:v>425663.50790456287</c:v>
                </c:pt>
                <c:pt idx="6215">
                  <c:v>425659.96970386419</c:v>
                </c:pt>
                <c:pt idx="6216">
                  <c:v>425646.78782955423</c:v>
                </c:pt>
                <c:pt idx="6217">
                  <c:v>425652.14590258664</c:v>
                </c:pt>
                <c:pt idx="6218">
                  <c:v>425681.1168849339</c:v>
                </c:pt>
                <c:pt idx="6219">
                  <c:v>425678.42922235443</c:v>
                </c:pt>
                <c:pt idx="6220">
                  <c:v>425713.32868314598</c:v>
                </c:pt>
                <c:pt idx="6221">
                  <c:v>425711.14486892481</c:v>
                </c:pt>
                <c:pt idx="6222">
                  <c:v>425716.87052399945</c:v>
                </c:pt>
                <c:pt idx="6223">
                  <c:v>425755.00840529084</c:v>
                </c:pt>
                <c:pt idx="6224">
                  <c:v>425787.05085245584</c:v>
                </c:pt>
                <c:pt idx="6225">
                  <c:v>425761.66539686866</c:v>
                </c:pt>
                <c:pt idx="6226">
                  <c:v>425777.20489557425</c:v>
                </c:pt>
                <c:pt idx="6227">
                  <c:v>425784.3581352866</c:v>
                </c:pt>
                <c:pt idx="6228">
                  <c:v>425873.04691662412</c:v>
                </c:pt>
                <c:pt idx="6229">
                  <c:v>425846.06091537321</c:v>
                </c:pt>
                <c:pt idx="6230">
                  <c:v>425980.59636922932</c:v>
                </c:pt>
                <c:pt idx="6231">
                  <c:v>426019.99836503243</c:v>
                </c:pt>
                <c:pt idx="6232">
                  <c:v>426001.34621830232</c:v>
                </c:pt>
                <c:pt idx="6233">
                  <c:v>425997.65927737975</c:v>
                </c:pt>
                <c:pt idx="6234">
                  <c:v>425978.714310418</c:v>
                </c:pt>
                <c:pt idx="6235">
                  <c:v>426008.51304799254</c:v>
                </c:pt>
                <c:pt idx="6236">
                  <c:v>426014.01268835657</c:v>
                </c:pt>
                <c:pt idx="6237">
                  <c:v>426000.48521781858</c:v>
                </c:pt>
                <c:pt idx="6238">
                  <c:v>426018.5920051182</c:v>
                </c:pt>
                <c:pt idx="6239">
                  <c:v>425999.65407473961</c:v>
                </c:pt>
                <c:pt idx="6240">
                  <c:v>426002.31151716498</c:v>
                </c:pt>
                <c:pt idx="6241">
                  <c:v>425984.46633669909</c:v>
                </c:pt>
                <c:pt idx="6242">
                  <c:v>425984.7439539645</c:v>
                </c:pt>
                <c:pt idx="6243">
                  <c:v>425980.53737124329</c:v>
                </c:pt>
                <c:pt idx="6244">
                  <c:v>425982.62328663876</c:v>
                </c:pt>
                <c:pt idx="6245">
                  <c:v>426022.36671359424</c:v>
                </c:pt>
                <c:pt idx="6246">
                  <c:v>426003.99887618731</c:v>
                </c:pt>
                <c:pt idx="6247">
                  <c:v>425998.7291223809</c:v>
                </c:pt>
                <c:pt idx="6248">
                  <c:v>426515.13258397579</c:v>
                </c:pt>
                <c:pt idx="6249">
                  <c:v>426528.2279121122</c:v>
                </c:pt>
                <c:pt idx="6250">
                  <c:v>426501.81613045215</c:v>
                </c:pt>
                <c:pt idx="6251">
                  <c:v>426487.00580138515</c:v>
                </c:pt>
                <c:pt idx="6252">
                  <c:v>426476.71972717706</c:v>
                </c:pt>
                <c:pt idx="6253">
                  <c:v>426458.19424949895</c:v>
                </c:pt>
                <c:pt idx="6254">
                  <c:v>426495.69304345368</c:v>
                </c:pt>
                <c:pt idx="6255">
                  <c:v>426475.72710785159</c:v>
                </c:pt>
                <c:pt idx="6256">
                  <c:v>426472.80220684287</c:v>
                </c:pt>
                <c:pt idx="6257">
                  <c:v>426452.78502060322</c:v>
                </c:pt>
                <c:pt idx="6258">
                  <c:v>426500.85320147051</c:v>
                </c:pt>
                <c:pt idx="6259">
                  <c:v>426567.59000746056</c:v>
                </c:pt>
                <c:pt idx="6260">
                  <c:v>426683.98212626699</c:v>
                </c:pt>
                <c:pt idx="6261">
                  <c:v>426678.2798463527</c:v>
                </c:pt>
                <c:pt idx="6262">
                  <c:v>426732.78734393488</c:v>
                </c:pt>
                <c:pt idx="6263">
                  <c:v>426760.02126621385</c:v>
                </c:pt>
                <c:pt idx="6264">
                  <c:v>426781.36281737947</c:v>
                </c:pt>
                <c:pt idx="6265">
                  <c:v>426797.2803860908</c:v>
                </c:pt>
                <c:pt idx="6266">
                  <c:v>426862.76165505179</c:v>
                </c:pt>
                <c:pt idx="6267">
                  <c:v>426878.95711711986</c:v>
                </c:pt>
                <c:pt idx="6268">
                  <c:v>426879.19775907299</c:v>
                </c:pt>
                <c:pt idx="6269">
                  <c:v>426911.74553089699</c:v>
                </c:pt>
                <c:pt idx="6270">
                  <c:v>426910.74119182373</c:v>
                </c:pt>
                <c:pt idx="6271">
                  <c:v>426893.44425930182</c:v>
                </c:pt>
                <c:pt idx="6272">
                  <c:v>426960.17669308593</c:v>
                </c:pt>
                <c:pt idx="6273">
                  <c:v>426936.42427297466</c:v>
                </c:pt>
                <c:pt idx="6274">
                  <c:v>427014.36378400668</c:v>
                </c:pt>
                <c:pt idx="6275">
                  <c:v>426990.81416015135</c:v>
                </c:pt>
                <c:pt idx="6276">
                  <c:v>426998.91582711227</c:v>
                </c:pt>
                <c:pt idx="6277">
                  <c:v>426999.26354730583</c:v>
                </c:pt>
                <c:pt idx="6278">
                  <c:v>426978.10320054414</c:v>
                </c:pt>
                <c:pt idx="6279">
                  <c:v>426980.42160031712</c:v>
                </c:pt>
                <c:pt idx="6280">
                  <c:v>426970.36020487756</c:v>
                </c:pt>
                <c:pt idx="6281">
                  <c:v>426953.18786457391</c:v>
                </c:pt>
                <c:pt idx="6282">
                  <c:v>427019.33888493472</c:v>
                </c:pt>
                <c:pt idx="6283">
                  <c:v>427076.53764827648</c:v>
                </c:pt>
                <c:pt idx="6284">
                  <c:v>427053.57152411109</c:v>
                </c:pt>
                <c:pt idx="6285">
                  <c:v>427076.31750372058</c:v>
                </c:pt>
                <c:pt idx="6286">
                  <c:v>427111.30794003239</c:v>
                </c:pt>
                <c:pt idx="6287">
                  <c:v>427134.05998209416</c:v>
                </c:pt>
                <c:pt idx="6288">
                  <c:v>427120.89568613021</c:v>
                </c:pt>
                <c:pt idx="6289">
                  <c:v>427114.15598519368</c:v>
                </c:pt>
                <c:pt idx="6290">
                  <c:v>427096.54536269582</c:v>
                </c:pt>
                <c:pt idx="6291">
                  <c:v>427093.97822769632</c:v>
                </c:pt>
                <c:pt idx="6292">
                  <c:v>427115.21285365621</c:v>
                </c:pt>
                <c:pt idx="6293">
                  <c:v>427140.44584459357</c:v>
                </c:pt>
                <c:pt idx="6294">
                  <c:v>427133.05624067259</c:v>
                </c:pt>
                <c:pt idx="6295">
                  <c:v>427116.60842085449</c:v>
                </c:pt>
                <c:pt idx="6296">
                  <c:v>427132.60188976955</c:v>
                </c:pt>
                <c:pt idx="6297">
                  <c:v>427156.17317723657</c:v>
                </c:pt>
                <c:pt idx="6298">
                  <c:v>427139.42230062099</c:v>
                </c:pt>
                <c:pt idx="6299">
                  <c:v>427160.32814023277</c:v>
                </c:pt>
                <c:pt idx="6300">
                  <c:v>427165.09887295758</c:v>
                </c:pt>
                <c:pt idx="6301">
                  <c:v>427177.20593449933</c:v>
                </c:pt>
                <c:pt idx="6302">
                  <c:v>427176.69501837791</c:v>
                </c:pt>
                <c:pt idx="6303">
                  <c:v>427165.70655044983</c:v>
                </c:pt>
                <c:pt idx="6304">
                  <c:v>427162.06597584585</c:v>
                </c:pt>
                <c:pt idx="6305">
                  <c:v>427141.70047562954</c:v>
                </c:pt>
                <c:pt idx="6306">
                  <c:v>427242.974124267</c:v>
                </c:pt>
                <c:pt idx="6307">
                  <c:v>427398.72209634806</c:v>
                </c:pt>
                <c:pt idx="6308">
                  <c:v>427411.02166429104</c:v>
                </c:pt>
                <c:pt idx="6309">
                  <c:v>427415.68201377912</c:v>
                </c:pt>
                <c:pt idx="6310">
                  <c:v>427451.40231332462</c:v>
                </c:pt>
                <c:pt idx="6311">
                  <c:v>427435.48910636536</c:v>
                </c:pt>
                <c:pt idx="6312">
                  <c:v>427463.59940725431</c:v>
                </c:pt>
                <c:pt idx="6313">
                  <c:v>427466.78569175099</c:v>
                </c:pt>
                <c:pt idx="6314">
                  <c:v>427467.58346393245</c:v>
                </c:pt>
                <c:pt idx="6315">
                  <c:v>427454.92288128549</c:v>
                </c:pt>
                <c:pt idx="6316">
                  <c:v>427485.20301383833</c:v>
                </c:pt>
                <c:pt idx="6317">
                  <c:v>428116.0882288827</c:v>
                </c:pt>
                <c:pt idx="6318">
                  <c:v>428116.03803103371</c:v>
                </c:pt>
                <c:pt idx="6319">
                  <c:v>428135.73140073358</c:v>
                </c:pt>
                <c:pt idx="6320">
                  <c:v>428201.42979418579</c:v>
                </c:pt>
                <c:pt idx="6321">
                  <c:v>428189.22934169101</c:v>
                </c:pt>
                <c:pt idx="6322">
                  <c:v>428211.39767151664</c:v>
                </c:pt>
                <c:pt idx="6323">
                  <c:v>428203.19627100922</c:v>
                </c:pt>
                <c:pt idx="6324">
                  <c:v>428222.90737314324</c:v>
                </c:pt>
                <c:pt idx="6325">
                  <c:v>428199.40709662228</c:v>
                </c:pt>
                <c:pt idx="6326">
                  <c:v>428188.86451298901</c:v>
                </c:pt>
                <c:pt idx="6327">
                  <c:v>428170.58111258986</c:v>
                </c:pt>
                <c:pt idx="6328">
                  <c:v>428153.70068068075</c:v>
                </c:pt>
                <c:pt idx="6329">
                  <c:v>428135.8967565971</c:v>
                </c:pt>
                <c:pt idx="6330">
                  <c:v>428117.18186796375</c:v>
                </c:pt>
                <c:pt idx="6331">
                  <c:v>428104.94089633995</c:v>
                </c:pt>
                <c:pt idx="6332">
                  <c:v>428086.49918067711</c:v>
                </c:pt>
                <c:pt idx="6333">
                  <c:v>428089.51732317655</c:v>
                </c:pt>
                <c:pt idx="6334">
                  <c:v>428077.98501363699</c:v>
                </c:pt>
                <c:pt idx="6335">
                  <c:v>428086.13248123473</c:v>
                </c:pt>
                <c:pt idx="6336">
                  <c:v>428080.74699176359</c:v>
                </c:pt>
                <c:pt idx="6337">
                  <c:v>428062.54520560958</c:v>
                </c:pt>
                <c:pt idx="6338">
                  <c:v>428053.06854164426</c:v>
                </c:pt>
                <c:pt idx="6339">
                  <c:v>428052.09376584145</c:v>
                </c:pt>
                <c:pt idx="6340">
                  <c:v>428046.54825630761</c:v>
                </c:pt>
                <c:pt idx="6341">
                  <c:v>428055.14366241428</c:v>
                </c:pt>
                <c:pt idx="6342">
                  <c:v>428062.32583985792</c:v>
                </c:pt>
                <c:pt idx="6343">
                  <c:v>428042.85218046821</c:v>
                </c:pt>
                <c:pt idx="6344">
                  <c:v>428028.25232950167</c:v>
                </c:pt>
                <c:pt idx="6345">
                  <c:v>428028.46324649028</c:v>
                </c:pt>
                <c:pt idx="6346">
                  <c:v>428049.98658937332</c:v>
                </c:pt>
                <c:pt idx="6347">
                  <c:v>428073.14072099008</c:v>
                </c:pt>
                <c:pt idx="6348">
                  <c:v>428051.3888259441</c:v>
                </c:pt>
                <c:pt idx="6349">
                  <c:v>428031.17880064691</c:v>
                </c:pt>
                <c:pt idx="6350">
                  <c:v>428013.50099825603</c:v>
                </c:pt>
                <c:pt idx="6351">
                  <c:v>428003.75839563349</c:v>
                </c:pt>
                <c:pt idx="6352">
                  <c:v>427990.80893935758</c:v>
                </c:pt>
                <c:pt idx="6353">
                  <c:v>427977.77024739247</c:v>
                </c:pt>
                <c:pt idx="6354">
                  <c:v>427974.12144083565</c:v>
                </c:pt>
                <c:pt idx="6355">
                  <c:v>427982.03311683721</c:v>
                </c:pt>
                <c:pt idx="6356">
                  <c:v>427976.97834409808</c:v>
                </c:pt>
                <c:pt idx="6357">
                  <c:v>428003.69573790242</c:v>
                </c:pt>
                <c:pt idx="6358">
                  <c:v>427986.91265583015</c:v>
                </c:pt>
                <c:pt idx="6359">
                  <c:v>427982.99778973265</c:v>
                </c:pt>
                <c:pt idx="6360">
                  <c:v>427964.10116018483</c:v>
                </c:pt>
                <c:pt idx="6361">
                  <c:v>427961.89753435814</c:v>
                </c:pt>
                <c:pt idx="6362">
                  <c:v>427963.05853132397</c:v>
                </c:pt>
                <c:pt idx="6363">
                  <c:v>427954.96310467535</c:v>
                </c:pt>
                <c:pt idx="6364">
                  <c:v>427966.21735325427</c:v>
                </c:pt>
                <c:pt idx="6365">
                  <c:v>427958.35409358749</c:v>
                </c:pt>
                <c:pt idx="6366">
                  <c:v>427957.2995838775</c:v>
                </c:pt>
                <c:pt idx="6367">
                  <c:v>427938.73534779251</c:v>
                </c:pt>
                <c:pt idx="6368">
                  <c:v>427952.34662008617</c:v>
                </c:pt>
                <c:pt idx="6369">
                  <c:v>427930.7888367913</c:v>
                </c:pt>
                <c:pt idx="6370">
                  <c:v>427946.49638029997</c:v>
                </c:pt>
                <c:pt idx="6371">
                  <c:v>427937.61354800645</c:v>
                </c:pt>
                <c:pt idx="6372">
                  <c:v>427918.08915182087</c:v>
                </c:pt>
                <c:pt idx="6373">
                  <c:v>427908.3029986457</c:v>
                </c:pt>
                <c:pt idx="6374">
                  <c:v>427888.15634441277</c:v>
                </c:pt>
                <c:pt idx="6375">
                  <c:v>427870.77324425429</c:v>
                </c:pt>
                <c:pt idx="6376">
                  <c:v>427860.42582912813</c:v>
                </c:pt>
                <c:pt idx="6377">
                  <c:v>427849.64490826463</c:v>
                </c:pt>
                <c:pt idx="6378">
                  <c:v>427831.03973554715</c:v>
                </c:pt>
                <c:pt idx="6379">
                  <c:v>427837.76606059953</c:v>
                </c:pt>
                <c:pt idx="6380">
                  <c:v>427828.58770319913</c:v>
                </c:pt>
                <c:pt idx="6381">
                  <c:v>427841.16869091475</c:v>
                </c:pt>
                <c:pt idx="6382">
                  <c:v>427859.05346869607</c:v>
                </c:pt>
                <c:pt idx="6383">
                  <c:v>427852.15871116705</c:v>
                </c:pt>
                <c:pt idx="6384">
                  <c:v>427847.93665967719</c:v>
                </c:pt>
                <c:pt idx="6385">
                  <c:v>427830.38784047752</c:v>
                </c:pt>
                <c:pt idx="6386">
                  <c:v>427823.02676797879</c:v>
                </c:pt>
                <c:pt idx="6387">
                  <c:v>427824.51872319682</c:v>
                </c:pt>
                <c:pt idx="6388">
                  <c:v>427821.83128447336</c:v>
                </c:pt>
                <c:pt idx="6389">
                  <c:v>427840.79415101232</c:v>
                </c:pt>
                <c:pt idx="6390">
                  <c:v>427882.18351362977</c:v>
                </c:pt>
                <c:pt idx="6391">
                  <c:v>427892.63997935952</c:v>
                </c:pt>
                <c:pt idx="6392">
                  <c:v>427979.7224334958</c:v>
                </c:pt>
                <c:pt idx="6393">
                  <c:v>428026.04639024287</c:v>
                </c:pt>
                <c:pt idx="6394">
                  <c:v>428002.35477835865</c:v>
                </c:pt>
                <c:pt idx="6395">
                  <c:v>428018.52962759516</c:v>
                </c:pt>
                <c:pt idx="6396">
                  <c:v>428039.64668209961</c:v>
                </c:pt>
                <c:pt idx="6397">
                  <c:v>428041.67929389462</c:v>
                </c:pt>
                <c:pt idx="6398">
                  <c:v>428035.75994503329</c:v>
                </c:pt>
                <c:pt idx="6399">
                  <c:v>428038.30373652943</c:v>
                </c:pt>
                <c:pt idx="6400">
                  <c:v>428018.48456276278</c:v>
                </c:pt>
                <c:pt idx="6401">
                  <c:v>428000.8923723193</c:v>
                </c:pt>
                <c:pt idx="6402">
                  <c:v>427993.22223904525</c:v>
                </c:pt>
                <c:pt idx="6403">
                  <c:v>427983.30495913944</c:v>
                </c:pt>
                <c:pt idx="6404">
                  <c:v>427993.33396887529</c:v>
                </c:pt>
                <c:pt idx="6405">
                  <c:v>427984.42210384586</c:v>
                </c:pt>
                <c:pt idx="6406">
                  <c:v>427973.4058287763</c:v>
                </c:pt>
                <c:pt idx="6407">
                  <c:v>427968.15994046378</c:v>
                </c:pt>
                <c:pt idx="6408">
                  <c:v>427950.88162370038</c:v>
                </c:pt>
                <c:pt idx="6409">
                  <c:v>427950.79984514363</c:v>
                </c:pt>
                <c:pt idx="6410">
                  <c:v>427938.30370787304</c:v>
                </c:pt>
                <c:pt idx="6411">
                  <c:v>427929.04225502093</c:v>
                </c:pt>
                <c:pt idx="6412">
                  <c:v>427939.85599486262</c:v>
                </c:pt>
                <c:pt idx="6413">
                  <c:v>427930.4249993079</c:v>
                </c:pt>
                <c:pt idx="6414">
                  <c:v>427927.66939711105</c:v>
                </c:pt>
                <c:pt idx="6415">
                  <c:v>427919.09040929249</c:v>
                </c:pt>
                <c:pt idx="6416">
                  <c:v>427949.05052103021</c:v>
                </c:pt>
                <c:pt idx="6417">
                  <c:v>427943.9293667762</c:v>
                </c:pt>
                <c:pt idx="6418">
                  <c:v>427932.56582199095</c:v>
                </c:pt>
                <c:pt idx="6419">
                  <c:v>427925.60554501828</c:v>
                </c:pt>
                <c:pt idx="6420">
                  <c:v>427906.91692475055</c:v>
                </c:pt>
                <c:pt idx="6421">
                  <c:v>427888.22802047315</c:v>
                </c:pt>
                <c:pt idx="6422">
                  <c:v>427870.96367487521</c:v>
                </c:pt>
                <c:pt idx="6423">
                  <c:v>427853.85852411157</c:v>
                </c:pt>
                <c:pt idx="6424">
                  <c:v>427843.03001742612</c:v>
                </c:pt>
                <c:pt idx="6425">
                  <c:v>427824.43809547828</c:v>
                </c:pt>
                <c:pt idx="6426">
                  <c:v>427828.91887430986</c:v>
                </c:pt>
                <c:pt idx="6427">
                  <c:v>427838.77373193024</c:v>
                </c:pt>
                <c:pt idx="6428">
                  <c:v>427845.90360012022</c:v>
                </c:pt>
                <c:pt idx="6429">
                  <c:v>427853.3749681933</c:v>
                </c:pt>
                <c:pt idx="6430">
                  <c:v>427858.07929062692</c:v>
                </c:pt>
                <c:pt idx="6431">
                  <c:v>427866.49461470474</c:v>
                </c:pt>
                <c:pt idx="6432">
                  <c:v>427847.20361130976</c:v>
                </c:pt>
                <c:pt idx="6433">
                  <c:v>427863.36774869385</c:v>
                </c:pt>
                <c:pt idx="6434">
                  <c:v>427876.88412601082</c:v>
                </c:pt>
                <c:pt idx="6435">
                  <c:v>427891.6626460363</c:v>
                </c:pt>
                <c:pt idx="6436">
                  <c:v>427949.34878487507</c:v>
                </c:pt>
                <c:pt idx="6437">
                  <c:v>427941.05393133475</c:v>
                </c:pt>
                <c:pt idx="6438">
                  <c:v>428013.03808746766</c:v>
                </c:pt>
                <c:pt idx="6439">
                  <c:v>427990.68078522937</c:v>
                </c:pt>
                <c:pt idx="6440">
                  <c:v>428071.14752566983</c:v>
                </c:pt>
                <c:pt idx="6441">
                  <c:v>428102.03812645806</c:v>
                </c:pt>
                <c:pt idx="6442">
                  <c:v>428130.26167842036</c:v>
                </c:pt>
                <c:pt idx="6443">
                  <c:v>428123.74047197815</c:v>
                </c:pt>
                <c:pt idx="6444">
                  <c:v>428158.62782808102</c:v>
                </c:pt>
                <c:pt idx="6445">
                  <c:v>428133.47330958449</c:v>
                </c:pt>
                <c:pt idx="6446">
                  <c:v>428648.35262997984</c:v>
                </c:pt>
                <c:pt idx="6447">
                  <c:v>428653.906815244</c:v>
                </c:pt>
                <c:pt idx="6448">
                  <c:v>428778.80793521478</c:v>
                </c:pt>
                <c:pt idx="6449">
                  <c:v>428783.20807720826</c:v>
                </c:pt>
                <c:pt idx="6450">
                  <c:v>428822.08540034504</c:v>
                </c:pt>
                <c:pt idx="6451">
                  <c:v>428875.3306441633</c:v>
                </c:pt>
                <c:pt idx="6452">
                  <c:v>428854.82049662748</c:v>
                </c:pt>
                <c:pt idx="6453">
                  <c:v>428836.76918899751</c:v>
                </c:pt>
                <c:pt idx="6454">
                  <c:v>428922.42314262566</c:v>
                </c:pt>
                <c:pt idx="6455">
                  <c:v>428905.93165640876</c:v>
                </c:pt>
                <c:pt idx="6456">
                  <c:v>428898.02369696414</c:v>
                </c:pt>
                <c:pt idx="6457">
                  <c:v>428937.38786432263</c:v>
                </c:pt>
                <c:pt idx="6458">
                  <c:v>428939.18160667369</c:v>
                </c:pt>
                <c:pt idx="6459">
                  <c:v>428939.26901965955</c:v>
                </c:pt>
                <c:pt idx="6460">
                  <c:v>428936.70981452742</c:v>
                </c:pt>
                <c:pt idx="6461">
                  <c:v>428926.5767987523</c:v>
                </c:pt>
                <c:pt idx="6462">
                  <c:v>428927.59771607933</c:v>
                </c:pt>
                <c:pt idx="6463">
                  <c:v>428951.53051273205</c:v>
                </c:pt>
                <c:pt idx="6464">
                  <c:v>429021.2626240364</c:v>
                </c:pt>
                <c:pt idx="6465">
                  <c:v>428997.27920901851</c:v>
                </c:pt>
                <c:pt idx="6466">
                  <c:v>429060.34231445141</c:v>
                </c:pt>
                <c:pt idx="6467">
                  <c:v>429041.32400450949</c:v>
                </c:pt>
                <c:pt idx="6468">
                  <c:v>429041.21918870008</c:v>
                </c:pt>
                <c:pt idx="6469">
                  <c:v>429074.44322595699</c:v>
                </c:pt>
                <c:pt idx="6470">
                  <c:v>429051.14012639178</c:v>
                </c:pt>
                <c:pt idx="6471">
                  <c:v>429413.65006089373</c:v>
                </c:pt>
                <c:pt idx="6472">
                  <c:v>429391.84835112881</c:v>
                </c:pt>
                <c:pt idx="6473">
                  <c:v>429410.11243603419</c:v>
                </c:pt>
                <c:pt idx="6474">
                  <c:v>430464.93855148857</c:v>
                </c:pt>
                <c:pt idx="6475">
                  <c:v>430453.09669732675</c:v>
                </c:pt>
                <c:pt idx="6476">
                  <c:v>430472.19676416076</c:v>
                </c:pt>
                <c:pt idx="6477">
                  <c:v>430527.87910047959</c:v>
                </c:pt>
                <c:pt idx="6478">
                  <c:v>430563.08208983223</c:v>
                </c:pt>
                <c:pt idx="6479">
                  <c:v>430546.98969868833</c:v>
                </c:pt>
                <c:pt idx="6480">
                  <c:v>430565.88817642315</c:v>
                </c:pt>
                <c:pt idx="6481">
                  <c:v>430555.03868804884</c:v>
                </c:pt>
                <c:pt idx="6482">
                  <c:v>430555.94233126479</c:v>
                </c:pt>
                <c:pt idx="6483">
                  <c:v>430573.34561610006</c:v>
                </c:pt>
                <c:pt idx="6484">
                  <c:v>430602.89210946608</c:v>
                </c:pt>
                <c:pt idx="6485">
                  <c:v>430653.80640374444</c:v>
                </c:pt>
                <c:pt idx="6486">
                  <c:v>430652.97154481657</c:v>
                </c:pt>
                <c:pt idx="6487">
                  <c:v>430698.0287095703</c:v>
                </c:pt>
                <c:pt idx="6488">
                  <c:v>430695.02999184234</c:v>
                </c:pt>
                <c:pt idx="6489">
                  <c:v>430677.41756730166</c:v>
                </c:pt>
                <c:pt idx="6490">
                  <c:v>430657.77550226898</c:v>
                </c:pt>
                <c:pt idx="6491">
                  <c:v>430639.49162432773</c:v>
                </c:pt>
                <c:pt idx="6492">
                  <c:v>430635.7664140311</c:v>
                </c:pt>
                <c:pt idx="6493">
                  <c:v>430635.765055486</c:v>
                </c:pt>
                <c:pt idx="6494">
                  <c:v>430633.65072839934</c:v>
                </c:pt>
                <c:pt idx="6495">
                  <c:v>430651.75299462338</c:v>
                </c:pt>
                <c:pt idx="6496">
                  <c:v>430647.60748663929</c:v>
                </c:pt>
                <c:pt idx="6497">
                  <c:v>430687.03830590809</c:v>
                </c:pt>
                <c:pt idx="6498">
                  <c:v>431321.55883085681</c:v>
                </c:pt>
                <c:pt idx="6499">
                  <c:v>431451.3195756377</c:v>
                </c:pt>
                <c:pt idx="6500">
                  <c:v>431510.23447224486</c:v>
                </c:pt>
                <c:pt idx="6501">
                  <c:v>431488.11593634629</c:v>
                </c:pt>
                <c:pt idx="6502">
                  <c:v>431488.20080228243</c:v>
                </c:pt>
                <c:pt idx="6503">
                  <c:v>431486.73784447199</c:v>
                </c:pt>
                <c:pt idx="6504">
                  <c:v>431496.20550164755</c:v>
                </c:pt>
                <c:pt idx="6505">
                  <c:v>431476.32155859715</c:v>
                </c:pt>
                <c:pt idx="6506">
                  <c:v>431457.79952447943</c:v>
                </c:pt>
                <c:pt idx="6507">
                  <c:v>431464.25657919276</c:v>
                </c:pt>
                <c:pt idx="6508">
                  <c:v>431490.2289712312</c:v>
                </c:pt>
                <c:pt idx="6509">
                  <c:v>431654.98711881042</c:v>
                </c:pt>
                <c:pt idx="6510">
                  <c:v>431936.64638146939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92C-46D4-BFCC-5AD632C6F7FD}"/>
            </c:ext>
          </c:extLst>
        </c:ser>
        <c:ser>
          <c:idx val="3"/>
          <c:order val="3"/>
          <c:tx>
            <c:strRef>
              <c:f>'Operational Profit'!$E$1</c:f>
              <c:strCache>
                <c:ptCount val="1"/>
                <c:pt idx="0">
                  <c:v>MPC-RL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'Operational Profit'!$A$2:$A$6709</c:f>
              <c:numCache>
                <c:formatCode>0.00</c:formatCode>
                <c:ptCount val="670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  <c:pt idx="6511">
                  <c:v>6512</c:v>
                </c:pt>
                <c:pt idx="6512">
                  <c:v>6513</c:v>
                </c:pt>
                <c:pt idx="6513">
                  <c:v>6514</c:v>
                </c:pt>
                <c:pt idx="6514">
                  <c:v>6515</c:v>
                </c:pt>
                <c:pt idx="6515">
                  <c:v>6516</c:v>
                </c:pt>
                <c:pt idx="6516">
                  <c:v>6517</c:v>
                </c:pt>
                <c:pt idx="6517">
                  <c:v>6518</c:v>
                </c:pt>
                <c:pt idx="6518">
                  <c:v>6519</c:v>
                </c:pt>
                <c:pt idx="6519">
                  <c:v>6520</c:v>
                </c:pt>
                <c:pt idx="6520">
                  <c:v>6521</c:v>
                </c:pt>
                <c:pt idx="6521">
                  <c:v>6522</c:v>
                </c:pt>
                <c:pt idx="6522">
                  <c:v>6523</c:v>
                </c:pt>
                <c:pt idx="6523">
                  <c:v>6524</c:v>
                </c:pt>
                <c:pt idx="6524">
                  <c:v>6525</c:v>
                </c:pt>
                <c:pt idx="6525">
                  <c:v>6526</c:v>
                </c:pt>
                <c:pt idx="6526">
                  <c:v>6527</c:v>
                </c:pt>
                <c:pt idx="6527">
                  <c:v>6528</c:v>
                </c:pt>
                <c:pt idx="6528">
                  <c:v>6529</c:v>
                </c:pt>
                <c:pt idx="6529">
                  <c:v>6530</c:v>
                </c:pt>
                <c:pt idx="6530">
                  <c:v>6531</c:v>
                </c:pt>
                <c:pt idx="6531">
                  <c:v>6532</c:v>
                </c:pt>
                <c:pt idx="6532">
                  <c:v>6533</c:v>
                </c:pt>
                <c:pt idx="6533">
                  <c:v>6534</c:v>
                </c:pt>
                <c:pt idx="6534">
                  <c:v>6535</c:v>
                </c:pt>
                <c:pt idx="6535">
                  <c:v>6536</c:v>
                </c:pt>
                <c:pt idx="6536">
                  <c:v>6537</c:v>
                </c:pt>
                <c:pt idx="6537">
                  <c:v>6538</c:v>
                </c:pt>
                <c:pt idx="6538">
                  <c:v>6539</c:v>
                </c:pt>
                <c:pt idx="6539">
                  <c:v>6540</c:v>
                </c:pt>
                <c:pt idx="6540">
                  <c:v>6541</c:v>
                </c:pt>
                <c:pt idx="6541">
                  <c:v>6542</c:v>
                </c:pt>
                <c:pt idx="6542">
                  <c:v>6543</c:v>
                </c:pt>
                <c:pt idx="6543">
                  <c:v>6544</c:v>
                </c:pt>
                <c:pt idx="6544">
                  <c:v>6545</c:v>
                </c:pt>
                <c:pt idx="6545">
                  <c:v>6546</c:v>
                </c:pt>
                <c:pt idx="6546">
                  <c:v>6547</c:v>
                </c:pt>
                <c:pt idx="6547">
                  <c:v>6548</c:v>
                </c:pt>
                <c:pt idx="6548">
                  <c:v>6549</c:v>
                </c:pt>
                <c:pt idx="6549">
                  <c:v>6550</c:v>
                </c:pt>
                <c:pt idx="6550">
                  <c:v>6551</c:v>
                </c:pt>
                <c:pt idx="6551">
                  <c:v>6552</c:v>
                </c:pt>
                <c:pt idx="6552">
                  <c:v>6553</c:v>
                </c:pt>
                <c:pt idx="6553">
                  <c:v>6554</c:v>
                </c:pt>
                <c:pt idx="6554">
                  <c:v>6555</c:v>
                </c:pt>
                <c:pt idx="6555">
                  <c:v>6556</c:v>
                </c:pt>
                <c:pt idx="6556">
                  <c:v>6557</c:v>
                </c:pt>
                <c:pt idx="6557">
                  <c:v>6558</c:v>
                </c:pt>
                <c:pt idx="6558">
                  <c:v>6559</c:v>
                </c:pt>
                <c:pt idx="6559">
                  <c:v>6560</c:v>
                </c:pt>
                <c:pt idx="6560">
                  <c:v>6561</c:v>
                </c:pt>
                <c:pt idx="6561">
                  <c:v>6562</c:v>
                </c:pt>
                <c:pt idx="6562">
                  <c:v>6563</c:v>
                </c:pt>
                <c:pt idx="6563">
                  <c:v>6564</c:v>
                </c:pt>
                <c:pt idx="6564">
                  <c:v>6565</c:v>
                </c:pt>
                <c:pt idx="6565">
                  <c:v>6566</c:v>
                </c:pt>
                <c:pt idx="6566">
                  <c:v>6567</c:v>
                </c:pt>
                <c:pt idx="6567">
                  <c:v>6568</c:v>
                </c:pt>
                <c:pt idx="6568">
                  <c:v>6569</c:v>
                </c:pt>
                <c:pt idx="6569">
                  <c:v>6570</c:v>
                </c:pt>
                <c:pt idx="6570">
                  <c:v>6571</c:v>
                </c:pt>
                <c:pt idx="6571">
                  <c:v>6572</c:v>
                </c:pt>
                <c:pt idx="6572">
                  <c:v>6573</c:v>
                </c:pt>
                <c:pt idx="6573">
                  <c:v>6574</c:v>
                </c:pt>
                <c:pt idx="6574">
                  <c:v>6575</c:v>
                </c:pt>
                <c:pt idx="6575">
                  <c:v>6576</c:v>
                </c:pt>
                <c:pt idx="6576">
                  <c:v>6577</c:v>
                </c:pt>
                <c:pt idx="6577">
                  <c:v>6578</c:v>
                </c:pt>
                <c:pt idx="6578">
                  <c:v>6579</c:v>
                </c:pt>
                <c:pt idx="6579">
                  <c:v>6580</c:v>
                </c:pt>
                <c:pt idx="6580">
                  <c:v>6581</c:v>
                </c:pt>
                <c:pt idx="6581">
                  <c:v>6582</c:v>
                </c:pt>
                <c:pt idx="6582">
                  <c:v>6583</c:v>
                </c:pt>
                <c:pt idx="6583">
                  <c:v>6584</c:v>
                </c:pt>
                <c:pt idx="6584">
                  <c:v>6585</c:v>
                </c:pt>
                <c:pt idx="6585">
                  <c:v>6586</c:v>
                </c:pt>
                <c:pt idx="6586">
                  <c:v>6587</c:v>
                </c:pt>
                <c:pt idx="6587">
                  <c:v>6588</c:v>
                </c:pt>
                <c:pt idx="6588">
                  <c:v>6589</c:v>
                </c:pt>
                <c:pt idx="6589">
                  <c:v>6590</c:v>
                </c:pt>
                <c:pt idx="6590">
                  <c:v>6591</c:v>
                </c:pt>
                <c:pt idx="6591">
                  <c:v>6592</c:v>
                </c:pt>
                <c:pt idx="6592">
                  <c:v>6593</c:v>
                </c:pt>
                <c:pt idx="6593">
                  <c:v>6594</c:v>
                </c:pt>
                <c:pt idx="6594">
                  <c:v>6595</c:v>
                </c:pt>
                <c:pt idx="6595">
                  <c:v>6596</c:v>
                </c:pt>
                <c:pt idx="6596">
                  <c:v>6597</c:v>
                </c:pt>
                <c:pt idx="6597">
                  <c:v>6598</c:v>
                </c:pt>
                <c:pt idx="6598">
                  <c:v>6599</c:v>
                </c:pt>
                <c:pt idx="6599">
                  <c:v>6600</c:v>
                </c:pt>
                <c:pt idx="6600">
                  <c:v>6601</c:v>
                </c:pt>
                <c:pt idx="6601">
                  <c:v>6602</c:v>
                </c:pt>
                <c:pt idx="6602">
                  <c:v>6603</c:v>
                </c:pt>
                <c:pt idx="6603">
                  <c:v>6604</c:v>
                </c:pt>
                <c:pt idx="6604">
                  <c:v>6605</c:v>
                </c:pt>
                <c:pt idx="6605">
                  <c:v>6606</c:v>
                </c:pt>
                <c:pt idx="6606">
                  <c:v>6607</c:v>
                </c:pt>
                <c:pt idx="6607">
                  <c:v>6608</c:v>
                </c:pt>
                <c:pt idx="6608">
                  <c:v>6609</c:v>
                </c:pt>
                <c:pt idx="6609">
                  <c:v>6610</c:v>
                </c:pt>
                <c:pt idx="6610">
                  <c:v>6611</c:v>
                </c:pt>
                <c:pt idx="6611">
                  <c:v>6612</c:v>
                </c:pt>
                <c:pt idx="6612">
                  <c:v>6613</c:v>
                </c:pt>
                <c:pt idx="6613">
                  <c:v>6614</c:v>
                </c:pt>
                <c:pt idx="6614">
                  <c:v>6615</c:v>
                </c:pt>
                <c:pt idx="6615">
                  <c:v>6616</c:v>
                </c:pt>
                <c:pt idx="6616">
                  <c:v>6617</c:v>
                </c:pt>
                <c:pt idx="6617">
                  <c:v>6618</c:v>
                </c:pt>
                <c:pt idx="6618">
                  <c:v>6619</c:v>
                </c:pt>
                <c:pt idx="6619">
                  <c:v>6620</c:v>
                </c:pt>
                <c:pt idx="6620">
                  <c:v>6621</c:v>
                </c:pt>
                <c:pt idx="6621">
                  <c:v>6622</c:v>
                </c:pt>
                <c:pt idx="6622">
                  <c:v>6623</c:v>
                </c:pt>
                <c:pt idx="6623">
                  <c:v>6624</c:v>
                </c:pt>
                <c:pt idx="6624">
                  <c:v>6625</c:v>
                </c:pt>
                <c:pt idx="6625">
                  <c:v>6626</c:v>
                </c:pt>
                <c:pt idx="6626">
                  <c:v>6627</c:v>
                </c:pt>
                <c:pt idx="6627">
                  <c:v>6628</c:v>
                </c:pt>
                <c:pt idx="6628">
                  <c:v>6629</c:v>
                </c:pt>
                <c:pt idx="6629">
                  <c:v>6630</c:v>
                </c:pt>
                <c:pt idx="6630">
                  <c:v>6631</c:v>
                </c:pt>
                <c:pt idx="6631">
                  <c:v>6632</c:v>
                </c:pt>
                <c:pt idx="6632">
                  <c:v>6633</c:v>
                </c:pt>
                <c:pt idx="6633">
                  <c:v>6634</c:v>
                </c:pt>
                <c:pt idx="6634">
                  <c:v>6635</c:v>
                </c:pt>
                <c:pt idx="6635">
                  <c:v>6636</c:v>
                </c:pt>
                <c:pt idx="6636">
                  <c:v>6637</c:v>
                </c:pt>
                <c:pt idx="6637">
                  <c:v>6638</c:v>
                </c:pt>
                <c:pt idx="6638">
                  <c:v>6639</c:v>
                </c:pt>
                <c:pt idx="6639">
                  <c:v>6640</c:v>
                </c:pt>
                <c:pt idx="6640">
                  <c:v>6641</c:v>
                </c:pt>
                <c:pt idx="6641">
                  <c:v>6642</c:v>
                </c:pt>
                <c:pt idx="6642">
                  <c:v>6643</c:v>
                </c:pt>
                <c:pt idx="6643">
                  <c:v>6644</c:v>
                </c:pt>
                <c:pt idx="6644">
                  <c:v>6645</c:v>
                </c:pt>
                <c:pt idx="6645">
                  <c:v>6646</c:v>
                </c:pt>
                <c:pt idx="6646">
                  <c:v>6647</c:v>
                </c:pt>
                <c:pt idx="6647">
                  <c:v>6648</c:v>
                </c:pt>
                <c:pt idx="6648">
                  <c:v>6649</c:v>
                </c:pt>
                <c:pt idx="6649">
                  <c:v>6650</c:v>
                </c:pt>
                <c:pt idx="6650">
                  <c:v>6651</c:v>
                </c:pt>
                <c:pt idx="6651">
                  <c:v>6652</c:v>
                </c:pt>
                <c:pt idx="6652">
                  <c:v>6653</c:v>
                </c:pt>
                <c:pt idx="6653">
                  <c:v>6654</c:v>
                </c:pt>
                <c:pt idx="6654">
                  <c:v>6655</c:v>
                </c:pt>
                <c:pt idx="6655">
                  <c:v>6656</c:v>
                </c:pt>
                <c:pt idx="6656">
                  <c:v>6657</c:v>
                </c:pt>
                <c:pt idx="6657">
                  <c:v>6658</c:v>
                </c:pt>
                <c:pt idx="6658">
                  <c:v>6659</c:v>
                </c:pt>
                <c:pt idx="6659">
                  <c:v>6660</c:v>
                </c:pt>
                <c:pt idx="6660">
                  <c:v>6661</c:v>
                </c:pt>
                <c:pt idx="6661">
                  <c:v>6662</c:v>
                </c:pt>
                <c:pt idx="6662">
                  <c:v>6663</c:v>
                </c:pt>
                <c:pt idx="6663">
                  <c:v>6664</c:v>
                </c:pt>
                <c:pt idx="6664">
                  <c:v>6665</c:v>
                </c:pt>
                <c:pt idx="6665">
                  <c:v>6666</c:v>
                </c:pt>
                <c:pt idx="6666">
                  <c:v>6667</c:v>
                </c:pt>
                <c:pt idx="6667">
                  <c:v>6668</c:v>
                </c:pt>
                <c:pt idx="6668">
                  <c:v>6669</c:v>
                </c:pt>
                <c:pt idx="6669">
                  <c:v>6670</c:v>
                </c:pt>
                <c:pt idx="6670">
                  <c:v>6671</c:v>
                </c:pt>
                <c:pt idx="6671">
                  <c:v>6672</c:v>
                </c:pt>
                <c:pt idx="6672">
                  <c:v>6673</c:v>
                </c:pt>
                <c:pt idx="6673">
                  <c:v>6674</c:v>
                </c:pt>
                <c:pt idx="6674">
                  <c:v>6675</c:v>
                </c:pt>
                <c:pt idx="6675">
                  <c:v>6676</c:v>
                </c:pt>
                <c:pt idx="6676">
                  <c:v>6677</c:v>
                </c:pt>
                <c:pt idx="6677">
                  <c:v>6678</c:v>
                </c:pt>
                <c:pt idx="6678">
                  <c:v>6679</c:v>
                </c:pt>
                <c:pt idx="6679">
                  <c:v>6680</c:v>
                </c:pt>
                <c:pt idx="6680">
                  <c:v>6681</c:v>
                </c:pt>
                <c:pt idx="6681">
                  <c:v>6682</c:v>
                </c:pt>
                <c:pt idx="6682">
                  <c:v>6683</c:v>
                </c:pt>
                <c:pt idx="6683">
                  <c:v>6684</c:v>
                </c:pt>
                <c:pt idx="6684">
                  <c:v>6685</c:v>
                </c:pt>
                <c:pt idx="6685">
                  <c:v>6686</c:v>
                </c:pt>
                <c:pt idx="6686">
                  <c:v>6687</c:v>
                </c:pt>
                <c:pt idx="6687">
                  <c:v>6688</c:v>
                </c:pt>
                <c:pt idx="6688">
                  <c:v>6689</c:v>
                </c:pt>
                <c:pt idx="6689">
                  <c:v>6690</c:v>
                </c:pt>
                <c:pt idx="6690">
                  <c:v>6691</c:v>
                </c:pt>
                <c:pt idx="6691">
                  <c:v>6692</c:v>
                </c:pt>
                <c:pt idx="6692">
                  <c:v>6693</c:v>
                </c:pt>
                <c:pt idx="6693">
                  <c:v>6694</c:v>
                </c:pt>
                <c:pt idx="6694">
                  <c:v>6695</c:v>
                </c:pt>
                <c:pt idx="6695">
                  <c:v>6696</c:v>
                </c:pt>
                <c:pt idx="6696">
                  <c:v>6697</c:v>
                </c:pt>
                <c:pt idx="6697">
                  <c:v>6698</c:v>
                </c:pt>
                <c:pt idx="6698">
                  <c:v>6699</c:v>
                </c:pt>
                <c:pt idx="6699">
                  <c:v>6700</c:v>
                </c:pt>
                <c:pt idx="6700">
                  <c:v>6701</c:v>
                </c:pt>
                <c:pt idx="6701">
                  <c:v>6702</c:v>
                </c:pt>
                <c:pt idx="6702">
                  <c:v>6703</c:v>
                </c:pt>
                <c:pt idx="6703">
                  <c:v>6704</c:v>
                </c:pt>
                <c:pt idx="6704">
                  <c:v>6705</c:v>
                </c:pt>
                <c:pt idx="6705">
                  <c:v>6706</c:v>
                </c:pt>
                <c:pt idx="6706">
                  <c:v>6707</c:v>
                </c:pt>
                <c:pt idx="6707">
                  <c:v>6708</c:v>
                </c:pt>
              </c:numCache>
            </c:numRef>
          </c:xVal>
          <c:yVal>
            <c:numRef>
              <c:f>'Operational Profit'!$E$2:$E$6709</c:f>
              <c:numCache>
                <c:formatCode>0.00</c:formatCode>
                <c:ptCount val="6708"/>
                <c:pt idx="0">
                  <c:v>64.667151871253566</c:v>
                </c:pt>
                <c:pt idx="1">
                  <c:v>69.149396897470751</c:v>
                </c:pt>
                <c:pt idx="2">
                  <c:v>82.388202021550327</c:v>
                </c:pt>
                <c:pt idx="3">
                  <c:v>94.396849552960646</c:v>
                </c:pt>
                <c:pt idx="4">
                  <c:v>112.58102126248899</c:v>
                </c:pt>
                <c:pt idx="5">
                  <c:v>182.34069980428424</c:v>
                </c:pt>
                <c:pt idx="6">
                  <c:v>223.15592616599977</c:v>
                </c:pt>
                <c:pt idx="7">
                  <c:v>254.92056123073425</c:v>
                </c:pt>
                <c:pt idx="8">
                  <c:v>297.44816120784208</c:v>
                </c:pt>
                <c:pt idx="9">
                  <c:v>272.16455684691357</c:v>
                </c:pt>
                <c:pt idx="10">
                  <c:v>332.29084072884393</c:v>
                </c:pt>
                <c:pt idx="11">
                  <c:v>389.41555096100785</c:v>
                </c:pt>
                <c:pt idx="12">
                  <c:v>449.62401961132446</c:v>
                </c:pt>
                <c:pt idx="13">
                  <c:v>458.95227028597924</c:v>
                </c:pt>
                <c:pt idx="14">
                  <c:v>586.8054496381526</c:v>
                </c:pt>
                <c:pt idx="15">
                  <c:v>705.96599005766313</c:v>
                </c:pt>
                <c:pt idx="16">
                  <c:v>704.60963071452306</c:v>
                </c:pt>
                <c:pt idx="17">
                  <c:v>704.49710147555186</c:v>
                </c:pt>
                <c:pt idx="18">
                  <c:v>720.17155549765982</c:v>
                </c:pt>
                <c:pt idx="19">
                  <c:v>730.33670444779568</c:v>
                </c:pt>
                <c:pt idx="20">
                  <c:v>816.78464935317743</c:v>
                </c:pt>
                <c:pt idx="21">
                  <c:v>860.18082201767459</c:v>
                </c:pt>
                <c:pt idx="22">
                  <c:v>896.10765786548507</c:v>
                </c:pt>
                <c:pt idx="23">
                  <c:v>909.65253372645464</c:v>
                </c:pt>
                <c:pt idx="24">
                  <c:v>926.71470942489134</c:v>
                </c:pt>
                <c:pt idx="25">
                  <c:v>974.45881159024168</c:v>
                </c:pt>
                <c:pt idx="26">
                  <c:v>995.05994656598671</c:v>
                </c:pt>
                <c:pt idx="27">
                  <c:v>1038.5977571776434</c:v>
                </c:pt>
                <c:pt idx="28">
                  <c:v>1054.8315705133432</c:v>
                </c:pt>
                <c:pt idx="29">
                  <c:v>1063.5953864032929</c:v>
                </c:pt>
                <c:pt idx="30">
                  <c:v>1068.187652396362</c:v>
                </c:pt>
                <c:pt idx="31">
                  <c:v>1064.6121530259413</c:v>
                </c:pt>
                <c:pt idx="32">
                  <c:v>1065.2874666490079</c:v>
                </c:pt>
                <c:pt idx="33">
                  <c:v>1050.1291428129819</c:v>
                </c:pt>
                <c:pt idx="34">
                  <c:v>1025.9831878545656</c:v>
                </c:pt>
                <c:pt idx="35">
                  <c:v>1096.6847662924231</c:v>
                </c:pt>
                <c:pt idx="36">
                  <c:v>1195.4781178152159</c:v>
                </c:pt>
                <c:pt idx="37">
                  <c:v>1191.5007350040696</c:v>
                </c:pt>
                <c:pt idx="38">
                  <c:v>1223.5583678257613</c:v>
                </c:pt>
                <c:pt idx="39">
                  <c:v>1254.4488994146031</c:v>
                </c:pt>
                <c:pt idx="40">
                  <c:v>1235.7495087193763</c:v>
                </c:pt>
                <c:pt idx="41">
                  <c:v>1228.2420362195662</c:v>
                </c:pt>
                <c:pt idx="42">
                  <c:v>1220.2476774702332</c:v>
                </c:pt>
                <c:pt idx="43">
                  <c:v>1202.3351783061455</c:v>
                </c:pt>
                <c:pt idx="44">
                  <c:v>1252.8237489284566</c:v>
                </c:pt>
                <c:pt idx="45">
                  <c:v>1305.1892652072183</c:v>
                </c:pt>
                <c:pt idx="46">
                  <c:v>1465.7363346114578</c:v>
                </c:pt>
                <c:pt idx="47">
                  <c:v>1588.5927512205685</c:v>
                </c:pt>
                <c:pt idx="48">
                  <c:v>1585.8465666616794</c:v>
                </c:pt>
                <c:pt idx="49">
                  <c:v>1584.5718724073586</c:v>
                </c:pt>
                <c:pt idx="50">
                  <c:v>1586.857989668388</c:v>
                </c:pt>
                <c:pt idx="51">
                  <c:v>1586.9257328421684</c:v>
                </c:pt>
                <c:pt idx="52">
                  <c:v>1593.1307087035643</c:v>
                </c:pt>
                <c:pt idx="53">
                  <c:v>1699.1023617618587</c:v>
                </c:pt>
                <c:pt idx="54">
                  <c:v>1865.8440399247881</c:v>
                </c:pt>
                <c:pt idx="55">
                  <c:v>1937.0260305971365</c:v>
                </c:pt>
                <c:pt idx="56">
                  <c:v>1931.1174486534949</c:v>
                </c:pt>
                <c:pt idx="57">
                  <c:v>2030.5413359570746</c:v>
                </c:pt>
                <c:pt idx="58">
                  <c:v>2081.517953755359</c:v>
                </c:pt>
                <c:pt idx="59">
                  <c:v>2236.2507885757104</c:v>
                </c:pt>
                <c:pt idx="60">
                  <c:v>2272.0565466849876</c:v>
                </c:pt>
                <c:pt idx="61">
                  <c:v>2414.4420135734426</c:v>
                </c:pt>
                <c:pt idx="62">
                  <c:v>2394.2798182599563</c:v>
                </c:pt>
                <c:pt idx="63">
                  <c:v>2410.8876496837129</c:v>
                </c:pt>
                <c:pt idx="64">
                  <c:v>2434.3902770902732</c:v>
                </c:pt>
                <c:pt idx="65">
                  <c:v>2421.8892090983127</c:v>
                </c:pt>
                <c:pt idx="66">
                  <c:v>2403.4819719085099</c:v>
                </c:pt>
                <c:pt idx="67">
                  <c:v>2392.548277622901</c:v>
                </c:pt>
                <c:pt idx="68">
                  <c:v>2446.6483609142451</c:v>
                </c:pt>
                <c:pt idx="69">
                  <c:v>2475.8196231244015</c:v>
                </c:pt>
                <c:pt idx="70">
                  <c:v>2605.0736465404525</c:v>
                </c:pt>
                <c:pt idx="71">
                  <c:v>2676.9935390036494</c:v>
                </c:pt>
                <c:pt idx="72">
                  <c:v>2709.1595838251915</c:v>
                </c:pt>
                <c:pt idx="73">
                  <c:v>2758.0025899835518</c:v>
                </c:pt>
                <c:pt idx="74">
                  <c:v>2890.8895768713487</c:v>
                </c:pt>
                <c:pt idx="75">
                  <c:v>2894.4583554847845</c:v>
                </c:pt>
                <c:pt idx="76">
                  <c:v>2907.3542381043276</c:v>
                </c:pt>
                <c:pt idx="77">
                  <c:v>2898.9952932068645</c:v>
                </c:pt>
                <c:pt idx="78">
                  <c:v>2960.3232656947471</c:v>
                </c:pt>
                <c:pt idx="79">
                  <c:v>3007.8381992835698</c:v>
                </c:pt>
                <c:pt idx="80">
                  <c:v>3060.8269735769186</c:v>
                </c:pt>
                <c:pt idx="81">
                  <c:v>3301.4239103471277</c:v>
                </c:pt>
                <c:pt idx="82">
                  <c:v>3419.1064008420417</c:v>
                </c:pt>
                <c:pt idx="83">
                  <c:v>3591.3009265307874</c:v>
                </c:pt>
                <c:pt idx="84">
                  <c:v>3667.5949006551646</c:v>
                </c:pt>
                <c:pt idx="85">
                  <c:v>3829.5311478099961</c:v>
                </c:pt>
                <c:pt idx="86">
                  <c:v>3941.8913829608382</c:v>
                </c:pt>
                <c:pt idx="87">
                  <c:v>4107.668923994579</c:v>
                </c:pt>
                <c:pt idx="88">
                  <c:v>4117.4214674709619</c:v>
                </c:pt>
                <c:pt idx="89">
                  <c:v>4146.9052685713314</c:v>
                </c:pt>
                <c:pt idx="90">
                  <c:v>4125.7910101802154</c:v>
                </c:pt>
                <c:pt idx="91">
                  <c:v>4120.3715342799833</c:v>
                </c:pt>
                <c:pt idx="92">
                  <c:v>4148.3227528754578</c:v>
                </c:pt>
                <c:pt idx="93">
                  <c:v>4340.1059435103152</c:v>
                </c:pt>
                <c:pt idx="94">
                  <c:v>4523.2341498472033</c:v>
                </c:pt>
                <c:pt idx="95">
                  <c:v>4631.0150931774297</c:v>
                </c:pt>
                <c:pt idx="96">
                  <c:v>4722.6874810928357</c:v>
                </c:pt>
                <c:pt idx="97">
                  <c:v>4800.6369239030664</c:v>
                </c:pt>
                <c:pt idx="98">
                  <c:v>4824.5226287094629</c:v>
                </c:pt>
                <c:pt idx="99">
                  <c:v>4836.0544810494848</c:v>
                </c:pt>
                <c:pt idx="100">
                  <c:v>4859.6957197657912</c:v>
                </c:pt>
                <c:pt idx="101">
                  <c:v>4857.665180137642</c:v>
                </c:pt>
                <c:pt idx="102">
                  <c:v>4980.4952865649939</c:v>
                </c:pt>
                <c:pt idx="103">
                  <c:v>4979.0135222192048</c:v>
                </c:pt>
                <c:pt idx="104">
                  <c:v>4971.1539579252603</c:v>
                </c:pt>
                <c:pt idx="105">
                  <c:v>5024.1656480590973</c:v>
                </c:pt>
                <c:pt idx="106">
                  <c:v>5001.5002886672501</c:v>
                </c:pt>
                <c:pt idx="107">
                  <c:v>4998.7967508505972</c:v>
                </c:pt>
                <c:pt idx="108">
                  <c:v>5115.7561669963361</c:v>
                </c:pt>
                <c:pt idx="109">
                  <c:v>5214.5459558256398</c:v>
                </c:pt>
                <c:pt idx="110">
                  <c:v>5238.4824866709732</c:v>
                </c:pt>
                <c:pt idx="111">
                  <c:v>5360.3624646157878</c:v>
                </c:pt>
                <c:pt idx="112">
                  <c:v>5343.4455565024273</c:v>
                </c:pt>
                <c:pt idx="113">
                  <c:v>5326.2514700604115</c:v>
                </c:pt>
                <c:pt idx="114">
                  <c:v>5315.0490514552466</c:v>
                </c:pt>
                <c:pt idx="115">
                  <c:v>5299.4282019999973</c:v>
                </c:pt>
                <c:pt idx="116">
                  <c:v>5290.3736921552318</c:v>
                </c:pt>
                <c:pt idx="117">
                  <c:v>5345.2249557026134</c:v>
                </c:pt>
                <c:pt idx="118">
                  <c:v>5439.6226061022835</c:v>
                </c:pt>
                <c:pt idx="119">
                  <c:v>5551.7070669116438</c:v>
                </c:pt>
                <c:pt idx="120">
                  <c:v>5560.2758607709566</c:v>
                </c:pt>
                <c:pt idx="121">
                  <c:v>5582.4670246066034</c:v>
                </c:pt>
                <c:pt idx="122">
                  <c:v>5699.5592780513944</c:v>
                </c:pt>
                <c:pt idx="123">
                  <c:v>5847.7398533675641</c:v>
                </c:pt>
                <c:pt idx="124">
                  <c:v>5970.3424101957862</c:v>
                </c:pt>
                <c:pt idx="125">
                  <c:v>6206.4312937862624</c:v>
                </c:pt>
                <c:pt idx="126">
                  <c:v>6501.7240612142205</c:v>
                </c:pt>
                <c:pt idx="127">
                  <c:v>6714.1798578783601</c:v>
                </c:pt>
                <c:pt idx="128">
                  <c:v>6792.3923688581144</c:v>
                </c:pt>
                <c:pt idx="129">
                  <c:v>6773.3074210532141</c:v>
                </c:pt>
                <c:pt idx="130">
                  <c:v>7003.0121073230812</c:v>
                </c:pt>
                <c:pt idx="131">
                  <c:v>8075.0182621699114</c:v>
                </c:pt>
                <c:pt idx="132">
                  <c:v>8302.2776720728434</c:v>
                </c:pt>
                <c:pt idx="133">
                  <c:v>8548.5442447682854</c:v>
                </c:pt>
                <c:pt idx="134">
                  <c:v>8726.7744207937903</c:v>
                </c:pt>
                <c:pt idx="135">
                  <c:v>8851.8917042299454</c:v>
                </c:pt>
                <c:pt idx="136">
                  <c:v>8875.6159740264466</c:v>
                </c:pt>
                <c:pt idx="137">
                  <c:v>9555.2025160699832</c:v>
                </c:pt>
                <c:pt idx="138">
                  <c:v>9650.2403752903174</c:v>
                </c:pt>
                <c:pt idx="139">
                  <c:v>10032.185836162382</c:v>
                </c:pt>
                <c:pt idx="140">
                  <c:v>10135.570808092429</c:v>
                </c:pt>
                <c:pt idx="141">
                  <c:v>10515.189349562412</c:v>
                </c:pt>
                <c:pt idx="142">
                  <c:v>10715.689231463548</c:v>
                </c:pt>
                <c:pt idx="143">
                  <c:v>10906.087234154536</c:v>
                </c:pt>
                <c:pt idx="144">
                  <c:v>11036.554253810236</c:v>
                </c:pt>
                <c:pt idx="145">
                  <c:v>11664.594157388314</c:v>
                </c:pt>
                <c:pt idx="146">
                  <c:v>11773.95063551786</c:v>
                </c:pt>
                <c:pt idx="147">
                  <c:v>11826.856877291773</c:v>
                </c:pt>
                <c:pt idx="148">
                  <c:v>12932.525380155615</c:v>
                </c:pt>
                <c:pt idx="149">
                  <c:v>14280.832756555166</c:v>
                </c:pt>
                <c:pt idx="150">
                  <c:v>14372.71253697039</c:v>
                </c:pt>
                <c:pt idx="151">
                  <c:v>14509.100457195185</c:v>
                </c:pt>
                <c:pt idx="152">
                  <c:v>14703.061734786534</c:v>
                </c:pt>
                <c:pt idx="153">
                  <c:v>14830.627490113018</c:v>
                </c:pt>
                <c:pt idx="154">
                  <c:v>15120.736558776396</c:v>
                </c:pt>
                <c:pt idx="155">
                  <c:v>15359.012309182879</c:v>
                </c:pt>
                <c:pt idx="156">
                  <c:v>15640.24052481702</c:v>
                </c:pt>
                <c:pt idx="157">
                  <c:v>15997.514033111764</c:v>
                </c:pt>
                <c:pt idx="158">
                  <c:v>16059.947980515826</c:v>
                </c:pt>
                <c:pt idx="159">
                  <c:v>16617.139757144716</c:v>
                </c:pt>
                <c:pt idx="160">
                  <c:v>17718.822678422905</c:v>
                </c:pt>
                <c:pt idx="161">
                  <c:v>18257.83606254304</c:v>
                </c:pt>
                <c:pt idx="162">
                  <c:v>19469.398104406646</c:v>
                </c:pt>
                <c:pt idx="163">
                  <c:v>20409.60756316844</c:v>
                </c:pt>
                <c:pt idx="164">
                  <c:v>20704.624748611051</c:v>
                </c:pt>
                <c:pt idx="165">
                  <c:v>22397.211824036433</c:v>
                </c:pt>
                <c:pt idx="166">
                  <c:v>23463.651397885315</c:v>
                </c:pt>
                <c:pt idx="167">
                  <c:v>24305.351483512746</c:v>
                </c:pt>
                <c:pt idx="168">
                  <c:v>24493.939290807768</c:v>
                </c:pt>
                <c:pt idx="169">
                  <c:v>24921.488571223588</c:v>
                </c:pt>
                <c:pt idx="170">
                  <c:v>25251.799293743868</c:v>
                </c:pt>
                <c:pt idx="171">
                  <c:v>25662.4338415493</c:v>
                </c:pt>
                <c:pt idx="172">
                  <c:v>26495.951390898812</c:v>
                </c:pt>
                <c:pt idx="173">
                  <c:v>28011.184378780796</c:v>
                </c:pt>
                <c:pt idx="174">
                  <c:v>28847.384327027012</c:v>
                </c:pt>
                <c:pt idx="175">
                  <c:v>30747.800466457033</c:v>
                </c:pt>
                <c:pt idx="176">
                  <c:v>31519.948967249002</c:v>
                </c:pt>
                <c:pt idx="177">
                  <c:v>32293.390902897016</c:v>
                </c:pt>
                <c:pt idx="178">
                  <c:v>33036.364142551785</c:v>
                </c:pt>
                <c:pt idx="179">
                  <c:v>33062.507415965934</c:v>
                </c:pt>
                <c:pt idx="180">
                  <c:v>34091.960923756247</c:v>
                </c:pt>
                <c:pt idx="181">
                  <c:v>34646.720835662672</c:v>
                </c:pt>
                <c:pt idx="182">
                  <c:v>35546.074941753555</c:v>
                </c:pt>
                <c:pt idx="183">
                  <c:v>35959.141843177342</c:v>
                </c:pt>
                <c:pt idx="184">
                  <c:v>36491.007500329819</c:v>
                </c:pt>
                <c:pt idx="185">
                  <c:v>36778.267289577205</c:v>
                </c:pt>
                <c:pt idx="186">
                  <c:v>36768.809459212578</c:v>
                </c:pt>
                <c:pt idx="187">
                  <c:v>36895.206793009427</c:v>
                </c:pt>
                <c:pt idx="188">
                  <c:v>36921.429025658166</c:v>
                </c:pt>
                <c:pt idx="189">
                  <c:v>37118.233399183024</c:v>
                </c:pt>
                <c:pt idx="190">
                  <c:v>37473.223775911596</c:v>
                </c:pt>
                <c:pt idx="191">
                  <c:v>38083.190867010017</c:v>
                </c:pt>
                <c:pt idx="192">
                  <c:v>38243.062317798613</c:v>
                </c:pt>
                <c:pt idx="193">
                  <c:v>39331.539080908347</c:v>
                </c:pt>
                <c:pt idx="194">
                  <c:v>39393.429939660193</c:v>
                </c:pt>
                <c:pt idx="195">
                  <c:v>39463.643506874301</c:v>
                </c:pt>
                <c:pt idx="196">
                  <c:v>39519.614391471689</c:v>
                </c:pt>
                <c:pt idx="197">
                  <c:v>39516.411845667033</c:v>
                </c:pt>
                <c:pt idx="198">
                  <c:v>39560.074567040923</c:v>
                </c:pt>
                <c:pt idx="199">
                  <c:v>39576.978206327229</c:v>
                </c:pt>
                <c:pt idx="200">
                  <c:v>39559.739313587968</c:v>
                </c:pt>
                <c:pt idx="201">
                  <c:v>39536.920246294561</c:v>
                </c:pt>
                <c:pt idx="202">
                  <c:v>39606.173456710509</c:v>
                </c:pt>
                <c:pt idx="203">
                  <c:v>39577.985160133081</c:v>
                </c:pt>
                <c:pt idx="204">
                  <c:v>39554.296893846629</c:v>
                </c:pt>
                <c:pt idx="205">
                  <c:v>39534.515446105725</c:v>
                </c:pt>
                <c:pt idx="206">
                  <c:v>39567.210678718169</c:v>
                </c:pt>
                <c:pt idx="207">
                  <c:v>39611.677857819843</c:v>
                </c:pt>
                <c:pt idx="208">
                  <c:v>39647.336100619876</c:v>
                </c:pt>
                <c:pt idx="209">
                  <c:v>39691.307262480106</c:v>
                </c:pt>
                <c:pt idx="210">
                  <c:v>39667.045135469278</c:v>
                </c:pt>
                <c:pt idx="211">
                  <c:v>39720.848881308928</c:v>
                </c:pt>
                <c:pt idx="212">
                  <c:v>39799.12723031675</c:v>
                </c:pt>
                <c:pt idx="213">
                  <c:v>39825.58416913166</c:v>
                </c:pt>
                <c:pt idx="214">
                  <c:v>39813.77846197191</c:v>
                </c:pt>
                <c:pt idx="215">
                  <c:v>39875.97674726056</c:v>
                </c:pt>
                <c:pt idx="216">
                  <c:v>39903.266661606795</c:v>
                </c:pt>
                <c:pt idx="217">
                  <c:v>39943.707392546879</c:v>
                </c:pt>
                <c:pt idx="218">
                  <c:v>39938.866857966626</c:v>
                </c:pt>
                <c:pt idx="219">
                  <c:v>39931.940684737398</c:v>
                </c:pt>
                <c:pt idx="220">
                  <c:v>39932.086680433</c:v>
                </c:pt>
                <c:pt idx="221">
                  <c:v>39925.166562734084</c:v>
                </c:pt>
                <c:pt idx="222">
                  <c:v>39916.64845661552</c:v>
                </c:pt>
                <c:pt idx="223">
                  <c:v>39912.458223811853</c:v>
                </c:pt>
                <c:pt idx="224">
                  <c:v>39953.103867965045</c:v>
                </c:pt>
                <c:pt idx="225">
                  <c:v>39968.481242035981</c:v>
                </c:pt>
                <c:pt idx="226">
                  <c:v>39947.160098784938</c:v>
                </c:pt>
                <c:pt idx="227">
                  <c:v>39970.137806191837</c:v>
                </c:pt>
                <c:pt idx="228">
                  <c:v>39942.458585605389</c:v>
                </c:pt>
                <c:pt idx="229">
                  <c:v>39960.799483397182</c:v>
                </c:pt>
                <c:pt idx="230">
                  <c:v>39947.577912841036</c:v>
                </c:pt>
                <c:pt idx="231">
                  <c:v>39940.398187067316</c:v>
                </c:pt>
                <c:pt idx="232">
                  <c:v>39938.845191264503</c:v>
                </c:pt>
                <c:pt idx="233">
                  <c:v>39958.38819720038</c:v>
                </c:pt>
                <c:pt idx="234">
                  <c:v>39954.371239501954</c:v>
                </c:pt>
                <c:pt idx="235">
                  <c:v>40008.241838597918</c:v>
                </c:pt>
                <c:pt idx="236">
                  <c:v>40114.24232028288</c:v>
                </c:pt>
                <c:pt idx="237">
                  <c:v>40094.614257625035</c:v>
                </c:pt>
                <c:pt idx="238">
                  <c:v>40091.792124436732</c:v>
                </c:pt>
                <c:pt idx="239">
                  <c:v>40125.365185303715</c:v>
                </c:pt>
                <c:pt idx="240">
                  <c:v>40165.78228635533</c:v>
                </c:pt>
                <c:pt idx="241">
                  <c:v>40263.141866037047</c:v>
                </c:pt>
                <c:pt idx="242">
                  <c:v>40295.401463662878</c:v>
                </c:pt>
                <c:pt idx="243">
                  <c:v>40446.293553245567</c:v>
                </c:pt>
                <c:pt idx="244">
                  <c:v>40467.375013352612</c:v>
                </c:pt>
                <c:pt idx="245">
                  <c:v>40477.009629928012</c:v>
                </c:pt>
                <c:pt idx="246">
                  <c:v>40504.041587310348</c:v>
                </c:pt>
                <c:pt idx="247">
                  <c:v>40518.471228102295</c:v>
                </c:pt>
                <c:pt idx="248">
                  <c:v>40505.289618688934</c:v>
                </c:pt>
                <c:pt idx="249">
                  <c:v>40551.55274315086</c:v>
                </c:pt>
                <c:pt idx="250">
                  <c:v>40565.133193711139</c:v>
                </c:pt>
                <c:pt idx="251">
                  <c:v>40554.230392794656</c:v>
                </c:pt>
                <c:pt idx="252">
                  <c:v>40561.238580153105</c:v>
                </c:pt>
                <c:pt idx="253">
                  <c:v>40588.901582269806</c:v>
                </c:pt>
                <c:pt idx="254">
                  <c:v>40600.70113413714</c:v>
                </c:pt>
                <c:pt idx="255">
                  <c:v>40629.673441415114</c:v>
                </c:pt>
                <c:pt idx="256">
                  <c:v>40618.820598998966</c:v>
                </c:pt>
                <c:pt idx="257">
                  <c:v>40615.094490154304</c:v>
                </c:pt>
                <c:pt idx="258">
                  <c:v>40618.795585159743</c:v>
                </c:pt>
                <c:pt idx="259">
                  <c:v>40614.781523285783</c:v>
                </c:pt>
                <c:pt idx="260">
                  <c:v>40626.99238971209</c:v>
                </c:pt>
                <c:pt idx="261">
                  <c:v>40702.745652010322</c:v>
                </c:pt>
                <c:pt idx="262">
                  <c:v>40739.85820975151</c:v>
                </c:pt>
                <c:pt idx="263">
                  <c:v>40797.186190444554</c:v>
                </c:pt>
                <c:pt idx="264">
                  <c:v>40805.043245017412</c:v>
                </c:pt>
                <c:pt idx="265">
                  <c:v>40845.383068414914</c:v>
                </c:pt>
                <c:pt idx="266">
                  <c:v>40913.683593445661</c:v>
                </c:pt>
                <c:pt idx="267">
                  <c:v>41016.517564005531</c:v>
                </c:pt>
                <c:pt idx="268">
                  <c:v>41063.933161553337</c:v>
                </c:pt>
                <c:pt idx="269">
                  <c:v>41132.628707199474</c:v>
                </c:pt>
                <c:pt idx="270">
                  <c:v>41216.44596908021</c:v>
                </c:pt>
                <c:pt idx="271">
                  <c:v>41237.185210173229</c:v>
                </c:pt>
                <c:pt idx="272">
                  <c:v>41257.01830750965</c:v>
                </c:pt>
                <c:pt idx="273">
                  <c:v>41240.182260098743</c:v>
                </c:pt>
                <c:pt idx="274">
                  <c:v>41269.982061983756</c:v>
                </c:pt>
                <c:pt idx="275">
                  <c:v>41254.229182504736</c:v>
                </c:pt>
                <c:pt idx="276">
                  <c:v>41353.819683982074</c:v>
                </c:pt>
                <c:pt idx="277">
                  <c:v>41414.16423039604</c:v>
                </c:pt>
                <c:pt idx="278">
                  <c:v>41394.637504745981</c:v>
                </c:pt>
                <c:pt idx="279">
                  <c:v>41385.888119324896</c:v>
                </c:pt>
                <c:pt idx="280">
                  <c:v>41480.885162252591</c:v>
                </c:pt>
                <c:pt idx="281">
                  <c:v>41476.820189523176</c:v>
                </c:pt>
                <c:pt idx="282">
                  <c:v>41490.552308377577</c:v>
                </c:pt>
                <c:pt idx="283">
                  <c:v>41510.843301431545</c:v>
                </c:pt>
                <c:pt idx="284">
                  <c:v>41632.130614236077</c:v>
                </c:pt>
                <c:pt idx="285">
                  <c:v>41622.543448382188</c:v>
                </c:pt>
                <c:pt idx="286">
                  <c:v>41620.643286718405</c:v>
                </c:pt>
                <c:pt idx="287">
                  <c:v>41700.481492717394</c:v>
                </c:pt>
                <c:pt idx="288">
                  <c:v>41705.127068564885</c:v>
                </c:pt>
                <c:pt idx="289">
                  <c:v>41723.494728024205</c:v>
                </c:pt>
                <c:pt idx="290">
                  <c:v>41858.822176421272</c:v>
                </c:pt>
                <c:pt idx="291">
                  <c:v>41897.914112974984</c:v>
                </c:pt>
                <c:pt idx="292">
                  <c:v>41913.418093241533</c:v>
                </c:pt>
                <c:pt idx="293">
                  <c:v>41991.913928083995</c:v>
                </c:pt>
                <c:pt idx="294">
                  <c:v>42077.95918060829</c:v>
                </c:pt>
                <c:pt idx="295">
                  <c:v>42154.828545887387</c:v>
                </c:pt>
                <c:pt idx="296">
                  <c:v>42147.883033154721</c:v>
                </c:pt>
                <c:pt idx="297">
                  <c:v>42194.878529331661</c:v>
                </c:pt>
                <c:pt idx="298">
                  <c:v>42305.57531766843</c:v>
                </c:pt>
                <c:pt idx="299">
                  <c:v>42386.212238529486</c:v>
                </c:pt>
                <c:pt idx="300">
                  <c:v>42421.484170736236</c:v>
                </c:pt>
                <c:pt idx="301">
                  <c:v>42402.170525756934</c:v>
                </c:pt>
                <c:pt idx="302">
                  <c:v>42495.52116276024</c:v>
                </c:pt>
                <c:pt idx="303">
                  <c:v>42571.005744625611</c:v>
                </c:pt>
                <c:pt idx="304">
                  <c:v>42661.08381823777</c:v>
                </c:pt>
                <c:pt idx="305">
                  <c:v>42772.440156645105</c:v>
                </c:pt>
                <c:pt idx="306">
                  <c:v>42935.399850611633</c:v>
                </c:pt>
                <c:pt idx="307">
                  <c:v>42928.602459916714</c:v>
                </c:pt>
                <c:pt idx="308">
                  <c:v>42918.217850563859</c:v>
                </c:pt>
                <c:pt idx="309">
                  <c:v>42974.330596376203</c:v>
                </c:pt>
                <c:pt idx="310">
                  <c:v>43037.728485243599</c:v>
                </c:pt>
                <c:pt idx="311">
                  <c:v>43097.814296140707</c:v>
                </c:pt>
                <c:pt idx="312">
                  <c:v>43111.15783774091</c:v>
                </c:pt>
                <c:pt idx="313">
                  <c:v>43126.444725408757</c:v>
                </c:pt>
                <c:pt idx="314">
                  <c:v>43181.025526884812</c:v>
                </c:pt>
                <c:pt idx="315">
                  <c:v>43242.34433749321</c:v>
                </c:pt>
                <c:pt idx="316">
                  <c:v>43315.555286337469</c:v>
                </c:pt>
                <c:pt idx="317">
                  <c:v>43403.270739791333</c:v>
                </c:pt>
                <c:pt idx="318">
                  <c:v>44576.957838488401</c:v>
                </c:pt>
                <c:pt idx="319">
                  <c:v>44696.671926929659</c:v>
                </c:pt>
                <c:pt idx="320">
                  <c:v>44750.439686697369</c:v>
                </c:pt>
                <c:pt idx="321">
                  <c:v>45049.752330974938</c:v>
                </c:pt>
                <c:pt idx="322">
                  <c:v>46417.762216329917</c:v>
                </c:pt>
                <c:pt idx="323">
                  <c:v>46453.45848564156</c:v>
                </c:pt>
                <c:pt idx="324">
                  <c:v>46503.600474807798</c:v>
                </c:pt>
                <c:pt idx="325">
                  <c:v>46475.586698422878</c:v>
                </c:pt>
                <c:pt idx="326">
                  <c:v>46453.17319825507</c:v>
                </c:pt>
                <c:pt idx="327">
                  <c:v>46439.699016047874</c:v>
                </c:pt>
                <c:pt idx="328">
                  <c:v>46543.257728352663</c:v>
                </c:pt>
                <c:pt idx="329">
                  <c:v>46522.040528568228</c:v>
                </c:pt>
                <c:pt idx="330">
                  <c:v>46570.204567744113</c:v>
                </c:pt>
                <c:pt idx="331">
                  <c:v>46619.140281279979</c:v>
                </c:pt>
                <c:pt idx="332">
                  <c:v>46637.467554213945</c:v>
                </c:pt>
                <c:pt idx="333">
                  <c:v>47004.444287132537</c:v>
                </c:pt>
                <c:pt idx="334">
                  <c:v>47084.723519009698</c:v>
                </c:pt>
                <c:pt idx="335">
                  <c:v>47114.110880031098</c:v>
                </c:pt>
                <c:pt idx="336">
                  <c:v>47108.764499758283</c:v>
                </c:pt>
                <c:pt idx="337">
                  <c:v>47103.312694951084</c:v>
                </c:pt>
                <c:pt idx="338">
                  <c:v>47168.055908506554</c:v>
                </c:pt>
                <c:pt idx="339">
                  <c:v>47193.70631443357</c:v>
                </c:pt>
                <c:pt idx="340">
                  <c:v>47240.16877574737</c:v>
                </c:pt>
                <c:pt idx="341">
                  <c:v>47357.443870530398</c:v>
                </c:pt>
                <c:pt idx="342">
                  <c:v>47408.677096575419</c:v>
                </c:pt>
                <c:pt idx="343">
                  <c:v>47500.601479394405</c:v>
                </c:pt>
                <c:pt idx="344">
                  <c:v>47538.484351732346</c:v>
                </c:pt>
                <c:pt idx="345">
                  <c:v>47542.439860987994</c:v>
                </c:pt>
                <c:pt idx="346">
                  <c:v>47616.769673127528</c:v>
                </c:pt>
                <c:pt idx="347">
                  <c:v>47668.560139885514</c:v>
                </c:pt>
                <c:pt idx="348">
                  <c:v>47662.720963830521</c:v>
                </c:pt>
                <c:pt idx="349">
                  <c:v>47686.875129255328</c:v>
                </c:pt>
                <c:pt idx="350">
                  <c:v>47724.957960399028</c:v>
                </c:pt>
                <c:pt idx="351">
                  <c:v>47708.33005008653</c:v>
                </c:pt>
                <c:pt idx="352">
                  <c:v>47695.608341187813</c:v>
                </c:pt>
                <c:pt idx="353">
                  <c:v>47701.207159984529</c:v>
                </c:pt>
                <c:pt idx="354">
                  <c:v>47694.898203468627</c:v>
                </c:pt>
                <c:pt idx="355">
                  <c:v>47707.594471121352</c:v>
                </c:pt>
                <c:pt idx="356">
                  <c:v>47758.726218183649</c:v>
                </c:pt>
                <c:pt idx="357">
                  <c:v>47812.304835628791</c:v>
                </c:pt>
                <c:pt idx="358">
                  <c:v>47846.457007813086</c:v>
                </c:pt>
                <c:pt idx="359">
                  <c:v>47861.296740335318</c:v>
                </c:pt>
                <c:pt idx="360">
                  <c:v>47906.900195450697</c:v>
                </c:pt>
                <c:pt idx="361">
                  <c:v>47903.572445716163</c:v>
                </c:pt>
                <c:pt idx="362">
                  <c:v>47967.354593449214</c:v>
                </c:pt>
                <c:pt idx="363">
                  <c:v>48011.683536493663</c:v>
                </c:pt>
                <c:pt idx="364">
                  <c:v>48007.15958656375</c:v>
                </c:pt>
                <c:pt idx="365">
                  <c:v>48041.51224772205</c:v>
                </c:pt>
                <c:pt idx="366">
                  <c:v>48083.08498373381</c:v>
                </c:pt>
                <c:pt idx="367">
                  <c:v>48193.370375076978</c:v>
                </c:pt>
                <c:pt idx="368">
                  <c:v>48192.56937001639</c:v>
                </c:pt>
                <c:pt idx="369">
                  <c:v>48207.926456057423</c:v>
                </c:pt>
                <c:pt idx="370">
                  <c:v>48192.681717355597</c:v>
                </c:pt>
                <c:pt idx="371">
                  <c:v>48182.615007657478</c:v>
                </c:pt>
                <c:pt idx="372">
                  <c:v>48244.127670899587</c:v>
                </c:pt>
                <c:pt idx="373">
                  <c:v>48215.627973997325</c:v>
                </c:pt>
                <c:pt idx="374">
                  <c:v>48208.110190380845</c:v>
                </c:pt>
                <c:pt idx="375">
                  <c:v>48262.11229856914</c:v>
                </c:pt>
                <c:pt idx="376">
                  <c:v>48285.867059417855</c:v>
                </c:pt>
                <c:pt idx="377">
                  <c:v>48269.92319925753</c:v>
                </c:pt>
                <c:pt idx="378">
                  <c:v>48280.60960546774</c:v>
                </c:pt>
                <c:pt idx="379">
                  <c:v>48273.674935274146</c:v>
                </c:pt>
                <c:pt idx="380">
                  <c:v>48318.531099733824</c:v>
                </c:pt>
                <c:pt idx="381">
                  <c:v>48332.927156979051</c:v>
                </c:pt>
                <c:pt idx="382">
                  <c:v>48325.373589680763</c:v>
                </c:pt>
                <c:pt idx="383">
                  <c:v>48320.019369940725</c:v>
                </c:pt>
                <c:pt idx="384">
                  <c:v>48379.868080343469</c:v>
                </c:pt>
                <c:pt idx="385">
                  <c:v>48487.002595997561</c:v>
                </c:pt>
                <c:pt idx="386">
                  <c:v>48655.831777634507</c:v>
                </c:pt>
                <c:pt idx="387">
                  <c:v>48722.882167801879</c:v>
                </c:pt>
                <c:pt idx="388">
                  <c:v>48815.027065852155</c:v>
                </c:pt>
                <c:pt idx="389">
                  <c:v>48927.82415086995</c:v>
                </c:pt>
                <c:pt idx="390">
                  <c:v>49038.72400130154</c:v>
                </c:pt>
                <c:pt idx="391">
                  <c:v>49031.670870634298</c:v>
                </c:pt>
                <c:pt idx="392">
                  <c:v>49043.237296263018</c:v>
                </c:pt>
                <c:pt idx="393">
                  <c:v>49072.18398643472</c:v>
                </c:pt>
                <c:pt idx="394">
                  <c:v>49058.883043286478</c:v>
                </c:pt>
                <c:pt idx="395">
                  <c:v>49103.879470105683</c:v>
                </c:pt>
                <c:pt idx="396">
                  <c:v>49084.138538016865</c:v>
                </c:pt>
                <c:pt idx="397">
                  <c:v>49187.641074351639</c:v>
                </c:pt>
                <c:pt idx="398">
                  <c:v>49276.842768048511</c:v>
                </c:pt>
                <c:pt idx="399">
                  <c:v>49322.078666577916</c:v>
                </c:pt>
                <c:pt idx="400">
                  <c:v>49393.612076639816</c:v>
                </c:pt>
                <c:pt idx="401">
                  <c:v>49380.591939947139</c:v>
                </c:pt>
                <c:pt idx="402">
                  <c:v>49373.647021715311</c:v>
                </c:pt>
                <c:pt idx="403">
                  <c:v>49434.599277773843</c:v>
                </c:pt>
                <c:pt idx="404">
                  <c:v>49422.44740876685</c:v>
                </c:pt>
                <c:pt idx="405">
                  <c:v>49473.001449356467</c:v>
                </c:pt>
                <c:pt idx="406">
                  <c:v>49556.309025496186</c:v>
                </c:pt>
                <c:pt idx="407">
                  <c:v>49628.577860919126</c:v>
                </c:pt>
                <c:pt idx="408">
                  <c:v>49695.777667330789</c:v>
                </c:pt>
                <c:pt idx="409">
                  <c:v>49793.196789211572</c:v>
                </c:pt>
                <c:pt idx="410">
                  <c:v>49872.660507821412</c:v>
                </c:pt>
                <c:pt idx="411">
                  <c:v>49963.15312425216</c:v>
                </c:pt>
                <c:pt idx="412">
                  <c:v>50049.014088717275</c:v>
                </c:pt>
                <c:pt idx="413">
                  <c:v>50056.428590077303</c:v>
                </c:pt>
                <c:pt idx="414">
                  <c:v>50112.680943078027</c:v>
                </c:pt>
                <c:pt idx="415">
                  <c:v>50134.016393529659</c:v>
                </c:pt>
                <c:pt idx="416">
                  <c:v>50179.800572145956</c:v>
                </c:pt>
                <c:pt idx="417">
                  <c:v>50161.139548964478</c:v>
                </c:pt>
                <c:pt idx="418">
                  <c:v>50136.760612970029</c:v>
                </c:pt>
                <c:pt idx="419">
                  <c:v>50129.21752214439</c:v>
                </c:pt>
                <c:pt idx="420">
                  <c:v>50168.213839291719</c:v>
                </c:pt>
                <c:pt idx="421">
                  <c:v>50232.877747224265</c:v>
                </c:pt>
                <c:pt idx="422">
                  <c:v>50213.246351087982</c:v>
                </c:pt>
                <c:pt idx="423">
                  <c:v>50298.987393293377</c:v>
                </c:pt>
                <c:pt idx="424">
                  <c:v>50367.834579731498</c:v>
                </c:pt>
                <c:pt idx="425">
                  <c:v>50387.62591375671</c:v>
                </c:pt>
                <c:pt idx="426">
                  <c:v>50381.608122942722</c:v>
                </c:pt>
                <c:pt idx="427">
                  <c:v>50392.552101687674</c:v>
                </c:pt>
                <c:pt idx="428">
                  <c:v>50424.980343350573</c:v>
                </c:pt>
                <c:pt idx="429">
                  <c:v>50457.534309800336</c:v>
                </c:pt>
                <c:pt idx="430">
                  <c:v>50450.875273885256</c:v>
                </c:pt>
                <c:pt idx="431">
                  <c:v>50549.495386758746</c:v>
                </c:pt>
                <c:pt idx="432">
                  <c:v>50540.173447507943</c:v>
                </c:pt>
                <c:pt idx="433">
                  <c:v>50571.914741060849</c:v>
                </c:pt>
                <c:pt idx="434">
                  <c:v>50595.382051363325</c:v>
                </c:pt>
                <c:pt idx="435">
                  <c:v>50640.31071080143</c:v>
                </c:pt>
                <c:pt idx="436">
                  <c:v>50691.908998360879</c:v>
                </c:pt>
                <c:pt idx="437">
                  <c:v>50682.198968807133</c:v>
                </c:pt>
                <c:pt idx="438">
                  <c:v>50696.86827764583</c:v>
                </c:pt>
                <c:pt idx="439">
                  <c:v>50739.725021898397</c:v>
                </c:pt>
                <c:pt idx="440">
                  <c:v>50746.78734503084</c:v>
                </c:pt>
                <c:pt idx="441">
                  <c:v>50725.508900801593</c:v>
                </c:pt>
                <c:pt idx="442">
                  <c:v>50733.903374505993</c:v>
                </c:pt>
                <c:pt idx="443">
                  <c:v>50730.594676642235</c:v>
                </c:pt>
                <c:pt idx="444">
                  <c:v>50702.038783844349</c:v>
                </c:pt>
                <c:pt idx="445">
                  <c:v>50717.634564993154</c:v>
                </c:pt>
                <c:pt idx="446">
                  <c:v>50757.021314721889</c:v>
                </c:pt>
                <c:pt idx="447">
                  <c:v>50758.759082163226</c:v>
                </c:pt>
                <c:pt idx="448">
                  <c:v>50802.236950496241</c:v>
                </c:pt>
                <c:pt idx="449">
                  <c:v>50874.187038705262</c:v>
                </c:pt>
                <c:pt idx="450">
                  <c:v>50854.447315928366</c:v>
                </c:pt>
                <c:pt idx="451">
                  <c:v>50860.396052364114</c:v>
                </c:pt>
                <c:pt idx="452">
                  <c:v>50858.347985595654</c:v>
                </c:pt>
                <c:pt idx="453">
                  <c:v>50907.012309099577</c:v>
                </c:pt>
                <c:pt idx="454">
                  <c:v>50949.377334068929</c:v>
                </c:pt>
                <c:pt idx="455">
                  <c:v>50975.310927909988</c:v>
                </c:pt>
                <c:pt idx="456">
                  <c:v>50996.412679621586</c:v>
                </c:pt>
                <c:pt idx="457">
                  <c:v>50989.516149391085</c:v>
                </c:pt>
                <c:pt idx="458">
                  <c:v>51005.912033359542</c:v>
                </c:pt>
                <c:pt idx="459">
                  <c:v>51000.037833047478</c:v>
                </c:pt>
                <c:pt idx="460">
                  <c:v>51147.628725213966</c:v>
                </c:pt>
                <c:pt idx="461">
                  <c:v>51134.278367087441</c:v>
                </c:pt>
                <c:pt idx="462">
                  <c:v>51285.289732187106</c:v>
                </c:pt>
                <c:pt idx="463">
                  <c:v>51673.739552265164</c:v>
                </c:pt>
                <c:pt idx="464">
                  <c:v>51671.690249501466</c:v>
                </c:pt>
                <c:pt idx="465">
                  <c:v>51688.488717650704</c:v>
                </c:pt>
                <c:pt idx="466">
                  <c:v>51665.855199144891</c:v>
                </c:pt>
                <c:pt idx="467">
                  <c:v>51712.336649924313</c:v>
                </c:pt>
                <c:pt idx="468">
                  <c:v>51737.611319639771</c:v>
                </c:pt>
                <c:pt idx="469">
                  <c:v>51726.559866046082</c:v>
                </c:pt>
                <c:pt idx="470">
                  <c:v>51766.465056784378</c:v>
                </c:pt>
                <c:pt idx="471">
                  <c:v>51829.407005317589</c:v>
                </c:pt>
                <c:pt idx="472">
                  <c:v>51842.660751219912</c:v>
                </c:pt>
                <c:pt idx="473">
                  <c:v>51856.940442661959</c:v>
                </c:pt>
                <c:pt idx="474">
                  <c:v>51869.673717328216</c:v>
                </c:pt>
                <c:pt idx="475">
                  <c:v>51870.206071305263</c:v>
                </c:pt>
                <c:pt idx="476">
                  <c:v>51887.434619327454</c:v>
                </c:pt>
                <c:pt idx="477">
                  <c:v>51938.193014427132</c:v>
                </c:pt>
                <c:pt idx="478">
                  <c:v>52004.703639302163</c:v>
                </c:pt>
                <c:pt idx="479">
                  <c:v>52064.945619265258</c:v>
                </c:pt>
                <c:pt idx="480">
                  <c:v>52074.803960392324</c:v>
                </c:pt>
                <c:pt idx="481">
                  <c:v>52068.316889293426</c:v>
                </c:pt>
                <c:pt idx="482">
                  <c:v>52066.676214926068</c:v>
                </c:pt>
                <c:pt idx="483">
                  <c:v>52066.676214926068</c:v>
                </c:pt>
                <c:pt idx="484">
                  <c:v>52066.676214926068</c:v>
                </c:pt>
                <c:pt idx="485">
                  <c:v>52093.852194338055</c:v>
                </c:pt>
                <c:pt idx="486">
                  <c:v>52092.275923775276</c:v>
                </c:pt>
                <c:pt idx="487">
                  <c:v>52085.805736732247</c:v>
                </c:pt>
                <c:pt idx="488">
                  <c:v>52093.970451441375</c:v>
                </c:pt>
                <c:pt idx="489">
                  <c:v>52104.870273916138</c:v>
                </c:pt>
                <c:pt idx="490">
                  <c:v>52149.825844197294</c:v>
                </c:pt>
                <c:pt idx="491">
                  <c:v>52160.467350960265</c:v>
                </c:pt>
                <c:pt idx="492">
                  <c:v>52145.341791036954</c:v>
                </c:pt>
                <c:pt idx="493">
                  <c:v>52186.59844637441</c:v>
                </c:pt>
                <c:pt idx="494">
                  <c:v>52184.961095529899</c:v>
                </c:pt>
                <c:pt idx="495">
                  <c:v>52194.799551014003</c:v>
                </c:pt>
                <c:pt idx="496">
                  <c:v>52221.575946600235</c:v>
                </c:pt>
                <c:pt idx="497">
                  <c:v>52242.154186621905</c:v>
                </c:pt>
                <c:pt idx="498">
                  <c:v>52232.91327123977</c:v>
                </c:pt>
                <c:pt idx="499">
                  <c:v>52243.952622163801</c:v>
                </c:pt>
                <c:pt idx="500">
                  <c:v>52298.617078854622</c:v>
                </c:pt>
                <c:pt idx="501">
                  <c:v>52330.739156630989</c:v>
                </c:pt>
                <c:pt idx="502">
                  <c:v>52386.222379394683</c:v>
                </c:pt>
                <c:pt idx="503">
                  <c:v>52427.46127463731</c:v>
                </c:pt>
                <c:pt idx="504">
                  <c:v>52470.718876988474</c:v>
                </c:pt>
                <c:pt idx="505">
                  <c:v>52484.360473610803</c:v>
                </c:pt>
                <c:pt idx="506">
                  <c:v>52499.42870911683</c:v>
                </c:pt>
                <c:pt idx="507">
                  <c:v>52508.263062741687</c:v>
                </c:pt>
                <c:pt idx="508">
                  <c:v>52569.799507549455</c:v>
                </c:pt>
                <c:pt idx="509">
                  <c:v>52663.77183977692</c:v>
                </c:pt>
                <c:pt idx="510">
                  <c:v>52672.671170709822</c:v>
                </c:pt>
                <c:pt idx="511">
                  <c:v>52876.377050181261</c:v>
                </c:pt>
                <c:pt idx="512">
                  <c:v>52898.141636265864</c:v>
                </c:pt>
                <c:pt idx="513">
                  <c:v>52915.958689039682</c:v>
                </c:pt>
                <c:pt idx="514">
                  <c:v>52966.659911741874</c:v>
                </c:pt>
                <c:pt idx="515">
                  <c:v>52941.563178133751</c:v>
                </c:pt>
                <c:pt idx="516">
                  <c:v>52967.384145206488</c:v>
                </c:pt>
                <c:pt idx="517">
                  <c:v>52985.87356404835</c:v>
                </c:pt>
                <c:pt idx="518">
                  <c:v>52962.06132749097</c:v>
                </c:pt>
                <c:pt idx="519">
                  <c:v>52991.453538500064</c:v>
                </c:pt>
                <c:pt idx="520">
                  <c:v>53006.41010339171</c:v>
                </c:pt>
                <c:pt idx="521">
                  <c:v>53132.19150413094</c:v>
                </c:pt>
                <c:pt idx="522">
                  <c:v>53123.101839956871</c:v>
                </c:pt>
                <c:pt idx="523">
                  <c:v>53144.749091962723</c:v>
                </c:pt>
                <c:pt idx="524">
                  <c:v>53203.106976368195</c:v>
                </c:pt>
                <c:pt idx="525">
                  <c:v>53248.905580835963</c:v>
                </c:pt>
                <c:pt idx="526">
                  <c:v>53329.839245237119</c:v>
                </c:pt>
                <c:pt idx="527">
                  <c:v>53385.277714965785</c:v>
                </c:pt>
                <c:pt idx="528">
                  <c:v>53405.637063302085</c:v>
                </c:pt>
                <c:pt idx="529">
                  <c:v>53399.71705469711</c:v>
                </c:pt>
                <c:pt idx="530">
                  <c:v>53430.565399361818</c:v>
                </c:pt>
                <c:pt idx="531">
                  <c:v>53449.972983637977</c:v>
                </c:pt>
                <c:pt idx="532">
                  <c:v>53463.143981739551</c:v>
                </c:pt>
                <c:pt idx="533">
                  <c:v>53449.901975057553</c:v>
                </c:pt>
                <c:pt idx="534">
                  <c:v>53565.406564608391</c:v>
                </c:pt>
                <c:pt idx="535">
                  <c:v>53569.017185993456</c:v>
                </c:pt>
                <c:pt idx="536">
                  <c:v>53578.598632427042</c:v>
                </c:pt>
                <c:pt idx="537">
                  <c:v>53566.370614626088</c:v>
                </c:pt>
                <c:pt idx="538">
                  <c:v>53588.56856047648</c:v>
                </c:pt>
                <c:pt idx="539">
                  <c:v>53585.05561539613</c:v>
                </c:pt>
                <c:pt idx="540">
                  <c:v>53562.612501695883</c:v>
                </c:pt>
                <c:pt idx="541">
                  <c:v>53586.32878217016</c:v>
                </c:pt>
                <c:pt idx="542">
                  <c:v>53602.941165372125</c:v>
                </c:pt>
                <c:pt idx="543">
                  <c:v>53619.729460468312</c:v>
                </c:pt>
                <c:pt idx="544">
                  <c:v>53629.68946751883</c:v>
                </c:pt>
                <c:pt idx="545">
                  <c:v>53650.29317735818</c:v>
                </c:pt>
                <c:pt idx="546">
                  <c:v>53656.572632725707</c:v>
                </c:pt>
                <c:pt idx="547">
                  <c:v>53715.552236960539</c:v>
                </c:pt>
                <c:pt idx="548">
                  <c:v>53706.706134778258</c:v>
                </c:pt>
                <c:pt idx="549">
                  <c:v>53719.820800252273</c:v>
                </c:pt>
                <c:pt idx="550">
                  <c:v>53776.549701808755</c:v>
                </c:pt>
                <c:pt idx="551">
                  <c:v>53784.863546983252</c:v>
                </c:pt>
                <c:pt idx="552">
                  <c:v>53849.264698874198</c:v>
                </c:pt>
                <c:pt idx="553">
                  <c:v>53879.654712366566</c:v>
                </c:pt>
                <c:pt idx="554">
                  <c:v>53913.765418560397</c:v>
                </c:pt>
                <c:pt idx="555">
                  <c:v>54011.333684836543</c:v>
                </c:pt>
                <c:pt idx="556">
                  <c:v>54028.527514645684</c:v>
                </c:pt>
                <c:pt idx="557">
                  <c:v>54015.587047194713</c:v>
                </c:pt>
                <c:pt idx="558">
                  <c:v>54070.123906930872</c:v>
                </c:pt>
                <c:pt idx="559">
                  <c:v>54094.522653383836</c:v>
                </c:pt>
                <c:pt idx="560">
                  <c:v>54159.334785688014</c:v>
                </c:pt>
                <c:pt idx="561">
                  <c:v>54265.774335939888</c:v>
                </c:pt>
                <c:pt idx="562">
                  <c:v>54345.399072261753</c:v>
                </c:pt>
                <c:pt idx="563">
                  <c:v>54375.484723920461</c:v>
                </c:pt>
                <c:pt idx="564">
                  <c:v>54372.07615478355</c:v>
                </c:pt>
                <c:pt idx="565">
                  <c:v>54351.648440356548</c:v>
                </c:pt>
                <c:pt idx="566">
                  <c:v>54356.472615899489</c:v>
                </c:pt>
                <c:pt idx="567">
                  <c:v>54358.696185150817</c:v>
                </c:pt>
                <c:pt idx="568">
                  <c:v>54329.323508260954</c:v>
                </c:pt>
                <c:pt idx="569">
                  <c:v>54354.009133891843</c:v>
                </c:pt>
                <c:pt idx="570">
                  <c:v>54350.042508724349</c:v>
                </c:pt>
                <c:pt idx="571">
                  <c:v>54341.435656565009</c:v>
                </c:pt>
                <c:pt idx="572">
                  <c:v>54400.684346148177</c:v>
                </c:pt>
                <c:pt idx="573">
                  <c:v>54463.0789562059</c:v>
                </c:pt>
                <c:pt idx="574">
                  <c:v>54518.196997008592</c:v>
                </c:pt>
                <c:pt idx="575">
                  <c:v>54545.442497167642</c:v>
                </c:pt>
                <c:pt idx="576">
                  <c:v>54539.773305852817</c:v>
                </c:pt>
                <c:pt idx="577">
                  <c:v>54590.945777497902</c:v>
                </c:pt>
                <c:pt idx="578">
                  <c:v>54671.883470834749</c:v>
                </c:pt>
                <c:pt idx="579">
                  <c:v>54667.890665671133</c:v>
                </c:pt>
                <c:pt idx="580">
                  <c:v>54666.355311234096</c:v>
                </c:pt>
                <c:pt idx="581">
                  <c:v>54743.298232550616</c:v>
                </c:pt>
                <c:pt idx="582">
                  <c:v>54836.786933704549</c:v>
                </c:pt>
                <c:pt idx="583">
                  <c:v>54820.198671738945</c:v>
                </c:pt>
                <c:pt idx="584">
                  <c:v>54858.759963718396</c:v>
                </c:pt>
                <c:pt idx="585">
                  <c:v>54919.749317144902</c:v>
                </c:pt>
                <c:pt idx="586">
                  <c:v>54908.161089541281</c:v>
                </c:pt>
                <c:pt idx="587">
                  <c:v>54967.682348832692</c:v>
                </c:pt>
                <c:pt idx="588">
                  <c:v>54998.406605032338</c:v>
                </c:pt>
                <c:pt idx="589">
                  <c:v>55039.33157676804</c:v>
                </c:pt>
                <c:pt idx="590">
                  <c:v>55021.215337481466</c:v>
                </c:pt>
                <c:pt idx="591">
                  <c:v>55026.835381989171</c:v>
                </c:pt>
                <c:pt idx="592">
                  <c:v>55015.859085978031</c:v>
                </c:pt>
                <c:pt idx="593">
                  <c:v>55050.564813646546</c:v>
                </c:pt>
                <c:pt idx="594">
                  <c:v>55066.118961699074</c:v>
                </c:pt>
                <c:pt idx="595">
                  <c:v>55140.151751347315</c:v>
                </c:pt>
                <c:pt idx="596">
                  <c:v>55144.383852048944</c:v>
                </c:pt>
                <c:pt idx="597">
                  <c:v>55130.742650091845</c:v>
                </c:pt>
                <c:pt idx="598">
                  <c:v>55208.554723616748</c:v>
                </c:pt>
                <c:pt idx="599">
                  <c:v>55205.866638801861</c:v>
                </c:pt>
                <c:pt idx="600">
                  <c:v>55244.456509589574</c:v>
                </c:pt>
                <c:pt idx="601">
                  <c:v>55276.855087848082</c:v>
                </c:pt>
                <c:pt idx="602">
                  <c:v>55289.087226148302</c:v>
                </c:pt>
                <c:pt idx="603">
                  <c:v>55334.234492771793</c:v>
                </c:pt>
                <c:pt idx="604">
                  <c:v>55400.633294827494</c:v>
                </c:pt>
                <c:pt idx="605">
                  <c:v>55521.784674416551</c:v>
                </c:pt>
                <c:pt idx="606">
                  <c:v>55506.418203076304</c:v>
                </c:pt>
                <c:pt idx="607">
                  <c:v>55491.668713726802</c:v>
                </c:pt>
                <c:pt idx="608">
                  <c:v>55557.959759742633</c:v>
                </c:pt>
                <c:pt idx="609">
                  <c:v>55674.96770450483</c:v>
                </c:pt>
                <c:pt idx="610">
                  <c:v>55948.251355126529</c:v>
                </c:pt>
                <c:pt idx="611">
                  <c:v>55918.018025732556</c:v>
                </c:pt>
                <c:pt idx="612">
                  <c:v>56022.205540485455</c:v>
                </c:pt>
                <c:pt idx="613">
                  <c:v>56427.079162692506</c:v>
                </c:pt>
                <c:pt idx="614">
                  <c:v>56491.151993917025</c:v>
                </c:pt>
                <c:pt idx="615">
                  <c:v>56656.416184852475</c:v>
                </c:pt>
                <c:pt idx="616">
                  <c:v>56696.300939969798</c:v>
                </c:pt>
                <c:pt idx="617">
                  <c:v>56835.531888695841</c:v>
                </c:pt>
                <c:pt idx="618">
                  <c:v>56821.326374380522</c:v>
                </c:pt>
                <c:pt idx="619">
                  <c:v>56907.928178352529</c:v>
                </c:pt>
                <c:pt idx="620">
                  <c:v>56968.539257542354</c:v>
                </c:pt>
                <c:pt idx="621">
                  <c:v>57060.468944086693</c:v>
                </c:pt>
                <c:pt idx="622">
                  <c:v>57128.452008742213</c:v>
                </c:pt>
                <c:pt idx="623">
                  <c:v>57170.299232194477</c:v>
                </c:pt>
                <c:pt idx="624">
                  <c:v>57227.599915207669</c:v>
                </c:pt>
                <c:pt idx="625">
                  <c:v>57257.570999326483</c:v>
                </c:pt>
                <c:pt idx="626">
                  <c:v>57246.870195655894</c:v>
                </c:pt>
                <c:pt idx="627">
                  <c:v>57260.359627489954</c:v>
                </c:pt>
                <c:pt idx="628">
                  <c:v>57251.223630504835</c:v>
                </c:pt>
                <c:pt idx="629">
                  <c:v>57241.163431276407</c:v>
                </c:pt>
                <c:pt idx="630">
                  <c:v>57261.51494386515</c:v>
                </c:pt>
                <c:pt idx="631">
                  <c:v>57249.795923959013</c:v>
                </c:pt>
                <c:pt idx="632">
                  <c:v>57242.961352282291</c:v>
                </c:pt>
                <c:pt idx="633">
                  <c:v>57247.439319649755</c:v>
                </c:pt>
                <c:pt idx="634">
                  <c:v>57239.773168558502</c:v>
                </c:pt>
                <c:pt idx="635">
                  <c:v>57244.958699678587</c:v>
                </c:pt>
                <c:pt idx="636">
                  <c:v>57248.609729669799</c:v>
                </c:pt>
                <c:pt idx="637">
                  <c:v>57243.480548470747</c:v>
                </c:pt>
                <c:pt idx="638">
                  <c:v>57235.947106278625</c:v>
                </c:pt>
                <c:pt idx="639">
                  <c:v>57224.641720522901</c:v>
                </c:pt>
                <c:pt idx="640">
                  <c:v>57221.91785180739</c:v>
                </c:pt>
                <c:pt idx="641">
                  <c:v>57285.915159012511</c:v>
                </c:pt>
                <c:pt idx="642">
                  <c:v>57268.910637747671</c:v>
                </c:pt>
                <c:pt idx="643">
                  <c:v>57264.098826025227</c:v>
                </c:pt>
                <c:pt idx="644">
                  <c:v>57312.821123493071</c:v>
                </c:pt>
                <c:pt idx="645">
                  <c:v>57318.665664487038</c:v>
                </c:pt>
                <c:pt idx="646">
                  <c:v>57353.774179871514</c:v>
                </c:pt>
                <c:pt idx="647">
                  <c:v>57405.364687528512</c:v>
                </c:pt>
                <c:pt idx="648">
                  <c:v>57398.304573269401</c:v>
                </c:pt>
                <c:pt idx="649">
                  <c:v>57409.899637021976</c:v>
                </c:pt>
                <c:pt idx="650">
                  <c:v>57428.829947258666</c:v>
                </c:pt>
                <c:pt idx="651">
                  <c:v>57479.974266269695</c:v>
                </c:pt>
                <c:pt idx="652">
                  <c:v>57515.341771406012</c:v>
                </c:pt>
                <c:pt idx="653">
                  <c:v>57535.707083072542</c:v>
                </c:pt>
                <c:pt idx="654">
                  <c:v>57900.122978311738</c:v>
                </c:pt>
                <c:pt idx="655">
                  <c:v>58179.440043798371</c:v>
                </c:pt>
                <c:pt idx="656">
                  <c:v>58191.945747597078</c:v>
                </c:pt>
                <c:pt idx="657">
                  <c:v>58181.086293188142</c:v>
                </c:pt>
                <c:pt idx="658">
                  <c:v>58168.357506423527</c:v>
                </c:pt>
                <c:pt idx="659">
                  <c:v>58205.066799781402</c:v>
                </c:pt>
                <c:pt idx="660">
                  <c:v>58242.771265515425</c:v>
                </c:pt>
                <c:pt idx="661">
                  <c:v>58229.242043644277</c:v>
                </c:pt>
                <c:pt idx="662">
                  <c:v>58208.254701357349</c:v>
                </c:pt>
                <c:pt idx="663">
                  <c:v>58194.012016825909</c:v>
                </c:pt>
                <c:pt idx="664">
                  <c:v>58212.649723599839</c:v>
                </c:pt>
                <c:pt idx="665">
                  <c:v>58280.632032773923</c:v>
                </c:pt>
                <c:pt idx="666">
                  <c:v>58270.491954967445</c:v>
                </c:pt>
                <c:pt idx="667">
                  <c:v>58287.861100076057</c:v>
                </c:pt>
                <c:pt idx="668">
                  <c:v>58277.821964622592</c:v>
                </c:pt>
                <c:pt idx="669">
                  <c:v>58336.415225684555</c:v>
                </c:pt>
                <c:pt idx="670">
                  <c:v>58398.401545049339</c:v>
                </c:pt>
                <c:pt idx="671">
                  <c:v>58422.243674831807</c:v>
                </c:pt>
                <c:pt idx="672">
                  <c:v>58456.370127953756</c:v>
                </c:pt>
                <c:pt idx="673">
                  <c:v>58468.957252357432</c:v>
                </c:pt>
                <c:pt idx="674">
                  <c:v>58478.614481719749</c:v>
                </c:pt>
                <c:pt idx="675">
                  <c:v>58531.709475392825</c:v>
                </c:pt>
                <c:pt idx="676">
                  <c:v>58565.786721757511</c:v>
                </c:pt>
                <c:pt idx="677">
                  <c:v>58566.172579049977</c:v>
                </c:pt>
                <c:pt idx="678">
                  <c:v>58897.409760082657</c:v>
                </c:pt>
                <c:pt idx="679">
                  <c:v>59027.939500846333</c:v>
                </c:pt>
                <c:pt idx="680">
                  <c:v>59070.249411468132</c:v>
                </c:pt>
                <c:pt idx="681">
                  <c:v>59086.149591035944</c:v>
                </c:pt>
                <c:pt idx="682">
                  <c:v>59077.13529556249</c:v>
                </c:pt>
                <c:pt idx="683">
                  <c:v>59225.916031769404</c:v>
                </c:pt>
                <c:pt idx="684">
                  <c:v>59254.448358313923</c:v>
                </c:pt>
                <c:pt idx="685">
                  <c:v>59273.416920838165</c:v>
                </c:pt>
                <c:pt idx="686">
                  <c:v>59315.22367183998</c:v>
                </c:pt>
                <c:pt idx="687">
                  <c:v>59322.146302364141</c:v>
                </c:pt>
                <c:pt idx="688">
                  <c:v>59318.125931397037</c:v>
                </c:pt>
                <c:pt idx="689">
                  <c:v>59404.215306493577</c:v>
                </c:pt>
                <c:pt idx="690">
                  <c:v>59424.259527216644</c:v>
                </c:pt>
                <c:pt idx="691">
                  <c:v>59431.322463625947</c:v>
                </c:pt>
                <c:pt idx="692">
                  <c:v>59438.680826925593</c:v>
                </c:pt>
                <c:pt idx="693">
                  <c:v>59474.487840866517</c:v>
                </c:pt>
                <c:pt idx="694">
                  <c:v>59518.993073631806</c:v>
                </c:pt>
                <c:pt idx="695">
                  <c:v>59618.237207754355</c:v>
                </c:pt>
                <c:pt idx="696">
                  <c:v>59680.561949095179</c:v>
                </c:pt>
                <c:pt idx="697">
                  <c:v>59728.667257124405</c:v>
                </c:pt>
                <c:pt idx="698">
                  <c:v>59748.952345837686</c:v>
                </c:pt>
                <c:pt idx="699">
                  <c:v>59754.65117323272</c:v>
                </c:pt>
                <c:pt idx="700">
                  <c:v>59779.777342268404</c:v>
                </c:pt>
                <c:pt idx="701">
                  <c:v>59764.061452595124</c:v>
                </c:pt>
                <c:pt idx="702">
                  <c:v>59803.932868787684</c:v>
                </c:pt>
                <c:pt idx="703">
                  <c:v>59792.36237192167</c:v>
                </c:pt>
                <c:pt idx="704">
                  <c:v>59813.266954847684</c:v>
                </c:pt>
                <c:pt idx="705">
                  <c:v>59789.292651324482</c:v>
                </c:pt>
                <c:pt idx="706">
                  <c:v>59896.617632354311</c:v>
                </c:pt>
                <c:pt idx="707">
                  <c:v>59949.485314179597</c:v>
                </c:pt>
                <c:pt idx="708">
                  <c:v>59954.170392209169</c:v>
                </c:pt>
                <c:pt idx="709">
                  <c:v>59929.576514117674</c:v>
                </c:pt>
                <c:pt idx="710">
                  <c:v>59907.757915893315</c:v>
                </c:pt>
                <c:pt idx="711">
                  <c:v>59892.24583362769</c:v>
                </c:pt>
                <c:pt idx="712">
                  <c:v>59880.678078925135</c:v>
                </c:pt>
                <c:pt idx="713">
                  <c:v>59923.961857505696</c:v>
                </c:pt>
                <c:pt idx="714">
                  <c:v>59980.602667798936</c:v>
                </c:pt>
                <c:pt idx="715">
                  <c:v>60169.90558949655</c:v>
                </c:pt>
                <c:pt idx="716">
                  <c:v>60341.489368822491</c:v>
                </c:pt>
                <c:pt idx="717">
                  <c:v>60434.922435798566</c:v>
                </c:pt>
                <c:pt idx="718">
                  <c:v>60557.724518847273</c:v>
                </c:pt>
                <c:pt idx="719">
                  <c:v>60636.381293991741</c:v>
                </c:pt>
                <c:pt idx="720">
                  <c:v>60681.528578484627</c:v>
                </c:pt>
                <c:pt idx="721">
                  <c:v>60738.085503083872</c:v>
                </c:pt>
                <c:pt idx="722">
                  <c:v>60762.631758249649</c:v>
                </c:pt>
                <c:pt idx="723">
                  <c:v>60841.766763378313</c:v>
                </c:pt>
                <c:pt idx="724">
                  <c:v>60910.803914384276</c:v>
                </c:pt>
                <c:pt idx="725">
                  <c:v>60898.555123909311</c:v>
                </c:pt>
                <c:pt idx="726">
                  <c:v>61200.095327132542</c:v>
                </c:pt>
                <c:pt idx="727">
                  <c:v>61302.853021075214</c:v>
                </c:pt>
                <c:pt idx="728">
                  <c:v>61353.880099118287</c:v>
                </c:pt>
                <c:pt idx="729">
                  <c:v>61512.167220939533</c:v>
                </c:pt>
                <c:pt idx="730">
                  <c:v>61498.332206413819</c:v>
                </c:pt>
                <c:pt idx="731">
                  <c:v>61586.402548490725</c:v>
                </c:pt>
                <c:pt idx="732">
                  <c:v>61670.885190771551</c:v>
                </c:pt>
                <c:pt idx="733">
                  <c:v>61649.839607605158</c:v>
                </c:pt>
                <c:pt idx="734">
                  <c:v>61630.777653776597</c:v>
                </c:pt>
                <c:pt idx="735">
                  <c:v>61631.850935224546</c:v>
                </c:pt>
                <c:pt idx="736">
                  <c:v>61645.720632281169</c:v>
                </c:pt>
                <c:pt idx="737">
                  <c:v>61738.77069824381</c:v>
                </c:pt>
                <c:pt idx="738">
                  <c:v>61744.971239280821</c:v>
                </c:pt>
                <c:pt idx="739">
                  <c:v>61762.707905250456</c:v>
                </c:pt>
                <c:pt idx="740">
                  <c:v>61834.250663781771</c:v>
                </c:pt>
                <c:pt idx="741">
                  <c:v>61879.591812156621</c:v>
                </c:pt>
                <c:pt idx="742">
                  <c:v>61954.467781919695</c:v>
                </c:pt>
                <c:pt idx="743">
                  <c:v>61989.541342348872</c:v>
                </c:pt>
                <c:pt idx="744">
                  <c:v>62066.645471850054</c:v>
                </c:pt>
                <c:pt idx="745">
                  <c:v>62145.951638812207</c:v>
                </c:pt>
                <c:pt idx="746">
                  <c:v>62184.762123390065</c:v>
                </c:pt>
                <c:pt idx="747">
                  <c:v>62232.258287438613</c:v>
                </c:pt>
                <c:pt idx="748">
                  <c:v>62300.491496421586</c:v>
                </c:pt>
                <c:pt idx="749">
                  <c:v>62326.823856573166</c:v>
                </c:pt>
                <c:pt idx="750">
                  <c:v>62525.86428505111</c:v>
                </c:pt>
                <c:pt idx="751">
                  <c:v>62601.988640696989</c:v>
                </c:pt>
                <c:pt idx="752">
                  <c:v>62922.213987106363</c:v>
                </c:pt>
                <c:pt idx="753">
                  <c:v>62907.327299883567</c:v>
                </c:pt>
                <c:pt idx="754">
                  <c:v>63076.806232040042</c:v>
                </c:pt>
                <c:pt idx="755">
                  <c:v>63053.382500043539</c:v>
                </c:pt>
                <c:pt idx="756">
                  <c:v>63046.211286961581</c:v>
                </c:pt>
                <c:pt idx="757">
                  <c:v>63105.921917973923</c:v>
                </c:pt>
                <c:pt idx="758">
                  <c:v>63250.398119272708</c:v>
                </c:pt>
                <c:pt idx="759">
                  <c:v>63298.850194488245</c:v>
                </c:pt>
                <c:pt idx="760">
                  <c:v>63361.043193857142</c:v>
                </c:pt>
                <c:pt idx="761">
                  <c:v>63485.847611716978</c:v>
                </c:pt>
                <c:pt idx="762">
                  <c:v>63467.140931166738</c:v>
                </c:pt>
                <c:pt idx="763">
                  <c:v>63541.867582849773</c:v>
                </c:pt>
                <c:pt idx="764">
                  <c:v>63633.048614687934</c:v>
                </c:pt>
                <c:pt idx="765">
                  <c:v>63702.663399747631</c:v>
                </c:pt>
                <c:pt idx="766">
                  <c:v>63768.500312816715</c:v>
                </c:pt>
                <c:pt idx="767">
                  <c:v>63853.498706835002</c:v>
                </c:pt>
                <c:pt idx="768">
                  <c:v>63910.428753731052</c:v>
                </c:pt>
                <c:pt idx="769">
                  <c:v>63998.593111095972</c:v>
                </c:pt>
                <c:pt idx="770">
                  <c:v>64026.048670664073</c:v>
                </c:pt>
                <c:pt idx="771">
                  <c:v>64078.528473847909</c:v>
                </c:pt>
                <c:pt idx="772">
                  <c:v>64074.692406594084</c:v>
                </c:pt>
                <c:pt idx="773">
                  <c:v>64063.364487718936</c:v>
                </c:pt>
                <c:pt idx="774">
                  <c:v>64108.473021430698</c:v>
                </c:pt>
                <c:pt idx="775">
                  <c:v>64139.645598788375</c:v>
                </c:pt>
                <c:pt idx="776">
                  <c:v>64155.751169837073</c:v>
                </c:pt>
                <c:pt idx="777">
                  <c:v>64132.095032826561</c:v>
                </c:pt>
                <c:pt idx="778">
                  <c:v>64142.713218666249</c:v>
                </c:pt>
                <c:pt idx="779">
                  <c:v>64126.653882500199</c:v>
                </c:pt>
                <c:pt idx="780">
                  <c:v>64204.835473678744</c:v>
                </c:pt>
                <c:pt idx="781">
                  <c:v>64243.64563061628</c:v>
                </c:pt>
                <c:pt idx="782">
                  <c:v>64352.158060685993</c:v>
                </c:pt>
                <c:pt idx="783">
                  <c:v>64388.125748054925</c:v>
                </c:pt>
                <c:pt idx="784">
                  <c:v>64373.464267773474</c:v>
                </c:pt>
                <c:pt idx="785">
                  <c:v>64689.976528678533</c:v>
                </c:pt>
                <c:pt idx="786">
                  <c:v>65203.080560784161</c:v>
                </c:pt>
                <c:pt idx="787">
                  <c:v>65239.327053844863</c:v>
                </c:pt>
                <c:pt idx="788">
                  <c:v>65605.134498464045</c:v>
                </c:pt>
                <c:pt idx="789">
                  <c:v>65687.77199631941</c:v>
                </c:pt>
                <c:pt idx="790">
                  <c:v>65789.96299878991</c:v>
                </c:pt>
                <c:pt idx="791">
                  <c:v>65926.599515396912</c:v>
                </c:pt>
                <c:pt idx="792">
                  <c:v>65961.417410321126</c:v>
                </c:pt>
                <c:pt idx="793">
                  <c:v>66005.603558719537</c:v>
                </c:pt>
                <c:pt idx="794">
                  <c:v>66053.124042820316</c:v>
                </c:pt>
                <c:pt idx="795">
                  <c:v>66098.519675336604</c:v>
                </c:pt>
                <c:pt idx="796">
                  <c:v>66116.352569120339</c:v>
                </c:pt>
                <c:pt idx="797">
                  <c:v>66106.610171011809</c:v>
                </c:pt>
                <c:pt idx="798">
                  <c:v>66104.472617850901</c:v>
                </c:pt>
                <c:pt idx="799">
                  <c:v>66178.345894014361</c:v>
                </c:pt>
                <c:pt idx="800">
                  <c:v>66229.264090678014</c:v>
                </c:pt>
                <c:pt idx="801">
                  <c:v>66239.083704277</c:v>
                </c:pt>
                <c:pt idx="802">
                  <c:v>66220.77548704388</c:v>
                </c:pt>
                <c:pt idx="803">
                  <c:v>66202.254924980385</c:v>
                </c:pt>
                <c:pt idx="804">
                  <c:v>66255.292949095761</c:v>
                </c:pt>
                <c:pt idx="805">
                  <c:v>66287.914066325524</c:v>
                </c:pt>
                <c:pt idx="806">
                  <c:v>66273.472570074649</c:v>
                </c:pt>
                <c:pt idx="807">
                  <c:v>66262.645987320866</c:v>
                </c:pt>
                <c:pt idx="808">
                  <c:v>66299.102418769849</c:v>
                </c:pt>
                <c:pt idx="809">
                  <c:v>66302.476406941001</c:v>
                </c:pt>
                <c:pt idx="810">
                  <c:v>66351.466232358958</c:v>
                </c:pt>
                <c:pt idx="811">
                  <c:v>66413.952495045465</c:v>
                </c:pt>
                <c:pt idx="812">
                  <c:v>66563.267116258925</c:v>
                </c:pt>
                <c:pt idx="813">
                  <c:v>66668.739107144633</c:v>
                </c:pt>
                <c:pt idx="814">
                  <c:v>66710.116117209909</c:v>
                </c:pt>
                <c:pt idx="815">
                  <c:v>66742.008311862184</c:v>
                </c:pt>
                <c:pt idx="816">
                  <c:v>66787.443875882236</c:v>
                </c:pt>
                <c:pt idx="817">
                  <c:v>66783.638601908489</c:v>
                </c:pt>
                <c:pt idx="818">
                  <c:v>66791.757117082569</c:v>
                </c:pt>
                <c:pt idx="819">
                  <c:v>66814.19912067386</c:v>
                </c:pt>
                <c:pt idx="820">
                  <c:v>66840.102685740916</c:v>
                </c:pt>
                <c:pt idx="821">
                  <c:v>66878.24167724904</c:v>
                </c:pt>
                <c:pt idx="822">
                  <c:v>66877.993823298049</c:v>
                </c:pt>
                <c:pt idx="823">
                  <c:v>66987.593661414037</c:v>
                </c:pt>
                <c:pt idx="824">
                  <c:v>67013.463388999575</c:v>
                </c:pt>
                <c:pt idx="825">
                  <c:v>67057.892692933601</c:v>
                </c:pt>
                <c:pt idx="826">
                  <c:v>67028.586322116287</c:v>
                </c:pt>
                <c:pt idx="827">
                  <c:v>67106.563708151123</c:v>
                </c:pt>
                <c:pt idx="828">
                  <c:v>67266.885879994996</c:v>
                </c:pt>
                <c:pt idx="829">
                  <c:v>67312.211353970459</c:v>
                </c:pt>
                <c:pt idx="830">
                  <c:v>67368.502958697878</c:v>
                </c:pt>
                <c:pt idx="831">
                  <c:v>67411.825738509622</c:v>
                </c:pt>
                <c:pt idx="832">
                  <c:v>67488.365980184259</c:v>
                </c:pt>
                <c:pt idx="833">
                  <c:v>67515.668025776977</c:v>
                </c:pt>
                <c:pt idx="834">
                  <c:v>67502.764228372165</c:v>
                </c:pt>
                <c:pt idx="835">
                  <c:v>67550.951532986626</c:v>
                </c:pt>
                <c:pt idx="836">
                  <c:v>67633.669774235648</c:v>
                </c:pt>
                <c:pt idx="837">
                  <c:v>67655.499613005799</c:v>
                </c:pt>
                <c:pt idx="838">
                  <c:v>67701.453728961016</c:v>
                </c:pt>
                <c:pt idx="839">
                  <c:v>67743.356580497246</c:v>
                </c:pt>
                <c:pt idx="840">
                  <c:v>68112.948352867665</c:v>
                </c:pt>
                <c:pt idx="841">
                  <c:v>68617.20563592657</c:v>
                </c:pt>
                <c:pt idx="842">
                  <c:v>68783.515907943249</c:v>
                </c:pt>
                <c:pt idx="843">
                  <c:v>68784.802824518629</c:v>
                </c:pt>
                <c:pt idx="844">
                  <c:v>68872.534846952956</c:v>
                </c:pt>
                <c:pt idx="845">
                  <c:v>68969.799630689362</c:v>
                </c:pt>
                <c:pt idx="846">
                  <c:v>69033.679277630537</c:v>
                </c:pt>
                <c:pt idx="847">
                  <c:v>69036.908989587901</c:v>
                </c:pt>
                <c:pt idx="848">
                  <c:v>69065.310091381485</c:v>
                </c:pt>
                <c:pt idx="849">
                  <c:v>69046.892020792657</c:v>
                </c:pt>
                <c:pt idx="850">
                  <c:v>69032.025390035575</c:v>
                </c:pt>
                <c:pt idx="851">
                  <c:v>69069.52678788628</c:v>
                </c:pt>
                <c:pt idx="852">
                  <c:v>69136.867734076106</c:v>
                </c:pt>
                <c:pt idx="853">
                  <c:v>69208.871793136699</c:v>
                </c:pt>
                <c:pt idx="854">
                  <c:v>69207.184156591087</c:v>
                </c:pt>
                <c:pt idx="855">
                  <c:v>69266.156107148418</c:v>
                </c:pt>
                <c:pt idx="856">
                  <c:v>69357.814896441661</c:v>
                </c:pt>
                <c:pt idx="857">
                  <c:v>69661.222284540898</c:v>
                </c:pt>
                <c:pt idx="858">
                  <c:v>69711.614603132388</c:v>
                </c:pt>
                <c:pt idx="859">
                  <c:v>69905.575354902569</c:v>
                </c:pt>
                <c:pt idx="860">
                  <c:v>69934.784350203729</c:v>
                </c:pt>
                <c:pt idx="861">
                  <c:v>69993.289642155694</c:v>
                </c:pt>
                <c:pt idx="862">
                  <c:v>70105.917600489396</c:v>
                </c:pt>
                <c:pt idx="863">
                  <c:v>70097.873764525619</c:v>
                </c:pt>
                <c:pt idx="864">
                  <c:v>70137.285863077661</c:v>
                </c:pt>
                <c:pt idx="865">
                  <c:v>70143.368323345319</c:v>
                </c:pt>
                <c:pt idx="866">
                  <c:v>70165.055763935627</c:v>
                </c:pt>
                <c:pt idx="867">
                  <c:v>70223.944075869018</c:v>
                </c:pt>
                <c:pt idx="868">
                  <c:v>70267.770352704872</c:v>
                </c:pt>
                <c:pt idx="869">
                  <c:v>70313.29857263391</c:v>
                </c:pt>
                <c:pt idx="870">
                  <c:v>70752.834440852967</c:v>
                </c:pt>
                <c:pt idx="871">
                  <c:v>70942.355634121021</c:v>
                </c:pt>
                <c:pt idx="872">
                  <c:v>71028.961021178577</c:v>
                </c:pt>
                <c:pt idx="873">
                  <c:v>70999.270031163294</c:v>
                </c:pt>
                <c:pt idx="874">
                  <c:v>70979.028294716336</c:v>
                </c:pt>
                <c:pt idx="875">
                  <c:v>70970.459263781435</c:v>
                </c:pt>
                <c:pt idx="876">
                  <c:v>71047.014006059137</c:v>
                </c:pt>
                <c:pt idx="877">
                  <c:v>71044.615758969871</c:v>
                </c:pt>
                <c:pt idx="878">
                  <c:v>71104.562676546644</c:v>
                </c:pt>
                <c:pt idx="879">
                  <c:v>71129.149818142396</c:v>
                </c:pt>
                <c:pt idx="880">
                  <c:v>71158.052068016128</c:v>
                </c:pt>
                <c:pt idx="881">
                  <c:v>71176.839451802065</c:v>
                </c:pt>
                <c:pt idx="882">
                  <c:v>71158.331596624063</c:v>
                </c:pt>
                <c:pt idx="883">
                  <c:v>71219.007731672988</c:v>
                </c:pt>
                <c:pt idx="884">
                  <c:v>71216.417298969958</c:v>
                </c:pt>
                <c:pt idx="885">
                  <c:v>71258.177556436727</c:v>
                </c:pt>
                <c:pt idx="886">
                  <c:v>71328.137931517558</c:v>
                </c:pt>
                <c:pt idx="887">
                  <c:v>71394.590493999262</c:v>
                </c:pt>
                <c:pt idx="888">
                  <c:v>71439.555953863906</c:v>
                </c:pt>
                <c:pt idx="889">
                  <c:v>71432.070138737865</c:v>
                </c:pt>
                <c:pt idx="890">
                  <c:v>71476.654713948679</c:v>
                </c:pt>
                <c:pt idx="891">
                  <c:v>71493.24492076863</c:v>
                </c:pt>
                <c:pt idx="892">
                  <c:v>71514.566958985466</c:v>
                </c:pt>
                <c:pt idx="893">
                  <c:v>71508.593765904414</c:v>
                </c:pt>
                <c:pt idx="894">
                  <c:v>71581.158187626832</c:v>
                </c:pt>
                <c:pt idx="895">
                  <c:v>71571.479086810796</c:v>
                </c:pt>
                <c:pt idx="896">
                  <c:v>71610.135900568988</c:v>
                </c:pt>
                <c:pt idx="897">
                  <c:v>73125.866501253709</c:v>
                </c:pt>
                <c:pt idx="898">
                  <c:v>73960.942801335477</c:v>
                </c:pt>
                <c:pt idx="899">
                  <c:v>73922.82579424826</c:v>
                </c:pt>
                <c:pt idx="900">
                  <c:v>73976.189178761488</c:v>
                </c:pt>
                <c:pt idx="901">
                  <c:v>74022.890376152034</c:v>
                </c:pt>
                <c:pt idx="902">
                  <c:v>74233.713777752142</c:v>
                </c:pt>
                <c:pt idx="903">
                  <c:v>74311.181749181444</c:v>
                </c:pt>
                <c:pt idx="904">
                  <c:v>74298.850665716483</c:v>
                </c:pt>
                <c:pt idx="905">
                  <c:v>74338.841122606143</c:v>
                </c:pt>
                <c:pt idx="906">
                  <c:v>74427.015915785538</c:v>
                </c:pt>
                <c:pt idx="907">
                  <c:v>74413.306479617124</c:v>
                </c:pt>
                <c:pt idx="908">
                  <c:v>74472.246984071171</c:v>
                </c:pt>
                <c:pt idx="909">
                  <c:v>74469.941342147489</c:v>
                </c:pt>
                <c:pt idx="910">
                  <c:v>74497.346581314006</c:v>
                </c:pt>
                <c:pt idx="911">
                  <c:v>74629.441916784752</c:v>
                </c:pt>
                <c:pt idx="912">
                  <c:v>74646.605106542207</c:v>
                </c:pt>
                <c:pt idx="913">
                  <c:v>74682.049067869928</c:v>
                </c:pt>
                <c:pt idx="914">
                  <c:v>74713.145179910251</c:v>
                </c:pt>
                <c:pt idx="915">
                  <c:v>74736.32828663777</c:v>
                </c:pt>
                <c:pt idx="916">
                  <c:v>74729.531226711493</c:v>
                </c:pt>
                <c:pt idx="917">
                  <c:v>74715.381542964198</c:v>
                </c:pt>
                <c:pt idx="918">
                  <c:v>74746.835594638877</c:v>
                </c:pt>
                <c:pt idx="919">
                  <c:v>74737.115293338531</c:v>
                </c:pt>
                <c:pt idx="920">
                  <c:v>74769.966837087413</c:v>
                </c:pt>
                <c:pt idx="921">
                  <c:v>74815.478808456202</c:v>
                </c:pt>
                <c:pt idx="922">
                  <c:v>74809.846324008904</c:v>
                </c:pt>
                <c:pt idx="923">
                  <c:v>74866.105212990617</c:v>
                </c:pt>
                <c:pt idx="924">
                  <c:v>74893.465833047856</c:v>
                </c:pt>
                <c:pt idx="925">
                  <c:v>74907.65711085136</c:v>
                </c:pt>
                <c:pt idx="926">
                  <c:v>74968.04597870502</c:v>
                </c:pt>
                <c:pt idx="927">
                  <c:v>75022.860569007229</c:v>
                </c:pt>
                <c:pt idx="928">
                  <c:v>75180.270892691362</c:v>
                </c:pt>
                <c:pt idx="929">
                  <c:v>75183.153421119277</c:v>
                </c:pt>
                <c:pt idx="930">
                  <c:v>75220.232193929362</c:v>
                </c:pt>
                <c:pt idx="931">
                  <c:v>75243.41617602839</c:v>
                </c:pt>
                <c:pt idx="932">
                  <c:v>75258.179150463286</c:v>
                </c:pt>
                <c:pt idx="933">
                  <c:v>75328.257707990691</c:v>
                </c:pt>
                <c:pt idx="934">
                  <c:v>75347.608903944711</c:v>
                </c:pt>
                <c:pt idx="935">
                  <c:v>75389.869114270798</c:v>
                </c:pt>
                <c:pt idx="936">
                  <c:v>75399.323447822026</c:v>
                </c:pt>
                <c:pt idx="937">
                  <c:v>75401.488038099211</c:v>
                </c:pt>
                <c:pt idx="938">
                  <c:v>75420.423129130475</c:v>
                </c:pt>
                <c:pt idx="939">
                  <c:v>75422.735205408142</c:v>
                </c:pt>
                <c:pt idx="940">
                  <c:v>75451.464991043264</c:v>
                </c:pt>
                <c:pt idx="941">
                  <c:v>75459.995930511795</c:v>
                </c:pt>
                <c:pt idx="942">
                  <c:v>75550.993832027438</c:v>
                </c:pt>
                <c:pt idx="943">
                  <c:v>75662.005948361912</c:v>
                </c:pt>
                <c:pt idx="944">
                  <c:v>75738.795939746895</c:v>
                </c:pt>
                <c:pt idx="945">
                  <c:v>75759.097133062445</c:v>
                </c:pt>
                <c:pt idx="946">
                  <c:v>76194.666683586198</c:v>
                </c:pt>
                <c:pt idx="947">
                  <c:v>76344.674046877321</c:v>
                </c:pt>
                <c:pt idx="948">
                  <c:v>76426.415396305718</c:v>
                </c:pt>
                <c:pt idx="949">
                  <c:v>76411.078406849076</c:v>
                </c:pt>
                <c:pt idx="950">
                  <c:v>76482.095601218112</c:v>
                </c:pt>
                <c:pt idx="951">
                  <c:v>76524.008946161397</c:v>
                </c:pt>
                <c:pt idx="952">
                  <c:v>76675.541677157584</c:v>
                </c:pt>
                <c:pt idx="953">
                  <c:v>76773.910363717398</c:v>
                </c:pt>
                <c:pt idx="954">
                  <c:v>76806.255150776065</c:v>
                </c:pt>
                <c:pt idx="955">
                  <c:v>76911.788398662567</c:v>
                </c:pt>
                <c:pt idx="956">
                  <c:v>77513.480388142911</c:v>
                </c:pt>
                <c:pt idx="957">
                  <c:v>77685.001727910581</c:v>
                </c:pt>
                <c:pt idx="958">
                  <c:v>77741.538718083248</c:v>
                </c:pt>
                <c:pt idx="959">
                  <c:v>77767.305029720097</c:v>
                </c:pt>
                <c:pt idx="960">
                  <c:v>77785.466748159073</c:v>
                </c:pt>
                <c:pt idx="961">
                  <c:v>77779.570236761938</c:v>
                </c:pt>
                <c:pt idx="962">
                  <c:v>77914.585362044498</c:v>
                </c:pt>
                <c:pt idx="963">
                  <c:v>77922.727815900216</c:v>
                </c:pt>
                <c:pt idx="964">
                  <c:v>77942.216607372058</c:v>
                </c:pt>
                <c:pt idx="965">
                  <c:v>77934.646333597266</c:v>
                </c:pt>
                <c:pt idx="966">
                  <c:v>78116.36218706888</c:v>
                </c:pt>
                <c:pt idx="967">
                  <c:v>78129.656434570177</c:v>
                </c:pt>
                <c:pt idx="968">
                  <c:v>78187.287613422392</c:v>
                </c:pt>
                <c:pt idx="969">
                  <c:v>78263.776020804624</c:v>
                </c:pt>
                <c:pt idx="970">
                  <c:v>78295.457967241528</c:v>
                </c:pt>
                <c:pt idx="971">
                  <c:v>78410.688341651025</c:v>
                </c:pt>
                <c:pt idx="972">
                  <c:v>78462.514143236956</c:v>
                </c:pt>
                <c:pt idx="973">
                  <c:v>78644.351060290661</c:v>
                </c:pt>
                <c:pt idx="974">
                  <c:v>78638.661421788958</c:v>
                </c:pt>
                <c:pt idx="975">
                  <c:v>78739.372077196473</c:v>
                </c:pt>
                <c:pt idx="976">
                  <c:v>78728.462334012365</c:v>
                </c:pt>
                <c:pt idx="977">
                  <c:v>78752.393135335558</c:v>
                </c:pt>
                <c:pt idx="978">
                  <c:v>78779.927729112125</c:v>
                </c:pt>
                <c:pt idx="979">
                  <c:v>78858.187939239957</c:v>
                </c:pt>
                <c:pt idx="980">
                  <c:v>78950.821472270924</c:v>
                </c:pt>
                <c:pt idx="981">
                  <c:v>79080.613750563847</c:v>
                </c:pt>
                <c:pt idx="982">
                  <c:v>79180.357581590186</c:v>
                </c:pt>
                <c:pt idx="983">
                  <c:v>79260.736837606601</c:v>
                </c:pt>
                <c:pt idx="984">
                  <c:v>79273.018954565981</c:v>
                </c:pt>
                <c:pt idx="985">
                  <c:v>79264.283654237457</c:v>
                </c:pt>
                <c:pt idx="986">
                  <c:v>79295.862485041944</c:v>
                </c:pt>
                <c:pt idx="987">
                  <c:v>79366.827770105869</c:v>
                </c:pt>
                <c:pt idx="988">
                  <c:v>79409.699821301198</c:v>
                </c:pt>
                <c:pt idx="989">
                  <c:v>79450.627447032151</c:v>
                </c:pt>
                <c:pt idx="990">
                  <c:v>79768.537432772428</c:v>
                </c:pt>
                <c:pt idx="991">
                  <c:v>79839.662532046365</c:v>
                </c:pt>
                <c:pt idx="992">
                  <c:v>79924.753937223431</c:v>
                </c:pt>
                <c:pt idx="993">
                  <c:v>80035.584142546679</c:v>
                </c:pt>
                <c:pt idx="994">
                  <c:v>80025.702428948731</c:v>
                </c:pt>
                <c:pt idx="995">
                  <c:v>80015.364011986923</c:v>
                </c:pt>
                <c:pt idx="996">
                  <c:v>80082.470141844227</c:v>
                </c:pt>
                <c:pt idx="997">
                  <c:v>80198.589986332823</c:v>
                </c:pt>
                <c:pt idx="998">
                  <c:v>80186.877424283753</c:v>
                </c:pt>
                <c:pt idx="999">
                  <c:v>80259.192456798643</c:v>
                </c:pt>
                <c:pt idx="1000">
                  <c:v>80423.829201997214</c:v>
                </c:pt>
                <c:pt idx="1001">
                  <c:v>80440.063130586088</c:v>
                </c:pt>
                <c:pt idx="1002">
                  <c:v>80532.084241468678</c:v>
                </c:pt>
                <c:pt idx="1003">
                  <c:v>80638.495871437088</c:v>
                </c:pt>
                <c:pt idx="1004">
                  <c:v>80658.366225882899</c:v>
                </c:pt>
                <c:pt idx="1005">
                  <c:v>80728.446510452573</c:v>
                </c:pt>
                <c:pt idx="1006">
                  <c:v>80765.836069004508</c:v>
                </c:pt>
                <c:pt idx="1007">
                  <c:v>80790.749116227555</c:v>
                </c:pt>
                <c:pt idx="1008">
                  <c:v>80881.934879415785</c:v>
                </c:pt>
                <c:pt idx="1009">
                  <c:v>80918.796405072761</c:v>
                </c:pt>
                <c:pt idx="1010">
                  <c:v>80933.588546369414</c:v>
                </c:pt>
                <c:pt idx="1011">
                  <c:v>80927.914204391927</c:v>
                </c:pt>
                <c:pt idx="1012">
                  <c:v>80949.626619473245</c:v>
                </c:pt>
                <c:pt idx="1013">
                  <c:v>81026.144170332496</c:v>
                </c:pt>
                <c:pt idx="1014">
                  <c:v>81015.301983942554</c:v>
                </c:pt>
                <c:pt idx="1015">
                  <c:v>81024.638514208884</c:v>
                </c:pt>
                <c:pt idx="1016">
                  <c:v>81034.40583227665</c:v>
                </c:pt>
                <c:pt idx="1017">
                  <c:v>81090.44563035469</c:v>
                </c:pt>
                <c:pt idx="1018">
                  <c:v>81068.428377493896</c:v>
                </c:pt>
                <c:pt idx="1019">
                  <c:v>81061.366582958726</c:v>
                </c:pt>
                <c:pt idx="1020">
                  <c:v>81077.024127352037</c:v>
                </c:pt>
                <c:pt idx="1021">
                  <c:v>81065.578383728222</c:v>
                </c:pt>
                <c:pt idx="1022">
                  <c:v>81063.427058632325</c:v>
                </c:pt>
                <c:pt idx="1023">
                  <c:v>81052.238928924198</c:v>
                </c:pt>
                <c:pt idx="1024">
                  <c:v>81126.434338032836</c:v>
                </c:pt>
                <c:pt idx="1025">
                  <c:v>81176.609316189584</c:v>
                </c:pt>
                <c:pt idx="1026">
                  <c:v>81364.862995803225</c:v>
                </c:pt>
                <c:pt idx="1027">
                  <c:v>81374.269743690646</c:v>
                </c:pt>
                <c:pt idx="1028">
                  <c:v>81372.073200679079</c:v>
                </c:pt>
                <c:pt idx="1029">
                  <c:v>81540.445952922848</c:v>
                </c:pt>
                <c:pt idx="1030">
                  <c:v>81711.453017432097</c:v>
                </c:pt>
                <c:pt idx="1031">
                  <c:v>81802.72881820472</c:v>
                </c:pt>
                <c:pt idx="1032">
                  <c:v>81834.380977806053</c:v>
                </c:pt>
                <c:pt idx="1033">
                  <c:v>82009.572673285191</c:v>
                </c:pt>
                <c:pt idx="1034">
                  <c:v>82138.737361600579</c:v>
                </c:pt>
                <c:pt idx="1035">
                  <c:v>82386.568397787298</c:v>
                </c:pt>
                <c:pt idx="1036">
                  <c:v>82435.786049248141</c:v>
                </c:pt>
                <c:pt idx="1037">
                  <c:v>82666.83346082877</c:v>
                </c:pt>
                <c:pt idx="1038">
                  <c:v>83690.011041495134</c:v>
                </c:pt>
                <c:pt idx="1039">
                  <c:v>84738.9052599118</c:v>
                </c:pt>
                <c:pt idx="1040">
                  <c:v>84849.865365642123</c:v>
                </c:pt>
                <c:pt idx="1041">
                  <c:v>84976.767835459759</c:v>
                </c:pt>
                <c:pt idx="1042">
                  <c:v>85182.714700800818</c:v>
                </c:pt>
                <c:pt idx="1043">
                  <c:v>85208.142586575399</c:v>
                </c:pt>
                <c:pt idx="1044">
                  <c:v>85272.178625813089</c:v>
                </c:pt>
                <c:pt idx="1045">
                  <c:v>85352.964929043534</c:v>
                </c:pt>
                <c:pt idx="1046">
                  <c:v>85336.977204579409</c:v>
                </c:pt>
                <c:pt idx="1047">
                  <c:v>85425.591935910212</c:v>
                </c:pt>
                <c:pt idx="1048">
                  <c:v>85411.449220360519</c:v>
                </c:pt>
                <c:pt idx="1049">
                  <c:v>85463.343289385244</c:v>
                </c:pt>
                <c:pt idx="1050">
                  <c:v>85627.003867339081</c:v>
                </c:pt>
                <c:pt idx="1051">
                  <c:v>85621.076715760282</c:v>
                </c:pt>
                <c:pt idx="1052">
                  <c:v>85662.725069765074</c:v>
                </c:pt>
                <c:pt idx="1053">
                  <c:v>85706.698173429599</c:v>
                </c:pt>
                <c:pt idx="1054">
                  <c:v>85824.731791939499</c:v>
                </c:pt>
                <c:pt idx="1055">
                  <c:v>85907.229958012293</c:v>
                </c:pt>
                <c:pt idx="1056">
                  <c:v>85977.211159395651</c:v>
                </c:pt>
                <c:pt idx="1057">
                  <c:v>86051.116592141057</c:v>
                </c:pt>
                <c:pt idx="1058">
                  <c:v>86061.076100344158</c:v>
                </c:pt>
                <c:pt idx="1059">
                  <c:v>86089.950453518366</c:v>
                </c:pt>
                <c:pt idx="1060">
                  <c:v>86100.751211342082</c:v>
                </c:pt>
                <c:pt idx="1061">
                  <c:v>86087.069689793425</c:v>
                </c:pt>
                <c:pt idx="1062">
                  <c:v>86105.288766493351</c:v>
                </c:pt>
                <c:pt idx="1063">
                  <c:v>86088.327006287102</c:v>
                </c:pt>
                <c:pt idx="1064">
                  <c:v>86193.867550860916</c:v>
                </c:pt>
                <c:pt idx="1065">
                  <c:v>86448.998290856907</c:v>
                </c:pt>
                <c:pt idx="1066">
                  <c:v>86727.375653757146</c:v>
                </c:pt>
                <c:pt idx="1067">
                  <c:v>86737.278579740581</c:v>
                </c:pt>
                <c:pt idx="1068">
                  <c:v>86802.24011154419</c:v>
                </c:pt>
                <c:pt idx="1069">
                  <c:v>86779.838909943195</c:v>
                </c:pt>
                <c:pt idx="1070">
                  <c:v>86835.041125492105</c:v>
                </c:pt>
                <c:pt idx="1071">
                  <c:v>86841.418936967588</c:v>
                </c:pt>
                <c:pt idx="1072">
                  <c:v>86833.535428786185</c:v>
                </c:pt>
                <c:pt idx="1073">
                  <c:v>86885.438395943245</c:v>
                </c:pt>
                <c:pt idx="1074">
                  <c:v>86873.561294425861</c:v>
                </c:pt>
                <c:pt idx="1075">
                  <c:v>86884.472961665175</c:v>
                </c:pt>
                <c:pt idx="1076">
                  <c:v>86875.764419812986</c:v>
                </c:pt>
                <c:pt idx="1077">
                  <c:v>86949.691275122925</c:v>
                </c:pt>
                <c:pt idx="1078">
                  <c:v>87055.836916353772</c:v>
                </c:pt>
                <c:pt idx="1079">
                  <c:v>87176.716652060117</c:v>
                </c:pt>
                <c:pt idx="1080">
                  <c:v>87190.821537835553</c:v>
                </c:pt>
                <c:pt idx="1081">
                  <c:v>87189.604103755133</c:v>
                </c:pt>
                <c:pt idx="1082">
                  <c:v>87289.562427350102</c:v>
                </c:pt>
                <c:pt idx="1083">
                  <c:v>87408.90049007356</c:v>
                </c:pt>
                <c:pt idx="1084">
                  <c:v>87742.036267477539</c:v>
                </c:pt>
                <c:pt idx="1085">
                  <c:v>87980.398839037865</c:v>
                </c:pt>
                <c:pt idx="1086">
                  <c:v>88569.850870107723</c:v>
                </c:pt>
                <c:pt idx="1087">
                  <c:v>88679.853486401145</c:v>
                </c:pt>
                <c:pt idx="1088">
                  <c:v>88842.618247422652</c:v>
                </c:pt>
                <c:pt idx="1089">
                  <c:v>89350.020960359223</c:v>
                </c:pt>
                <c:pt idx="1090">
                  <c:v>89496.080736237447</c:v>
                </c:pt>
                <c:pt idx="1091">
                  <c:v>89951.453027162715</c:v>
                </c:pt>
                <c:pt idx="1092">
                  <c:v>90243.10544477831</c:v>
                </c:pt>
                <c:pt idx="1093">
                  <c:v>91151.882738696557</c:v>
                </c:pt>
                <c:pt idx="1094">
                  <c:v>91634.023321027824</c:v>
                </c:pt>
                <c:pt idx="1095">
                  <c:v>92074.13867654826</c:v>
                </c:pt>
                <c:pt idx="1096">
                  <c:v>92243.87390322017</c:v>
                </c:pt>
                <c:pt idx="1097">
                  <c:v>92258.395728157033</c:v>
                </c:pt>
                <c:pt idx="1098">
                  <c:v>92363.633547968755</c:v>
                </c:pt>
                <c:pt idx="1099">
                  <c:v>92534.344965066601</c:v>
                </c:pt>
                <c:pt idx="1100">
                  <c:v>92819.894816057946</c:v>
                </c:pt>
                <c:pt idx="1101">
                  <c:v>94169.046286242519</c:v>
                </c:pt>
                <c:pt idx="1102">
                  <c:v>94679.49971035264</c:v>
                </c:pt>
                <c:pt idx="1103">
                  <c:v>94889.706705748715</c:v>
                </c:pt>
                <c:pt idx="1104">
                  <c:v>95362.207701764753</c:v>
                </c:pt>
                <c:pt idx="1105">
                  <c:v>95597.711612385174</c:v>
                </c:pt>
                <c:pt idx="1106">
                  <c:v>96203.973259476988</c:v>
                </c:pt>
                <c:pt idx="1107">
                  <c:v>96305.762903132825</c:v>
                </c:pt>
                <c:pt idx="1108">
                  <c:v>96687.665501509589</c:v>
                </c:pt>
                <c:pt idx="1109">
                  <c:v>97573.197512588435</c:v>
                </c:pt>
                <c:pt idx="1110">
                  <c:v>98100.909197897403</c:v>
                </c:pt>
                <c:pt idx="1111">
                  <c:v>98638.738167176183</c:v>
                </c:pt>
                <c:pt idx="1112">
                  <c:v>98754.704760827866</c:v>
                </c:pt>
                <c:pt idx="1113">
                  <c:v>100311.36398599547</c:v>
                </c:pt>
                <c:pt idx="1114">
                  <c:v>101965.15458498124</c:v>
                </c:pt>
                <c:pt idx="1115">
                  <c:v>102545.35239732449</c:v>
                </c:pt>
                <c:pt idx="1116">
                  <c:v>103920.9009145918</c:v>
                </c:pt>
                <c:pt idx="1117">
                  <c:v>104780.63166361602</c:v>
                </c:pt>
                <c:pt idx="1118">
                  <c:v>105645.74943297764</c:v>
                </c:pt>
                <c:pt idx="1119">
                  <c:v>105911.57996661469</c:v>
                </c:pt>
                <c:pt idx="1120">
                  <c:v>106162.08656721938</c:v>
                </c:pt>
                <c:pt idx="1121">
                  <c:v>106568.44895360782</c:v>
                </c:pt>
                <c:pt idx="1122">
                  <c:v>107285.99810556832</c:v>
                </c:pt>
                <c:pt idx="1123">
                  <c:v>107732.87330365161</c:v>
                </c:pt>
                <c:pt idx="1124">
                  <c:v>107834.66120276644</c:v>
                </c:pt>
                <c:pt idx="1125">
                  <c:v>108405.85393215784</c:v>
                </c:pt>
                <c:pt idx="1126">
                  <c:v>108771.43846531204</c:v>
                </c:pt>
                <c:pt idx="1127">
                  <c:v>108972.33750200215</c:v>
                </c:pt>
                <c:pt idx="1128">
                  <c:v>109300.49823634623</c:v>
                </c:pt>
                <c:pt idx="1129">
                  <c:v>109998.62713634149</c:v>
                </c:pt>
                <c:pt idx="1130">
                  <c:v>110082.90848386356</c:v>
                </c:pt>
                <c:pt idx="1131">
                  <c:v>110224.44778049817</c:v>
                </c:pt>
                <c:pt idx="1132">
                  <c:v>110317.91727403359</c:v>
                </c:pt>
                <c:pt idx="1133">
                  <c:v>110379.67349632946</c:v>
                </c:pt>
                <c:pt idx="1134">
                  <c:v>110665.76301866217</c:v>
                </c:pt>
                <c:pt idx="1135">
                  <c:v>110636.80529758138</c:v>
                </c:pt>
                <c:pt idx="1136">
                  <c:v>110721.83537911497</c:v>
                </c:pt>
                <c:pt idx="1137">
                  <c:v>110825.98387590048</c:v>
                </c:pt>
                <c:pt idx="1138">
                  <c:v>110827.4542408103</c:v>
                </c:pt>
                <c:pt idx="1139">
                  <c:v>110891.83651835953</c:v>
                </c:pt>
                <c:pt idx="1140">
                  <c:v>111035.39350001841</c:v>
                </c:pt>
                <c:pt idx="1141">
                  <c:v>110993.62775211656</c:v>
                </c:pt>
                <c:pt idx="1142">
                  <c:v>111311.39286251894</c:v>
                </c:pt>
                <c:pt idx="1143">
                  <c:v>111366.32350276418</c:v>
                </c:pt>
                <c:pt idx="1144">
                  <c:v>111378.43669131896</c:v>
                </c:pt>
                <c:pt idx="1145">
                  <c:v>111552.06007137579</c:v>
                </c:pt>
                <c:pt idx="1146">
                  <c:v>111747.91342913145</c:v>
                </c:pt>
                <c:pt idx="1147">
                  <c:v>112074.07224826634</c:v>
                </c:pt>
                <c:pt idx="1148">
                  <c:v>112107.18905134103</c:v>
                </c:pt>
                <c:pt idx="1149">
                  <c:v>112351.3441832371</c:v>
                </c:pt>
                <c:pt idx="1150">
                  <c:v>112409.88209680317</c:v>
                </c:pt>
                <c:pt idx="1151">
                  <c:v>112595.50300937062</c:v>
                </c:pt>
                <c:pt idx="1152">
                  <c:v>112691.70378076359</c:v>
                </c:pt>
                <c:pt idx="1153">
                  <c:v>112766.12893716671</c:v>
                </c:pt>
                <c:pt idx="1154">
                  <c:v>112909.72666738401</c:v>
                </c:pt>
                <c:pt idx="1155">
                  <c:v>112951.7893575101</c:v>
                </c:pt>
                <c:pt idx="1156">
                  <c:v>112997.54390685423</c:v>
                </c:pt>
                <c:pt idx="1157">
                  <c:v>113421.29372336004</c:v>
                </c:pt>
                <c:pt idx="1158">
                  <c:v>114545.58116041881</c:v>
                </c:pt>
                <c:pt idx="1159">
                  <c:v>115725.7994218665</c:v>
                </c:pt>
                <c:pt idx="1160">
                  <c:v>116015.59054444452</c:v>
                </c:pt>
                <c:pt idx="1161">
                  <c:v>116632.54365194555</c:v>
                </c:pt>
                <c:pt idx="1162">
                  <c:v>116819.88512694286</c:v>
                </c:pt>
                <c:pt idx="1163">
                  <c:v>116971.78229035178</c:v>
                </c:pt>
                <c:pt idx="1164">
                  <c:v>117081.54571784684</c:v>
                </c:pt>
                <c:pt idx="1165">
                  <c:v>117135.44595530747</c:v>
                </c:pt>
                <c:pt idx="1166">
                  <c:v>117219.98713522649</c:v>
                </c:pt>
                <c:pt idx="1167">
                  <c:v>117327.9229818726</c:v>
                </c:pt>
                <c:pt idx="1168">
                  <c:v>117350.08165453712</c:v>
                </c:pt>
                <c:pt idx="1169">
                  <c:v>117527.31507466486</c:v>
                </c:pt>
                <c:pt idx="1170">
                  <c:v>117939.08412949031</c:v>
                </c:pt>
                <c:pt idx="1171">
                  <c:v>117884.48384747155</c:v>
                </c:pt>
                <c:pt idx="1172">
                  <c:v>118448.26569865194</c:v>
                </c:pt>
                <c:pt idx="1173">
                  <c:v>118664.26159311809</c:v>
                </c:pt>
                <c:pt idx="1174">
                  <c:v>118699.421678688</c:v>
                </c:pt>
                <c:pt idx="1175">
                  <c:v>118830.87160765681</c:v>
                </c:pt>
                <c:pt idx="1176">
                  <c:v>118927.31885308046</c:v>
                </c:pt>
                <c:pt idx="1177">
                  <c:v>119327.98536421765</c:v>
                </c:pt>
                <c:pt idx="1178">
                  <c:v>119360.11549693218</c:v>
                </c:pt>
                <c:pt idx="1179">
                  <c:v>119448.41730660887</c:v>
                </c:pt>
                <c:pt idx="1180">
                  <c:v>119434.95412431253</c:v>
                </c:pt>
                <c:pt idx="1181">
                  <c:v>119938.16321762768</c:v>
                </c:pt>
                <c:pt idx="1182">
                  <c:v>120393.91753140737</c:v>
                </c:pt>
                <c:pt idx="1183">
                  <c:v>121472.94533852219</c:v>
                </c:pt>
                <c:pt idx="1184">
                  <c:v>121432.32452165152</c:v>
                </c:pt>
                <c:pt idx="1185">
                  <c:v>122297.62547791467</c:v>
                </c:pt>
                <c:pt idx="1186">
                  <c:v>124239.07635749993</c:v>
                </c:pt>
                <c:pt idx="1187">
                  <c:v>125885.51762531359</c:v>
                </c:pt>
                <c:pt idx="1188">
                  <c:v>126151.968857912</c:v>
                </c:pt>
                <c:pt idx="1189">
                  <c:v>126945.8794618556</c:v>
                </c:pt>
                <c:pt idx="1190">
                  <c:v>127275.10919784088</c:v>
                </c:pt>
                <c:pt idx="1191">
                  <c:v>127352.38668150851</c:v>
                </c:pt>
                <c:pt idx="1192">
                  <c:v>127568.39100498415</c:v>
                </c:pt>
                <c:pt idx="1193">
                  <c:v>127574.30481514067</c:v>
                </c:pt>
                <c:pt idx="1194">
                  <c:v>127875.20318173345</c:v>
                </c:pt>
                <c:pt idx="1195">
                  <c:v>127870.86011200557</c:v>
                </c:pt>
                <c:pt idx="1196">
                  <c:v>128665.49247584616</c:v>
                </c:pt>
                <c:pt idx="1197">
                  <c:v>129665.05456509972</c:v>
                </c:pt>
                <c:pt idx="1198">
                  <c:v>130402.65054521302</c:v>
                </c:pt>
                <c:pt idx="1199">
                  <c:v>131119.14889591615</c:v>
                </c:pt>
                <c:pt idx="1200">
                  <c:v>131416.3747623557</c:v>
                </c:pt>
                <c:pt idx="1201">
                  <c:v>131496.09918695604</c:v>
                </c:pt>
                <c:pt idx="1202">
                  <c:v>131878.83644821419</c:v>
                </c:pt>
                <c:pt idx="1203">
                  <c:v>132111.41579250176</c:v>
                </c:pt>
                <c:pt idx="1204">
                  <c:v>132413.4207179838</c:v>
                </c:pt>
                <c:pt idx="1205">
                  <c:v>132694.67376776834</c:v>
                </c:pt>
                <c:pt idx="1206">
                  <c:v>133466.26225613771</c:v>
                </c:pt>
                <c:pt idx="1207">
                  <c:v>135473.42348030637</c:v>
                </c:pt>
                <c:pt idx="1208">
                  <c:v>136523.82328985218</c:v>
                </c:pt>
                <c:pt idx="1209">
                  <c:v>136981.48405285232</c:v>
                </c:pt>
                <c:pt idx="1210">
                  <c:v>136927.60423230825</c:v>
                </c:pt>
                <c:pt idx="1211">
                  <c:v>137753.15860513123</c:v>
                </c:pt>
                <c:pt idx="1212">
                  <c:v>137834.33261290108</c:v>
                </c:pt>
                <c:pt idx="1213">
                  <c:v>138568.47466177173</c:v>
                </c:pt>
                <c:pt idx="1214">
                  <c:v>139057.31885225017</c:v>
                </c:pt>
                <c:pt idx="1215">
                  <c:v>139428.01294404789</c:v>
                </c:pt>
                <c:pt idx="1216">
                  <c:v>139607.06306321564</c:v>
                </c:pt>
                <c:pt idx="1217">
                  <c:v>139707.5551622574</c:v>
                </c:pt>
                <c:pt idx="1218">
                  <c:v>139910.04202522527</c:v>
                </c:pt>
                <c:pt idx="1219">
                  <c:v>140326.65477275287</c:v>
                </c:pt>
                <c:pt idx="1220">
                  <c:v>142688.68958964522</c:v>
                </c:pt>
                <c:pt idx="1221">
                  <c:v>143231.93029724507</c:v>
                </c:pt>
                <c:pt idx="1222">
                  <c:v>143411.53186211418</c:v>
                </c:pt>
                <c:pt idx="1223">
                  <c:v>143891.62056425525</c:v>
                </c:pt>
                <c:pt idx="1224">
                  <c:v>144358.94918932536</c:v>
                </c:pt>
                <c:pt idx="1225">
                  <c:v>145458.68344402147</c:v>
                </c:pt>
                <c:pt idx="1226">
                  <c:v>145731.06468038706</c:v>
                </c:pt>
                <c:pt idx="1227">
                  <c:v>146055.68825748516</c:v>
                </c:pt>
                <c:pt idx="1228">
                  <c:v>147073.61450821691</c:v>
                </c:pt>
                <c:pt idx="1229">
                  <c:v>147468.08216358972</c:v>
                </c:pt>
                <c:pt idx="1230">
                  <c:v>147719.20394699194</c:v>
                </c:pt>
                <c:pt idx="1231">
                  <c:v>148865.23439676696</c:v>
                </c:pt>
                <c:pt idx="1232">
                  <c:v>148933.99543704026</c:v>
                </c:pt>
                <c:pt idx="1233">
                  <c:v>149241.91217766039</c:v>
                </c:pt>
                <c:pt idx="1234">
                  <c:v>149786.36966364706</c:v>
                </c:pt>
                <c:pt idx="1235">
                  <c:v>150056.82315596472</c:v>
                </c:pt>
                <c:pt idx="1236">
                  <c:v>151153.5263626829</c:v>
                </c:pt>
                <c:pt idx="1237">
                  <c:v>152995.1902368312</c:v>
                </c:pt>
                <c:pt idx="1238">
                  <c:v>153113.36589381064</c:v>
                </c:pt>
                <c:pt idx="1239">
                  <c:v>154614.7485976259</c:v>
                </c:pt>
                <c:pt idx="1240">
                  <c:v>156096.99096064019</c:v>
                </c:pt>
                <c:pt idx="1241">
                  <c:v>156323.62350973475</c:v>
                </c:pt>
                <c:pt idx="1242">
                  <c:v>157007.07750785496</c:v>
                </c:pt>
                <c:pt idx="1243">
                  <c:v>157208.61637836901</c:v>
                </c:pt>
                <c:pt idx="1244">
                  <c:v>157748.19771886637</c:v>
                </c:pt>
                <c:pt idx="1245">
                  <c:v>158013.54792660094</c:v>
                </c:pt>
                <c:pt idx="1246">
                  <c:v>158199.03474576405</c:v>
                </c:pt>
                <c:pt idx="1247">
                  <c:v>158521.29789562584</c:v>
                </c:pt>
                <c:pt idx="1248">
                  <c:v>158653.79907931446</c:v>
                </c:pt>
                <c:pt idx="1249">
                  <c:v>158735.26064589864</c:v>
                </c:pt>
                <c:pt idx="1250">
                  <c:v>158728.26599232515</c:v>
                </c:pt>
                <c:pt idx="1251">
                  <c:v>158759.71165961746</c:v>
                </c:pt>
                <c:pt idx="1252">
                  <c:v>158752.93778400682</c:v>
                </c:pt>
                <c:pt idx="1253">
                  <c:v>158782.67486447777</c:v>
                </c:pt>
                <c:pt idx="1254">
                  <c:v>158817.84604705067</c:v>
                </c:pt>
                <c:pt idx="1255">
                  <c:v>158809.56596635765</c:v>
                </c:pt>
                <c:pt idx="1256">
                  <c:v>158970.64114069522</c:v>
                </c:pt>
                <c:pt idx="1257">
                  <c:v>159075.31166295792</c:v>
                </c:pt>
                <c:pt idx="1258">
                  <c:v>159059.28659847402</c:v>
                </c:pt>
                <c:pt idx="1259">
                  <c:v>159051.55703017558</c:v>
                </c:pt>
                <c:pt idx="1260">
                  <c:v>159045.11485774096</c:v>
                </c:pt>
                <c:pt idx="1261">
                  <c:v>159071.11468531672</c:v>
                </c:pt>
                <c:pt idx="1262">
                  <c:v>159056.50875574638</c:v>
                </c:pt>
                <c:pt idx="1263">
                  <c:v>159085.88317250341</c:v>
                </c:pt>
                <c:pt idx="1264">
                  <c:v>159245.01281926627</c:v>
                </c:pt>
                <c:pt idx="1265">
                  <c:v>159514.4245597065</c:v>
                </c:pt>
                <c:pt idx="1266">
                  <c:v>159765.98272350122</c:v>
                </c:pt>
                <c:pt idx="1267">
                  <c:v>159757.47243678069</c:v>
                </c:pt>
                <c:pt idx="1268">
                  <c:v>159797.67283693131</c:v>
                </c:pt>
                <c:pt idx="1269">
                  <c:v>159823.51301641233</c:v>
                </c:pt>
                <c:pt idx="1270">
                  <c:v>159947.98190679713</c:v>
                </c:pt>
                <c:pt idx="1271">
                  <c:v>160015.65309817044</c:v>
                </c:pt>
                <c:pt idx="1272">
                  <c:v>160098.81221600081</c:v>
                </c:pt>
                <c:pt idx="1273">
                  <c:v>160098.20223267196</c:v>
                </c:pt>
                <c:pt idx="1274">
                  <c:v>160231.33219987195</c:v>
                </c:pt>
                <c:pt idx="1275">
                  <c:v>160373.2674923501</c:v>
                </c:pt>
                <c:pt idx="1276">
                  <c:v>160455.02659655554</c:v>
                </c:pt>
                <c:pt idx="1277">
                  <c:v>160531.08897652081</c:v>
                </c:pt>
                <c:pt idx="1278">
                  <c:v>160765.02655131259</c:v>
                </c:pt>
                <c:pt idx="1279">
                  <c:v>160790.33053680099</c:v>
                </c:pt>
                <c:pt idx="1280">
                  <c:v>161254.71563196401</c:v>
                </c:pt>
                <c:pt idx="1281">
                  <c:v>161444.07280422785</c:v>
                </c:pt>
                <c:pt idx="1282">
                  <c:v>161631.55473860947</c:v>
                </c:pt>
                <c:pt idx="1283">
                  <c:v>161644.08061171096</c:v>
                </c:pt>
                <c:pt idx="1284">
                  <c:v>162025.44649336883</c:v>
                </c:pt>
                <c:pt idx="1285">
                  <c:v>162176.9324385256</c:v>
                </c:pt>
                <c:pt idx="1286">
                  <c:v>162250.91600239891</c:v>
                </c:pt>
                <c:pt idx="1287">
                  <c:v>162356.86504903922</c:v>
                </c:pt>
                <c:pt idx="1288">
                  <c:v>162948.17827727308</c:v>
                </c:pt>
                <c:pt idx="1289">
                  <c:v>162980.47279681356</c:v>
                </c:pt>
                <c:pt idx="1290">
                  <c:v>163045.87202588169</c:v>
                </c:pt>
                <c:pt idx="1291">
                  <c:v>163021.10054082971</c:v>
                </c:pt>
                <c:pt idx="1292">
                  <c:v>163123.30978881198</c:v>
                </c:pt>
                <c:pt idx="1293">
                  <c:v>163331.46299057151</c:v>
                </c:pt>
                <c:pt idx="1294">
                  <c:v>163461.28144016268</c:v>
                </c:pt>
                <c:pt idx="1295">
                  <c:v>163752.03613548723</c:v>
                </c:pt>
                <c:pt idx="1296">
                  <c:v>163918.21340036005</c:v>
                </c:pt>
                <c:pt idx="1297">
                  <c:v>164217.72693930587</c:v>
                </c:pt>
                <c:pt idx="1298">
                  <c:v>164420.43862091369</c:v>
                </c:pt>
                <c:pt idx="1299">
                  <c:v>164585.98477335623</c:v>
                </c:pt>
                <c:pt idx="1300">
                  <c:v>165134.77435435235</c:v>
                </c:pt>
                <c:pt idx="1301">
                  <c:v>165736.70564661021</c:v>
                </c:pt>
                <c:pt idx="1302">
                  <c:v>166077.06202273373</c:v>
                </c:pt>
                <c:pt idx="1303">
                  <c:v>166293.02328917055</c:v>
                </c:pt>
                <c:pt idx="1304">
                  <c:v>166318.78893548119</c:v>
                </c:pt>
                <c:pt idx="1305">
                  <c:v>166494.0944931469</c:v>
                </c:pt>
                <c:pt idx="1306">
                  <c:v>166684.84585156263</c:v>
                </c:pt>
                <c:pt idx="1307">
                  <c:v>166852.56716839928</c:v>
                </c:pt>
                <c:pt idx="1308">
                  <c:v>166946.57477389</c:v>
                </c:pt>
                <c:pt idx="1309">
                  <c:v>167004.88590720994</c:v>
                </c:pt>
                <c:pt idx="1310">
                  <c:v>167021.10036759847</c:v>
                </c:pt>
                <c:pt idx="1311">
                  <c:v>167176.61011294197</c:v>
                </c:pt>
                <c:pt idx="1312">
                  <c:v>167694.77383081993</c:v>
                </c:pt>
                <c:pt idx="1313">
                  <c:v>167707.57712307767</c:v>
                </c:pt>
                <c:pt idx="1314">
                  <c:v>167830.00275461454</c:v>
                </c:pt>
                <c:pt idx="1315">
                  <c:v>167940.18539368009</c:v>
                </c:pt>
                <c:pt idx="1316">
                  <c:v>168189.59926243356</c:v>
                </c:pt>
                <c:pt idx="1317">
                  <c:v>168612.63927339137</c:v>
                </c:pt>
                <c:pt idx="1318">
                  <c:v>168618.72525344181</c:v>
                </c:pt>
                <c:pt idx="1319">
                  <c:v>168842.76979412287</c:v>
                </c:pt>
                <c:pt idx="1320">
                  <c:v>168894.63799406396</c:v>
                </c:pt>
                <c:pt idx="1321">
                  <c:v>169237.95575237702</c:v>
                </c:pt>
                <c:pt idx="1322">
                  <c:v>169243.90550741562</c:v>
                </c:pt>
                <c:pt idx="1323">
                  <c:v>169659.11200704574</c:v>
                </c:pt>
                <c:pt idx="1324">
                  <c:v>169751.59616307777</c:v>
                </c:pt>
                <c:pt idx="1325">
                  <c:v>170375.47236209546</c:v>
                </c:pt>
                <c:pt idx="1326">
                  <c:v>170419.20806864745</c:v>
                </c:pt>
                <c:pt idx="1327">
                  <c:v>170672.06125276416</c:v>
                </c:pt>
                <c:pt idx="1328">
                  <c:v>170833.18776995174</c:v>
                </c:pt>
                <c:pt idx="1329">
                  <c:v>171013.13781690027</c:v>
                </c:pt>
                <c:pt idx="1330">
                  <c:v>171106.72648400514</c:v>
                </c:pt>
                <c:pt idx="1331">
                  <c:v>171478.23776960172</c:v>
                </c:pt>
                <c:pt idx="1332">
                  <c:v>171674.71913709279</c:v>
                </c:pt>
                <c:pt idx="1333">
                  <c:v>171700.61571221668</c:v>
                </c:pt>
                <c:pt idx="1334">
                  <c:v>171804.60981875894</c:v>
                </c:pt>
                <c:pt idx="1335">
                  <c:v>171951.02703435285</c:v>
                </c:pt>
                <c:pt idx="1336">
                  <c:v>171960.47216039672</c:v>
                </c:pt>
                <c:pt idx="1337">
                  <c:v>172102.79351966758</c:v>
                </c:pt>
                <c:pt idx="1338">
                  <c:v>172580.65579082159</c:v>
                </c:pt>
                <c:pt idx="1339">
                  <c:v>172599.51986064296</c:v>
                </c:pt>
                <c:pt idx="1340">
                  <c:v>172646.3419482426</c:v>
                </c:pt>
                <c:pt idx="1341">
                  <c:v>172825.27285643457</c:v>
                </c:pt>
                <c:pt idx="1342">
                  <c:v>173119.39253343543</c:v>
                </c:pt>
                <c:pt idx="1343">
                  <c:v>173203.17735732856</c:v>
                </c:pt>
                <c:pt idx="1344">
                  <c:v>173196.3647600316</c:v>
                </c:pt>
                <c:pt idx="1345">
                  <c:v>173219.67353743603</c:v>
                </c:pt>
                <c:pt idx="1346">
                  <c:v>173235.04926304534</c:v>
                </c:pt>
                <c:pt idx="1347">
                  <c:v>173226.80121858782</c:v>
                </c:pt>
                <c:pt idx="1348">
                  <c:v>173279.77929369215</c:v>
                </c:pt>
                <c:pt idx="1349">
                  <c:v>173270.36495693182</c:v>
                </c:pt>
                <c:pt idx="1350">
                  <c:v>173385.44218160835</c:v>
                </c:pt>
                <c:pt idx="1351">
                  <c:v>173388.21125348395</c:v>
                </c:pt>
                <c:pt idx="1352">
                  <c:v>173371.92954416445</c:v>
                </c:pt>
                <c:pt idx="1353">
                  <c:v>173356.89762370096</c:v>
                </c:pt>
                <c:pt idx="1354">
                  <c:v>173705.02594424906</c:v>
                </c:pt>
                <c:pt idx="1355">
                  <c:v>173841.29054700834</c:v>
                </c:pt>
                <c:pt idx="1356">
                  <c:v>173966.51908205973</c:v>
                </c:pt>
                <c:pt idx="1357">
                  <c:v>173999.58758325112</c:v>
                </c:pt>
                <c:pt idx="1358">
                  <c:v>174075.74684176806</c:v>
                </c:pt>
                <c:pt idx="1359">
                  <c:v>174275.43763906302</c:v>
                </c:pt>
                <c:pt idx="1360">
                  <c:v>174435.61754610098</c:v>
                </c:pt>
                <c:pt idx="1361">
                  <c:v>174927.26069049016</c:v>
                </c:pt>
                <c:pt idx="1362">
                  <c:v>175026.47814273246</c:v>
                </c:pt>
                <c:pt idx="1363">
                  <c:v>175168.83669675823</c:v>
                </c:pt>
                <c:pt idx="1364">
                  <c:v>175381.02267151655</c:v>
                </c:pt>
                <c:pt idx="1365">
                  <c:v>175895.74322245768</c:v>
                </c:pt>
                <c:pt idx="1366">
                  <c:v>176226.20483515807</c:v>
                </c:pt>
                <c:pt idx="1367">
                  <c:v>176310.82994033283</c:v>
                </c:pt>
                <c:pt idx="1368">
                  <c:v>176387.35951570465</c:v>
                </c:pt>
                <c:pt idx="1369">
                  <c:v>176539.47203933206</c:v>
                </c:pt>
                <c:pt idx="1370">
                  <c:v>176823.28297377282</c:v>
                </c:pt>
                <c:pt idx="1371">
                  <c:v>176883.00952382927</c:v>
                </c:pt>
                <c:pt idx="1372">
                  <c:v>176977.51492240874</c:v>
                </c:pt>
                <c:pt idx="1373">
                  <c:v>177017.78305714257</c:v>
                </c:pt>
                <c:pt idx="1374">
                  <c:v>177128.38391560598</c:v>
                </c:pt>
                <c:pt idx="1375">
                  <c:v>177109.6998744712</c:v>
                </c:pt>
                <c:pt idx="1376">
                  <c:v>177109.13936292747</c:v>
                </c:pt>
                <c:pt idx="1377">
                  <c:v>177087.56684882435</c:v>
                </c:pt>
                <c:pt idx="1378">
                  <c:v>177154.41259496377</c:v>
                </c:pt>
                <c:pt idx="1379">
                  <c:v>177316.46321291442</c:v>
                </c:pt>
                <c:pt idx="1380">
                  <c:v>177411.7240837361</c:v>
                </c:pt>
                <c:pt idx="1381">
                  <c:v>177485.58982637254</c:v>
                </c:pt>
                <c:pt idx="1382">
                  <c:v>177593.33519739014</c:v>
                </c:pt>
                <c:pt idx="1383">
                  <c:v>177668.05722630589</c:v>
                </c:pt>
                <c:pt idx="1384">
                  <c:v>177729.72152020971</c:v>
                </c:pt>
                <c:pt idx="1385">
                  <c:v>177987.01061318687</c:v>
                </c:pt>
                <c:pt idx="1386">
                  <c:v>177993.81312734217</c:v>
                </c:pt>
                <c:pt idx="1387">
                  <c:v>178012.16211561195</c:v>
                </c:pt>
                <c:pt idx="1388">
                  <c:v>178110.54023737929</c:v>
                </c:pt>
                <c:pt idx="1389">
                  <c:v>178206.11969444284</c:v>
                </c:pt>
                <c:pt idx="1390">
                  <c:v>178401.49139970625</c:v>
                </c:pt>
                <c:pt idx="1391">
                  <c:v>178957.9934239274</c:v>
                </c:pt>
                <c:pt idx="1392">
                  <c:v>179096.06385189132</c:v>
                </c:pt>
                <c:pt idx="1393">
                  <c:v>179096.50199850526</c:v>
                </c:pt>
                <c:pt idx="1394">
                  <c:v>179093.62649041522</c:v>
                </c:pt>
                <c:pt idx="1395">
                  <c:v>179092.89877705861</c:v>
                </c:pt>
                <c:pt idx="1396">
                  <c:v>179093.0215856545</c:v>
                </c:pt>
                <c:pt idx="1397">
                  <c:v>179089.43467615134</c:v>
                </c:pt>
                <c:pt idx="1398">
                  <c:v>179523.89754697678</c:v>
                </c:pt>
                <c:pt idx="1399">
                  <c:v>179501.751748913</c:v>
                </c:pt>
                <c:pt idx="1400">
                  <c:v>179717.09199600058</c:v>
                </c:pt>
                <c:pt idx="1401">
                  <c:v>179801.20520599929</c:v>
                </c:pt>
                <c:pt idx="1402">
                  <c:v>179765.07547747029</c:v>
                </c:pt>
                <c:pt idx="1403">
                  <c:v>179840.24968899376</c:v>
                </c:pt>
                <c:pt idx="1404">
                  <c:v>179906.83964824048</c:v>
                </c:pt>
                <c:pt idx="1405">
                  <c:v>180059.07351578138</c:v>
                </c:pt>
                <c:pt idx="1406">
                  <c:v>180040.56442787126</c:v>
                </c:pt>
                <c:pt idx="1407">
                  <c:v>180086.17353822192</c:v>
                </c:pt>
                <c:pt idx="1408">
                  <c:v>180076.28392287606</c:v>
                </c:pt>
                <c:pt idx="1409">
                  <c:v>180103.11135335403</c:v>
                </c:pt>
                <c:pt idx="1410">
                  <c:v>180088.12292556567</c:v>
                </c:pt>
                <c:pt idx="1411">
                  <c:v>180117.79222966975</c:v>
                </c:pt>
                <c:pt idx="1412">
                  <c:v>180141.50399830801</c:v>
                </c:pt>
                <c:pt idx="1413">
                  <c:v>180226.66864410526</c:v>
                </c:pt>
                <c:pt idx="1414">
                  <c:v>180291.80156520582</c:v>
                </c:pt>
                <c:pt idx="1415">
                  <c:v>180640.27511484662</c:v>
                </c:pt>
                <c:pt idx="1416">
                  <c:v>180820.10245899492</c:v>
                </c:pt>
                <c:pt idx="1417">
                  <c:v>180920.65638507184</c:v>
                </c:pt>
                <c:pt idx="1418">
                  <c:v>181143.72600287522</c:v>
                </c:pt>
                <c:pt idx="1419">
                  <c:v>181284.07183989603</c:v>
                </c:pt>
                <c:pt idx="1420">
                  <c:v>181410.25792133732</c:v>
                </c:pt>
                <c:pt idx="1421">
                  <c:v>181409.24844271602</c:v>
                </c:pt>
                <c:pt idx="1422">
                  <c:v>181596.13027747226</c:v>
                </c:pt>
                <c:pt idx="1423">
                  <c:v>181672.63517741227</c:v>
                </c:pt>
                <c:pt idx="1424">
                  <c:v>181798.89646627862</c:v>
                </c:pt>
                <c:pt idx="1425">
                  <c:v>182006.83054431388</c:v>
                </c:pt>
                <c:pt idx="1426">
                  <c:v>182340.34135743481</c:v>
                </c:pt>
                <c:pt idx="1427">
                  <c:v>182718.20482269625</c:v>
                </c:pt>
                <c:pt idx="1428">
                  <c:v>182918.38087520498</c:v>
                </c:pt>
                <c:pt idx="1429">
                  <c:v>182955.14165499769</c:v>
                </c:pt>
                <c:pt idx="1430">
                  <c:v>183044.84492639243</c:v>
                </c:pt>
                <c:pt idx="1431">
                  <c:v>183363.62595819953</c:v>
                </c:pt>
                <c:pt idx="1432">
                  <c:v>183889.43543770176</c:v>
                </c:pt>
                <c:pt idx="1433">
                  <c:v>184041.75627702166</c:v>
                </c:pt>
                <c:pt idx="1434">
                  <c:v>184162.20930632224</c:v>
                </c:pt>
                <c:pt idx="1435">
                  <c:v>184356.12002204949</c:v>
                </c:pt>
                <c:pt idx="1436">
                  <c:v>184407.69835066752</c:v>
                </c:pt>
                <c:pt idx="1437">
                  <c:v>184553.56264295807</c:v>
                </c:pt>
                <c:pt idx="1438">
                  <c:v>184679.9751907147</c:v>
                </c:pt>
                <c:pt idx="1439">
                  <c:v>184756.40987665299</c:v>
                </c:pt>
                <c:pt idx="1440">
                  <c:v>184817.18263100763</c:v>
                </c:pt>
                <c:pt idx="1441">
                  <c:v>184833.32103224887</c:v>
                </c:pt>
                <c:pt idx="1442">
                  <c:v>184870.42455379796</c:v>
                </c:pt>
                <c:pt idx="1443">
                  <c:v>184903.46537085949</c:v>
                </c:pt>
                <c:pt idx="1444">
                  <c:v>184965.64963465292</c:v>
                </c:pt>
                <c:pt idx="1445">
                  <c:v>184976.76054931319</c:v>
                </c:pt>
                <c:pt idx="1446">
                  <c:v>185194.84442605975</c:v>
                </c:pt>
                <c:pt idx="1447">
                  <c:v>185175.37579405762</c:v>
                </c:pt>
                <c:pt idx="1448">
                  <c:v>185261.47444885725</c:v>
                </c:pt>
                <c:pt idx="1449">
                  <c:v>185355.79677994287</c:v>
                </c:pt>
                <c:pt idx="1450">
                  <c:v>185334.44973281139</c:v>
                </c:pt>
                <c:pt idx="1451">
                  <c:v>185376.04842986775</c:v>
                </c:pt>
                <c:pt idx="1452">
                  <c:v>185443.43714688878</c:v>
                </c:pt>
                <c:pt idx="1453">
                  <c:v>185423.12937840284</c:v>
                </c:pt>
                <c:pt idx="1454">
                  <c:v>185486.44869391897</c:v>
                </c:pt>
                <c:pt idx="1455">
                  <c:v>185630.83544213124</c:v>
                </c:pt>
                <c:pt idx="1456">
                  <c:v>185906.3763503787</c:v>
                </c:pt>
                <c:pt idx="1457">
                  <c:v>185925.21705902813</c:v>
                </c:pt>
                <c:pt idx="1458">
                  <c:v>186080.78358880285</c:v>
                </c:pt>
                <c:pt idx="1459">
                  <c:v>186274.45252206785</c:v>
                </c:pt>
                <c:pt idx="1460">
                  <c:v>186313.93086289847</c:v>
                </c:pt>
                <c:pt idx="1461">
                  <c:v>186305.08478633556</c:v>
                </c:pt>
                <c:pt idx="1462">
                  <c:v>186419.79906823029</c:v>
                </c:pt>
                <c:pt idx="1463">
                  <c:v>186448.4794921008</c:v>
                </c:pt>
                <c:pt idx="1464">
                  <c:v>186516.44303557184</c:v>
                </c:pt>
                <c:pt idx="1465">
                  <c:v>186574.41766005775</c:v>
                </c:pt>
                <c:pt idx="1466">
                  <c:v>186630.74235526714</c:v>
                </c:pt>
                <c:pt idx="1467">
                  <c:v>186654.76100704007</c:v>
                </c:pt>
                <c:pt idx="1468">
                  <c:v>186648.86207816625</c:v>
                </c:pt>
                <c:pt idx="1469">
                  <c:v>186672.70118089954</c:v>
                </c:pt>
                <c:pt idx="1470">
                  <c:v>186816.22885962276</c:v>
                </c:pt>
                <c:pt idx="1471">
                  <c:v>186904.52296603014</c:v>
                </c:pt>
                <c:pt idx="1472">
                  <c:v>186894.97658148408</c:v>
                </c:pt>
                <c:pt idx="1473">
                  <c:v>186986.16164518104</c:v>
                </c:pt>
                <c:pt idx="1474">
                  <c:v>187095.15577359183</c:v>
                </c:pt>
                <c:pt idx="1475">
                  <c:v>187211.72675957679</c:v>
                </c:pt>
                <c:pt idx="1476">
                  <c:v>187183.74402928498</c:v>
                </c:pt>
                <c:pt idx="1477">
                  <c:v>187461.66218560823</c:v>
                </c:pt>
                <c:pt idx="1478">
                  <c:v>187773.26630285062</c:v>
                </c:pt>
                <c:pt idx="1479">
                  <c:v>187818.46754683799</c:v>
                </c:pt>
                <c:pt idx="1480">
                  <c:v>187943.0802153399</c:v>
                </c:pt>
                <c:pt idx="1481">
                  <c:v>188202.65440472486</c:v>
                </c:pt>
                <c:pt idx="1482">
                  <c:v>188340.21848792763</c:v>
                </c:pt>
                <c:pt idx="1483">
                  <c:v>188521.97069950512</c:v>
                </c:pt>
                <c:pt idx="1484">
                  <c:v>188808.10035402011</c:v>
                </c:pt>
                <c:pt idx="1485">
                  <c:v>188923.81238490815</c:v>
                </c:pt>
                <c:pt idx="1486">
                  <c:v>188949.47416088989</c:v>
                </c:pt>
                <c:pt idx="1487">
                  <c:v>188973.40406683844</c:v>
                </c:pt>
                <c:pt idx="1488">
                  <c:v>189016.32614398183</c:v>
                </c:pt>
                <c:pt idx="1489">
                  <c:v>189009.01174268234</c:v>
                </c:pt>
                <c:pt idx="1490">
                  <c:v>189010.49224972012</c:v>
                </c:pt>
                <c:pt idx="1491">
                  <c:v>189006.20704044387</c:v>
                </c:pt>
                <c:pt idx="1492">
                  <c:v>189045.9719541856</c:v>
                </c:pt>
                <c:pt idx="1493">
                  <c:v>189037.93796034856</c:v>
                </c:pt>
                <c:pt idx="1494">
                  <c:v>189026.19643283659</c:v>
                </c:pt>
                <c:pt idx="1495">
                  <c:v>189112.25826051785</c:v>
                </c:pt>
                <c:pt idx="1496">
                  <c:v>189430.97917536518</c:v>
                </c:pt>
                <c:pt idx="1497">
                  <c:v>189479.52256071637</c:v>
                </c:pt>
                <c:pt idx="1498">
                  <c:v>189572.43312096162</c:v>
                </c:pt>
                <c:pt idx="1499">
                  <c:v>189649.4736095657</c:v>
                </c:pt>
                <c:pt idx="1500">
                  <c:v>189645.79540136238</c:v>
                </c:pt>
                <c:pt idx="1501">
                  <c:v>189725.07987044044</c:v>
                </c:pt>
                <c:pt idx="1502">
                  <c:v>189878.71864972095</c:v>
                </c:pt>
                <c:pt idx="1503">
                  <c:v>190014.66868745993</c:v>
                </c:pt>
                <c:pt idx="1504">
                  <c:v>190325.41281739736</c:v>
                </c:pt>
                <c:pt idx="1505">
                  <c:v>190401.10003296239</c:v>
                </c:pt>
                <c:pt idx="1506">
                  <c:v>190713.24968274101</c:v>
                </c:pt>
                <c:pt idx="1507">
                  <c:v>190885.59519315322</c:v>
                </c:pt>
                <c:pt idx="1508">
                  <c:v>190930.36822342</c:v>
                </c:pt>
                <c:pt idx="1509">
                  <c:v>190958.47154975779</c:v>
                </c:pt>
                <c:pt idx="1510">
                  <c:v>191031.74177995167</c:v>
                </c:pt>
                <c:pt idx="1511">
                  <c:v>191056.39754943931</c:v>
                </c:pt>
                <c:pt idx="1512">
                  <c:v>191101.53432400222</c:v>
                </c:pt>
                <c:pt idx="1513">
                  <c:v>191127.44192357056</c:v>
                </c:pt>
                <c:pt idx="1514">
                  <c:v>191156.1269352512</c:v>
                </c:pt>
                <c:pt idx="1515">
                  <c:v>191199.19820057414</c:v>
                </c:pt>
                <c:pt idx="1516">
                  <c:v>191211.14490195076</c:v>
                </c:pt>
                <c:pt idx="1517">
                  <c:v>191221.08825495283</c:v>
                </c:pt>
                <c:pt idx="1518">
                  <c:v>191205.00950244823</c:v>
                </c:pt>
                <c:pt idx="1519">
                  <c:v>191194.39292604403</c:v>
                </c:pt>
                <c:pt idx="1520">
                  <c:v>191339.61576081807</c:v>
                </c:pt>
                <c:pt idx="1521">
                  <c:v>191636.68136423599</c:v>
                </c:pt>
                <c:pt idx="1522">
                  <c:v>191581.53165085774</c:v>
                </c:pt>
                <c:pt idx="1523">
                  <c:v>191672.41192809338</c:v>
                </c:pt>
                <c:pt idx="1524">
                  <c:v>192536.67474012537</c:v>
                </c:pt>
                <c:pt idx="1525">
                  <c:v>192895.50106810889</c:v>
                </c:pt>
                <c:pt idx="1526">
                  <c:v>193024.37986558044</c:v>
                </c:pt>
                <c:pt idx="1527">
                  <c:v>193697.45153154494</c:v>
                </c:pt>
                <c:pt idx="1528">
                  <c:v>193899.69364249031</c:v>
                </c:pt>
                <c:pt idx="1529">
                  <c:v>193874.21414417631</c:v>
                </c:pt>
                <c:pt idx="1530">
                  <c:v>194434.56518777474</c:v>
                </c:pt>
                <c:pt idx="1531">
                  <c:v>194731.9484950387</c:v>
                </c:pt>
                <c:pt idx="1532">
                  <c:v>194896.10047741511</c:v>
                </c:pt>
                <c:pt idx="1533">
                  <c:v>195150.46700459151</c:v>
                </c:pt>
                <c:pt idx="1534">
                  <c:v>195602.41252795773</c:v>
                </c:pt>
                <c:pt idx="1535">
                  <c:v>195741.40061325228</c:v>
                </c:pt>
                <c:pt idx="1536">
                  <c:v>195800.54312261567</c:v>
                </c:pt>
                <c:pt idx="1537">
                  <c:v>196654.36289885206</c:v>
                </c:pt>
                <c:pt idx="1538">
                  <c:v>196771.70528871933</c:v>
                </c:pt>
                <c:pt idx="1539">
                  <c:v>197732.08556552263</c:v>
                </c:pt>
                <c:pt idx="1540">
                  <c:v>197763.66789296392</c:v>
                </c:pt>
                <c:pt idx="1541">
                  <c:v>197863.52966395783</c:v>
                </c:pt>
                <c:pt idx="1542">
                  <c:v>197987.80438837895</c:v>
                </c:pt>
                <c:pt idx="1543">
                  <c:v>198591.88674176802</c:v>
                </c:pt>
                <c:pt idx="1544">
                  <c:v>198784.61422158504</c:v>
                </c:pt>
                <c:pt idx="1545">
                  <c:v>198934.10007265897</c:v>
                </c:pt>
                <c:pt idx="1546">
                  <c:v>199428.56173542811</c:v>
                </c:pt>
                <c:pt idx="1547">
                  <c:v>199572.3528682694</c:v>
                </c:pt>
                <c:pt idx="1548">
                  <c:v>200190.8300974305</c:v>
                </c:pt>
                <c:pt idx="1549">
                  <c:v>200263.48249690677</c:v>
                </c:pt>
                <c:pt idx="1550">
                  <c:v>200599.64981151652</c:v>
                </c:pt>
                <c:pt idx="1551">
                  <c:v>200677.6363897401</c:v>
                </c:pt>
                <c:pt idx="1552">
                  <c:v>200755.43222740333</c:v>
                </c:pt>
                <c:pt idx="1553">
                  <c:v>200761.57427318944</c:v>
                </c:pt>
                <c:pt idx="1554">
                  <c:v>201229.20762724683</c:v>
                </c:pt>
                <c:pt idx="1555">
                  <c:v>201357.56141343992</c:v>
                </c:pt>
                <c:pt idx="1556">
                  <c:v>201491.81139968816</c:v>
                </c:pt>
                <c:pt idx="1557">
                  <c:v>201849.82200144962</c:v>
                </c:pt>
                <c:pt idx="1558">
                  <c:v>202014.33685665589</c:v>
                </c:pt>
                <c:pt idx="1559">
                  <c:v>202160.63235586201</c:v>
                </c:pt>
                <c:pt idx="1560">
                  <c:v>202256.93191723264</c:v>
                </c:pt>
                <c:pt idx="1561">
                  <c:v>203440.74180638729</c:v>
                </c:pt>
                <c:pt idx="1562">
                  <c:v>204016.43991627914</c:v>
                </c:pt>
                <c:pt idx="1563">
                  <c:v>204512.21922606457</c:v>
                </c:pt>
                <c:pt idx="1564">
                  <c:v>205619.46149244695</c:v>
                </c:pt>
                <c:pt idx="1565">
                  <c:v>206833.78911040863</c:v>
                </c:pt>
                <c:pt idx="1566">
                  <c:v>207411.85553679627</c:v>
                </c:pt>
                <c:pt idx="1567">
                  <c:v>207868.03347200865</c:v>
                </c:pt>
                <c:pt idx="1568">
                  <c:v>208084.27824426178</c:v>
                </c:pt>
                <c:pt idx="1569">
                  <c:v>208246.04098191232</c:v>
                </c:pt>
                <c:pt idx="1570">
                  <c:v>208432.92233220499</c:v>
                </c:pt>
                <c:pt idx="1571">
                  <c:v>208508.83656556459</c:v>
                </c:pt>
                <c:pt idx="1572">
                  <c:v>208554.16647434697</c:v>
                </c:pt>
                <c:pt idx="1573">
                  <c:v>208601.45073697445</c:v>
                </c:pt>
                <c:pt idx="1574">
                  <c:v>208686.42298138334</c:v>
                </c:pt>
                <c:pt idx="1575">
                  <c:v>208725.31038850601</c:v>
                </c:pt>
                <c:pt idx="1576">
                  <c:v>208719.93635900173</c:v>
                </c:pt>
                <c:pt idx="1577">
                  <c:v>208840.24710217732</c:v>
                </c:pt>
                <c:pt idx="1578">
                  <c:v>208920.62298331343</c:v>
                </c:pt>
                <c:pt idx="1579">
                  <c:v>208906.77274445855</c:v>
                </c:pt>
                <c:pt idx="1580">
                  <c:v>208998.9013726273</c:v>
                </c:pt>
                <c:pt idx="1581">
                  <c:v>209014.08773973343</c:v>
                </c:pt>
                <c:pt idx="1582">
                  <c:v>209053.94103234017</c:v>
                </c:pt>
                <c:pt idx="1583">
                  <c:v>209084.45832520732</c:v>
                </c:pt>
                <c:pt idx="1584">
                  <c:v>209100.80503546586</c:v>
                </c:pt>
                <c:pt idx="1585">
                  <c:v>209144.14593892411</c:v>
                </c:pt>
                <c:pt idx="1586">
                  <c:v>209183.10451866238</c:v>
                </c:pt>
                <c:pt idx="1587">
                  <c:v>209204.87908119694</c:v>
                </c:pt>
                <c:pt idx="1588">
                  <c:v>209281.15720167686</c:v>
                </c:pt>
                <c:pt idx="1589">
                  <c:v>209310.99316219625</c:v>
                </c:pt>
                <c:pt idx="1590">
                  <c:v>209342.95283087122</c:v>
                </c:pt>
                <c:pt idx="1591">
                  <c:v>209371.72650576837</c:v>
                </c:pt>
                <c:pt idx="1592">
                  <c:v>209355.55488212183</c:v>
                </c:pt>
                <c:pt idx="1593">
                  <c:v>209374.949764675</c:v>
                </c:pt>
                <c:pt idx="1594">
                  <c:v>209361.68409504739</c:v>
                </c:pt>
                <c:pt idx="1595">
                  <c:v>209443.6119951627</c:v>
                </c:pt>
                <c:pt idx="1596">
                  <c:v>209484.1507938242</c:v>
                </c:pt>
                <c:pt idx="1597">
                  <c:v>209495.08757947703</c:v>
                </c:pt>
                <c:pt idx="1598">
                  <c:v>209478.19920721356</c:v>
                </c:pt>
                <c:pt idx="1599">
                  <c:v>209575.0091046617</c:v>
                </c:pt>
                <c:pt idx="1600">
                  <c:v>209576.80144397318</c:v>
                </c:pt>
                <c:pt idx="1601">
                  <c:v>209618.36358472236</c:v>
                </c:pt>
                <c:pt idx="1602">
                  <c:v>209829.95733154091</c:v>
                </c:pt>
                <c:pt idx="1603">
                  <c:v>209886.46912017907</c:v>
                </c:pt>
                <c:pt idx="1604">
                  <c:v>209876.88304874796</c:v>
                </c:pt>
                <c:pt idx="1605">
                  <c:v>209899.15009259712</c:v>
                </c:pt>
                <c:pt idx="1606">
                  <c:v>209967.80731892894</c:v>
                </c:pt>
                <c:pt idx="1607">
                  <c:v>209969.6962285231</c:v>
                </c:pt>
                <c:pt idx="1608">
                  <c:v>210016.27689194906</c:v>
                </c:pt>
                <c:pt idx="1609">
                  <c:v>210098.76813452135</c:v>
                </c:pt>
                <c:pt idx="1610">
                  <c:v>210145.90739901678</c:v>
                </c:pt>
                <c:pt idx="1611">
                  <c:v>210193.65859903605</c:v>
                </c:pt>
                <c:pt idx="1612">
                  <c:v>210228.09208512632</c:v>
                </c:pt>
                <c:pt idx="1613">
                  <c:v>210479.87376293037</c:v>
                </c:pt>
                <c:pt idx="1614">
                  <c:v>210825.19255527179</c:v>
                </c:pt>
                <c:pt idx="1615">
                  <c:v>210835.57229268597</c:v>
                </c:pt>
                <c:pt idx="1616">
                  <c:v>210884.4657620074</c:v>
                </c:pt>
                <c:pt idx="1617">
                  <c:v>210888.45190715865</c:v>
                </c:pt>
                <c:pt idx="1618">
                  <c:v>210925.19904260908</c:v>
                </c:pt>
                <c:pt idx="1619">
                  <c:v>210905.98072469336</c:v>
                </c:pt>
                <c:pt idx="1620">
                  <c:v>210963.10418482806</c:v>
                </c:pt>
                <c:pt idx="1621">
                  <c:v>211089.53193593377</c:v>
                </c:pt>
                <c:pt idx="1622">
                  <c:v>211150.40066374678</c:v>
                </c:pt>
                <c:pt idx="1623">
                  <c:v>211195.37862486226</c:v>
                </c:pt>
                <c:pt idx="1624">
                  <c:v>211213.3974782982</c:v>
                </c:pt>
                <c:pt idx="1625">
                  <c:v>211206.296223982</c:v>
                </c:pt>
                <c:pt idx="1626">
                  <c:v>211231.27879245608</c:v>
                </c:pt>
                <c:pt idx="1627">
                  <c:v>211217.86285517245</c:v>
                </c:pt>
                <c:pt idx="1628">
                  <c:v>211265.43170925969</c:v>
                </c:pt>
                <c:pt idx="1629">
                  <c:v>211250.76361051275</c:v>
                </c:pt>
                <c:pt idx="1630">
                  <c:v>211349.18164185804</c:v>
                </c:pt>
                <c:pt idx="1631">
                  <c:v>211367.26779061987</c:v>
                </c:pt>
                <c:pt idx="1632">
                  <c:v>211364.69493896226</c:v>
                </c:pt>
                <c:pt idx="1633">
                  <c:v>211405.00436647207</c:v>
                </c:pt>
                <c:pt idx="1634">
                  <c:v>211414.5670431476</c:v>
                </c:pt>
                <c:pt idx="1635">
                  <c:v>211471.2232045847</c:v>
                </c:pt>
                <c:pt idx="1636">
                  <c:v>211527.02051573613</c:v>
                </c:pt>
                <c:pt idx="1637">
                  <c:v>211624.30311755033</c:v>
                </c:pt>
                <c:pt idx="1638">
                  <c:v>211619.00335924726</c:v>
                </c:pt>
                <c:pt idx="1639">
                  <c:v>211624.61310488611</c:v>
                </c:pt>
                <c:pt idx="1640">
                  <c:v>211613.88446104768</c:v>
                </c:pt>
                <c:pt idx="1641">
                  <c:v>211634.06946643422</c:v>
                </c:pt>
                <c:pt idx="1642">
                  <c:v>211611.39422585288</c:v>
                </c:pt>
                <c:pt idx="1643">
                  <c:v>211648.91452579538</c:v>
                </c:pt>
                <c:pt idx="1644">
                  <c:v>211627.23177126862</c:v>
                </c:pt>
                <c:pt idx="1645">
                  <c:v>211765.40992579833</c:v>
                </c:pt>
                <c:pt idx="1646">
                  <c:v>211764.55762045135</c:v>
                </c:pt>
                <c:pt idx="1647">
                  <c:v>211767.22717017398</c:v>
                </c:pt>
                <c:pt idx="1648">
                  <c:v>211812.84120625121</c:v>
                </c:pt>
                <c:pt idx="1649">
                  <c:v>211825.78385168474</c:v>
                </c:pt>
                <c:pt idx="1650">
                  <c:v>211866.86147232246</c:v>
                </c:pt>
                <c:pt idx="1651">
                  <c:v>211860.87915901875</c:v>
                </c:pt>
                <c:pt idx="1652">
                  <c:v>211929.29392263957</c:v>
                </c:pt>
                <c:pt idx="1653">
                  <c:v>212042.31567793782</c:v>
                </c:pt>
                <c:pt idx="1654">
                  <c:v>212036.42410934647</c:v>
                </c:pt>
                <c:pt idx="1655">
                  <c:v>212060.44929905687</c:v>
                </c:pt>
                <c:pt idx="1656">
                  <c:v>212119.45736163834</c:v>
                </c:pt>
                <c:pt idx="1657">
                  <c:v>212124.91055801907</c:v>
                </c:pt>
                <c:pt idx="1658">
                  <c:v>212148.25439437776</c:v>
                </c:pt>
                <c:pt idx="1659">
                  <c:v>212181.10671370081</c:v>
                </c:pt>
                <c:pt idx="1660">
                  <c:v>212244.15273179478</c:v>
                </c:pt>
                <c:pt idx="1661">
                  <c:v>212279.68747997805</c:v>
                </c:pt>
                <c:pt idx="1662">
                  <c:v>212265.43415100107</c:v>
                </c:pt>
                <c:pt idx="1663">
                  <c:v>212296.22361459446</c:v>
                </c:pt>
                <c:pt idx="1664">
                  <c:v>212289.82010905296</c:v>
                </c:pt>
                <c:pt idx="1665">
                  <c:v>212280.22745965407</c:v>
                </c:pt>
                <c:pt idx="1666">
                  <c:v>212329.33877606934</c:v>
                </c:pt>
                <c:pt idx="1667">
                  <c:v>212305.19583861096</c:v>
                </c:pt>
                <c:pt idx="1668">
                  <c:v>212406.59608610469</c:v>
                </c:pt>
                <c:pt idx="1669">
                  <c:v>212384.52134997677</c:v>
                </c:pt>
                <c:pt idx="1670">
                  <c:v>212458.57232677768</c:v>
                </c:pt>
                <c:pt idx="1671">
                  <c:v>212489.66355026263</c:v>
                </c:pt>
                <c:pt idx="1672">
                  <c:v>212529.1143249415</c:v>
                </c:pt>
                <c:pt idx="1673">
                  <c:v>212558.09797570779</c:v>
                </c:pt>
                <c:pt idx="1674">
                  <c:v>212594.29995495002</c:v>
                </c:pt>
                <c:pt idx="1675">
                  <c:v>212619.2811062455</c:v>
                </c:pt>
                <c:pt idx="1676">
                  <c:v>212760.11004617391</c:v>
                </c:pt>
                <c:pt idx="1677">
                  <c:v>212884.21079042094</c:v>
                </c:pt>
                <c:pt idx="1678">
                  <c:v>212958.81241370738</c:v>
                </c:pt>
                <c:pt idx="1679">
                  <c:v>212986.44048309498</c:v>
                </c:pt>
                <c:pt idx="1680">
                  <c:v>213002.37296884766</c:v>
                </c:pt>
                <c:pt idx="1681">
                  <c:v>212996.75838377571</c:v>
                </c:pt>
                <c:pt idx="1682">
                  <c:v>213011.13856314632</c:v>
                </c:pt>
                <c:pt idx="1683">
                  <c:v>213009.06761161948</c:v>
                </c:pt>
                <c:pt idx="1684">
                  <c:v>213055.5588637288</c:v>
                </c:pt>
                <c:pt idx="1685">
                  <c:v>213353.63767171247</c:v>
                </c:pt>
                <c:pt idx="1686">
                  <c:v>214068.63890647306</c:v>
                </c:pt>
                <c:pt idx="1687">
                  <c:v>214091.67139168581</c:v>
                </c:pt>
                <c:pt idx="1688">
                  <c:v>214138.966162369</c:v>
                </c:pt>
                <c:pt idx="1689">
                  <c:v>214116.93706517326</c:v>
                </c:pt>
                <c:pt idx="1690">
                  <c:v>214140.4777469215</c:v>
                </c:pt>
                <c:pt idx="1691">
                  <c:v>214117.14169118492</c:v>
                </c:pt>
                <c:pt idx="1692">
                  <c:v>214092.96886700855</c:v>
                </c:pt>
                <c:pt idx="1693">
                  <c:v>214078.17458671349</c:v>
                </c:pt>
                <c:pt idx="1694">
                  <c:v>214060.61178032582</c:v>
                </c:pt>
                <c:pt idx="1695">
                  <c:v>214113.5217554541</c:v>
                </c:pt>
                <c:pt idx="1696">
                  <c:v>214107.3316919838</c:v>
                </c:pt>
                <c:pt idx="1697">
                  <c:v>214135.42373638527</c:v>
                </c:pt>
                <c:pt idx="1698">
                  <c:v>214259.04499072503</c:v>
                </c:pt>
                <c:pt idx="1699">
                  <c:v>214341.71733262137</c:v>
                </c:pt>
                <c:pt idx="1700">
                  <c:v>214366.42225003257</c:v>
                </c:pt>
                <c:pt idx="1701">
                  <c:v>214491.89991089824</c:v>
                </c:pt>
                <c:pt idx="1702">
                  <c:v>214523.86868699672</c:v>
                </c:pt>
                <c:pt idx="1703">
                  <c:v>214630.67152243771</c:v>
                </c:pt>
                <c:pt idx="1704">
                  <c:v>214650.05729207661</c:v>
                </c:pt>
                <c:pt idx="1705">
                  <c:v>214659.78313522472</c:v>
                </c:pt>
                <c:pt idx="1706">
                  <c:v>214666.08499189754</c:v>
                </c:pt>
                <c:pt idx="1707">
                  <c:v>214652.77714957664</c:v>
                </c:pt>
                <c:pt idx="1708">
                  <c:v>214684.76480920558</c:v>
                </c:pt>
                <c:pt idx="1709">
                  <c:v>215123.96292036265</c:v>
                </c:pt>
                <c:pt idx="1710">
                  <c:v>215489.81564076347</c:v>
                </c:pt>
                <c:pt idx="1711">
                  <c:v>215827.2931989975</c:v>
                </c:pt>
                <c:pt idx="1712">
                  <c:v>215871.13602950986</c:v>
                </c:pt>
                <c:pt idx="1713">
                  <c:v>215969.26900931835</c:v>
                </c:pt>
                <c:pt idx="1714">
                  <c:v>216051.42747516921</c:v>
                </c:pt>
                <c:pt idx="1715">
                  <c:v>216029.80755030739</c:v>
                </c:pt>
                <c:pt idx="1716">
                  <c:v>216075.17027467577</c:v>
                </c:pt>
                <c:pt idx="1717">
                  <c:v>216206.09534404054</c:v>
                </c:pt>
                <c:pt idx="1718">
                  <c:v>216357.53614508297</c:v>
                </c:pt>
                <c:pt idx="1719">
                  <c:v>216434.2990440451</c:v>
                </c:pt>
                <c:pt idx="1720">
                  <c:v>216508.6272580279</c:v>
                </c:pt>
                <c:pt idx="1721">
                  <c:v>216512.60489608909</c:v>
                </c:pt>
                <c:pt idx="1722">
                  <c:v>216589.17996228268</c:v>
                </c:pt>
                <c:pt idx="1723">
                  <c:v>216641.13068665707</c:v>
                </c:pt>
                <c:pt idx="1724">
                  <c:v>216648.1012077007</c:v>
                </c:pt>
                <c:pt idx="1725">
                  <c:v>216721.19502896673</c:v>
                </c:pt>
                <c:pt idx="1726">
                  <c:v>216758.97061079036</c:v>
                </c:pt>
                <c:pt idx="1727">
                  <c:v>216780.78638992333</c:v>
                </c:pt>
                <c:pt idx="1728">
                  <c:v>216801.8823875103</c:v>
                </c:pt>
                <c:pt idx="1729">
                  <c:v>216823.35982847883</c:v>
                </c:pt>
                <c:pt idx="1730">
                  <c:v>216829.08095794616</c:v>
                </c:pt>
                <c:pt idx="1731">
                  <c:v>216840.2380315843</c:v>
                </c:pt>
                <c:pt idx="1732">
                  <c:v>216833.60327373969</c:v>
                </c:pt>
                <c:pt idx="1733">
                  <c:v>216825.89088274143</c:v>
                </c:pt>
                <c:pt idx="1734">
                  <c:v>216890.34689976735</c:v>
                </c:pt>
                <c:pt idx="1735">
                  <c:v>216947.46908189019</c:v>
                </c:pt>
                <c:pt idx="1736">
                  <c:v>217071.84844024989</c:v>
                </c:pt>
                <c:pt idx="1737">
                  <c:v>217061.00479644304</c:v>
                </c:pt>
                <c:pt idx="1738">
                  <c:v>217035.33665160046</c:v>
                </c:pt>
                <c:pt idx="1739">
                  <c:v>217028.93652884412</c:v>
                </c:pt>
                <c:pt idx="1740">
                  <c:v>217096.57274251405</c:v>
                </c:pt>
                <c:pt idx="1741">
                  <c:v>217143.51010134316</c:v>
                </c:pt>
                <c:pt idx="1742">
                  <c:v>217149.57993040187</c:v>
                </c:pt>
                <c:pt idx="1743">
                  <c:v>217170.49297601398</c:v>
                </c:pt>
                <c:pt idx="1744">
                  <c:v>217169.01961473026</c:v>
                </c:pt>
                <c:pt idx="1745">
                  <c:v>217233.83761569447</c:v>
                </c:pt>
                <c:pt idx="1746">
                  <c:v>217222.49006900817</c:v>
                </c:pt>
                <c:pt idx="1747">
                  <c:v>217230.38510528856</c:v>
                </c:pt>
                <c:pt idx="1748">
                  <c:v>217222.73800856338</c:v>
                </c:pt>
                <c:pt idx="1749">
                  <c:v>217249.57012775115</c:v>
                </c:pt>
                <c:pt idx="1750">
                  <c:v>217267.67875604055</c:v>
                </c:pt>
                <c:pt idx="1751">
                  <c:v>217270.37164802954</c:v>
                </c:pt>
                <c:pt idx="1752">
                  <c:v>217264.22971737696</c:v>
                </c:pt>
                <c:pt idx="1753">
                  <c:v>217265.97514000951</c:v>
                </c:pt>
                <c:pt idx="1754">
                  <c:v>217263.32092021819</c:v>
                </c:pt>
                <c:pt idx="1755">
                  <c:v>217271.93542376385</c:v>
                </c:pt>
                <c:pt idx="1756">
                  <c:v>217281.19176595949</c:v>
                </c:pt>
                <c:pt idx="1757">
                  <c:v>217274.01032208223</c:v>
                </c:pt>
                <c:pt idx="1758">
                  <c:v>217267.91369110692</c:v>
                </c:pt>
                <c:pt idx="1759">
                  <c:v>217282.86230889685</c:v>
                </c:pt>
                <c:pt idx="1760">
                  <c:v>217345.58123268819</c:v>
                </c:pt>
                <c:pt idx="1761">
                  <c:v>217423.01156806579</c:v>
                </c:pt>
                <c:pt idx="1762">
                  <c:v>217425.850161145</c:v>
                </c:pt>
                <c:pt idx="1763">
                  <c:v>217480.14668785455</c:v>
                </c:pt>
                <c:pt idx="1764">
                  <c:v>217528.40268185796</c:v>
                </c:pt>
                <c:pt idx="1765">
                  <c:v>217501.72980042137</c:v>
                </c:pt>
                <c:pt idx="1766">
                  <c:v>217525.91672641019</c:v>
                </c:pt>
                <c:pt idx="1767">
                  <c:v>217516.22029727368</c:v>
                </c:pt>
                <c:pt idx="1768">
                  <c:v>217587.87198339307</c:v>
                </c:pt>
                <c:pt idx="1769">
                  <c:v>217630.38964949976</c:v>
                </c:pt>
                <c:pt idx="1770">
                  <c:v>217626.29891749582</c:v>
                </c:pt>
                <c:pt idx="1771">
                  <c:v>217674.65863736876</c:v>
                </c:pt>
                <c:pt idx="1772">
                  <c:v>217663.85306776009</c:v>
                </c:pt>
                <c:pt idx="1773">
                  <c:v>217754.43995236157</c:v>
                </c:pt>
                <c:pt idx="1774">
                  <c:v>217788.13387599471</c:v>
                </c:pt>
                <c:pt idx="1775">
                  <c:v>217793.96158941934</c:v>
                </c:pt>
                <c:pt idx="1776">
                  <c:v>217788.39788969481</c:v>
                </c:pt>
                <c:pt idx="1777">
                  <c:v>217790.73883687926</c:v>
                </c:pt>
                <c:pt idx="1778">
                  <c:v>217792.97069848221</c:v>
                </c:pt>
                <c:pt idx="1779">
                  <c:v>217854.83342561519</c:v>
                </c:pt>
                <c:pt idx="1780">
                  <c:v>217851.47768887642</c:v>
                </c:pt>
                <c:pt idx="1781">
                  <c:v>218127.13161514836</c:v>
                </c:pt>
                <c:pt idx="1782">
                  <c:v>218347.20966094549</c:v>
                </c:pt>
                <c:pt idx="1783">
                  <c:v>218336.3387462651</c:v>
                </c:pt>
                <c:pt idx="1784">
                  <c:v>218329.15647843739</c:v>
                </c:pt>
                <c:pt idx="1785">
                  <c:v>218314.07657565636</c:v>
                </c:pt>
                <c:pt idx="1786">
                  <c:v>218373.58527776212</c:v>
                </c:pt>
                <c:pt idx="1787">
                  <c:v>218356.97253172181</c:v>
                </c:pt>
                <c:pt idx="1788">
                  <c:v>218479.79114251886</c:v>
                </c:pt>
                <c:pt idx="1789">
                  <c:v>218513.77795071114</c:v>
                </c:pt>
                <c:pt idx="1790">
                  <c:v>218531.65290778488</c:v>
                </c:pt>
                <c:pt idx="1791">
                  <c:v>218522.47915481747</c:v>
                </c:pt>
                <c:pt idx="1792">
                  <c:v>218599.82604830046</c:v>
                </c:pt>
                <c:pt idx="1793">
                  <c:v>218614.07330455707</c:v>
                </c:pt>
                <c:pt idx="1794">
                  <c:v>218974.03856386791</c:v>
                </c:pt>
                <c:pt idx="1795">
                  <c:v>219094.98797809027</c:v>
                </c:pt>
                <c:pt idx="1796">
                  <c:v>219077.53820556868</c:v>
                </c:pt>
                <c:pt idx="1797">
                  <c:v>219175.38582223793</c:v>
                </c:pt>
                <c:pt idx="1798">
                  <c:v>219306.52064031843</c:v>
                </c:pt>
                <c:pt idx="1799">
                  <c:v>219294.91974588798</c:v>
                </c:pt>
                <c:pt idx="1800">
                  <c:v>219298.48323636729</c:v>
                </c:pt>
                <c:pt idx="1801">
                  <c:v>219333.88554987934</c:v>
                </c:pt>
                <c:pt idx="1802">
                  <c:v>219356.04200685985</c:v>
                </c:pt>
                <c:pt idx="1803">
                  <c:v>219349.98527373152</c:v>
                </c:pt>
                <c:pt idx="1804">
                  <c:v>219365.16165980115</c:v>
                </c:pt>
                <c:pt idx="1805">
                  <c:v>219383.13157870466</c:v>
                </c:pt>
                <c:pt idx="1806">
                  <c:v>219560.18592466332</c:v>
                </c:pt>
                <c:pt idx="1807">
                  <c:v>219573.79313868957</c:v>
                </c:pt>
                <c:pt idx="1808">
                  <c:v>219593.99424758536</c:v>
                </c:pt>
                <c:pt idx="1809">
                  <c:v>219568.34352481543</c:v>
                </c:pt>
                <c:pt idx="1810">
                  <c:v>219580.13070327271</c:v>
                </c:pt>
                <c:pt idx="1811">
                  <c:v>219631.20123645637</c:v>
                </c:pt>
                <c:pt idx="1812">
                  <c:v>219607.87682766098</c:v>
                </c:pt>
                <c:pt idx="1813">
                  <c:v>219603.36753366256</c:v>
                </c:pt>
                <c:pt idx="1814">
                  <c:v>219683.79434789513</c:v>
                </c:pt>
                <c:pt idx="1815">
                  <c:v>219679.47776394925</c:v>
                </c:pt>
                <c:pt idx="1816">
                  <c:v>219810.06740881395</c:v>
                </c:pt>
                <c:pt idx="1817">
                  <c:v>219798.95992257778</c:v>
                </c:pt>
                <c:pt idx="1818">
                  <c:v>219896.61470159827</c:v>
                </c:pt>
                <c:pt idx="1819">
                  <c:v>219950.03530738046</c:v>
                </c:pt>
                <c:pt idx="1820">
                  <c:v>220170.51063974158</c:v>
                </c:pt>
                <c:pt idx="1821">
                  <c:v>220188.24864103502</c:v>
                </c:pt>
                <c:pt idx="1822">
                  <c:v>220268.33481774566</c:v>
                </c:pt>
                <c:pt idx="1823">
                  <c:v>220261.15938563846</c:v>
                </c:pt>
                <c:pt idx="1824">
                  <c:v>220280.32115479224</c:v>
                </c:pt>
                <c:pt idx="1825">
                  <c:v>220342.42335670019</c:v>
                </c:pt>
                <c:pt idx="1826">
                  <c:v>220356.20719627617</c:v>
                </c:pt>
                <c:pt idx="1827">
                  <c:v>220404.94494285691</c:v>
                </c:pt>
                <c:pt idx="1828">
                  <c:v>220477.17944699249</c:v>
                </c:pt>
                <c:pt idx="1829">
                  <c:v>220959.10952744688</c:v>
                </c:pt>
                <c:pt idx="1830">
                  <c:v>221555.55211362266</c:v>
                </c:pt>
                <c:pt idx="1831">
                  <c:v>221529.33937837297</c:v>
                </c:pt>
                <c:pt idx="1832">
                  <c:v>221600.90535335074</c:v>
                </c:pt>
                <c:pt idx="1833">
                  <c:v>221983.07202642414</c:v>
                </c:pt>
                <c:pt idx="1834">
                  <c:v>222367.38419355705</c:v>
                </c:pt>
                <c:pt idx="1835">
                  <c:v>222337.87013149002</c:v>
                </c:pt>
                <c:pt idx="1836">
                  <c:v>222581.3169025555</c:v>
                </c:pt>
                <c:pt idx="1837">
                  <c:v>222645.45960406066</c:v>
                </c:pt>
                <c:pt idx="1838">
                  <c:v>222671.03424086416</c:v>
                </c:pt>
                <c:pt idx="1839">
                  <c:v>222701.1671719205</c:v>
                </c:pt>
                <c:pt idx="1840">
                  <c:v>222696.94403418925</c:v>
                </c:pt>
                <c:pt idx="1841">
                  <c:v>222734.4156783467</c:v>
                </c:pt>
                <c:pt idx="1842">
                  <c:v>222940.89093412153</c:v>
                </c:pt>
                <c:pt idx="1843">
                  <c:v>223109.47611391047</c:v>
                </c:pt>
                <c:pt idx="1844">
                  <c:v>223280.80157539801</c:v>
                </c:pt>
                <c:pt idx="1845">
                  <c:v>223268.88975906477</c:v>
                </c:pt>
                <c:pt idx="1846">
                  <c:v>223365.75929333124</c:v>
                </c:pt>
                <c:pt idx="1847">
                  <c:v>223374.89115460924</c:v>
                </c:pt>
                <c:pt idx="1848">
                  <c:v>223388.05049790686</c:v>
                </c:pt>
                <c:pt idx="1849">
                  <c:v>223407.90445797271</c:v>
                </c:pt>
                <c:pt idx="1850">
                  <c:v>223422.96181915211</c:v>
                </c:pt>
                <c:pt idx="1851">
                  <c:v>223452.03311874706</c:v>
                </c:pt>
                <c:pt idx="1852">
                  <c:v>223477.2614473048</c:v>
                </c:pt>
                <c:pt idx="1853">
                  <c:v>223709.63841126757</c:v>
                </c:pt>
                <c:pt idx="1854">
                  <c:v>223974.73623726505</c:v>
                </c:pt>
                <c:pt idx="1855">
                  <c:v>223968.28433664513</c:v>
                </c:pt>
                <c:pt idx="1856">
                  <c:v>223949.41444725994</c:v>
                </c:pt>
                <c:pt idx="1857">
                  <c:v>224084.52697819273</c:v>
                </c:pt>
                <c:pt idx="1858">
                  <c:v>224054.41583008252</c:v>
                </c:pt>
                <c:pt idx="1859">
                  <c:v>224123.52615783981</c:v>
                </c:pt>
                <c:pt idx="1860">
                  <c:v>224099.87850442898</c:v>
                </c:pt>
                <c:pt idx="1861">
                  <c:v>224175.97683075015</c:v>
                </c:pt>
                <c:pt idx="1862">
                  <c:v>224261.50928371598</c:v>
                </c:pt>
                <c:pt idx="1863">
                  <c:v>224265.01383475703</c:v>
                </c:pt>
                <c:pt idx="1864">
                  <c:v>224260.20960930907</c:v>
                </c:pt>
                <c:pt idx="1865">
                  <c:v>224304.12081524619</c:v>
                </c:pt>
                <c:pt idx="1866">
                  <c:v>224362.76309387665</c:v>
                </c:pt>
                <c:pt idx="1867">
                  <c:v>224413.1463968702</c:v>
                </c:pt>
                <c:pt idx="1868">
                  <c:v>224675.54981743399</c:v>
                </c:pt>
                <c:pt idx="1869">
                  <c:v>224669.73473543228</c:v>
                </c:pt>
                <c:pt idx="1870">
                  <c:v>224680.88017501074</c:v>
                </c:pt>
                <c:pt idx="1871">
                  <c:v>224701.18282751259</c:v>
                </c:pt>
                <c:pt idx="1872">
                  <c:v>224691.82897520551</c:v>
                </c:pt>
                <c:pt idx="1873">
                  <c:v>224730.99012376647</c:v>
                </c:pt>
                <c:pt idx="1874">
                  <c:v>224734.77321361876</c:v>
                </c:pt>
                <c:pt idx="1875">
                  <c:v>224749.75047366979</c:v>
                </c:pt>
                <c:pt idx="1876">
                  <c:v>224788.22818719686</c:v>
                </c:pt>
                <c:pt idx="1877">
                  <c:v>224780.11415710728</c:v>
                </c:pt>
                <c:pt idx="1878">
                  <c:v>224777.69027780095</c:v>
                </c:pt>
                <c:pt idx="1879">
                  <c:v>224762.28266789089</c:v>
                </c:pt>
                <c:pt idx="1880">
                  <c:v>224757.91052443007</c:v>
                </c:pt>
                <c:pt idx="1881">
                  <c:v>224779.03833366089</c:v>
                </c:pt>
                <c:pt idx="1882">
                  <c:v>224861.3857685361</c:v>
                </c:pt>
                <c:pt idx="1883">
                  <c:v>224874.73557684335</c:v>
                </c:pt>
                <c:pt idx="1884">
                  <c:v>225021.27310928985</c:v>
                </c:pt>
                <c:pt idx="1885">
                  <c:v>224992.20084952514</c:v>
                </c:pt>
                <c:pt idx="1886">
                  <c:v>225022.29790401761</c:v>
                </c:pt>
                <c:pt idx="1887">
                  <c:v>225071.49040880622</c:v>
                </c:pt>
                <c:pt idx="1888">
                  <c:v>225198.9251201833</c:v>
                </c:pt>
                <c:pt idx="1889">
                  <c:v>225213.93954401943</c:v>
                </c:pt>
                <c:pt idx="1890">
                  <c:v>225215.33662443658</c:v>
                </c:pt>
                <c:pt idx="1891">
                  <c:v>225224.10188077827</c:v>
                </c:pt>
                <c:pt idx="1892">
                  <c:v>225245.41673238741</c:v>
                </c:pt>
                <c:pt idx="1893">
                  <c:v>225318.65660621336</c:v>
                </c:pt>
                <c:pt idx="1894">
                  <c:v>225314.01893284841</c:v>
                </c:pt>
                <c:pt idx="1895">
                  <c:v>225404.42014884745</c:v>
                </c:pt>
                <c:pt idx="1896">
                  <c:v>225452.10365425056</c:v>
                </c:pt>
                <c:pt idx="1897">
                  <c:v>225469.90478176723</c:v>
                </c:pt>
                <c:pt idx="1898">
                  <c:v>225477.77505594585</c:v>
                </c:pt>
                <c:pt idx="1899">
                  <c:v>225529.99528615543</c:v>
                </c:pt>
                <c:pt idx="1900">
                  <c:v>225583.78680843988</c:v>
                </c:pt>
                <c:pt idx="1901">
                  <c:v>225701.0913682477</c:v>
                </c:pt>
                <c:pt idx="1902">
                  <c:v>226025.96592728773</c:v>
                </c:pt>
                <c:pt idx="1903">
                  <c:v>226016.27105099967</c:v>
                </c:pt>
                <c:pt idx="1904">
                  <c:v>226271.38867691185</c:v>
                </c:pt>
                <c:pt idx="1905">
                  <c:v>226247.80899424572</c:v>
                </c:pt>
                <c:pt idx="1906">
                  <c:v>226594.04576007061</c:v>
                </c:pt>
                <c:pt idx="1907">
                  <c:v>226561.28368776685</c:v>
                </c:pt>
                <c:pt idx="1908">
                  <c:v>226611.70514607892</c:v>
                </c:pt>
                <c:pt idx="1909">
                  <c:v>226589.66285538487</c:v>
                </c:pt>
                <c:pt idx="1910">
                  <c:v>226617.69457689699</c:v>
                </c:pt>
                <c:pt idx="1911">
                  <c:v>226676.67065280862</c:v>
                </c:pt>
                <c:pt idx="1912">
                  <c:v>226708.83059491037</c:v>
                </c:pt>
                <c:pt idx="1913">
                  <c:v>226729.07671474665</c:v>
                </c:pt>
                <c:pt idx="1914">
                  <c:v>226719.65520109195</c:v>
                </c:pt>
                <c:pt idx="1915">
                  <c:v>226810.44456118724</c:v>
                </c:pt>
                <c:pt idx="1916">
                  <c:v>226849.8164707371</c:v>
                </c:pt>
                <c:pt idx="1917">
                  <c:v>226930.91309710688</c:v>
                </c:pt>
                <c:pt idx="1918">
                  <c:v>227081.74166023123</c:v>
                </c:pt>
                <c:pt idx="1919">
                  <c:v>227079.39297819466</c:v>
                </c:pt>
                <c:pt idx="1920">
                  <c:v>227073.04850523302</c:v>
                </c:pt>
                <c:pt idx="1921">
                  <c:v>227099.40848605151</c:v>
                </c:pt>
                <c:pt idx="1922">
                  <c:v>227110.91018638463</c:v>
                </c:pt>
                <c:pt idx="1923">
                  <c:v>227122.50155044289</c:v>
                </c:pt>
                <c:pt idx="1924">
                  <c:v>227152.13215968729</c:v>
                </c:pt>
                <c:pt idx="1925">
                  <c:v>227142.54299383698</c:v>
                </c:pt>
                <c:pt idx="1926">
                  <c:v>227168.12808082806</c:v>
                </c:pt>
                <c:pt idx="1927">
                  <c:v>227235.85853767639</c:v>
                </c:pt>
                <c:pt idx="1928">
                  <c:v>227222.55310644821</c:v>
                </c:pt>
                <c:pt idx="1929">
                  <c:v>227282.10877325185</c:v>
                </c:pt>
                <c:pt idx="1930">
                  <c:v>227382.63227709837</c:v>
                </c:pt>
                <c:pt idx="1931">
                  <c:v>227375.19247831558</c:v>
                </c:pt>
                <c:pt idx="1932">
                  <c:v>227417.4222633118</c:v>
                </c:pt>
                <c:pt idx="1933">
                  <c:v>227488.1756535928</c:v>
                </c:pt>
                <c:pt idx="1934">
                  <c:v>227461.57809492317</c:v>
                </c:pt>
                <c:pt idx="1935">
                  <c:v>227527.30025398362</c:v>
                </c:pt>
                <c:pt idx="1936">
                  <c:v>227616.58329259808</c:v>
                </c:pt>
                <c:pt idx="1937">
                  <c:v>227642.16521241737</c:v>
                </c:pt>
                <c:pt idx="1938">
                  <c:v>227850.91397118324</c:v>
                </c:pt>
                <c:pt idx="1939">
                  <c:v>227932.42451395656</c:v>
                </c:pt>
                <c:pt idx="1940">
                  <c:v>227918.89950843353</c:v>
                </c:pt>
                <c:pt idx="1941">
                  <c:v>228065.64803295516</c:v>
                </c:pt>
                <c:pt idx="1942">
                  <c:v>228070.72028043243</c:v>
                </c:pt>
                <c:pt idx="1943">
                  <c:v>228090.87918510486</c:v>
                </c:pt>
                <c:pt idx="1944">
                  <c:v>228116.17118629822</c:v>
                </c:pt>
                <c:pt idx="1945">
                  <c:v>228163.31149802869</c:v>
                </c:pt>
                <c:pt idx="1946">
                  <c:v>228192.11606714106</c:v>
                </c:pt>
                <c:pt idx="1947">
                  <c:v>228256.37430906665</c:v>
                </c:pt>
                <c:pt idx="1948">
                  <c:v>228269.97450503285</c:v>
                </c:pt>
                <c:pt idx="1949">
                  <c:v>228286.69424677972</c:v>
                </c:pt>
                <c:pt idx="1950">
                  <c:v>228368.95894000426</c:v>
                </c:pt>
                <c:pt idx="1951">
                  <c:v>228346.07297492379</c:v>
                </c:pt>
                <c:pt idx="1952">
                  <c:v>228329.19323996367</c:v>
                </c:pt>
                <c:pt idx="1953">
                  <c:v>228363.35813912921</c:v>
                </c:pt>
                <c:pt idx="1954">
                  <c:v>228361.53913815288</c:v>
                </c:pt>
                <c:pt idx="1955">
                  <c:v>228399.15037750368</c:v>
                </c:pt>
                <c:pt idx="1956">
                  <c:v>228378.17758563577</c:v>
                </c:pt>
                <c:pt idx="1957">
                  <c:v>228359.88868840106</c:v>
                </c:pt>
                <c:pt idx="1958">
                  <c:v>228398.15494991618</c:v>
                </c:pt>
                <c:pt idx="1959">
                  <c:v>228510.85524671696</c:v>
                </c:pt>
                <c:pt idx="1960">
                  <c:v>228587.2834375638</c:v>
                </c:pt>
                <c:pt idx="1961">
                  <c:v>228629.27024539997</c:v>
                </c:pt>
                <c:pt idx="1962">
                  <c:v>228846.12739824294</c:v>
                </c:pt>
                <c:pt idx="1963">
                  <c:v>229046.30359725651</c:v>
                </c:pt>
                <c:pt idx="1964">
                  <c:v>229169.71970942043</c:v>
                </c:pt>
                <c:pt idx="1965">
                  <c:v>229254.99373332175</c:v>
                </c:pt>
                <c:pt idx="1966">
                  <c:v>229246.16966019783</c:v>
                </c:pt>
                <c:pt idx="1967">
                  <c:v>229249.02137260084</c:v>
                </c:pt>
                <c:pt idx="1968">
                  <c:v>229258.32207894971</c:v>
                </c:pt>
                <c:pt idx="1969">
                  <c:v>229261.3063287324</c:v>
                </c:pt>
                <c:pt idx="1970">
                  <c:v>229253.74098727322</c:v>
                </c:pt>
                <c:pt idx="1971">
                  <c:v>229249.57756911003</c:v>
                </c:pt>
                <c:pt idx="1972">
                  <c:v>229309.72740689784</c:v>
                </c:pt>
                <c:pt idx="1973">
                  <c:v>229293.84380835952</c:v>
                </c:pt>
                <c:pt idx="1974">
                  <c:v>229282.3107020914</c:v>
                </c:pt>
                <c:pt idx="1975">
                  <c:v>229264.8632294847</c:v>
                </c:pt>
                <c:pt idx="1976">
                  <c:v>229258.70463531127</c:v>
                </c:pt>
                <c:pt idx="1977">
                  <c:v>229314.70453456606</c:v>
                </c:pt>
                <c:pt idx="1978">
                  <c:v>229284.39430938015</c:v>
                </c:pt>
                <c:pt idx="1979">
                  <c:v>229276.63947555437</c:v>
                </c:pt>
                <c:pt idx="1980">
                  <c:v>229338.84275484024</c:v>
                </c:pt>
                <c:pt idx="1981">
                  <c:v>229401.12527736818</c:v>
                </c:pt>
                <c:pt idx="1982">
                  <c:v>229378.87092062566</c:v>
                </c:pt>
                <c:pt idx="1983">
                  <c:v>229388.24750782794</c:v>
                </c:pt>
                <c:pt idx="1984">
                  <c:v>229428.95303957193</c:v>
                </c:pt>
                <c:pt idx="1985">
                  <c:v>229476.34111866474</c:v>
                </c:pt>
                <c:pt idx="1986">
                  <c:v>229519.57382600452</c:v>
                </c:pt>
                <c:pt idx="1987">
                  <c:v>229612.8335199111</c:v>
                </c:pt>
                <c:pt idx="1988">
                  <c:v>229601.03290206293</c:v>
                </c:pt>
                <c:pt idx="1989">
                  <c:v>229671.65987950572</c:v>
                </c:pt>
                <c:pt idx="1990">
                  <c:v>229726.37995972321</c:v>
                </c:pt>
                <c:pt idx="1991">
                  <c:v>229729.42402411334</c:v>
                </c:pt>
                <c:pt idx="1992">
                  <c:v>229733.86570261524</c:v>
                </c:pt>
                <c:pt idx="1993">
                  <c:v>229737.96040888168</c:v>
                </c:pt>
                <c:pt idx="1994">
                  <c:v>229732.28061409225</c:v>
                </c:pt>
                <c:pt idx="1995">
                  <c:v>229740.72504220082</c:v>
                </c:pt>
                <c:pt idx="1996">
                  <c:v>229947.70085785296</c:v>
                </c:pt>
                <c:pt idx="1997">
                  <c:v>230048.59794513776</c:v>
                </c:pt>
                <c:pt idx="1998">
                  <c:v>230080.0603926967</c:v>
                </c:pt>
                <c:pt idx="1999">
                  <c:v>230070.65356139466</c:v>
                </c:pt>
                <c:pt idx="2000">
                  <c:v>230098.60848807089</c:v>
                </c:pt>
                <c:pt idx="2001">
                  <c:v>230180.52311669374</c:v>
                </c:pt>
                <c:pt idx="2002">
                  <c:v>230201.60379391257</c:v>
                </c:pt>
                <c:pt idx="2003">
                  <c:v>230358.11483519449</c:v>
                </c:pt>
                <c:pt idx="2004">
                  <c:v>230490.07977895151</c:v>
                </c:pt>
                <c:pt idx="2005">
                  <c:v>230569.16301032808</c:v>
                </c:pt>
                <c:pt idx="2006">
                  <c:v>230609.73544440119</c:v>
                </c:pt>
                <c:pt idx="2007">
                  <c:v>230917.8745917636</c:v>
                </c:pt>
                <c:pt idx="2008">
                  <c:v>231064.15625959655</c:v>
                </c:pt>
                <c:pt idx="2009">
                  <c:v>231051.62417261556</c:v>
                </c:pt>
                <c:pt idx="2010">
                  <c:v>231103.17138087752</c:v>
                </c:pt>
                <c:pt idx="2011">
                  <c:v>231182.81407738605</c:v>
                </c:pt>
                <c:pt idx="2012">
                  <c:v>231179.02037096582</c:v>
                </c:pt>
                <c:pt idx="2013">
                  <c:v>231298.83649262585</c:v>
                </c:pt>
                <c:pt idx="2014">
                  <c:v>231369.31097387211</c:v>
                </c:pt>
                <c:pt idx="2015">
                  <c:v>231367.12474161654</c:v>
                </c:pt>
                <c:pt idx="2016">
                  <c:v>231358.01739860271</c:v>
                </c:pt>
                <c:pt idx="2017">
                  <c:v>231365.38545186105</c:v>
                </c:pt>
                <c:pt idx="2018">
                  <c:v>231371.42053584545</c:v>
                </c:pt>
                <c:pt idx="2019">
                  <c:v>231368.26891482502</c:v>
                </c:pt>
                <c:pt idx="2020">
                  <c:v>231409.34426933425</c:v>
                </c:pt>
                <c:pt idx="2021">
                  <c:v>231944.15805916971</c:v>
                </c:pt>
                <c:pt idx="2022">
                  <c:v>231924.65396551997</c:v>
                </c:pt>
                <c:pt idx="2023">
                  <c:v>231955.0213203505</c:v>
                </c:pt>
                <c:pt idx="2024">
                  <c:v>231997.87383560406</c:v>
                </c:pt>
                <c:pt idx="2025">
                  <c:v>231999.00233599995</c:v>
                </c:pt>
                <c:pt idx="2026">
                  <c:v>231980.30265004135</c:v>
                </c:pt>
                <c:pt idx="2027">
                  <c:v>232067.95607108585</c:v>
                </c:pt>
                <c:pt idx="2028">
                  <c:v>232178.61667225757</c:v>
                </c:pt>
                <c:pt idx="2029">
                  <c:v>232154.45715178162</c:v>
                </c:pt>
                <c:pt idx="2030">
                  <c:v>232839.26970988087</c:v>
                </c:pt>
                <c:pt idx="2031">
                  <c:v>233013.85901476309</c:v>
                </c:pt>
                <c:pt idx="2032">
                  <c:v>233086.28228493492</c:v>
                </c:pt>
                <c:pt idx="2033">
                  <c:v>233142.79038472084</c:v>
                </c:pt>
                <c:pt idx="2034">
                  <c:v>233151.59490787564</c:v>
                </c:pt>
                <c:pt idx="2035">
                  <c:v>233213.19855684714</c:v>
                </c:pt>
                <c:pt idx="2036">
                  <c:v>233196.89510882387</c:v>
                </c:pt>
                <c:pt idx="2037">
                  <c:v>233211.58738814411</c:v>
                </c:pt>
                <c:pt idx="2038">
                  <c:v>233242.94145827374</c:v>
                </c:pt>
                <c:pt idx="2039">
                  <c:v>233285.16682618528</c:v>
                </c:pt>
                <c:pt idx="2040">
                  <c:v>233277.54735438779</c:v>
                </c:pt>
                <c:pt idx="2041">
                  <c:v>233279.68165508128</c:v>
                </c:pt>
                <c:pt idx="2042">
                  <c:v>233280.67077005631</c:v>
                </c:pt>
                <c:pt idx="2043">
                  <c:v>233277.07749671422</c:v>
                </c:pt>
                <c:pt idx="2044">
                  <c:v>233294.65434294011</c:v>
                </c:pt>
                <c:pt idx="2045">
                  <c:v>233462.40598470808</c:v>
                </c:pt>
                <c:pt idx="2046">
                  <c:v>233480.30201247457</c:v>
                </c:pt>
                <c:pt idx="2047">
                  <c:v>233457.15396151048</c:v>
                </c:pt>
                <c:pt idx="2048">
                  <c:v>233481.92623603763</c:v>
                </c:pt>
                <c:pt idx="2049">
                  <c:v>233501.75951149125</c:v>
                </c:pt>
                <c:pt idx="2050">
                  <c:v>233762.45730056812</c:v>
                </c:pt>
                <c:pt idx="2051">
                  <c:v>233793.40271102233</c:v>
                </c:pt>
                <c:pt idx="2052">
                  <c:v>233997.51468499319</c:v>
                </c:pt>
                <c:pt idx="2053">
                  <c:v>234014.50320883372</c:v>
                </c:pt>
                <c:pt idx="2054">
                  <c:v>233991.07870234281</c:v>
                </c:pt>
                <c:pt idx="2055">
                  <c:v>234043.79972054504</c:v>
                </c:pt>
                <c:pt idx="2056">
                  <c:v>234043.22333594406</c:v>
                </c:pt>
                <c:pt idx="2057">
                  <c:v>234030.47358604681</c:v>
                </c:pt>
                <c:pt idx="2058">
                  <c:v>234072.16892233674</c:v>
                </c:pt>
                <c:pt idx="2059">
                  <c:v>234242.30127110335</c:v>
                </c:pt>
                <c:pt idx="2060">
                  <c:v>234262.8660449317</c:v>
                </c:pt>
                <c:pt idx="2061">
                  <c:v>234257.14181757858</c:v>
                </c:pt>
                <c:pt idx="2062">
                  <c:v>234353.89081937578</c:v>
                </c:pt>
                <c:pt idx="2063">
                  <c:v>234395.77582841675</c:v>
                </c:pt>
                <c:pt idx="2064">
                  <c:v>234492.82954869754</c:v>
                </c:pt>
                <c:pt idx="2065">
                  <c:v>234619.11746785691</c:v>
                </c:pt>
                <c:pt idx="2066">
                  <c:v>234684.6769712074</c:v>
                </c:pt>
                <c:pt idx="2067">
                  <c:v>234744.93323210947</c:v>
                </c:pt>
                <c:pt idx="2068">
                  <c:v>235648.04300635663</c:v>
                </c:pt>
                <c:pt idx="2069">
                  <c:v>235865.59781067498</c:v>
                </c:pt>
                <c:pt idx="2070">
                  <c:v>236044.84777946497</c:v>
                </c:pt>
                <c:pt idx="2071">
                  <c:v>236030.12391581218</c:v>
                </c:pt>
                <c:pt idx="2072">
                  <c:v>236364.01639734965</c:v>
                </c:pt>
                <c:pt idx="2073">
                  <c:v>236337.20785149184</c:v>
                </c:pt>
                <c:pt idx="2074">
                  <c:v>236528.07473709853</c:v>
                </c:pt>
                <c:pt idx="2075">
                  <c:v>236506.20249231439</c:v>
                </c:pt>
                <c:pt idx="2076">
                  <c:v>236652.319534084</c:v>
                </c:pt>
                <c:pt idx="2077">
                  <c:v>236629.23319736921</c:v>
                </c:pt>
                <c:pt idx="2078">
                  <c:v>236618.76192228036</c:v>
                </c:pt>
                <c:pt idx="2079">
                  <c:v>236706.58274074394</c:v>
                </c:pt>
                <c:pt idx="2080">
                  <c:v>236745.71070957076</c:v>
                </c:pt>
                <c:pt idx="2081">
                  <c:v>236800.14572619656</c:v>
                </c:pt>
                <c:pt idx="2082">
                  <c:v>236834.14888632979</c:v>
                </c:pt>
                <c:pt idx="2083">
                  <c:v>237138.97130858505</c:v>
                </c:pt>
                <c:pt idx="2084">
                  <c:v>237655.24663638632</c:v>
                </c:pt>
                <c:pt idx="2085">
                  <c:v>237797.33443048227</c:v>
                </c:pt>
                <c:pt idx="2086">
                  <c:v>237906.9703590078</c:v>
                </c:pt>
                <c:pt idx="2087">
                  <c:v>237965.66032646105</c:v>
                </c:pt>
                <c:pt idx="2088">
                  <c:v>237959.30200313224</c:v>
                </c:pt>
                <c:pt idx="2089">
                  <c:v>238061.09997981449</c:v>
                </c:pt>
                <c:pt idx="2090">
                  <c:v>238057.26258760763</c:v>
                </c:pt>
                <c:pt idx="2091">
                  <c:v>238087.44467664574</c:v>
                </c:pt>
                <c:pt idx="2092">
                  <c:v>238286.90547245255</c:v>
                </c:pt>
                <c:pt idx="2093">
                  <c:v>238326.90973850564</c:v>
                </c:pt>
                <c:pt idx="2094">
                  <c:v>238416.5943600664</c:v>
                </c:pt>
                <c:pt idx="2095">
                  <c:v>238543.15467297801</c:v>
                </c:pt>
                <c:pt idx="2096">
                  <c:v>238535.25360891796</c:v>
                </c:pt>
                <c:pt idx="2097">
                  <c:v>238648.96284630269</c:v>
                </c:pt>
                <c:pt idx="2098">
                  <c:v>238696.57913971582</c:v>
                </c:pt>
                <c:pt idx="2099">
                  <c:v>238760.20440844065</c:v>
                </c:pt>
                <c:pt idx="2100">
                  <c:v>238817.84860467556</c:v>
                </c:pt>
                <c:pt idx="2101">
                  <c:v>238926.8339331357</c:v>
                </c:pt>
                <c:pt idx="2102">
                  <c:v>239005.73846249026</c:v>
                </c:pt>
                <c:pt idx="2103">
                  <c:v>239157.24607592382</c:v>
                </c:pt>
                <c:pt idx="2104">
                  <c:v>239255.24554997456</c:v>
                </c:pt>
                <c:pt idx="2105">
                  <c:v>239271.51901185134</c:v>
                </c:pt>
                <c:pt idx="2106">
                  <c:v>239640.09850087555</c:v>
                </c:pt>
                <c:pt idx="2107">
                  <c:v>239644.94845452276</c:v>
                </c:pt>
                <c:pt idx="2108">
                  <c:v>239658.45728416924</c:v>
                </c:pt>
                <c:pt idx="2109">
                  <c:v>239646.94397675546</c:v>
                </c:pt>
                <c:pt idx="2110">
                  <c:v>239689.50320567933</c:v>
                </c:pt>
                <c:pt idx="2111">
                  <c:v>239738.9351760094</c:v>
                </c:pt>
                <c:pt idx="2112">
                  <c:v>239730.6106094975</c:v>
                </c:pt>
                <c:pt idx="2113">
                  <c:v>239756.31155389143</c:v>
                </c:pt>
                <c:pt idx="2114">
                  <c:v>239771.43958277642</c:v>
                </c:pt>
                <c:pt idx="2115">
                  <c:v>239777.82851996593</c:v>
                </c:pt>
                <c:pt idx="2116">
                  <c:v>239979.16711174799</c:v>
                </c:pt>
                <c:pt idx="2117">
                  <c:v>239965.78984140084</c:v>
                </c:pt>
                <c:pt idx="2118">
                  <c:v>239978.62083512166</c:v>
                </c:pt>
                <c:pt idx="2119">
                  <c:v>239965.56323381304</c:v>
                </c:pt>
                <c:pt idx="2120">
                  <c:v>239990.66711009466</c:v>
                </c:pt>
                <c:pt idx="2121">
                  <c:v>239997.34220531871</c:v>
                </c:pt>
                <c:pt idx="2122">
                  <c:v>240036.81549517182</c:v>
                </c:pt>
                <c:pt idx="2123">
                  <c:v>240104.59776570412</c:v>
                </c:pt>
                <c:pt idx="2124">
                  <c:v>240121.05800674725</c:v>
                </c:pt>
                <c:pt idx="2125">
                  <c:v>240117.84642645114</c:v>
                </c:pt>
                <c:pt idx="2126">
                  <c:v>240104.00632302984</c:v>
                </c:pt>
                <c:pt idx="2127">
                  <c:v>240095.59763663006</c:v>
                </c:pt>
                <c:pt idx="2128">
                  <c:v>240216.10776114519</c:v>
                </c:pt>
                <c:pt idx="2129">
                  <c:v>240205.65796131748</c:v>
                </c:pt>
                <c:pt idx="2130">
                  <c:v>240247.13977634758</c:v>
                </c:pt>
                <c:pt idx="2131">
                  <c:v>240380.39020670939</c:v>
                </c:pt>
                <c:pt idx="2132">
                  <c:v>240487.65849942242</c:v>
                </c:pt>
                <c:pt idx="2133">
                  <c:v>240492.73997292636</c:v>
                </c:pt>
                <c:pt idx="2134">
                  <c:v>240487.42913270943</c:v>
                </c:pt>
                <c:pt idx="2135">
                  <c:v>240506.43434606641</c:v>
                </c:pt>
                <c:pt idx="2136">
                  <c:v>240524.41908977387</c:v>
                </c:pt>
                <c:pt idx="2137">
                  <c:v>240519.75542387023</c:v>
                </c:pt>
                <c:pt idx="2138">
                  <c:v>240530.16942455713</c:v>
                </c:pt>
                <c:pt idx="2139">
                  <c:v>240596.19544167508</c:v>
                </c:pt>
                <c:pt idx="2140">
                  <c:v>240641.77777442979</c:v>
                </c:pt>
                <c:pt idx="2141">
                  <c:v>240690.15888913968</c:v>
                </c:pt>
                <c:pt idx="2142">
                  <c:v>240741.81405469155</c:v>
                </c:pt>
                <c:pt idx="2143">
                  <c:v>240782.23715381758</c:v>
                </c:pt>
                <c:pt idx="2144">
                  <c:v>240814.00706114463</c:v>
                </c:pt>
                <c:pt idx="2145">
                  <c:v>240836.9549710337</c:v>
                </c:pt>
                <c:pt idx="2146">
                  <c:v>240814.66948455942</c:v>
                </c:pt>
                <c:pt idx="2147">
                  <c:v>240823.45211958594</c:v>
                </c:pt>
                <c:pt idx="2148">
                  <c:v>240869.18437583107</c:v>
                </c:pt>
                <c:pt idx="2149">
                  <c:v>240902.1072035805</c:v>
                </c:pt>
                <c:pt idx="2150">
                  <c:v>240889.89804382375</c:v>
                </c:pt>
                <c:pt idx="2151">
                  <c:v>240933.57734914898</c:v>
                </c:pt>
                <c:pt idx="2152">
                  <c:v>241007.50807150477</c:v>
                </c:pt>
                <c:pt idx="2153">
                  <c:v>241062.97089747529</c:v>
                </c:pt>
                <c:pt idx="2154">
                  <c:v>241061.00002384512</c:v>
                </c:pt>
                <c:pt idx="2155">
                  <c:v>241112.57596430951</c:v>
                </c:pt>
                <c:pt idx="2156">
                  <c:v>241185.22834847227</c:v>
                </c:pt>
                <c:pt idx="2157">
                  <c:v>241281.08519957907</c:v>
                </c:pt>
                <c:pt idx="2158">
                  <c:v>241298.67701208888</c:v>
                </c:pt>
                <c:pt idx="2159">
                  <c:v>241310.24912456737</c:v>
                </c:pt>
                <c:pt idx="2160">
                  <c:v>241331.15717082639</c:v>
                </c:pt>
                <c:pt idx="2161">
                  <c:v>241350.72545951925</c:v>
                </c:pt>
                <c:pt idx="2162">
                  <c:v>241378.29236547809</c:v>
                </c:pt>
                <c:pt idx="2163">
                  <c:v>241409.92742730185</c:v>
                </c:pt>
                <c:pt idx="2164">
                  <c:v>241444.78729493762</c:v>
                </c:pt>
                <c:pt idx="2165">
                  <c:v>241480.21507371988</c:v>
                </c:pt>
                <c:pt idx="2166">
                  <c:v>241473.66324860699</c:v>
                </c:pt>
                <c:pt idx="2167">
                  <c:v>241523.11540717134</c:v>
                </c:pt>
                <c:pt idx="2168">
                  <c:v>241508.28558385177</c:v>
                </c:pt>
                <c:pt idx="2169">
                  <c:v>241499.31779111447</c:v>
                </c:pt>
                <c:pt idx="2170">
                  <c:v>241490.75332485506</c:v>
                </c:pt>
                <c:pt idx="2171">
                  <c:v>241567.91486311585</c:v>
                </c:pt>
                <c:pt idx="2172">
                  <c:v>241545.84787348364</c:v>
                </c:pt>
                <c:pt idx="2173">
                  <c:v>241597.87691359944</c:v>
                </c:pt>
                <c:pt idx="2174">
                  <c:v>241569.87569457493</c:v>
                </c:pt>
                <c:pt idx="2175">
                  <c:v>241579.24517943762</c:v>
                </c:pt>
                <c:pt idx="2176">
                  <c:v>241656.26371735896</c:v>
                </c:pt>
                <c:pt idx="2177">
                  <c:v>241717.71813753399</c:v>
                </c:pt>
                <c:pt idx="2178">
                  <c:v>241731.65294558427</c:v>
                </c:pt>
                <c:pt idx="2179">
                  <c:v>241758.75020567499</c:v>
                </c:pt>
                <c:pt idx="2180">
                  <c:v>241745.63850741478</c:v>
                </c:pt>
                <c:pt idx="2181">
                  <c:v>241794.14946782228</c:v>
                </c:pt>
                <c:pt idx="2182">
                  <c:v>241799.51753253659</c:v>
                </c:pt>
                <c:pt idx="2183">
                  <c:v>241826.26202227836</c:v>
                </c:pt>
                <c:pt idx="2184">
                  <c:v>241806.97180715058</c:v>
                </c:pt>
                <c:pt idx="2185">
                  <c:v>241879.79035656166</c:v>
                </c:pt>
                <c:pt idx="2186">
                  <c:v>241888.55125747493</c:v>
                </c:pt>
                <c:pt idx="2187">
                  <c:v>241892.13656445261</c:v>
                </c:pt>
                <c:pt idx="2188">
                  <c:v>242001.18704592835</c:v>
                </c:pt>
                <c:pt idx="2189">
                  <c:v>242191.43492020562</c:v>
                </c:pt>
                <c:pt idx="2190">
                  <c:v>242171.46191378293</c:v>
                </c:pt>
                <c:pt idx="2191">
                  <c:v>242200.34091573159</c:v>
                </c:pt>
                <c:pt idx="2192">
                  <c:v>242185.45070065255</c:v>
                </c:pt>
                <c:pt idx="2193">
                  <c:v>242218.74547799089</c:v>
                </c:pt>
                <c:pt idx="2194">
                  <c:v>242196.63044757937</c:v>
                </c:pt>
                <c:pt idx="2195">
                  <c:v>242227.96988869205</c:v>
                </c:pt>
                <c:pt idx="2196">
                  <c:v>242210.02042770848</c:v>
                </c:pt>
                <c:pt idx="2197">
                  <c:v>242246.83729280464</c:v>
                </c:pt>
                <c:pt idx="2198">
                  <c:v>242233.89469771605</c:v>
                </c:pt>
                <c:pt idx="2199">
                  <c:v>242287.04330642379</c:v>
                </c:pt>
                <c:pt idx="2200">
                  <c:v>242298.35383155121</c:v>
                </c:pt>
                <c:pt idx="2201">
                  <c:v>242328.50193508493</c:v>
                </c:pt>
                <c:pt idx="2202">
                  <c:v>242330.78527292566</c:v>
                </c:pt>
                <c:pt idx="2203">
                  <c:v>242337.25520225806</c:v>
                </c:pt>
                <c:pt idx="2204">
                  <c:v>242322.40102938615</c:v>
                </c:pt>
                <c:pt idx="2205">
                  <c:v>242370.01289557031</c:v>
                </c:pt>
                <c:pt idx="2206">
                  <c:v>242397.12590276229</c:v>
                </c:pt>
                <c:pt idx="2207">
                  <c:v>242398.43417103461</c:v>
                </c:pt>
                <c:pt idx="2208">
                  <c:v>242409.33039578269</c:v>
                </c:pt>
                <c:pt idx="2209">
                  <c:v>242419.63372858232</c:v>
                </c:pt>
                <c:pt idx="2210">
                  <c:v>242421.18808329513</c:v>
                </c:pt>
                <c:pt idx="2211">
                  <c:v>242430.34419702104</c:v>
                </c:pt>
                <c:pt idx="2212">
                  <c:v>242457.04456590512</c:v>
                </c:pt>
                <c:pt idx="2213">
                  <c:v>242446.45421040099</c:v>
                </c:pt>
                <c:pt idx="2214">
                  <c:v>242444.16585841606</c:v>
                </c:pt>
                <c:pt idx="2215">
                  <c:v>242440.24181564825</c:v>
                </c:pt>
                <c:pt idx="2216">
                  <c:v>242445.52228434297</c:v>
                </c:pt>
                <c:pt idx="2217">
                  <c:v>242461.64277655276</c:v>
                </c:pt>
                <c:pt idx="2218">
                  <c:v>242481.28260100124</c:v>
                </c:pt>
                <c:pt idx="2219">
                  <c:v>242532.1249513129</c:v>
                </c:pt>
                <c:pt idx="2220">
                  <c:v>242582.37711751228</c:v>
                </c:pt>
                <c:pt idx="2221">
                  <c:v>242561.28493299533</c:v>
                </c:pt>
                <c:pt idx="2222">
                  <c:v>242541.64201586012</c:v>
                </c:pt>
                <c:pt idx="2223">
                  <c:v>242634.65948590808</c:v>
                </c:pt>
                <c:pt idx="2224">
                  <c:v>242671.32411957509</c:v>
                </c:pt>
                <c:pt idx="2225">
                  <c:v>242729.56878902699</c:v>
                </c:pt>
                <c:pt idx="2226">
                  <c:v>242720.45113630113</c:v>
                </c:pt>
                <c:pt idx="2227">
                  <c:v>242719.18456469697</c:v>
                </c:pt>
                <c:pt idx="2228">
                  <c:v>242706.17410337582</c:v>
                </c:pt>
                <c:pt idx="2229">
                  <c:v>242709.12627262829</c:v>
                </c:pt>
                <c:pt idx="2230">
                  <c:v>242701.93015439413</c:v>
                </c:pt>
                <c:pt idx="2231">
                  <c:v>242698.06237713862</c:v>
                </c:pt>
                <c:pt idx="2232">
                  <c:v>242704.47729378284</c:v>
                </c:pt>
                <c:pt idx="2233">
                  <c:v>242717.80924196963</c:v>
                </c:pt>
                <c:pt idx="2234">
                  <c:v>242737.53209735968</c:v>
                </c:pt>
                <c:pt idx="2235">
                  <c:v>242753.56221539743</c:v>
                </c:pt>
                <c:pt idx="2236">
                  <c:v>242782.68846185811</c:v>
                </c:pt>
                <c:pt idx="2237">
                  <c:v>242795.73332693553</c:v>
                </c:pt>
                <c:pt idx="2238">
                  <c:v>242863.62543209409</c:v>
                </c:pt>
                <c:pt idx="2239">
                  <c:v>242848.50387652361</c:v>
                </c:pt>
                <c:pt idx="2240">
                  <c:v>242842.73633202308</c:v>
                </c:pt>
                <c:pt idx="2241">
                  <c:v>242876.21017860915</c:v>
                </c:pt>
                <c:pt idx="2242">
                  <c:v>242858.89384787431</c:v>
                </c:pt>
                <c:pt idx="2243">
                  <c:v>242918.89898977327</c:v>
                </c:pt>
                <c:pt idx="2244">
                  <c:v>242946.73431802131</c:v>
                </c:pt>
                <c:pt idx="2245">
                  <c:v>242922.88162611658</c:v>
                </c:pt>
                <c:pt idx="2246">
                  <c:v>242909.79759857041</c:v>
                </c:pt>
                <c:pt idx="2247">
                  <c:v>243003.48219031209</c:v>
                </c:pt>
                <c:pt idx="2248">
                  <c:v>243047.22050457384</c:v>
                </c:pt>
                <c:pt idx="2249">
                  <c:v>243109.48149101771</c:v>
                </c:pt>
                <c:pt idx="2250">
                  <c:v>243136.54028364987</c:v>
                </c:pt>
                <c:pt idx="2251">
                  <c:v>243131.87208727773</c:v>
                </c:pt>
                <c:pt idx="2252">
                  <c:v>243167.75520631787</c:v>
                </c:pt>
                <c:pt idx="2253">
                  <c:v>243159.40956225162</c:v>
                </c:pt>
                <c:pt idx="2254">
                  <c:v>243155.72333778866</c:v>
                </c:pt>
                <c:pt idx="2255">
                  <c:v>243169.41051076198</c:v>
                </c:pt>
                <c:pt idx="2256">
                  <c:v>243166.37334802627</c:v>
                </c:pt>
                <c:pt idx="2257">
                  <c:v>243170.9612315149</c:v>
                </c:pt>
                <c:pt idx="2258">
                  <c:v>243186.05390535374</c:v>
                </c:pt>
                <c:pt idx="2259">
                  <c:v>243178.58233013478</c:v>
                </c:pt>
                <c:pt idx="2260">
                  <c:v>243278.48064412386</c:v>
                </c:pt>
                <c:pt idx="2261">
                  <c:v>243272.78332775179</c:v>
                </c:pt>
                <c:pt idx="2262">
                  <c:v>243418.14152491826</c:v>
                </c:pt>
                <c:pt idx="2263">
                  <c:v>243436.75458980436</c:v>
                </c:pt>
                <c:pt idx="2264">
                  <c:v>243422.80312739112</c:v>
                </c:pt>
                <c:pt idx="2265">
                  <c:v>243448.21608114598</c:v>
                </c:pt>
                <c:pt idx="2266">
                  <c:v>243444.7844519568</c:v>
                </c:pt>
                <c:pt idx="2267">
                  <c:v>243422.95347750097</c:v>
                </c:pt>
                <c:pt idx="2268">
                  <c:v>243447.26462954379</c:v>
                </c:pt>
                <c:pt idx="2269">
                  <c:v>243432.87034894468</c:v>
                </c:pt>
                <c:pt idx="2270">
                  <c:v>243421.91771564717</c:v>
                </c:pt>
                <c:pt idx="2271">
                  <c:v>243415.28172192469</c:v>
                </c:pt>
                <c:pt idx="2272">
                  <c:v>243405.02300530081</c:v>
                </c:pt>
                <c:pt idx="2273">
                  <c:v>243470.17957660387</c:v>
                </c:pt>
                <c:pt idx="2274">
                  <c:v>243452.94817614902</c:v>
                </c:pt>
                <c:pt idx="2275">
                  <c:v>243521.98751237977</c:v>
                </c:pt>
                <c:pt idx="2276">
                  <c:v>243507.09140622607</c:v>
                </c:pt>
                <c:pt idx="2277">
                  <c:v>243553.63829201972</c:v>
                </c:pt>
                <c:pt idx="2278">
                  <c:v>243574.24000960001</c:v>
                </c:pt>
                <c:pt idx="2279">
                  <c:v>243588.37706495452</c:v>
                </c:pt>
                <c:pt idx="2280">
                  <c:v>243602.1148751057</c:v>
                </c:pt>
                <c:pt idx="2281">
                  <c:v>243725.34155427979</c:v>
                </c:pt>
                <c:pt idx="2282">
                  <c:v>243715.37302536942</c:v>
                </c:pt>
                <c:pt idx="2283">
                  <c:v>243713.71786557557</c:v>
                </c:pt>
                <c:pt idx="2284">
                  <c:v>243800.65800134945</c:v>
                </c:pt>
                <c:pt idx="2285">
                  <c:v>243849.94571399593</c:v>
                </c:pt>
                <c:pt idx="2286">
                  <c:v>243898.00514942297</c:v>
                </c:pt>
                <c:pt idx="2287">
                  <c:v>243945.65635765827</c:v>
                </c:pt>
                <c:pt idx="2288">
                  <c:v>243949.31953509172</c:v>
                </c:pt>
                <c:pt idx="2289">
                  <c:v>244209.41176490081</c:v>
                </c:pt>
                <c:pt idx="2290">
                  <c:v>244258.40452817272</c:v>
                </c:pt>
                <c:pt idx="2291">
                  <c:v>244233.5540070275</c:v>
                </c:pt>
                <c:pt idx="2292">
                  <c:v>244332.54958610865</c:v>
                </c:pt>
                <c:pt idx="2293">
                  <c:v>244354.50685650058</c:v>
                </c:pt>
                <c:pt idx="2294">
                  <c:v>244339.70324811328</c:v>
                </c:pt>
                <c:pt idx="2295">
                  <c:v>244390.02126316115</c:v>
                </c:pt>
                <c:pt idx="2296">
                  <c:v>244378.76834940957</c:v>
                </c:pt>
                <c:pt idx="2297">
                  <c:v>244438.69975852943</c:v>
                </c:pt>
                <c:pt idx="2298">
                  <c:v>244424.08592050424</c:v>
                </c:pt>
                <c:pt idx="2299">
                  <c:v>244441.49735681852</c:v>
                </c:pt>
                <c:pt idx="2300">
                  <c:v>244435.05943137026</c:v>
                </c:pt>
                <c:pt idx="2301">
                  <c:v>244422.71232768099</c:v>
                </c:pt>
                <c:pt idx="2302">
                  <c:v>244453.22770757694</c:v>
                </c:pt>
                <c:pt idx="2303">
                  <c:v>244471.76965268439</c:v>
                </c:pt>
                <c:pt idx="2304">
                  <c:v>244466.93051160671</c:v>
                </c:pt>
                <c:pt idx="2305">
                  <c:v>244503.06714913988</c:v>
                </c:pt>
                <c:pt idx="2306">
                  <c:v>244527.8538901234</c:v>
                </c:pt>
                <c:pt idx="2307">
                  <c:v>244561.05867189914</c:v>
                </c:pt>
                <c:pt idx="2308">
                  <c:v>244614.88409884053</c:v>
                </c:pt>
                <c:pt idx="2309">
                  <c:v>244837.34575374509</c:v>
                </c:pt>
                <c:pt idx="2310">
                  <c:v>244917.33556374599</c:v>
                </c:pt>
                <c:pt idx="2311">
                  <c:v>245030.06073237423</c:v>
                </c:pt>
                <c:pt idx="2312">
                  <c:v>245135.96068504616</c:v>
                </c:pt>
                <c:pt idx="2313">
                  <c:v>245127.24980196802</c:v>
                </c:pt>
                <c:pt idx="2314">
                  <c:v>245231.00175273765</c:v>
                </c:pt>
                <c:pt idx="2315">
                  <c:v>245225.21203679073</c:v>
                </c:pt>
                <c:pt idx="2316">
                  <c:v>245649.45930424047</c:v>
                </c:pt>
                <c:pt idx="2317">
                  <c:v>245628.21522838212</c:v>
                </c:pt>
                <c:pt idx="2318">
                  <c:v>245732.33909304594</c:v>
                </c:pt>
                <c:pt idx="2319">
                  <c:v>245824.99880733469</c:v>
                </c:pt>
                <c:pt idx="2320">
                  <c:v>245829.01923583908</c:v>
                </c:pt>
                <c:pt idx="2321">
                  <c:v>245861.62967795829</c:v>
                </c:pt>
                <c:pt idx="2322">
                  <c:v>245848.64663968096</c:v>
                </c:pt>
                <c:pt idx="2323">
                  <c:v>245882.61677342828</c:v>
                </c:pt>
                <c:pt idx="2324">
                  <c:v>245900.32456820976</c:v>
                </c:pt>
                <c:pt idx="2325">
                  <c:v>245973.67715343213</c:v>
                </c:pt>
                <c:pt idx="2326">
                  <c:v>246023.85405088283</c:v>
                </c:pt>
                <c:pt idx="2327">
                  <c:v>246049.21825190465</c:v>
                </c:pt>
                <c:pt idx="2328">
                  <c:v>246052.6729558958</c:v>
                </c:pt>
                <c:pt idx="2329">
                  <c:v>246094.01463685971</c:v>
                </c:pt>
                <c:pt idx="2330">
                  <c:v>246087.429782569</c:v>
                </c:pt>
                <c:pt idx="2331">
                  <c:v>246094.22847592641</c:v>
                </c:pt>
                <c:pt idx="2332">
                  <c:v>246136.68247640971</c:v>
                </c:pt>
                <c:pt idx="2333">
                  <c:v>246123.32412823467</c:v>
                </c:pt>
                <c:pt idx="2334">
                  <c:v>246142.50154140964</c:v>
                </c:pt>
                <c:pt idx="2335">
                  <c:v>246343.22537768772</c:v>
                </c:pt>
                <c:pt idx="2336">
                  <c:v>246460.16974812205</c:v>
                </c:pt>
                <c:pt idx="2337">
                  <c:v>246462.3423790911</c:v>
                </c:pt>
                <c:pt idx="2338">
                  <c:v>246445.63078151428</c:v>
                </c:pt>
                <c:pt idx="2339">
                  <c:v>246515.78630083168</c:v>
                </c:pt>
                <c:pt idx="2340">
                  <c:v>246498.91332640685</c:v>
                </c:pt>
                <c:pt idx="2341">
                  <c:v>246545.33374739275</c:v>
                </c:pt>
                <c:pt idx="2342">
                  <c:v>246525.30873565935</c:v>
                </c:pt>
                <c:pt idx="2343">
                  <c:v>246608.97341641065</c:v>
                </c:pt>
                <c:pt idx="2344">
                  <c:v>246593.53566407619</c:v>
                </c:pt>
                <c:pt idx="2345">
                  <c:v>246690.48473461342</c:v>
                </c:pt>
                <c:pt idx="2346">
                  <c:v>246770.45166329545</c:v>
                </c:pt>
                <c:pt idx="2347">
                  <c:v>246817.52840374355</c:v>
                </c:pt>
                <c:pt idx="2348">
                  <c:v>246852.32960250787</c:v>
                </c:pt>
                <c:pt idx="2349">
                  <c:v>246965.08198582876</c:v>
                </c:pt>
                <c:pt idx="2350">
                  <c:v>247041.42703405657</c:v>
                </c:pt>
                <c:pt idx="2351">
                  <c:v>247055.40171069614</c:v>
                </c:pt>
                <c:pt idx="2352">
                  <c:v>247073.31114683131</c:v>
                </c:pt>
                <c:pt idx="2353">
                  <c:v>247133.18970395974</c:v>
                </c:pt>
                <c:pt idx="2354">
                  <c:v>247153.6598580484</c:v>
                </c:pt>
                <c:pt idx="2355">
                  <c:v>247213.56491848305</c:v>
                </c:pt>
                <c:pt idx="2356">
                  <c:v>247291.70088655263</c:v>
                </c:pt>
                <c:pt idx="2357">
                  <c:v>247716.51602209805</c:v>
                </c:pt>
                <c:pt idx="2358">
                  <c:v>247801.45621971803</c:v>
                </c:pt>
                <c:pt idx="2359">
                  <c:v>247919.86023100503</c:v>
                </c:pt>
                <c:pt idx="2360">
                  <c:v>247903.84073114925</c:v>
                </c:pt>
                <c:pt idx="2361">
                  <c:v>247994.77855983397</c:v>
                </c:pt>
                <c:pt idx="2362">
                  <c:v>247987.14322481022</c:v>
                </c:pt>
                <c:pt idx="2363">
                  <c:v>248029.78780360991</c:v>
                </c:pt>
                <c:pt idx="2364">
                  <c:v>248060.04010980637</c:v>
                </c:pt>
                <c:pt idx="2365">
                  <c:v>248109.82662259115</c:v>
                </c:pt>
                <c:pt idx="2366">
                  <c:v>248108.12415647632</c:v>
                </c:pt>
                <c:pt idx="2367">
                  <c:v>248250.59604423962</c:v>
                </c:pt>
                <c:pt idx="2368">
                  <c:v>248382.65020846701</c:v>
                </c:pt>
                <c:pt idx="2369">
                  <c:v>248438.9867014089</c:v>
                </c:pt>
                <c:pt idx="2370">
                  <c:v>248426.29441729956</c:v>
                </c:pt>
                <c:pt idx="2371">
                  <c:v>248440.71443477314</c:v>
                </c:pt>
                <c:pt idx="2372">
                  <c:v>248407.99363737486</c:v>
                </c:pt>
                <c:pt idx="2373">
                  <c:v>248503.34932664142</c:v>
                </c:pt>
                <c:pt idx="2374">
                  <c:v>248533.17741919844</c:v>
                </c:pt>
                <c:pt idx="2375">
                  <c:v>248527.02223840071</c:v>
                </c:pt>
                <c:pt idx="2376">
                  <c:v>248567.81021496427</c:v>
                </c:pt>
                <c:pt idx="2377">
                  <c:v>248594.11731074809</c:v>
                </c:pt>
                <c:pt idx="2378">
                  <c:v>248613.38290513618</c:v>
                </c:pt>
                <c:pt idx="2379">
                  <c:v>248734.72287363824</c:v>
                </c:pt>
                <c:pt idx="2380">
                  <c:v>248729.64070335383</c:v>
                </c:pt>
                <c:pt idx="2381">
                  <c:v>248787.88647852841</c:v>
                </c:pt>
                <c:pt idx="2382">
                  <c:v>248786.64306765166</c:v>
                </c:pt>
                <c:pt idx="2383">
                  <c:v>248976.09740944579</c:v>
                </c:pt>
                <c:pt idx="2384">
                  <c:v>249102.13669903702</c:v>
                </c:pt>
                <c:pt idx="2385">
                  <c:v>249143.87581870693</c:v>
                </c:pt>
                <c:pt idx="2386">
                  <c:v>249131.14307228758</c:v>
                </c:pt>
                <c:pt idx="2387">
                  <c:v>249157.59168307006</c:v>
                </c:pt>
                <c:pt idx="2388">
                  <c:v>249161.50315100819</c:v>
                </c:pt>
                <c:pt idx="2389">
                  <c:v>249274.6674938495</c:v>
                </c:pt>
                <c:pt idx="2390">
                  <c:v>249318.35296637809</c:v>
                </c:pt>
                <c:pt idx="2391">
                  <c:v>249378.48719205862</c:v>
                </c:pt>
                <c:pt idx="2392">
                  <c:v>249400.28407109002</c:v>
                </c:pt>
                <c:pt idx="2393">
                  <c:v>249402.52990943662</c:v>
                </c:pt>
                <c:pt idx="2394">
                  <c:v>249415.00417147786</c:v>
                </c:pt>
                <c:pt idx="2395">
                  <c:v>249487.33445131421</c:v>
                </c:pt>
                <c:pt idx="2396">
                  <c:v>249527.83757786307</c:v>
                </c:pt>
                <c:pt idx="2397">
                  <c:v>249620.84728260228</c:v>
                </c:pt>
                <c:pt idx="2398">
                  <c:v>249615.88133223215</c:v>
                </c:pt>
                <c:pt idx="2399">
                  <c:v>249611.76776859345</c:v>
                </c:pt>
                <c:pt idx="2400">
                  <c:v>249637.02846668669</c:v>
                </c:pt>
                <c:pt idx="2401">
                  <c:v>249736.8676874399</c:v>
                </c:pt>
                <c:pt idx="2402">
                  <c:v>249791.79648727589</c:v>
                </c:pt>
                <c:pt idx="2403">
                  <c:v>249867.20022622994</c:v>
                </c:pt>
                <c:pt idx="2404">
                  <c:v>249986.02438147459</c:v>
                </c:pt>
                <c:pt idx="2405">
                  <c:v>249997.3836401577</c:v>
                </c:pt>
                <c:pt idx="2406">
                  <c:v>250043.62182325928</c:v>
                </c:pt>
                <c:pt idx="2407">
                  <c:v>250150.47361048029</c:v>
                </c:pt>
                <c:pt idx="2408">
                  <c:v>250397.145197051</c:v>
                </c:pt>
                <c:pt idx="2409">
                  <c:v>250475.45243988745</c:v>
                </c:pt>
                <c:pt idx="2410">
                  <c:v>250509.37980112029</c:v>
                </c:pt>
                <c:pt idx="2411">
                  <c:v>250489.85293387956</c:v>
                </c:pt>
                <c:pt idx="2412">
                  <c:v>250553.37990235121</c:v>
                </c:pt>
                <c:pt idx="2413">
                  <c:v>250535.13253432154</c:v>
                </c:pt>
                <c:pt idx="2414">
                  <c:v>250527.36479986692</c:v>
                </c:pt>
                <c:pt idx="2415">
                  <c:v>250613.69973317478</c:v>
                </c:pt>
                <c:pt idx="2416">
                  <c:v>250665.21647205198</c:v>
                </c:pt>
                <c:pt idx="2417">
                  <c:v>250651.87344293384</c:v>
                </c:pt>
                <c:pt idx="2418">
                  <c:v>250672.50011002281</c:v>
                </c:pt>
                <c:pt idx="2419">
                  <c:v>250805.58982627152</c:v>
                </c:pt>
                <c:pt idx="2420">
                  <c:v>250914.29194878662</c:v>
                </c:pt>
                <c:pt idx="2421">
                  <c:v>250992.12907519122</c:v>
                </c:pt>
                <c:pt idx="2422">
                  <c:v>251057.66449297761</c:v>
                </c:pt>
                <c:pt idx="2423">
                  <c:v>251060.03853763879</c:v>
                </c:pt>
                <c:pt idx="2424">
                  <c:v>251134.53936894389</c:v>
                </c:pt>
                <c:pt idx="2425">
                  <c:v>251205.61702511061</c:v>
                </c:pt>
                <c:pt idx="2426">
                  <c:v>251236.21666818648</c:v>
                </c:pt>
                <c:pt idx="2427">
                  <c:v>251287.70378410557</c:v>
                </c:pt>
                <c:pt idx="2428">
                  <c:v>251409.42921252394</c:v>
                </c:pt>
                <c:pt idx="2429">
                  <c:v>251476.03421265059</c:v>
                </c:pt>
                <c:pt idx="2430">
                  <c:v>251584.20743960922</c:v>
                </c:pt>
                <c:pt idx="2431">
                  <c:v>251636.96886559814</c:v>
                </c:pt>
                <c:pt idx="2432">
                  <c:v>251741.70778838938</c:v>
                </c:pt>
                <c:pt idx="2433">
                  <c:v>251835.25971287422</c:v>
                </c:pt>
                <c:pt idx="2434">
                  <c:v>251860.47523622305</c:v>
                </c:pt>
                <c:pt idx="2435">
                  <c:v>251869.59116038663</c:v>
                </c:pt>
                <c:pt idx="2436">
                  <c:v>251968.85144823918</c:v>
                </c:pt>
                <c:pt idx="2437">
                  <c:v>252011.44603433181</c:v>
                </c:pt>
                <c:pt idx="2438">
                  <c:v>252109.88195062656</c:v>
                </c:pt>
                <c:pt idx="2439">
                  <c:v>252142.97291243559</c:v>
                </c:pt>
                <c:pt idx="2440">
                  <c:v>252156.00331865108</c:v>
                </c:pt>
                <c:pt idx="2441">
                  <c:v>252252.41301498894</c:v>
                </c:pt>
                <c:pt idx="2442">
                  <c:v>252311.79508925026</c:v>
                </c:pt>
                <c:pt idx="2443">
                  <c:v>252467.94403734256</c:v>
                </c:pt>
                <c:pt idx="2444">
                  <c:v>252525.12039145984</c:v>
                </c:pt>
                <c:pt idx="2445">
                  <c:v>252557.75181543175</c:v>
                </c:pt>
                <c:pt idx="2446">
                  <c:v>252554.17729377118</c:v>
                </c:pt>
                <c:pt idx="2447">
                  <c:v>252640.36036045724</c:v>
                </c:pt>
                <c:pt idx="2448">
                  <c:v>252683.75181692271</c:v>
                </c:pt>
                <c:pt idx="2449">
                  <c:v>252708.57209615674</c:v>
                </c:pt>
                <c:pt idx="2450">
                  <c:v>252759.88082017202</c:v>
                </c:pt>
                <c:pt idx="2451">
                  <c:v>252844.39783311987</c:v>
                </c:pt>
                <c:pt idx="2452">
                  <c:v>252999.53823610622</c:v>
                </c:pt>
                <c:pt idx="2453">
                  <c:v>253101.95956400066</c:v>
                </c:pt>
                <c:pt idx="2454">
                  <c:v>253469.04936861625</c:v>
                </c:pt>
                <c:pt idx="2455">
                  <c:v>253531.34379037295</c:v>
                </c:pt>
                <c:pt idx="2456">
                  <c:v>253543.59502848252</c:v>
                </c:pt>
                <c:pt idx="2457">
                  <c:v>253533.68349500504</c:v>
                </c:pt>
                <c:pt idx="2458">
                  <c:v>253657.73087890851</c:v>
                </c:pt>
                <c:pt idx="2459">
                  <c:v>253741.27900435499</c:v>
                </c:pt>
                <c:pt idx="2460">
                  <c:v>253894.32669355583</c:v>
                </c:pt>
                <c:pt idx="2461">
                  <c:v>253882.36272652197</c:v>
                </c:pt>
                <c:pt idx="2462">
                  <c:v>254187.15687288126</c:v>
                </c:pt>
                <c:pt idx="2463">
                  <c:v>254906.83575263087</c:v>
                </c:pt>
                <c:pt idx="2464">
                  <c:v>255008.46073347837</c:v>
                </c:pt>
                <c:pt idx="2465">
                  <c:v>255055.74698458839</c:v>
                </c:pt>
                <c:pt idx="2466">
                  <c:v>255070.86348437087</c:v>
                </c:pt>
                <c:pt idx="2467">
                  <c:v>255237.47355445544</c:v>
                </c:pt>
                <c:pt idx="2468">
                  <c:v>255304.65454024469</c:v>
                </c:pt>
                <c:pt idx="2469">
                  <c:v>255477.51829636781</c:v>
                </c:pt>
                <c:pt idx="2470">
                  <c:v>255493.67391995437</c:v>
                </c:pt>
                <c:pt idx="2471">
                  <c:v>255560.82977374969</c:v>
                </c:pt>
                <c:pt idx="2472">
                  <c:v>255559.06264435669</c:v>
                </c:pt>
                <c:pt idx="2473">
                  <c:v>255579.1924522288</c:v>
                </c:pt>
                <c:pt idx="2474">
                  <c:v>255666.15488374099</c:v>
                </c:pt>
                <c:pt idx="2475">
                  <c:v>255735.95549638808</c:v>
                </c:pt>
                <c:pt idx="2476">
                  <c:v>255797.10625211755</c:v>
                </c:pt>
                <c:pt idx="2477">
                  <c:v>255781.81004947514</c:v>
                </c:pt>
                <c:pt idx="2478">
                  <c:v>255836.61974197248</c:v>
                </c:pt>
                <c:pt idx="2479">
                  <c:v>255941.9191053134</c:v>
                </c:pt>
                <c:pt idx="2480">
                  <c:v>256163.90810936672</c:v>
                </c:pt>
                <c:pt idx="2481">
                  <c:v>256265.38563579987</c:v>
                </c:pt>
                <c:pt idx="2482">
                  <c:v>256316.11689846977</c:v>
                </c:pt>
                <c:pt idx="2483">
                  <c:v>256410.85883218411</c:v>
                </c:pt>
                <c:pt idx="2484">
                  <c:v>256518.26561504495</c:v>
                </c:pt>
                <c:pt idx="2485">
                  <c:v>256638.64910000801</c:v>
                </c:pt>
                <c:pt idx="2486">
                  <c:v>256740.58161776658</c:v>
                </c:pt>
                <c:pt idx="2487">
                  <c:v>256989.84970675016</c:v>
                </c:pt>
                <c:pt idx="2488">
                  <c:v>257024.69850984588</c:v>
                </c:pt>
                <c:pt idx="2489">
                  <c:v>257123.1212218994</c:v>
                </c:pt>
                <c:pt idx="2490">
                  <c:v>257160.51285208508</c:v>
                </c:pt>
                <c:pt idx="2491">
                  <c:v>257247.55237458265</c:v>
                </c:pt>
                <c:pt idx="2492">
                  <c:v>257237.57059080646</c:v>
                </c:pt>
                <c:pt idx="2493">
                  <c:v>257383.92021253004</c:v>
                </c:pt>
                <c:pt idx="2494">
                  <c:v>257401.20400905216</c:v>
                </c:pt>
                <c:pt idx="2495">
                  <c:v>257422.90206351239</c:v>
                </c:pt>
                <c:pt idx="2496">
                  <c:v>257462.02057390398</c:v>
                </c:pt>
                <c:pt idx="2497">
                  <c:v>257463.07268699227</c:v>
                </c:pt>
                <c:pt idx="2498">
                  <c:v>257570.64951569107</c:v>
                </c:pt>
                <c:pt idx="2499">
                  <c:v>257619.90152169895</c:v>
                </c:pt>
                <c:pt idx="2500">
                  <c:v>257685.53295546054</c:v>
                </c:pt>
                <c:pt idx="2501">
                  <c:v>257789.37419270998</c:v>
                </c:pt>
                <c:pt idx="2502">
                  <c:v>257777.29267967495</c:v>
                </c:pt>
                <c:pt idx="2503">
                  <c:v>257924.55094402249</c:v>
                </c:pt>
                <c:pt idx="2504">
                  <c:v>258072.32638884443</c:v>
                </c:pt>
                <c:pt idx="2505">
                  <c:v>258048.30394488259</c:v>
                </c:pt>
                <c:pt idx="2506">
                  <c:v>258029.7986591768</c:v>
                </c:pt>
                <c:pt idx="2507">
                  <c:v>258017.3549572661</c:v>
                </c:pt>
                <c:pt idx="2508">
                  <c:v>258101.66346597811</c:v>
                </c:pt>
                <c:pt idx="2509">
                  <c:v>258210.76909021268</c:v>
                </c:pt>
                <c:pt idx="2510">
                  <c:v>258342.00667730879</c:v>
                </c:pt>
                <c:pt idx="2511">
                  <c:v>258330.29583774105</c:v>
                </c:pt>
                <c:pt idx="2512">
                  <c:v>258401.44758547688</c:v>
                </c:pt>
                <c:pt idx="2513">
                  <c:v>258386.75181840218</c:v>
                </c:pt>
                <c:pt idx="2514">
                  <c:v>258426.2273351702</c:v>
                </c:pt>
                <c:pt idx="2515">
                  <c:v>258445.96462482211</c:v>
                </c:pt>
                <c:pt idx="2516">
                  <c:v>258473.31363878449</c:v>
                </c:pt>
                <c:pt idx="2517">
                  <c:v>258465.07264808394</c:v>
                </c:pt>
                <c:pt idx="2518">
                  <c:v>258508.69929144919</c:v>
                </c:pt>
                <c:pt idx="2519">
                  <c:v>258526.99025440504</c:v>
                </c:pt>
                <c:pt idx="2520">
                  <c:v>258545.27216230883</c:v>
                </c:pt>
                <c:pt idx="2521">
                  <c:v>258562.18255413909</c:v>
                </c:pt>
                <c:pt idx="2522">
                  <c:v>258596.13102227598</c:v>
                </c:pt>
                <c:pt idx="2523">
                  <c:v>258628.65533759131</c:v>
                </c:pt>
                <c:pt idx="2524">
                  <c:v>258680.34747457906</c:v>
                </c:pt>
                <c:pt idx="2525">
                  <c:v>258764.02768237138</c:v>
                </c:pt>
                <c:pt idx="2526">
                  <c:v>258779.4361387759</c:v>
                </c:pt>
                <c:pt idx="2527">
                  <c:v>258805.63343589942</c:v>
                </c:pt>
                <c:pt idx="2528">
                  <c:v>258945.65134936784</c:v>
                </c:pt>
                <c:pt idx="2529">
                  <c:v>258908.22383107274</c:v>
                </c:pt>
                <c:pt idx="2530">
                  <c:v>258893.15444910526</c:v>
                </c:pt>
                <c:pt idx="2531">
                  <c:v>259000.56749574683</c:v>
                </c:pt>
                <c:pt idx="2532">
                  <c:v>258974.21561165384</c:v>
                </c:pt>
                <c:pt idx="2533">
                  <c:v>259038.28897120638</c:v>
                </c:pt>
                <c:pt idx="2534">
                  <c:v>259025.4968032795</c:v>
                </c:pt>
                <c:pt idx="2535">
                  <c:v>259098.69064806489</c:v>
                </c:pt>
                <c:pt idx="2536">
                  <c:v>259086.02587966251</c:v>
                </c:pt>
                <c:pt idx="2537">
                  <c:v>259105.76845695986</c:v>
                </c:pt>
                <c:pt idx="2538">
                  <c:v>259147.69000887321</c:v>
                </c:pt>
                <c:pt idx="2539">
                  <c:v>259198.81709235505</c:v>
                </c:pt>
                <c:pt idx="2540">
                  <c:v>259240.44939302423</c:v>
                </c:pt>
                <c:pt idx="2541">
                  <c:v>259227.98910370466</c:v>
                </c:pt>
                <c:pt idx="2542">
                  <c:v>259241.69261817425</c:v>
                </c:pt>
                <c:pt idx="2543">
                  <c:v>259245.48683090165</c:v>
                </c:pt>
                <c:pt idx="2544">
                  <c:v>259258.62483353459</c:v>
                </c:pt>
                <c:pt idx="2545">
                  <c:v>259264.96599215752</c:v>
                </c:pt>
                <c:pt idx="2546">
                  <c:v>259259.91230899494</c:v>
                </c:pt>
                <c:pt idx="2547">
                  <c:v>259263.02763139101</c:v>
                </c:pt>
                <c:pt idx="2548">
                  <c:v>259257.9040193673</c:v>
                </c:pt>
                <c:pt idx="2549">
                  <c:v>259431.45816916175</c:v>
                </c:pt>
                <c:pt idx="2550">
                  <c:v>259477.32429911188</c:v>
                </c:pt>
                <c:pt idx="2551">
                  <c:v>259494.13467805125</c:v>
                </c:pt>
                <c:pt idx="2552">
                  <c:v>259527.91120147728</c:v>
                </c:pt>
                <c:pt idx="2553">
                  <c:v>259533.88210456024</c:v>
                </c:pt>
                <c:pt idx="2554">
                  <c:v>259629.34638261949</c:v>
                </c:pt>
                <c:pt idx="2555">
                  <c:v>259598.08986949446</c:v>
                </c:pt>
                <c:pt idx="2556">
                  <c:v>259962.5681830323</c:v>
                </c:pt>
                <c:pt idx="2557">
                  <c:v>259957.39075246942</c:v>
                </c:pt>
                <c:pt idx="2558">
                  <c:v>259993.52505391921</c:v>
                </c:pt>
                <c:pt idx="2559">
                  <c:v>260162.78081407948</c:v>
                </c:pt>
                <c:pt idx="2560">
                  <c:v>260253.90951775995</c:v>
                </c:pt>
                <c:pt idx="2561">
                  <c:v>260372.7852041703</c:v>
                </c:pt>
                <c:pt idx="2562">
                  <c:v>260364.63276528288</c:v>
                </c:pt>
                <c:pt idx="2563">
                  <c:v>260459.2286592786</c:v>
                </c:pt>
                <c:pt idx="2564">
                  <c:v>260651.45931021497</c:v>
                </c:pt>
                <c:pt idx="2565">
                  <c:v>260641.26265151284</c:v>
                </c:pt>
                <c:pt idx="2566">
                  <c:v>260707.95454889213</c:v>
                </c:pt>
                <c:pt idx="2567">
                  <c:v>260718.04984723937</c:v>
                </c:pt>
                <c:pt idx="2568">
                  <c:v>260797.681786803</c:v>
                </c:pt>
                <c:pt idx="2569">
                  <c:v>260836.9945699611</c:v>
                </c:pt>
                <c:pt idx="2570">
                  <c:v>260881.49937634394</c:v>
                </c:pt>
                <c:pt idx="2571">
                  <c:v>260912.33321800127</c:v>
                </c:pt>
                <c:pt idx="2572">
                  <c:v>261101.9472933556</c:v>
                </c:pt>
                <c:pt idx="2573">
                  <c:v>261086.93396390163</c:v>
                </c:pt>
                <c:pt idx="2574">
                  <c:v>261548.13508018223</c:v>
                </c:pt>
                <c:pt idx="2575">
                  <c:v>262078.56712462986</c:v>
                </c:pt>
                <c:pt idx="2576">
                  <c:v>262123.62847391854</c:v>
                </c:pt>
                <c:pt idx="2577">
                  <c:v>262106.79917679031</c:v>
                </c:pt>
                <c:pt idx="2578">
                  <c:v>262091.56487887682</c:v>
                </c:pt>
                <c:pt idx="2579">
                  <c:v>262085.34709822424</c:v>
                </c:pt>
                <c:pt idx="2580">
                  <c:v>262119.95788107146</c:v>
                </c:pt>
                <c:pt idx="2581">
                  <c:v>262213.24795336567</c:v>
                </c:pt>
                <c:pt idx="2582">
                  <c:v>262266.16713728727</c:v>
                </c:pt>
                <c:pt idx="2583">
                  <c:v>262277.10649207939</c:v>
                </c:pt>
                <c:pt idx="2584">
                  <c:v>262272.27484060795</c:v>
                </c:pt>
                <c:pt idx="2585">
                  <c:v>262358.8601223125</c:v>
                </c:pt>
                <c:pt idx="2586">
                  <c:v>262345.20006379217</c:v>
                </c:pt>
                <c:pt idx="2587">
                  <c:v>262353.22488210379</c:v>
                </c:pt>
                <c:pt idx="2588">
                  <c:v>262352.11743333226</c:v>
                </c:pt>
                <c:pt idx="2589">
                  <c:v>262345.65677970595</c:v>
                </c:pt>
                <c:pt idx="2590">
                  <c:v>262410.39712992666</c:v>
                </c:pt>
                <c:pt idx="2591">
                  <c:v>262400.61934788676</c:v>
                </c:pt>
                <c:pt idx="2592">
                  <c:v>262391.96525073797</c:v>
                </c:pt>
                <c:pt idx="2593">
                  <c:v>262450.82825271355</c:v>
                </c:pt>
                <c:pt idx="2594">
                  <c:v>262523.50082682137</c:v>
                </c:pt>
                <c:pt idx="2595">
                  <c:v>262621.47179506224</c:v>
                </c:pt>
                <c:pt idx="2596">
                  <c:v>262691.096922128</c:v>
                </c:pt>
                <c:pt idx="2597">
                  <c:v>262809.83888342656</c:v>
                </c:pt>
                <c:pt idx="2598">
                  <c:v>262861.12156477128</c:v>
                </c:pt>
                <c:pt idx="2599">
                  <c:v>263118.83922843036</c:v>
                </c:pt>
                <c:pt idx="2600">
                  <c:v>263443.24776869896</c:v>
                </c:pt>
                <c:pt idx="2601">
                  <c:v>263547.00560496678</c:v>
                </c:pt>
                <c:pt idx="2602">
                  <c:v>263582.2030569716</c:v>
                </c:pt>
                <c:pt idx="2603">
                  <c:v>263559.66215902829</c:v>
                </c:pt>
                <c:pt idx="2604">
                  <c:v>263595.16111940885</c:v>
                </c:pt>
                <c:pt idx="2605">
                  <c:v>263636.769543909</c:v>
                </c:pt>
                <c:pt idx="2606">
                  <c:v>263744.21868974948</c:v>
                </c:pt>
                <c:pt idx="2607">
                  <c:v>263732.79853481514</c:v>
                </c:pt>
                <c:pt idx="2608">
                  <c:v>263764.51732246467</c:v>
                </c:pt>
                <c:pt idx="2609">
                  <c:v>263866.10477044276</c:v>
                </c:pt>
                <c:pt idx="2610">
                  <c:v>263869.88343233208</c:v>
                </c:pt>
                <c:pt idx="2611">
                  <c:v>263866.61943103967</c:v>
                </c:pt>
                <c:pt idx="2612">
                  <c:v>263985.6156092633</c:v>
                </c:pt>
                <c:pt idx="2613">
                  <c:v>263972.4393374754</c:v>
                </c:pt>
                <c:pt idx="2614">
                  <c:v>264088.14635029057</c:v>
                </c:pt>
                <c:pt idx="2615">
                  <c:v>264139.95498653443</c:v>
                </c:pt>
                <c:pt idx="2616">
                  <c:v>264171.60938354733</c:v>
                </c:pt>
                <c:pt idx="2617">
                  <c:v>264191.15958893509</c:v>
                </c:pt>
                <c:pt idx="2618">
                  <c:v>264191.27940181381</c:v>
                </c:pt>
                <c:pt idx="2619">
                  <c:v>264287.63358477032</c:v>
                </c:pt>
                <c:pt idx="2620">
                  <c:v>264438.8870224065</c:v>
                </c:pt>
                <c:pt idx="2621">
                  <c:v>264507.88956828689</c:v>
                </c:pt>
                <c:pt idx="2622">
                  <c:v>264633.51773584116</c:v>
                </c:pt>
                <c:pt idx="2623">
                  <c:v>264743.5960068453</c:v>
                </c:pt>
                <c:pt idx="2624">
                  <c:v>264761.98592953128</c:v>
                </c:pt>
                <c:pt idx="2625">
                  <c:v>265057.49455126817</c:v>
                </c:pt>
                <c:pt idx="2626">
                  <c:v>265148.70412503078</c:v>
                </c:pt>
                <c:pt idx="2627">
                  <c:v>265184.28899760294</c:v>
                </c:pt>
                <c:pt idx="2628">
                  <c:v>265231.69276032946</c:v>
                </c:pt>
                <c:pt idx="2629">
                  <c:v>265228.32830375311</c:v>
                </c:pt>
                <c:pt idx="2630">
                  <c:v>265263.65367657656</c:v>
                </c:pt>
                <c:pt idx="2631">
                  <c:v>265333.01493040798</c:v>
                </c:pt>
                <c:pt idx="2632">
                  <c:v>265384.67077560729</c:v>
                </c:pt>
                <c:pt idx="2633">
                  <c:v>265463.0130798734</c:v>
                </c:pt>
                <c:pt idx="2634">
                  <c:v>265490.57066489325</c:v>
                </c:pt>
                <c:pt idx="2635">
                  <c:v>265769.64452334301</c:v>
                </c:pt>
                <c:pt idx="2636">
                  <c:v>265815.25522328977</c:v>
                </c:pt>
                <c:pt idx="2637">
                  <c:v>265802.89760030142</c:v>
                </c:pt>
                <c:pt idx="2638">
                  <c:v>265888.94971374178</c:v>
                </c:pt>
                <c:pt idx="2639">
                  <c:v>265970.52602370078</c:v>
                </c:pt>
                <c:pt idx="2640">
                  <c:v>265999.15204577026</c:v>
                </c:pt>
                <c:pt idx="2641">
                  <c:v>266026.94947861333</c:v>
                </c:pt>
                <c:pt idx="2642">
                  <c:v>266094.71737322799</c:v>
                </c:pt>
                <c:pt idx="2643">
                  <c:v>266155.1719572419</c:v>
                </c:pt>
                <c:pt idx="2644">
                  <c:v>266295.38258574199</c:v>
                </c:pt>
                <c:pt idx="2645">
                  <c:v>266378.26765608444</c:v>
                </c:pt>
                <c:pt idx="2646">
                  <c:v>266431.82297329931</c:v>
                </c:pt>
                <c:pt idx="2647">
                  <c:v>266414.34530916059</c:v>
                </c:pt>
                <c:pt idx="2648">
                  <c:v>266409.28857715084</c:v>
                </c:pt>
                <c:pt idx="2649">
                  <c:v>266432.98296528135</c:v>
                </c:pt>
                <c:pt idx="2650">
                  <c:v>266413.10266286763</c:v>
                </c:pt>
                <c:pt idx="2651">
                  <c:v>266401.89233787236</c:v>
                </c:pt>
                <c:pt idx="2652">
                  <c:v>266397.04110110505</c:v>
                </c:pt>
                <c:pt idx="2653">
                  <c:v>266414.59549645177</c:v>
                </c:pt>
                <c:pt idx="2654">
                  <c:v>266433.82453139132</c:v>
                </c:pt>
                <c:pt idx="2655">
                  <c:v>266445.35464059579</c:v>
                </c:pt>
                <c:pt idx="2656">
                  <c:v>266517.0082968619</c:v>
                </c:pt>
                <c:pt idx="2657">
                  <c:v>266608.19077234709</c:v>
                </c:pt>
                <c:pt idx="2658">
                  <c:v>266711.44383329019</c:v>
                </c:pt>
                <c:pt idx="2659">
                  <c:v>266797.62766534725</c:v>
                </c:pt>
                <c:pt idx="2660">
                  <c:v>266895.48684546282</c:v>
                </c:pt>
                <c:pt idx="2661">
                  <c:v>266940.33037622808</c:v>
                </c:pt>
                <c:pt idx="2662">
                  <c:v>267085.02762901474</c:v>
                </c:pt>
                <c:pt idx="2663">
                  <c:v>267102.13456663111</c:v>
                </c:pt>
                <c:pt idx="2664">
                  <c:v>267106.52244901611</c:v>
                </c:pt>
                <c:pt idx="2665">
                  <c:v>267138.93431038986</c:v>
                </c:pt>
                <c:pt idx="2666">
                  <c:v>267186.08156285255</c:v>
                </c:pt>
                <c:pt idx="2667">
                  <c:v>267188.42184435058</c:v>
                </c:pt>
                <c:pt idx="2668">
                  <c:v>267234.51149818907</c:v>
                </c:pt>
                <c:pt idx="2669">
                  <c:v>267311.4359034574</c:v>
                </c:pt>
                <c:pt idx="2670">
                  <c:v>267445.55254968151</c:v>
                </c:pt>
                <c:pt idx="2671">
                  <c:v>267517.4167519054</c:v>
                </c:pt>
                <c:pt idx="2672">
                  <c:v>267498.52645012847</c:v>
                </c:pt>
                <c:pt idx="2673">
                  <c:v>267579.72856020654</c:v>
                </c:pt>
                <c:pt idx="2674">
                  <c:v>267675.19051878189</c:v>
                </c:pt>
                <c:pt idx="2675">
                  <c:v>267695.1561983354</c:v>
                </c:pt>
                <c:pt idx="2676">
                  <c:v>267728.39913008537</c:v>
                </c:pt>
                <c:pt idx="2677">
                  <c:v>267724.89692284062</c:v>
                </c:pt>
                <c:pt idx="2678">
                  <c:v>267791.45381897123</c:v>
                </c:pt>
                <c:pt idx="2679">
                  <c:v>267846.62674418191</c:v>
                </c:pt>
                <c:pt idx="2680">
                  <c:v>267882.21567668777</c:v>
                </c:pt>
                <c:pt idx="2681">
                  <c:v>267959.77571887523</c:v>
                </c:pt>
                <c:pt idx="2682">
                  <c:v>268065.34659513913</c:v>
                </c:pt>
                <c:pt idx="2683">
                  <c:v>268244.4558842426</c:v>
                </c:pt>
                <c:pt idx="2684">
                  <c:v>268340.72841907537</c:v>
                </c:pt>
                <c:pt idx="2685">
                  <c:v>268383.29449952074</c:v>
                </c:pt>
                <c:pt idx="2686">
                  <c:v>268415.15944885416</c:v>
                </c:pt>
                <c:pt idx="2687">
                  <c:v>268437.34846546914</c:v>
                </c:pt>
                <c:pt idx="2688">
                  <c:v>268436.70208132209</c:v>
                </c:pt>
                <c:pt idx="2689">
                  <c:v>268440.5804371211</c:v>
                </c:pt>
                <c:pt idx="2690">
                  <c:v>268449.21301316662</c:v>
                </c:pt>
                <c:pt idx="2691">
                  <c:v>268489.69058710808</c:v>
                </c:pt>
                <c:pt idx="2692">
                  <c:v>268615.6338735873</c:v>
                </c:pt>
                <c:pt idx="2693">
                  <c:v>268903.19302910927</c:v>
                </c:pt>
                <c:pt idx="2694">
                  <c:v>268921.23100431397</c:v>
                </c:pt>
                <c:pt idx="2695">
                  <c:v>269246.86402888375</c:v>
                </c:pt>
                <c:pt idx="2696">
                  <c:v>269287.51846427377</c:v>
                </c:pt>
                <c:pt idx="2697">
                  <c:v>269308.18712965993</c:v>
                </c:pt>
                <c:pt idx="2698">
                  <c:v>269298.14011330833</c:v>
                </c:pt>
                <c:pt idx="2699">
                  <c:v>269424.87848944269</c:v>
                </c:pt>
                <c:pt idx="2700">
                  <c:v>269491.87085415475</c:v>
                </c:pt>
                <c:pt idx="2701">
                  <c:v>269590.19944884884</c:v>
                </c:pt>
                <c:pt idx="2702">
                  <c:v>269650.82664183248</c:v>
                </c:pt>
                <c:pt idx="2703">
                  <c:v>269739.53168864752</c:v>
                </c:pt>
                <c:pt idx="2704">
                  <c:v>269781.56514060171</c:v>
                </c:pt>
                <c:pt idx="2705">
                  <c:v>269848.66517443775</c:v>
                </c:pt>
                <c:pt idx="2706">
                  <c:v>269876.69619269844</c:v>
                </c:pt>
                <c:pt idx="2707">
                  <c:v>270097.49753301271</c:v>
                </c:pt>
                <c:pt idx="2708">
                  <c:v>270114.98712023877</c:v>
                </c:pt>
                <c:pt idx="2709">
                  <c:v>270104.67821579147</c:v>
                </c:pt>
                <c:pt idx="2710">
                  <c:v>270148.12180347386</c:v>
                </c:pt>
                <c:pt idx="2711">
                  <c:v>270212.03042881581</c:v>
                </c:pt>
                <c:pt idx="2712">
                  <c:v>270212.89345087722</c:v>
                </c:pt>
                <c:pt idx="2713">
                  <c:v>270211.12671817676</c:v>
                </c:pt>
                <c:pt idx="2714">
                  <c:v>270225.29218132648</c:v>
                </c:pt>
                <c:pt idx="2715">
                  <c:v>270219.98185961146</c:v>
                </c:pt>
                <c:pt idx="2716">
                  <c:v>270373.64005886082</c:v>
                </c:pt>
                <c:pt idx="2717">
                  <c:v>270449.26413187268</c:v>
                </c:pt>
                <c:pt idx="2718">
                  <c:v>270482.12044473796</c:v>
                </c:pt>
                <c:pt idx="2719">
                  <c:v>270462.99903705524</c:v>
                </c:pt>
                <c:pt idx="2720">
                  <c:v>270458.7258097828</c:v>
                </c:pt>
                <c:pt idx="2721">
                  <c:v>270486.49736782769</c:v>
                </c:pt>
                <c:pt idx="2722">
                  <c:v>270462.76205764397</c:v>
                </c:pt>
                <c:pt idx="2723">
                  <c:v>270569.34413623618</c:v>
                </c:pt>
                <c:pt idx="2724">
                  <c:v>270646.71985117032</c:v>
                </c:pt>
                <c:pt idx="2725">
                  <c:v>270738.59869695263</c:v>
                </c:pt>
                <c:pt idx="2726">
                  <c:v>270734.21011727495</c:v>
                </c:pt>
                <c:pt idx="2727">
                  <c:v>270724.00435974961</c:v>
                </c:pt>
                <c:pt idx="2728">
                  <c:v>270858.66477499716</c:v>
                </c:pt>
                <c:pt idx="2729">
                  <c:v>270951.38394820521</c:v>
                </c:pt>
                <c:pt idx="2730">
                  <c:v>270942.20390800555</c:v>
                </c:pt>
                <c:pt idx="2731">
                  <c:v>270940.26307280449</c:v>
                </c:pt>
                <c:pt idx="2732">
                  <c:v>270996.06262987497</c:v>
                </c:pt>
                <c:pt idx="2733">
                  <c:v>271014.21643075603</c:v>
                </c:pt>
                <c:pt idx="2734">
                  <c:v>271054.2614515532</c:v>
                </c:pt>
                <c:pt idx="2735">
                  <c:v>271249.91340500768</c:v>
                </c:pt>
                <c:pt idx="2736">
                  <c:v>271310.72049701877</c:v>
                </c:pt>
                <c:pt idx="2737">
                  <c:v>271342.97237694892</c:v>
                </c:pt>
                <c:pt idx="2738">
                  <c:v>271401.81064216775</c:v>
                </c:pt>
                <c:pt idx="2739">
                  <c:v>271500.09498285933</c:v>
                </c:pt>
                <c:pt idx="2740">
                  <c:v>271597.34157738741</c:v>
                </c:pt>
                <c:pt idx="2741">
                  <c:v>272147.9402979709</c:v>
                </c:pt>
                <c:pt idx="2742">
                  <c:v>272192.40901824279</c:v>
                </c:pt>
                <c:pt idx="2743">
                  <c:v>272597.21509341249</c:v>
                </c:pt>
                <c:pt idx="2744">
                  <c:v>272986.64401841006</c:v>
                </c:pt>
                <c:pt idx="2745">
                  <c:v>273470.18014526868</c:v>
                </c:pt>
                <c:pt idx="2746">
                  <c:v>273479.6108023494</c:v>
                </c:pt>
                <c:pt idx="2747">
                  <c:v>273505.71531438344</c:v>
                </c:pt>
                <c:pt idx="2748">
                  <c:v>273619.69616189395</c:v>
                </c:pt>
                <c:pt idx="2749">
                  <c:v>273634.64885790314</c:v>
                </c:pt>
                <c:pt idx="2750">
                  <c:v>273715.91760241368</c:v>
                </c:pt>
                <c:pt idx="2751">
                  <c:v>273772.23251650517</c:v>
                </c:pt>
                <c:pt idx="2752">
                  <c:v>273814.77013398521</c:v>
                </c:pt>
                <c:pt idx="2753">
                  <c:v>273884.23985997326</c:v>
                </c:pt>
                <c:pt idx="2754">
                  <c:v>273902.24584344431</c:v>
                </c:pt>
                <c:pt idx="2755">
                  <c:v>274122.86479834846</c:v>
                </c:pt>
                <c:pt idx="2756">
                  <c:v>274521.58561397076</c:v>
                </c:pt>
                <c:pt idx="2757">
                  <c:v>274501.49939869967</c:v>
                </c:pt>
                <c:pt idx="2758">
                  <c:v>274563.12240070017</c:v>
                </c:pt>
                <c:pt idx="2759">
                  <c:v>274583.83560276125</c:v>
                </c:pt>
                <c:pt idx="2760">
                  <c:v>274576.07752687996</c:v>
                </c:pt>
                <c:pt idx="2761">
                  <c:v>274640.50515507389</c:v>
                </c:pt>
                <c:pt idx="2762">
                  <c:v>274630.0127685669</c:v>
                </c:pt>
                <c:pt idx="2763">
                  <c:v>274623.21627058479</c:v>
                </c:pt>
                <c:pt idx="2764">
                  <c:v>274697.74470930675</c:v>
                </c:pt>
                <c:pt idx="2765">
                  <c:v>274751.43400015024</c:v>
                </c:pt>
                <c:pt idx="2766">
                  <c:v>274736.7022628141</c:v>
                </c:pt>
                <c:pt idx="2767">
                  <c:v>274816.28694292024</c:v>
                </c:pt>
                <c:pt idx="2768">
                  <c:v>274888.33799988613</c:v>
                </c:pt>
                <c:pt idx="2769">
                  <c:v>274955.01378933783</c:v>
                </c:pt>
                <c:pt idx="2770">
                  <c:v>274990.73466875515</c:v>
                </c:pt>
                <c:pt idx="2771">
                  <c:v>275068.42052636418</c:v>
                </c:pt>
                <c:pt idx="2772">
                  <c:v>275060.91823292564</c:v>
                </c:pt>
                <c:pt idx="2773">
                  <c:v>275039.13459844771</c:v>
                </c:pt>
                <c:pt idx="2774">
                  <c:v>275080.42008725967</c:v>
                </c:pt>
                <c:pt idx="2775">
                  <c:v>275159.19960352289</c:v>
                </c:pt>
                <c:pt idx="2776">
                  <c:v>275160.39134725556</c:v>
                </c:pt>
                <c:pt idx="2777">
                  <c:v>275211.36015373887</c:v>
                </c:pt>
                <c:pt idx="2778">
                  <c:v>275203.17657192081</c:v>
                </c:pt>
                <c:pt idx="2779">
                  <c:v>275417.01197416557</c:v>
                </c:pt>
                <c:pt idx="2780">
                  <c:v>275542.12173367053</c:v>
                </c:pt>
                <c:pt idx="2781">
                  <c:v>275542.44201413036</c:v>
                </c:pt>
                <c:pt idx="2782">
                  <c:v>275540.11609634699</c:v>
                </c:pt>
                <c:pt idx="2783">
                  <c:v>275538.87433859147</c:v>
                </c:pt>
                <c:pt idx="2784">
                  <c:v>275564.12920189387</c:v>
                </c:pt>
                <c:pt idx="2785">
                  <c:v>275570.03557272989</c:v>
                </c:pt>
                <c:pt idx="2786">
                  <c:v>275579.91868458217</c:v>
                </c:pt>
                <c:pt idx="2787">
                  <c:v>275596.09177444299</c:v>
                </c:pt>
                <c:pt idx="2788">
                  <c:v>275814.39108787134</c:v>
                </c:pt>
                <c:pt idx="2789">
                  <c:v>277130.82702975924</c:v>
                </c:pt>
                <c:pt idx="2790">
                  <c:v>277119.00445547997</c:v>
                </c:pt>
                <c:pt idx="2791">
                  <c:v>277140.33820388705</c:v>
                </c:pt>
                <c:pt idx="2792">
                  <c:v>277193.84772711725</c:v>
                </c:pt>
                <c:pt idx="2793">
                  <c:v>277235.15882133186</c:v>
                </c:pt>
                <c:pt idx="2794">
                  <c:v>277452.44434230612</c:v>
                </c:pt>
                <c:pt idx="2795">
                  <c:v>277431.00501205289</c:v>
                </c:pt>
                <c:pt idx="2796">
                  <c:v>277620.08700104093</c:v>
                </c:pt>
                <c:pt idx="2797">
                  <c:v>277735.47588458535</c:v>
                </c:pt>
                <c:pt idx="2798">
                  <c:v>277708.10768697463</c:v>
                </c:pt>
                <c:pt idx="2799">
                  <c:v>277708.82439609146</c:v>
                </c:pt>
                <c:pt idx="2800">
                  <c:v>277782.98685076676</c:v>
                </c:pt>
                <c:pt idx="2801">
                  <c:v>277874.77585304849</c:v>
                </c:pt>
                <c:pt idx="2802">
                  <c:v>277955.99415001099</c:v>
                </c:pt>
                <c:pt idx="2803">
                  <c:v>278021.67241647374</c:v>
                </c:pt>
                <c:pt idx="2804">
                  <c:v>278121.60077074147</c:v>
                </c:pt>
                <c:pt idx="2805">
                  <c:v>278108.52364988602</c:v>
                </c:pt>
                <c:pt idx="2806">
                  <c:v>278122.25572855986</c:v>
                </c:pt>
                <c:pt idx="2807">
                  <c:v>278154.46375068551</c:v>
                </c:pt>
                <c:pt idx="2808">
                  <c:v>278148.5013883551</c:v>
                </c:pt>
                <c:pt idx="2809">
                  <c:v>278162.74255568307</c:v>
                </c:pt>
                <c:pt idx="2810">
                  <c:v>278172.81442068971</c:v>
                </c:pt>
                <c:pt idx="2811">
                  <c:v>278187.93842287926</c:v>
                </c:pt>
                <c:pt idx="2812">
                  <c:v>278199.53827177756</c:v>
                </c:pt>
                <c:pt idx="2813">
                  <c:v>278226.07564254745</c:v>
                </c:pt>
                <c:pt idx="2814">
                  <c:v>278262.68532648042</c:v>
                </c:pt>
                <c:pt idx="2815">
                  <c:v>278286.86379497341</c:v>
                </c:pt>
                <c:pt idx="2816">
                  <c:v>278278.12228310353</c:v>
                </c:pt>
                <c:pt idx="2817">
                  <c:v>278269.42868062179</c:v>
                </c:pt>
                <c:pt idx="2818">
                  <c:v>278276.75763297325</c:v>
                </c:pt>
                <c:pt idx="2819">
                  <c:v>278284.37775062758</c:v>
                </c:pt>
                <c:pt idx="2820">
                  <c:v>278289.88864824333</c:v>
                </c:pt>
                <c:pt idx="2821">
                  <c:v>278303.79145925038</c:v>
                </c:pt>
                <c:pt idx="2822">
                  <c:v>278397.48206152674</c:v>
                </c:pt>
                <c:pt idx="2823">
                  <c:v>278452.83184329607</c:v>
                </c:pt>
                <c:pt idx="2824">
                  <c:v>278510.34107758582</c:v>
                </c:pt>
                <c:pt idx="2825">
                  <c:v>278522.09182343731</c:v>
                </c:pt>
                <c:pt idx="2826">
                  <c:v>278552.07740371925</c:v>
                </c:pt>
                <c:pt idx="2827">
                  <c:v>278630.22949146206</c:v>
                </c:pt>
                <c:pt idx="2828">
                  <c:v>278771.73041297641</c:v>
                </c:pt>
                <c:pt idx="2829">
                  <c:v>278799.29715706414</c:v>
                </c:pt>
                <c:pt idx="2830">
                  <c:v>278867.23932841676</c:v>
                </c:pt>
                <c:pt idx="2831">
                  <c:v>278987.99190148769</c:v>
                </c:pt>
                <c:pt idx="2832">
                  <c:v>278990.5216194258</c:v>
                </c:pt>
                <c:pt idx="2833">
                  <c:v>279019.40200088365</c:v>
                </c:pt>
                <c:pt idx="2834">
                  <c:v>279014.74975881883</c:v>
                </c:pt>
                <c:pt idx="2835">
                  <c:v>279114.16362030024</c:v>
                </c:pt>
                <c:pt idx="2836">
                  <c:v>279177.0345823653</c:v>
                </c:pt>
                <c:pt idx="2837">
                  <c:v>279168.2589755705</c:v>
                </c:pt>
                <c:pt idx="2838">
                  <c:v>279162.14063104964</c:v>
                </c:pt>
                <c:pt idx="2839">
                  <c:v>279183.74120920815</c:v>
                </c:pt>
                <c:pt idx="2840">
                  <c:v>279198.13860827091</c:v>
                </c:pt>
                <c:pt idx="2841">
                  <c:v>279270.72476110014</c:v>
                </c:pt>
                <c:pt idx="2842">
                  <c:v>279278.304639126</c:v>
                </c:pt>
                <c:pt idx="2843">
                  <c:v>279269.97122805321</c:v>
                </c:pt>
                <c:pt idx="2844">
                  <c:v>279350.89146878774</c:v>
                </c:pt>
                <c:pt idx="2845">
                  <c:v>279355.12884732289</c:v>
                </c:pt>
                <c:pt idx="2846">
                  <c:v>279344.9674797862</c:v>
                </c:pt>
                <c:pt idx="2847">
                  <c:v>279359.05342395237</c:v>
                </c:pt>
                <c:pt idx="2848">
                  <c:v>279452.45843748661</c:v>
                </c:pt>
                <c:pt idx="2849">
                  <c:v>279525.60610508086</c:v>
                </c:pt>
                <c:pt idx="2850">
                  <c:v>279511.45796128159</c:v>
                </c:pt>
                <c:pt idx="2851">
                  <c:v>279553.27060367761</c:v>
                </c:pt>
                <c:pt idx="2852">
                  <c:v>279567.14320317318</c:v>
                </c:pt>
                <c:pt idx="2853">
                  <c:v>279616.30324147374</c:v>
                </c:pt>
                <c:pt idx="2854">
                  <c:v>279694.22465529136</c:v>
                </c:pt>
                <c:pt idx="2855">
                  <c:v>279711.36635464471</c:v>
                </c:pt>
                <c:pt idx="2856">
                  <c:v>279752.95948655624</c:v>
                </c:pt>
                <c:pt idx="2857">
                  <c:v>279802.19361620484</c:v>
                </c:pt>
                <c:pt idx="2858">
                  <c:v>279812.19006910484</c:v>
                </c:pt>
                <c:pt idx="2859">
                  <c:v>279981.04461049318</c:v>
                </c:pt>
                <c:pt idx="2860">
                  <c:v>280264.22562557127</c:v>
                </c:pt>
                <c:pt idx="2861">
                  <c:v>280317.78399878752</c:v>
                </c:pt>
                <c:pt idx="2862">
                  <c:v>280305.67409547121</c:v>
                </c:pt>
                <c:pt idx="2863">
                  <c:v>280392.81521332014</c:v>
                </c:pt>
                <c:pt idx="2864">
                  <c:v>280402.0712965838</c:v>
                </c:pt>
                <c:pt idx="2865">
                  <c:v>280412.09621391655</c:v>
                </c:pt>
                <c:pt idx="2866">
                  <c:v>280454.95768654585</c:v>
                </c:pt>
                <c:pt idx="2867">
                  <c:v>280491.05642282264</c:v>
                </c:pt>
                <c:pt idx="2868">
                  <c:v>280470.19623133243</c:v>
                </c:pt>
                <c:pt idx="2869">
                  <c:v>280516.84326820885</c:v>
                </c:pt>
                <c:pt idx="2870">
                  <c:v>280503.28030002682</c:v>
                </c:pt>
                <c:pt idx="2871">
                  <c:v>280640.81622321857</c:v>
                </c:pt>
                <c:pt idx="2872">
                  <c:v>280687.46694412839</c:v>
                </c:pt>
                <c:pt idx="2873">
                  <c:v>280719.0078434436</c:v>
                </c:pt>
                <c:pt idx="2874">
                  <c:v>280709.3378684154</c:v>
                </c:pt>
                <c:pt idx="2875">
                  <c:v>280704.60521118302</c:v>
                </c:pt>
                <c:pt idx="2876">
                  <c:v>280698.8753554704</c:v>
                </c:pt>
                <c:pt idx="2877">
                  <c:v>280725.78779785946</c:v>
                </c:pt>
                <c:pt idx="2878">
                  <c:v>280719.18494393874</c:v>
                </c:pt>
                <c:pt idx="2879">
                  <c:v>280807.78686319332</c:v>
                </c:pt>
                <c:pt idx="2880">
                  <c:v>280849.0969494984</c:v>
                </c:pt>
                <c:pt idx="2881">
                  <c:v>280862.87621861766</c:v>
                </c:pt>
                <c:pt idx="2882">
                  <c:v>280871.15172003111</c:v>
                </c:pt>
                <c:pt idx="2883">
                  <c:v>280903.62861791946</c:v>
                </c:pt>
                <c:pt idx="2884">
                  <c:v>280981.93281246873</c:v>
                </c:pt>
                <c:pt idx="2885">
                  <c:v>281067.19606989657</c:v>
                </c:pt>
                <c:pt idx="2886">
                  <c:v>281108.42614097847</c:v>
                </c:pt>
                <c:pt idx="2887">
                  <c:v>281188.38357732387</c:v>
                </c:pt>
                <c:pt idx="2888">
                  <c:v>281178.87521720363</c:v>
                </c:pt>
                <c:pt idx="2889">
                  <c:v>281241.7254566254</c:v>
                </c:pt>
                <c:pt idx="2890">
                  <c:v>281359.20913996873</c:v>
                </c:pt>
                <c:pt idx="2891">
                  <c:v>281350.7483275315</c:v>
                </c:pt>
                <c:pt idx="2892">
                  <c:v>281395.77807327732</c:v>
                </c:pt>
                <c:pt idx="2893">
                  <c:v>281400.30364440486</c:v>
                </c:pt>
                <c:pt idx="2894">
                  <c:v>281507.57802439545</c:v>
                </c:pt>
                <c:pt idx="2895">
                  <c:v>281571.32791514893</c:v>
                </c:pt>
                <c:pt idx="2896">
                  <c:v>281559.70905451954</c:v>
                </c:pt>
                <c:pt idx="2897">
                  <c:v>281625.90840591956</c:v>
                </c:pt>
                <c:pt idx="2898">
                  <c:v>281613.50709129235</c:v>
                </c:pt>
                <c:pt idx="2899">
                  <c:v>281695.35741275048</c:v>
                </c:pt>
                <c:pt idx="2900">
                  <c:v>281748.57779603481</c:v>
                </c:pt>
                <c:pt idx="2901">
                  <c:v>281741.53304832015</c:v>
                </c:pt>
                <c:pt idx="2902">
                  <c:v>281821.75483696075</c:v>
                </c:pt>
                <c:pt idx="2903">
                  <c:v>281876.20900700445</c:v>
                </c:pt>
                <c:pt idx="2904">
                  <c:v>281904.65125683584</c:v>
                </c:pt>
                <c:pt idx="2905">
                  <c:v>281929.14732123539</c:v>
                </c:pt>
                <c:pt idx="2906">
                  <c:v>281936.56120802433</c:v>
                </c:pt>
                <c:pt idx="2907">
                  <c:v>281992.48167933716</c:v>
                </c:pt>
                <c:pt idx="2908">
                  <c:v>282083.10248359281</c:v>
                </c:pt>
                <c:pt idx="2909">
                  <c:v>282138.70900839835</c:v>
                </c:pt>
                <c:pt idx="2910">
                  <c:v>282300.13086561463</c:v>
                </c:pt>
                <c:pt idx="2911">
                  <c:v>282349.17660494184</c:v>
                </c:pt>
                <c:pt idx="2912">
                  <c:v>282465.06989421759</c:v>
                </c:pt>
                <c:pt idx="2913">
                  <c:v>282547.79161451181</c:v>
                </c:pt>
                <c:pt idx="2914">
                  <c:v>282578.81133235141</c:v>
                </c:pt>
                <c:pt idx="2915">
                  <c:v>282564.57325934054</c:v>
                </c:pt>
                <c:pt idx="2916">
                  <c:v>282636.73573124799</c:v>
                </c:pt>
                <c:pt idx="2917">
                  <c:v>282669.24766420672</c:v>
                </c:pt>
                <c:pt idx="2918">
                  <c:v>282741.72460283682</c:v>
                </c:pt>
                <c:pt idx="2919">
                  <c:v>282786.39387566654</c:v>
                </c:pt>
                <c:pt idx="2920">
                  <c:v>282853.03789883456</c:v>
                </c:pt>
                <c:pt idx="2921">
                  <c:v>282896.85122492129</c:v>
                </c:pt>
                <c:pt idx="2922">
                  <c:v>282887.44415789726</c:v>
                </c:pt>
                <c:pt idx="2923">
                  <c:v>283080.75506065029</c:v>
                </c:pt>
                <c:pt idx="2924">
                  <c:v>283155.85852485511</c:v>
                </c:pt>
                <c:pt idx="2925">
                  <c:v>283217.56217421428</c:v>
                </c:pt>
                <c:pt idx="2926">
                  <c:v>283262.31134534435</c:v>
                </c:pt>
                <c:pt idx="2927">
                  <c:v>283324.28840733849</c:v>
                </c:pt>
                <c:pt idx="2928">
                  <c:v>283393.23896087246</c:v>
                </c:pt>
                <c:pt idx="2929">
                  <c:v>283440.72628017701</c:v>
                </c:pt>
                <c:pt idx="2930">
                  <c:v>283514.39589682966</c:v>
                </c:pt>
                <c:pt idx="2931">
                  <c:v>283578.99444583623</c:v>
                </c:pt>
                <c:pt idx="2932">
                  <c:v>283705.61988426518</c:v>
                </c:pt>
                <c:pt idx="2933">
                  <c:v>283753.7491166626</c:v>
                </c:pt>
                <c:pt idx="2934">
                  <c:v>283794.2392987815</c:v>
                </c:pt>
                <c:pt idx="2935">
                  <c:v>283876.43848582666</c:v>
                </c:pt>
                <c:pt idx="2936">
                  <c:v>283966.16668712249</c:v>
                </c:pt>
                <c:pt idx="2937">
                  <c:v>284100.41689390386</c:v>
                </c:pt>
                <c:pt idx="2938">
                  <c:v>284120.9212471217</c:v>
                </c:pt>
                <c:pt idx="2939">
                  <c:v>284224.07869264897</c:v>
                </c:pt>
                <c:pt idx="2940">
                  <c:v>284283.87860814162</c:v>
                </c:pt>
                <c:pt idx="2941">
                  <c:v>284261.61951414897</c:v>
                </c:pt>
                <c:pt idx="2942">
                  <c:v>284339.83353138447</c:v>
                </c:pt>
                <c:pt idx="2943">
                  <c:v>284328.78808176029</c:v>
                </c:pt>
                <c:pt idx="2944">
                  <c:v>284364.11407673958</c:v>
                </c:pt>
                <c:pt idx="2945">
                  <c:v>284428.70067066594</c:v>
                </c:pt>
                <c:pt idx="2946">
                  <c:v>284417.47194783564</c:v>
                </c:pt>
                <c:pt idx="2947">
                  <c:v>285632.0974072612</c:v>
                </c:pt>
                <c:pt idx="2948">
                  <c:v>285647.40865005966</c:v>
                </c:pt>
                <c:pt idx="2949">
                  <c:v>285636.69715055416</c:v>
                </c:pt>
                <c:pt idx="2950">
                  <c:v>285738.39318969543</c:v>
                </c:pt>
                <c:pt idx="2951">
                  <c:v>285742.76004984439</c:v>
                </c:pt>
                <c:pt idx="2952">
                  <c:v>285753.54208813643</c:v>
                </c:pt>
                <c:pt idx="2953">
                  <c:v>285802.12384853174</c:v>
                </c:pt>
                <c:pt idx="2954">
                  <c:v>285805.24627255398</c:v>
                </c:pt>
                <c:pt idx="2955">
                  <c:v>285798.96526598721</c:v>
                </c:pt>
                <c:pt idx="2956">
                  <c:v>285815.34375083685</c:v>
                </c:pt>
                <c:pt idx="2957">
                  <c:v>285867.48639951978</c:v>
                </c:pt>
                <c:pt idx="2958">
                  <c:v>285894.22377458849</c:v>
                </c:pt>
                <c:pt idx="2959">
                  <c:v>285884.92632773606</c:v>
                </c:pt>
                <c:pt idx="2960">
                  <c:v>285895.78423222352</c:v>
                </c:pt>
                <c:pt idx="2961">
                  <c:v>285979.43278570258</c:v>
                </c:pt>
                <c:pt idx="2962">
                  <c:v>286015.75176702306</c:v>
                </c:pt>
                <c:pt idx="2963">
                  <c:v>286023.67947234109</c:v>
                </c:pt>
                <c:pt idx="2964">
                  <c:v>286121.62342924526</c:v>
                </c:pt>
                <c:pt idx="2965">
                  <c:v>286163.54834310798</c:v>
                </c:pt>
                <c:pt idx="2966">
                  <c:v>286140.01996584318</c:v>
                </c:pt>
                <c:pt idx="2967">
                  <c:v>286390.27576085064</c:v>
                </c:pt>
                <c:pt idx="2968">
                  <c:v>286370.24044253648</c:v>
                </c:pt>
                <c:pt idx="2969">
                  <c:v>286420.1622575777</c:v>
                </c:pt>
                <c:pt idx="2970">
                  <c:v>286420.37978078477</c:v>
                </c:pt>
                <c:pt idx="2971">
                  <c:v>286419.65784462076</c:v>
                </c:pt>
                <c:pt idx="2972">
                  <c:v>286706.68461202428</c:v>
                </c:pt>
                <c:pt idx="2973">
                  <c:v>286693.27958747197</c:v>
                </c:pt>
                <c:pt idx="2974">
                  <c:v>286716.01554556366</c:v>
                </c:pt>
                <c:pt idx="2975">
                  <c:v>286757.6950150911</c:v>
                </c:pt>
                <c:pt idx="2976">
                  <c:v>286774.21153005701</c:v>
                </c:pt>
                <c:pt idx="2977">
                  <c:v>286820.69844425423</c:v>
                </c:pt>
                <c:pt idx="2978">
                  <c:v>286834.11196763528</c:v>
                </c:pt>
                <c:pt idx="2979">
                  <c:v>286832.4853752341</c:v>
                </c:pt>
                <c:pt idx="2980">
                  <c:v>286901.58711118018</c:v>
                </c:pt>
                <c:pt idx="2981">
                  <c:v>286919.03055535094</c:v>
                </c:pt>
                <c:pt idx="2982">
                  <c:v>286985.85950339108</c:v>
                </c:pt>
                <c:pt idx="2983">
                  <c:v>286990.61182412563</c:v>
                </c:pt>
                <c:pt idx="2984">
                  <c:v>286987.57267099526</c:v>
                </c:pt>
                <c:pt idx="2985">
                  <c:v>287060.05003801471</c:v>
                </c:pt>
                <c:pt idx="2986">
                  <c:v>287062.80797503272</c:v>
                </c:pt>
                <c:pt idx="2987">
                  <c:v>287126.42527237156</c:v>
                </c:pt>
                <c:pt idx="2988">
                  <c:v>287096.95095797075</c:v>
                </c:pt>
                <c:pt idx="2989">
                  <c:v>287283.35574318405</c:v>
                </c:pt>
                <c:pt idx="2990">
                  <c:v>287255.42188434151</c:v>
                </c:pt>
                <c:pt idx="2991">
                  <c:v>287276.61346103798</c:v>
                </c:pt>
                <c:pt idx="2992">
                  <c:v>287276.96750451782</c:v>
                </c:pt>
                <c:pt idx="2993">
                  <c:v>287270.08610882668</c:v>
                </c:pt>
                <c:pt idx="2994">
                  <c:v>287278.34593718225</c:v>
                </c:pt>
                <c:pt idx="2995">
                  <c:v>287288.05782616179</c:v>
                </c:pt>
                <c:pt idx="2996">
                  <c:v>287415.60066539719</c:v>
                </c:pt>
                <c:pt idx="2997">
                  <c:v>287453.82270067494</c:v>
                </c:pt>
                <c:pt idx="2998">
                  <c:v>287486.28070233495</c:v>
                </c:pt>
                <c:pt idx="2999">
                  <c:v>287550.27603761299</c:v>
                </c:pt>
                <c:pt idx="3000">
                  <c:v>287565.83910265536</c:v>
                </c:pt>
                <c:pt idx="3001">
                  <c:v>287687.14042189921</c:v>
                </c:pt>
                <c:pt idx="3002">
                  <c:v>287739.72532463097</c:v>
                </c:pt>
                <c:pt idx="3003">
                  <c:v>287917.66944848426</c:v>
                </c:pt>
                <c:pt idx="3004">
                  <c:v>287951.32140880486</c:v>
                </c:pt>
                <c:pt idx="3005">
                  <c:v>288046.76516533853</c:v>
                </c:pt>
                <c:pt idx="3006">
                  <c:v>288089.56650011032</c:v>
                </c:pt>
                <c:pt idx="3007">
                  <c:v>288222.51878737251</c:v>
                </c:pt>
                <c:pt idx="3008">
                  <c:v>288267.55283138913</c:v>
                </c:pt>
                <c:pt idx="3009">
                  <c:v>288250.51079107536</c:v>
                </c:pt>
                <c:pt idx="3010">
                  <c:v>288395.0603108611</c:v>
                </c:pt>
                <c:pt idx="3011">
                  <c:v>288353.91140402597</c:v>
                </c:pt>
                <c:pt idx="3012">
                  <c:v>288430.70174582431</c:v>
                </c:pt>
                <c:pt idx="3013">
                  <c:v>288588.06057618163</c:v>
                </c:pt>
                <c:pt idx="3014">
                  <c:v>289234.50877848867</c:v>
                </c:pt>
                <c:pt idx="3015">
                  <c:v>289297.01836796344</c:v>
                </c:pt>
                <c:pt idx="3016">
                  <c:v>289451.03957837424</c:v>
                </c:pt>
                <c:pt idx="3017">
                  <c:v>289515.37645631516</c:v>
                </c:pt>
                <c:pt idx="3018">
                  <c:v>289503.28210482985</c:v>
                </c:pt>
                <c:pt idx="3019">
                  <c:v>289652.95794852276</c:v>
                </c:pt>
                <c:pt idx="3020">
                  <c:v>289745.70885915234</c:v>
                </c:pt>
                <c:pt idx="3021">
                  <c:v>289805.5441077748</c:v>
                </c:pt>
                <c:pt idx="3022">
                  <c:v>289863.3856175734</c:v>
                </c:pt>
                <c:pt idx="3023">
                  <c:v>289906.53317283728</c:v>
                </c:pt>
                <c:pt idx="3024">
                  <c:v>289943.13522285479</c:v>
                </c:pt>
                <c:pt idx="3025">
                  <c:v>289965.20253580139</c:v>
                </c:pt>
                <c:pt idx="3026">
                  <c:v>289980.58345612709</c:v>
                </c:pt>
                <c:pt idx="3027">
                  <c:v>290004.39897075621</c:v>
                </c:pt>
                <c:pt idx="3028">
                  <c:v>290024.28514713631</c:v>
                </c:pt>
                <c:pt idx="3029">
                  <c:v>290167.92290678539</c:v>
                </c:pt>
                <c:pt idx="3030">
                  <c:v>290235.34767149354</c:v>
                </c:pt>
                <c:pt idx="3031">
                  <c:v>290432.50064074446</c:v>
                </c:pt>
                <c:pt idx="3032">
                  <c:v>290450.44633389619</c:v>
                </c:pt>
                <c:pt idx="3033">
                  <c:v>290786.51645633264</c:v>
                </c:pt>
                <c:pt idx="3034">
                  <c:v>290836.69932369661</c:v>
                </c:pt>
                <c:pt idx="3035">
                  <c:v>290867.56656691409</c:v>
                </c:pt>
                <c:pt idx="3036">
                  <c:v>290978.71863021707</c:v>
                </c:pt>
                <c:pt idx="3037">
                  <c:v>290963.26495199866</c:v>
                </c:pt>
                <c:pt idx="3038">
                  <c:v>290988.44051519566</c:v>
                </c:pt>
                <c:pt idx="3039">
                  <c:v>291151.04394169181</c:v>
                </c:pt>
                <c:pt idx="3040">
                  <c:v>291419.85056632897</c:v>
                </c:pt>
                <c:pt idx="3041">
                  <c:v>291619.46098623355</c:v>
                </c:pt>
                <c:pt idx="3042">
                  <c:v>291698.16617117415</c:v>
                </c:pt>
                <c:pt idx="3043">
                  <c:v>291718.43675867526</c:v>
                </c:pt>
                <c:pt idx="3044">
                  <c:v>291770.19252926868</c:v>
                </c:pt>
                <c:pt idx="3045">
                  <c:v>291789.78459219943</c:v>
                </c:pt>
                <c:pt idx="3046">
                  <c:v>291929.14109069912</c:v>
                </c:pt>
                <c:pt idx="3047">
                  <c:v>291947.61203165539</c:v>
                </c:pt>
                <c:pt idx="3048">
                  <c:v>291941.74762129725</c:v>
                </c:pt>
                <c:pt idx="3049">
                  <c:v>291954.54632946901</c:v>
                </c:pt>
                <c:pt idx="3050">
                  <c:v>291966.2840988104</c:v>
                </c:pt>
                <c:pt idx="3051">
                  <c:v>291983.9370979516</c:v>
                </c:pt>
                <c:pt idx="3052">
                  <c:v>292024.17245958722</c:v>
                </c:pt>
                <c:pt idx="3053">
                  <c:v>292061.65204042051</c:v>
                </c:pt>
                <c:pt idx="3054">
                  <c:v>292049.0691133751</c:v>
                </c:pt>
                <c:pt idx="3055">
                  <c:v>292052.70914361579</c:v>
                </c:pt>
                <c:pt idx="3056">
                  <c:v>292127.61206327396</c:v>
                </c:pt>
                <c:pt idx="3057">
                  <c:v>292102.1565978073</c:v>
                </c:pt>
                <c:pt idx="3058">
                  <c:v>292205.20855772786</c:v>
                </c:pt>
                <c:pt idx="3059">
                  <c:v>292641.94805022125</c:v>
                </c:pt>
                <c:pt idx="3060">
                  <c:v>292936.93507280498</c:v>
                </c:pt>
                <c:pt idx="3061">
                  <c:v>292917.4678288654</c:v>
                </c:pt>
                <c:pt idx="3062">
                  <c:v>292917.50061122188</c:v>
                </c:pt>
                <c:pt idx="3063">
                  <c:v>293088.67639542109</c:v>
                </c:pt>
                <c:pt idx="3064">
                  <c:v>293080.66202955996</c:v>
                </c:pt>
                <c:pt idx="3065">
                  <c:v>293130.20365795976</c:v>
                </c:pt>
                <c:pt idx="3066">
                  <c:v>293281.26303535351</c:v>
                </c:pt>
                <c:pt idx="3067">
                  <c:v>294431.12357250752</c:v>
                </c:pt>
                <c:pt idx="3068">
                  <c:v>294455.95296146063</c:v>
                </c:pt>
                <c:pt idx="3069">
                  <c:v>294500.16346068028</c:v>
                </c:pt>
                <c:pt idx="3070">
                  <c:v>294506.29001094657</c:v>
                </c:pt>
                <c:pt idx="3071">
                  <c:v>294521.56644923455</c:v>
                </c:pt>
                <c:pt idx="3072">
                  <c:v>294584.80572485353</c:v>
                </c:pt>
                <c:pt idx="3073">
                  <c:v>294605.69292882876</c:v>
                </c:pt>
                <c:pt idx="3074">
                  <c:v>294613.76199303666</c:v>
                </c:pt>
                <c:pt idx="3075">
                  <c:v>294656.34679598751</c:v>
                </c:pt>
                <c:pt idx="3076">
                  <c:v>294716.9186075374</c:v>
                </c:pt>
                <c:pt idx="3077">
                  <c:v>294737.54683584243</c:v>
                </c:pt>
                <c:pt idx="3078">
                  <c:v>294808.07234630809</c:v>
                </c:pt>
                <c:pt idx="3079">
                  <c:v>294807.14876690903</c:v>
                </c:pt>
                <c:pt idx="3080">
                  <c:v>294858.36528550263</c:v>
                </c:pt>
                <c:pt idx="3081">
                  <c:v>294936.02729427989</c:v>
                </c:pt>
                <c:pt idx="3082">
                  <c:v>294971.30306629924</c:v>
                </c:pt>
                <c:pt idx="3083">
                  <c:v>294988.71449063922</c:v>
                </c:pt>
                <c:pt idx="3084">
                  <c:v>295019.93591218279</c:v>
                </c:pt>
                <c:pt idx="3085">
                  <c:v>295067.49036878452</c:v>
                </c:pt>
                <c:pt idx="3086">
                  <c:v>295046.32943356945</c:v>
                </c:pt>
                <c:pt idx="3087">
                  <c:v>295195.49024724722</c:v>
                </c:pt>
                <c:pt idx="3088">
                  <c:v>295410.95308268425</c:v>
                </c:pt>
                <c:pt idx="3089">
                  <c:v>295424.67901450006</c:v>
                </c:pt>
                <c:pt idx="3090">
                  <c:v>295420.95911083935</c:v>
                </c:pt>
                <c:pt idx="3091">
                  <c:v>295414.75809883676</c:v>
                </c:pt>
                <c:pt idx="3092">
                  <c:v>295499.43117552437</c:v>
                </c:pt>
                <c:pt idx="3093">
                  <c:v>295484.52419231366</c:v>
                </c:pt>
                <c:pt idx="3094">
                  <c:v>295527.50713541213</c:v>
                </c:pt>
                <c:pt idx="3095">
                  <c:v>295545.91487245244</c:v>
                </c:pt>
                <c:pt idx="3096">
                  <c:v>295567.32973843592</c:v>
                </c:pt>
                <c:pt idx="3097">
                  <c:v>295607.61760889972</c:v>
                </c:pt>
                <c:pt idx="3098">
                  <c:v>295642.27746831317</c:v>
                </c:pt>
                <c:pt idx="3099">
                  <c:v>295651.58819730865</c:v>
                </c:pt>
                <c:pt idx="3100">
                  <c:v>295694.56837820139</c:v>
                </c:pt>
                <c:pt idx="3101">
                  <c:v>295731.38573979249</c:v>
                </c:pt>
                <c:pt idx="3102">
                  <c:v>295684.02101452468</c:v>
                </c:pt>
                <c:pt idx="3103">
                  <c:v>295762.3441403032</c:v>
                </c:pt>
                <c:pt idx="3104">
                  <c:v>295817.55534735619</c:v>
                </c:pt>
                <c:pt idx="3105">
                  <c:v>295933.9989975784</c:v>
                </c:pt>
                <c:pt idx="3106">
                  <c:v>296050.93784957734</c:v>
                </c:pt>
                <c:pt idx="3107">
                  <c:v>296153.79319515347</c:v>
                </c:pt>
                <c:pt idx="3108">
                  <c:v>296467.22520464327</c:v>
                </c:pt>
                <c:pt idx="3109">
                  <c:v>296561.75396290876</c:v>
                </c:pt>
                <c:pt idx="3110">
                  <c:v>296638.91142054898</c:v>
                </c:pt>
                <c:pt idx="3111">
                  <c:v>296617.42824535549</c:v>
                </c:pt>
                <c:pt idx="3112">
                  <c:v>296640.50425744115</c:v>
                </c:pt>
                <c:pt idx="3113">
                  <c:v>296665.19128050824</c:v>
                </c:pt>
                <c:pt idx="3114">
                  <c:v>296669.5802562398</c:v>
                </c:pt>
                <c:pt idx="3115">
                  <c:v>296753.12523767486</c:v>
                </c:pt>
                <c:pt idx="3116">
                  <c:v>297091.80300197372</c:v>
                </c:pt>
                <c:pt idx="3117">
                  <c:v>297202.87621424167</c:v>
                </c:pt>
                <c:pt idx="3118">
                  <c:v>297260.62127359468</c:v>
                </c:pt>
                <c:pt idx="3119">
                  <c:v>297261.04202138988</c:v>
                </c:pt>
                <c:pt idx="3120">
                  <c:v>297324.41011056933</c:v>
                </c:pt>
                <c:pt idx="3121">
                  <c:v>297363.87234679947</c:v>
                </c:pt>
                <c:pt idx="3122">
                  <c:v>297364.09134251252</c:v>
                </c:pt>
                <c:pt idx="3123">
                  <c:v>297444.7142137218</c:v>
                </c:pt>
                <c:pt idx="3124">
                  <c:v>297544.18948373134</c:v>
                </c:pt>
                <c:pt idx="3125">
                  <c:v>297551.15547465958</c:v>
                </c:pt>
                <c:pt idx="3126">
                  <c:v>297680.52217898046</c:v>
                </c:pt>
                <c:pt idx="3127">
                  <c:v>297937.57988188934</c:v>
                </c:pt>
                <c:pt idx="3128">
                  <c:v>297987.88185600395</c:v>
                </c:pt>
                <c:pt idx="3129">
                  <c:v>298290.82815079327</c:v>
                </c:pt>
                <c:pt idx="3130">
                  <c:v>298403.81406458531</c:v>
                </c:pt>
                <c:pt idx="3131">
                  <c:v>299036.03792973544</c:v>
                </c:pt>
                <c:pt idx="3132">
                  <c:v>299210.51008448238</c:v>
                </c:pt>
                <c:pt idx="3133">
                  <c:v>299300.89566941356</c:v>
                </c:pt>
                <c:pt idx="3134">
                  <c:v>299473.84754343861</c:v>
                </c:pt>
                <c:pt idx="3135">
                  <c:v>299442.39902687451</c:v>
                </c:pt>
                <c:pt idx="3136">
                  <c:v>299558.52976993512</c:v>
                </c:pt>
                <c:pt idx="3137">
                  <c:v>299784.48493210628</c:v>
                </c:pt>
                <c:pt idx="3138">
                  <c:v>299757.47676721413</c:v>
                </c:pt>
                <c:pt idx="3139">
                  <c:v>299853.2613659848</c:v>
                </c:pt>
                <c:pt idx="3140">
                  <c:v>299924.13758894859</c:v>
                </c:pt>
                <c:pt idx="3141">
                  <c:v>299985.2923084147</c:v>
                </c:pt>
                <c:pt idx="3142">
                  <c:v>300077.88754501176</c:v>
                </c:pt>
                <c:pt idx="3143">
                  <c:v>300094.59153177723</c:v>
                </c:pt>
                <c:pt idx="3144">
                  <c:v>300126.9720975543</c:v>
                </c:pt>
                <c:pt idx="3145">
                  <c:v>300149.50340456481</c:v>
                </c:pt>
                <c:pt idx="3146">
                  <c:v>300162.6186071572</c:v>
                </c:pt>
                <c:pt idx="3147">
                  <c:v>300184.42596202967</c:v>
                </c:pt>
                <c:pt idx="3148">
                  <c:v>300232.28239577502</c:v>
                </c:pt>
                <c:pt idx="3149">
                  <c:v>300317.67282501445</c:v>
                </c:pt>
                <c:pt idx="3150">
                  <c:v>300348.75451774854</c:v>
                </c:pt>
                <c:pt idx="3151">
                  <c:v>300435.85957970668</c:v>
                </c:pt>
                <c:pt idx="3152">
                  <c:v>300644.15278021578</c:v>
                </c:pt>
                <c:pt idx="3153">
                  <c:v>300709.58273103746</c:v>
                </c:pt>
                <c:pt idx="3154">
                  <c:v>300762.08821419743</c:v>
                </c:pt>
                <c:pt idx="3155">
                  <c:v>300771.49879108107</c:v>
                </c:pt>
                <c:pt idx="3156">
                  <c:v>300788.67601631401</c:v>
                </c:pt>
                <c:pt idx="3157">
                  <c:v>300779.58557009511</c:v>
                </c:pt>
                <c:pt idx="3158">
                  <c:v>300746.68409047223</c:v>
                </c:pt>
                <c:pt idx="3159">
                  <c:v>300732.89916818304</c:v>
                </c:pt>
                <c:pt idx="3160">
                  <c:v>300916.25226987473</c:v>
                </c:pt>
                <c:pt idx="3161">
                  <c:v>300904.2874113468</c:v>
                </c:pt>
                <c:pt idx="3162">
                  <c:v>301040.57536723354</c:v>
                </c:pt>
                <c:pt idx="3163">
                  <c:v>301449.37874796754</c:v>
                </c:pt>
                <c:pt idx="3164">
                  <c:v>301607.45686673251</c:v>
                </c:pt>
                <c:pt idx="3165">
                  <c:v>301627.24983772531</c:v>
                </c:pt>
                <c:pt idx="3166">
                  <c:v>301672.24128672719</c:v>
                </c:pt>
                <c:pt idx="3167">
                  <c:v>301666.82306729053</c:v>
                </c:pt>
                <c:pt idx="3168">
                  <c:v>301692.25972020219</c:v>
                </c:pt>
                <c:pt idx="3169">
                  <c:v>301764.03335860011</c:v>
                </c:pt>
                <c:pt idx="3170">
                  <c:v>301803.21929720265</c:v>
                </c:pt>
                <c:pt idx="3171">
                  <c:v>301863.758440873</c:v>
                </c:pt>
                <c:pt idx="3172">
                  <c:v>301900.0626416271</c:v>
                </c:pt>
                <c:pt idx="3173">
                  <c:v>301990.05105829716</c:v>
                </c:pt>
                <c:pt idx="3174">
                  <c:v>302039.68175572174</c:v>
                </c:pt>
                <c:pt idx="3175">
                  <c:v>302327.40722411725</c:v>
                </c:pt>
                <c:pt idx="3176">
                  <c:v>302306.04385195021</c:v>
                </c:pt>
                <c:pt idx="3177">
                  <c:v>302350.54495791707</c:v>
                </c:pt>
                <c:pt idx="3178">
                  <c:v>302330.89031447738</c:v>
                </c:pt>
                <c:pt idx="3179">
                  <c:v>302415.73550801963</c:v>
                </c:pt>
                <c:pt idx="3180">
                  <c:v>302388.08778991323</c:v>
                </c:pt>
                <c:pt idx="3181">
                  <c:v>302436.43012457772</c:v>
                </c:pt>
                <c:pt idx="3182">
                  <c:v>302427.7003524928</c:v>
                </c:pt>
                <c:pt idx="3183">
                  <c:v>302500.1158961078</c:v>
                </c:pt>
                <c:pt idx="3184">
                  <c:v>302607.95199259708</c:v>
                </c:pt>
                <c:pt idx="3185">
                  <c:v>302608.95506688062</c:v>
                </c:pt>
                <c:pt idx="3186">
                  <c:v>302655.49717782717</c:v>
                </c:pt>
                <c:pt idx="3187">
                  <c:v>302638.89677381871</c:v>
                </c:pt>
                <c:pt idx="3188">
                  <c:v>302678.69244318444</c:v>
                </c:pt>
                <c:pt idx="3189">
                  <c:v>302672.58408159629</c:v>
                </c:pt>
                <c:pt idx="3190">
                  <c:v>302747.46474890644</c:v>
                </c:pt>
                <c:pt idx="3191">
                  <c:v>302799.0910169626</c:v>
                </c:pt>
                <c:pt idx="3192">
                  <c:v>302834.64312011015</c:v>
                </c:pt>
                <c:pt idx="3193">
                  <c:v>302917.2468503394</c:v>
                </c:pt>
                <c:pt idx="3194">
                  <c:v>303108.83077327412</c:v>
                </c:pt>
                <c:pt idx="3195">
                  <c:v>303126.35913325765</c:v>
                </c:pt>
                <c:pt idx="3196">
                  <c:v>303163.86469222361</c:v>
                </c:pt>
                <c:pt idx="3197">
                  <c:v>303241.57805474038</c:v>
                </c:pt>
                <c:pt idx="3198">
                  <c:v>303341.4955233807</c:v>
                </c:pt>
                <c:pt idx="3199">
                  <c:v>303374.41235512763</c:v>
                </c:pt>
                <c:pt idx="3200">
                  <c:v>303512.01724244351</c:v>
                </c:pt>
                <c:pt idx="3201">
                  <c:v>303524.03935671656</c:v>
                </c:pt>
                <c:pt idx="3202">
                  <c:v>303612.59310433606</c:v>
                </c:pt>
                <c:pt idx="3203">
                  <c:v>303698.12929313222</c:v>
                </c:pt>
                <c:pt idx="3204">
                  <c:v>303956.62056810467</c:v>
                </c:pt>
                <c:pt idx="3205">
                  <c:v>303992.5675396127</c:v>
                </c:pt>
                <c:pt idx="3206">
                  <c:v>304066.39334448439</c:v>
                </c:pt>
                <c:pt idx="3207">
                  <c:v>304061.22413607297</c:v>
                </c:pt>
                <c:pt idx="3208">
                  <c:v>304110.79422748816</c:v>
                </c:pt>
                <c:pt idx="3209">
                  <c:v>304157.89665196021</c:v>
                </c:pt>
                <c:pt idx="3210">
                  <c:v>304212.27956005995</c:v>
                </c:pt>
                <c:pt idx="3211">
                  <c:v>304198.1507571658</c:v>
                </c:pt>
                <c:pt idx="3212">
                  <c:v>304249.25164990505</c:v>
                </c:pt>
                <c:pt idx="3213">
                  <c:v>304284.0496047379</c:v>
                </c:pt>
                <c:pt idx="3214">
                  <c:v>304311.72814770497</c:v>
                </c:pt>
                <c:pt idx="3215">
                  <c:v>304344.46104696952</c:v>
                </c:pt>
                <c:pt idx="3216">
                  <c:v>304364.95844618801</c:v>
                </c:pt>
                <c:pt idx="3217">
                  <c:v>304414.29736521491</c:v>
                </c:pt>
                <c:pt idx="3218">
                  <c:v>304443.6041444802</c:v>
                </c:pt>
                <c:pt idx="3219">
                  <c:v>304523.48704540153</c:v>
                </c:pt>
                <c:pt idx="3220">
                  <c:v>304538.6399315169</c:v>
                </c:pt>
                <c:pt idx="3221">
                  <c:v>304579.90261220053</c:v>
                </c:pt>
                <c:pt idx="3222">
                  <c:v>304673.55631041044</c:v>
                </c:pt>
                <c:pt idx="3223">
                  <c:v>304707.22038495494</c:v>
                </c:pt>
                <c:pt idx="3224">
                  <c:v>305029.4012027554</c:v>
                </c:pt>
                <c:pt idx="3225">
                  <c:v>304993.56908086682</c:v>
                </c:pt>
                <c:pt idx="3226">
                  <c:v>305013.10431463906</c:v>
                </c:pt>
                <c:pt idx="3227">
                  <c:v>305076.32645780325</c:v>
                </c:pt>
                <c:pt idx="3228">
                  <c:v>305185.91325666348</c:v>
                </c:pt>
                <c:pt idx="3229">
                  <c:v>305264.06934619491</c:v>
                </c:pt>
                <c:pt idx="3230">
                  <c:v>305364.55429707043</c:v>
                </c:pt>
                <c:pt idx="3231">
                  <c:v>305397.40992206114</c:v>
                </c:pt>
                <c:pt idx="3232">
                  <c:v>305468.12684192881</c:v>
                </c:pt>
                <c:pt idx="3233">
                  <c:v>305491.8870496985</c:v>
                </c:pt>
                <c:pt idx="3234">
                  <c:v>305496.92147537059</c:v>
                </c:pt>
                <c:pt idx="3235">
                  <c:v>305512.23850161594</c:v>
                </c:pt>
                <c:pt idx="3236">
                  <c:v>305511.28299173183</c:v>
                </c:pt>
                <c:pt idx="3237">
                  <c:v>306127.46763459191</c:v>
                </c:pt>
                <c:pt idx="3238">
                  <c:v>306199.32039084763</c:v>
                </c:pt>
                <c:pt idx="3239">
                  <c:v>306207.58719616401</c:v>
                </c:pt>
                <c:pt idx="3240">
                  <c:v>306260.51344619709</c:v>
                </c:pt>
                <c:pt idx="3241">
                  <c:v>306295.67822771973</c:v>
                </c:pt>
                <c:pt idx="3242">
                  <c:v>306389.65738427092</c:v>
                </c:pt>
                <c:pt idx="3243">
                  <c:v>306409.53460254887</c:v>
                </c:pt>
                <c:pt idx="3244">
                  <c:v>306535.22669651563</c:v>
                </c:pt>
                <c:pt idx="3245">
                  <c:v>306593.64607272483</c:v>
                </c:pt>
                <c:pt idx="3246">
                  <c:v>306650.72601741226</c:v>
                </c:pt>
                <c:pt idx="3247">
                  <c:v>306721.38684032916</c:v>
                </c:pt>
                <c:pt idx="3248">
                  <c:v>306760.72564109694</c:v>
                </c:pt>
                <c:pt idx="3249">
                  <c:v>306813.99958789762</c:v>
                </c:pt>
                <c:pt idx="3250">
                  <c:v>306798.67039308965</c:v>
                </c:pt>
                <c:pt idx="3251">
                  <c:v>306911.4161368694</c:v>
                </c:pt>
                <c:pt idx="3252">
                  <c:v>306892.8101387748</c:v>
                </c:pt>
                <c:pt idx="3253">
                  <c:v>306980.44120200863</c:v>
                </c:pt>
                <c:pt idx="3254">
                  <c:v>306959.55761947425</c:v>
                </c:pt>
                <c:pt idx="3255">
                  <c:v>307068.1495657264</c:v>
                </c:pt>
                <c:pt idx="3256">
                  <c:v>307201.67556454369</c:v>
                </c:pt>
                <c:pt idx="3257">
                  <c:v>307180.34383166261</c:v>
                </c:pt>
                <c:pt idx="3258">
                  <c:v>307227.12074556062</c:v>
                </c:pt>
                <c:pt idx="3259">
                  <c:v>307267.31578464783</c:v>
                </c:pt>
                <c:pt idx="3260">
                  <c:v>307308.49232139025</c:v>
                </c:pt>
                <c:pt idx="3261">
                  <c:v>307296.10898493847</c:v>
                </c:pt>
                <c:pt idx="3262">
                  <c:v>307375.48539582832</c:v>
                </c:pt>
                <c:pt idx="3263">
                  <c:v>307405.93867445289</c:v>
                </c:pt>
                <c:pt idx="3264">
                  <c:v>307437.28535603947</c:v>
                </c:pt>
                <c:pt idx="3265">
                  <c:v>307485.14953815169</c:v>
                </c:pt>
                <c:pt idx="3266">
                  <c:v>307535.8671333614</c:v>
                </c:pt>
                <c:pt idx="3267">
                  <c:v>307529.85696689959</c:v>
                </c:pt>
                <c:pt idx="3268">
                  <c:v>307605.67132459726</c:v>
                </c:pt>
                <c:pt idx="3269">
                  <c:v>307693.51927812787</c:v>
                </c:pt>
                <c:pt idx="3270">
                  <c:v>307680.6110395781</c:v>
                </c:pt>
                <c:pt idx="3271">
                  <c:v>307730.03821276099</c:v>
                </c:pt>
                <c:pt idx="3272">
                  <c:v>307804.50689674926</c:v>
                </c:pt>
                <c:pt idx="3273">
                  <c:v>307787.25837466883</c:v>
                </c:pt>
                <c:pt idx="3274">
                  <c:v>307967.49085479038</c:v>
                </c:pt>
                <c:pt idx="3275">
                  <c:v>308075.10219247319</c:v>
                </c:pt>
                <c:pt idx="3276">
                  <c:v>308114.15428101947</c:v>
                </c:pt>
                <c:pt idx="3277">
                  <c:v>308170.84573619551</c:v>
                </c:pt>
                <c:pt idx="3278">
                  <c:v>308142.6924532121</c:v>
                </c:pt>
                <c:pt idx="3279">
                  <c:v>308147.92486706073</c:v>
                </c:pt>
                <c:pt idx="3280">
                  <c:v>308213.8356754118</c:v>
                </c:pt>
                <c:pt idx="3281">
                  <c:v>308524.32500511571</c:v>
                </c:pt>
                <c:pt idx="3282">
                  <c:v>308569.62841772469</c:v>
                </c:pt>
                <c:pt idx="3283">
                  <c:v>308601.69180697855</c:v>
                </c:pt>
                <c:pt idx="3284">
                  <c:v>308875.78200487152</c:v>
                </c:pt>
                <c:pt idx="3285">
                  <c:v>308877.01574734313</c:v>
                </c:pt>
                <c:pt idx="3286">
                  <c:v>308944.92504153604</c:v>
                </c:pt>
                <c:pt idx="3287">
                  <c:v>309013.22733615013</c:v>
                </c:pt>
                <c:pt idx="3288">
                  <c:v>309005.11580259423</c:v>
                </c:pt>
                <c:pt idx="3289">
                  <c:v>309011.76877445931</c:v>
                </c:pt>
                <c:pt idx="3290">
                  <c:v>309010.78278145869</c:v>
                </c:pt>
                <c:pt idx="3291">
                  <c:v>309065.05530536402</c:v>
                </c:pt>
                <c:pt idx="3292">
                  <c:v>309084.60712991992</c:v>
                </c:pt>
                <c:pt idx="3293">
                  <c:v>309212.56064877263</c:v>
                </c:pt>
                <c:pt idx="3294">
                  <c:v>309376.20394575119</c:v>
                </c:pt>
                <c:pt idx="3295">
                  <c:v>309528.8641943339</c:v>
                </c:pt>
                <c:pt idx="3296">
                  <c:v>309557.07148717297</c:v>
                </c:pt>
                <c:pt idx="3297">
                  <c:v>309611.08603492723</c:v>
                </c:pt>
                <c:pt idx="3298">
                  <c:v>309677.1295931834</c:v>
                </c:pt>
                <c:pt idx="3299">
                  <c:v>309757.163948117</c:v>
                </c:pt>
                <c:pt idx="3300">
                  <c:v>309825.06913349906</c:v>
                </c:pt>
                <c:pt idx="3301">
                  <c:v>309840.78717678535</c:v>
                </c:pt>
                <c:pt idx="3302">
                  <c:v>309820.39155940723</c:v>
                </c:pt>
                <c:pt idx="3303">
                  <c:v>309842.20218850154</c:v>
                </c:pt>
                <c:pt idx="3304">
                  <c:v>309824.64111372153</c:v>
                </c:pt>
                <c:pt idx="3305">
                  <c:v>309815.43378978554</c:v>
                </c:pt>
                <c:pt idx="3306">
                  <c:v>309868.26629787532</c:v>
                </c:pt>
                <c:pt idx="3307">
                  <c:v>310095.85304640542</c:v>
                </c:pt>
                <c:pt idx="3308">
                  <c:v>310247.32037872338</c:v>
                </c:pt>
                <c:pt idx="3309">
                  <c:v>310266.74714920629</c:v>
                </c:pt>
                <c:pt idx="3310">
                  <c:v>310316.1984357062</c:v>
                </c:pt>
                <c:pt idx="3311">
                  <c:v>310309.38480171183</c:v>
                </c:pt>
                <c:pt idx="3312">
                  <c:v>310364.5910332792</c:v>
                </c:pt>
                <c:pt idx="3313">
                  <c:v>310405.0100062631</c:v>
                </c:pt>
                <c:pt idx="3314">
                  <c:v>310460.06662098668</c:v>
                </c:pt>
                <c:pt idx="3315">
                  <c:v>310449.97377521411</c:v>
                </c:pt>
                <c:pt idx="3316">
                  <c:v>310591.44496414234</c:v>
                </c:pt>
                <c:pt idx="3317">
                  <c:v>312740.98137172166</c:v>
                </c:pt>
                <c:pt idx="3318">
                  <c:v>312830.00575167174</c:v>
                </c:pt>
                <c:pt idx="3319">
                  <c:v>312867.75142071</c:v>
                </c:pt>
                <c:pt idx="3320">
                  <c:v>312919.67820289964</c:v>
                </c:pt>
                <c:pt idx="3321">
                  <c:v>312944.12270860997</c:v>
                </c:pt>
                <c:pt idx="3322">
                  <c:v>312908.19916743669</c:v>
                </c:pt>
                <c:pt idx="3323">
                  <c:v>313014.17946153489</c:v>
                </c:pt>
                <c:pt idx="3324">
                  <c:v>312998.36819118046</c:v>
                </c:pt>
                <c:pt idx="3325">
                  <c:v>312991.51157824416</c:v>
                </c:pt>
                <c:pt idx="3326">
                  <c:v>313013.41399559734</c:v>
                </c:pt>
                <c:pt idx="3327">
                  <c:v>313049.41413047834</c:v>
                </c:pt>
                <c:pt idx="3328">
                  <c:v>313033.77350479941</c:v>
                </c:pt>
                <c:pt idx="3329">
                  <c:v>313026.28692945227</c:v>
                </c:pt>
                <c:pt idx="3330">
                  <c:v>313014.31904208648</c:v>
                </c:pt>
                <c:pt idx="3331">
                  <c:v>313040.12188954587</c:v>
                </c:pt>
                <c:pt idx="3332">
                  <c:v>313089.81257397687</c:v>
                </c:pt>
                <c:pt idx="3333">
                  <c:v>313110.02275310131</c:v>
                </c:pt>
                <c:pt idx="3334">
                  <c:v>313205.25097205234</c:v>
                </c:pt>
                <c:pt idx="3335">
                  <c:v>313215.65846968349</c:v>
                </c:pt>
                <c:pt idx="3336">
                  <c:v>313237.68512407644</c:v>
                </c:pt>
                <c:pt idx="3337">
                  <c:v>313253.96496419451</c:v>
                </c:pt>
                <c:pt idx="3338">
                  <c:v>313249.69054171292</c:v>
                </c:pt>
                <c:pt idx="3339">
                  <c:v>313263.20241397875</c:v>
                </c:pt>
                <c:pt idx="3340">
                  <c:v>313297.36634634715</c:v>
                </c:pt>
                <c:pt idx="3341">
                  <c:v>313369.78495124035</c:v>
                </c:pt>
                <c:pt idx="3342">
                  <c:v>313408.693595858</c:v>
                </c:pt>
                <c:pt idx="3343">
                  <c:v>313494.02069338312</c:v>
                </c:pt>
                <c:pt idx="3344">
                  <c:v>313552.08667214372</c:v>
                </c:pt>
                <c:pt idx="3345">
                  <c:v>313560.15480091149</c:v>
                </c:pt>
                <c:pt idx="3346">
                  <c:v>313576.69472801447</c:v>
                </c:pt>
                <c:pt idx="3347">
                  <c:v>313554.62222893734</c:v>
                </c:pt>
                <c:pt idx="3348">
                  <c:v>313547.19978876121</c:v>
                </c:pt>
                <c:pt idx="3349">
                  <c:v>313551.52522677701</c:v>
                </c:pt>
                <c:pt idx="3350">
                  <c:v>313543.43419702788</c:v>
                </c:pt>
                <c:pt idx="3351">
                  <c:v>313545.24772788316</c:v>
                </c:pt>
                <c:pt idx="3352">
                  <c:v>313549.46524718287</c:v>
                </c:pt>
                <c:pt idx="3353">
                  <c:v>313541.21564008656</c:v>
                </c:pt>
                <c:pt idx="3354">
                  <c:v>313603.9076324334</c:v>
                </c:pt>
                <c:pt idx="3355">
                  <c:v>313896.79108074773</c:v>
                </c:pt>
                <c:pt idx="3356">
                  <c:v>313948.20892943552</c:v>
                </c:pt>
                <c:pt idx="3357">
                  <c:v>314037.56017340306</c:v>
                </c:pt>
                <c:pt idx="3358">
                  <c:v>314115.60494052555</c:v>
                </c:pt>
                <c:pt idx="3359">
                  <c:v>314133.15202056279</c:v>
                </c:pt>
                <c:pt idx="3360">
                  <c:v>314165.21968584222</c:v>
                </c:pt>
                <c:pt idx="3361">
                  <c:v>314243.56345067499</c:v>
                </c:pt>
                <c:pt idx="3362">
                  <c:v>314266.77566873591</c:v>
                </c:pt>
                <c:pt idx="3363">
                  <c:v>314309.10570143204</c:v>
                </c:pt>
                <c:pt idx="3364">
                  <c:v>314451.762076432</c:v>
                </c:pt>
                <c:pt idx="3365">
                  <c:v>314522.54860786267</c:v>
                </c:pt>
                <c:pt idx="3366">
                  <c:v>314624.88210554188</c:v>
                </c:pt>
                <c:pt idx="3367">
                  <c:v>314717.46096645738</c:v>
                </c:pt>
                <c:pt idx="3368">
                  <c:v>314843.01925418485</c:v>
                </c:pt>
                <c:pt idx="3369">
                  <c:v>314890.80815652822</c:v>
                </c:pt>
                <c:pt idx="3370">
                  <c:v>314915.93758914334</c:v>
                </c:pt>
                <c:pt idx="3371">
                  <c:v>315040.09025102278</c:v>
                </c:pt>
                <c:pt idx="3372">
                  <c:v>315083.74377335818</c:v>
                </c:pt>
                <c:pt idx="3373">
                  <c:v>315176.03749961453</c:v>
                </c:pt>
                <c:pt idx="3374">
                  <c:v>315233.79677437985</c:v>
                </c:pt>
                <c:pt idx="3375">
                  <c:v>315309.49074892001</c:v>
                </c:pt>
                <c:pt idx="3376">
                  <c:v>315377.40437307471</c:v>
                </c:pt>
                <c:pt idx="3377">
                  <c:v>315468.0201339203</c:v>
                </c:pt>
                <c:pt idx="3378">
                  <c:v>315521.59112312843</c:v>
                </c:pt>
                <c:pt idx="3379">
                  <c:v>315601.6535713505</c:v>
                </c:pt>
                <c:pt idx="3380">
                  <c:v>315667.0223538655</c:v>
                </c:pt>
                <c:pt idx="3381">
                  <c:v>315707.74141572946</c:v>
                </c:pt>
                <c:pt idx="3382">
                  <c:v>315839.06504892412</c:v>
                </c:pt>
                <c:pt idx="3383">
                  <c:v>315920.2962245337</c:v>
                </c:pt>
                <c:pt idx="3384">
                  <c:v>316007.41685996042</c:v>
                </c:pt>
                <c:pt idx="3385">
                  <c:v>316023.09075992485</c:v>
                </c:pt>
                <c:pt idx="3386">
                  <c:v>316028.4822233328</c:v>
                </c:pt>
                <c:pt idx="3387">
                  <c:v>316070.20491569059</c:v>
                </c:pt>
                <c:pt idx="3388">
                  <c:v>316150.54803693632</c:v>
                </c:pt>
                <c:pt idx="3389">
                  <c:v>316206.74423216016</c:v>
                </c:pt>
                <c:pt idx="3390">
                  <c:v>316268.25124365406</c:v>
                </c:pt>
                <c:pt idx="3391">
                  <c:v>316345.47444384987</c:v>
                </c:pt>
                <c:pt idx="3392">
                  <c:v>316330.96099579072</c:v>
                </c:pt>
                <c:pt idx="3393">
                  <c:v>316344.30265508522</c:v>
                </c:pt>
                <c:pt idx="3394">
                  <c:v>316404.04540291853</c:v>
                </c:pt>
                <c:pt idx="3395">
                  <c:v>316379.35231520014</c:v>
                </c:pt>
                <c:pt idx="3396">
                  <c:v>316428.448109216</c:v>
                </c:pt>
                <c:pt idx="3397">
                  <c:v>316459.65340734133</c:v>
                </c:pt>
                <c:pt idx="3398">
                  <c:v>316440.4265445238</c:v>
                </c:pt>
                <c:pt idx="3399">
                  <c:v>316435.63712004205</c:v>
                </c:pt>
                <c:pt idx="3400">
                  <c:v>316444.82519324007</c:v>
                </c:pt>
                <c:pt idx="3401">
                  <c:v>316509.46400275914</c:v>
                </c:pt>
                <c:pt idx="3402">
                  <c:v>316542.81170580053</c:v>
                </c:pt>
                <c:pt idx="3403">
                  <c:v>316600.51176323206</c:v>
                </c:pt>
                <c:pt idx="3404">
                  <c:v>316660.37870257709</c:v>
                </c:pt>
                <c:pt idx="3405">
                  <c:v>316720.71835480817</c:v>
                </c:pt>
                <c:pt idx="3406">
                  <c:v>316715.09914059262</c:v>
                </c:pt>
                <c:pt idx="3407">
                  <c:v>316713.99459470902</c:v>
                </c:pt>
                <c:pt idx="3408">
                  <c:v>316742.71904382628</c:v>
                </c:pt>
                <c:pt idx="3409">
                  <c:v>316830.66603955824</c:v>
                </c:pt>
                <c:pt idx="3410">
                  <c:v>316872.59490805678</c:v>
                </c:pt>
                <c:pt idx="3411">
                  <c:v>316934.00459389249</c:v>
                </c:pt>
                <c:pt idx="3412">
                  <c:v>317007.68021237181</c:v>
                </c:pt>
                <c:pt idx="3413">
                  <c:v>317036.98351549311</c:v>
                </c:pt>
                <c:pt idx="3414">
                  <c:v>317072.94841170416</c:v>
                </c:pt>
                <c:pt idx="3415">
                  <c:v>317117.32455191796</c:v>
                </c:pt>
                <c:pt idx="3416">
                  <c:v>317189.62642365805</c:v>
                </c:pt>
                <c:pt idx="3417">
                  <c:v>317167.96603848255</c:v>
                </c:pt>
                <c:pt idx="3418">
                  <c:v>317168.97187844658</c:v>
                </c:pt>
                <c:pt idx="3419">
                  <c:v>317213.77810201602</c:v>
                </c:pt>
                <c:pt idx="3420">
                  <c:v>317231.66202975973</c:v>
                </c:pt>
                <c:pt idx="3421">
                  <c:v>317284.76635729364</c:v>
                </c:pt>
                <c:pt idx="3422">
                  <c:v>317336.68735605589</c:v>
                </c:pt>
                <c:pt idx="3423">
                  <c:v>317324.85687206167</c:v>
                </c:pt>
                <c:pt idx="3424">
                  <c:v>317352.75152915856</c:v>
                </c:pt>
                <c:pt idx="3425">
                  <c:v>317363.60472162283</c:v>
                </c:pt>
                <c:pt idx="3426">
                  <c:v>317407.34878543706</c:v>
                </c:pt>
                <c:pt idx="3427">
                  <c:v>317398.92135297623</c:v>
                </c:pt>
                <c:pt idx="3428">
                  <c:v>317446.24521739129</c:v>
                </c:pt>
                <c:pt idx="3429">
                  <c:v>317517.31227949494</c:v>
                </c:pt>
                <c:pt idx="3430">
                  <c:v>317551.0338106947</c:v>
                </c:pt>
                <c:pt idx="3431">
                  <c:v>317676.71993178682</c:v>
                </c:pt>
                <c:pt idx="3432">
                  <c:v>317766.69669998548</c:v>
                </c:pt>
                <c:pt idx="3433">
                  <c:v>317965.14127853676</c:v>
                </c:pt>
                <c:pt idx="3434">
                  <c:v>318279.86612393311</c:v>
                </c:pt>
                <c:pt idx="3435">
                  <c:v>318337.46335145936</c:v>
                </c:pt>
                <c:pt idx="3436">
                  <c:v>318391.19271232327</c:v>
                </c:pt>
                <c:pt idx="3437">
                  <c:v>320291.91215001629</c:v>
                </c:pt>
                <c:pt idx="3438">
                  <c:v>320282.11983226432</c:v>
                </c:pt>
                <c:pt idx="3439">
                  <c:v>320430.45692504407</c:v>
                </c:pt>
                <c:pt idx="3440">
                  <c:v>320414.7826193691</c:v>
                </c:pt>
                <c:pt idx="3441">
                  <c:v>320504.82278949278</c:v>
                </c:pt>
                <c:pt idx="3442">
                  <c:v>320550.53335093963</c:v>
                </c:pt>
                <c:pt idx="3443">
                  <c:v>320582.91144299484</c:v>
                </c:pt>
                <c:pt idx="3444">
                  <c:v>320619.44285017072</c:v>
                </c:pt>
                <c:pt idx="3445">
                  <c:v>320639.65914692305</c:v>
                </c:pt>
                <c:pt idx="3446">
                  <c:v>320715.76872011455</c:v>
                </c:pt>
                <c:pt idx="3447">
                  <c:v>320817.80755188904</c:v>
                </c:pt>
                <c:pt idx="3448">
                  <c:v>320864.27861705032</c:v>
                </c:pt>
                <c:pt idx="3449">
                  <c:v>320853.72722925624</c:v>
                </c:pt>
                <c:pt idx="3450">
                  <c:v>320885.50916889257</c:v>
                </c:pt>
                <c:pt idx="3451">
                  <c:v>320894.13186628005</c:v>
                </c:pt>
                <c:pt idx="3452">
                  <c:v>320906.23822580167</c:v>
                </c:pt>
                <c:pt idx="3453">
                  <c:v>320982.07165901701</c:v>
                </c:pt>
                <c:pt idx="3454">
                  <c:v>321047.43192693865</c:v>
                </c:pt>
                <c:pt idx="3455">
                  <c:v>321091.45489782735</c:v>
                </c:pt>
                <c:pt idx="3456">
                  <c:v>321138.10188318067</c:v>
                </c:pt>
                <c:pt idx="3457">
                  <c:v>321175.55782154371</c:v>
                </c:pt>
                <c:pt idx="3458">
                  <c:v>321205.70741291606</c:v>
                </c:pt>
                <c:pt idx="3459">
                  <c:v>321428.48844349862</c:v>
                </c:pt>
                <c:pt idx="3460">
                  <c:v>321538.91222261841</c:v>
                </c:pt>
                <c:pt idx="3461">
                  <c:v>322281.9186926551</c:v>
                </c:pt>
                <c:pt idx="3462">
                  <c:v>323243.92378351063</c:v>
                </c:pt>
                <c:pt idx="3463">
                  <c:v>323315.54923340946</c:v>
                </c:pt>
                <c:pt idx="3464">
                  <c:v>323387.69841341424</c:v>
                </c:pt>
                <c:pt idx="3465">
                  <c:v>323380.73225217802</c:v>
                </c:pt>
                <c:pt idx="3466">
                  <c:v>323487.75132168719</c:v>
                </c:pt>
                <c:pt idx="3467">
                  <c:v>323557.22552319244</c:v>
                </c:pt>
                <c:pt idx="3468">
                  <c:v>323649.4804475191</c:v>
                </c:pt>
                <c:pt idx="3469">
                  <c:v>323670.3013173028</c:v>
                </c:pt>
                <c:pt idx="3470">
                  <c:v>323731.73578238639</c:v>
                </c:pt>
                <c:pt idx="3471">
                  <c:v>323752.54388745985</c:v>
                </c:pt>
                <c:pt idx="3472">
                  <c:v>323774.3218288502</c:v>
                </c:pt>
                <c:pt idx="3473">
                  <c:v>323760.66171284759</c:v>
                </c:pt>
                <c:pt idx="3474">
                  <c:v>323801.39644402504</c:v>
                </c:pt>
                <c:pt idx="3475">
                  <c:v>323811.89296231401</c:v>
                </c:pt>
                <c:pt idx="3476">
                  <c:v>323870.70579221426</c:v>
                </c:pt>
                <c:pt idx="3477">
                  <c:v>323908.89487977943</c:v>
                </c:pt>
                <c:pt idx="3478">
                  <c:v>323985.11637251778</c:v>
                </c:pt>
                <c:pt idx="3479">
                  <c:v>324027.03129520279</c:v>
                </c:pt>
                <c:pt idx="3480">
                  <c:v>324081.80703306082</c:v>
                </c:pt>
                <c:pt idx="3481">
                  <c:v>324155.11228793225</c:v>
                </c:pt>
                <c:pt idx="3482">
                  <c:v>324218.06650535227</c:v>
                </c:pt>
                <c:pt idx="3483">
                  <c:v>324311.63372244267</c:v>
                </c:pt>
                <c:pt idx="3484">
                  <c:v>324306.20033310814</c:v>
                </c:pt>
                <c:pt idx="3485">
                  <c:v>324355.83716547879</c:v>
                </c:pt>
                <c:pt idx="3486">
                  <c:v>324470.79639294435</c:v>
                </c:pt>
                <c:pt idx="3487">
                  <c:v>324522.60833821393</c:v>
                </c:pt>
                <c:pt idx="3488">
                  <c:v>324594.76249285502</c:v>
                </c:pt>
                <c:pt idx="3489">
                  <c:v>324583.84388195374</c:v>
                </c:pt>
                <c:pt idx="3490">
                  <c:v>324670.91534374282</c:v>
                </c:pt>
                <c:pt idx="3491">
                  <c:v>324679.63152017677</c:v>
                </c:pt>
                <c:pt idx="3492">
                  <c:v>324679.28105278104</c:v>
                </c:pt>
                <c:pt idx="3493">
                  <c:v>324728.26134956168</c:v>
                </c:pt>
                <c:pt idx="3494">
                  <c:v>324743.74756380491</c:v>
                </c:pt>
                <c:pt idx="3495">
                  <c:v>324730.08575776225</c:v>
                </c:pt>
                <c:pt idx="3496">
                  <c:v>324778.31084766833</c:v>
                </c:pt>
                <c:pt idx="3497">
                  <c:v>324807.20811288414</c:v>
                </c:pt>
                <c:pt idx="3498">
                  <c:v>324793.93555037974</c:v>
                </c:pt>
                <c:pt idx="3499">
                  <c:v>324846.4716909455</c:v>
                </c:pt>
                <c:pt idx="3500">
                  <c:v>324879.51588482055</c:v>
                </c:pt>
                <c:pt idx="3501">
                  <c:v>324902.95605370181</c:v>
                </c:pt>
                <c:pt idx="3502">
                  <c:v>324951.24748855911</c:v>
                </c:pt>
                <c:pt idx="3503">
                  <c:v>324996.47085974325</c:v>
                </c:pt>
                <c:pt idx="3504">
                  <c:v>324993.41686500562</c:v>
                </c:pt>
                <c:pt idx="3505">
                  <c:v>324994.36019924481</c:v>
                </c:pt>
                <c:pt idx="3506">
                  <c:v>325004.22405597975</c:v>
                </c:pt>
                <c:pt idx="3507">
                  <c:v>325013.91791258828</c:v>
                </c:pt>
                <c:pt idx="3508">
                  <c:v>325009.9328307648</c:v>
                </c:pt>
                <c:pt idx="3509">
                  <c:v>325068.90436787921</c:v>
                </c:pt>
                <c:pt idx="3510">
                  <c:v>325093.46036441141</c:v>
                </c:pt>
                <c:pt idx="3511">
                  <c:v>325155.5769514718</c:v>
                </c:pt>
                <c:pt idx="3512">
                  <c:v>325210.84847806569</c:v>
                </c:pt>
                <c:pt idx="3513">
                  <c:v>325235.86997987691</c:v>
                </c:pt>
                <c:pt idx="3514">
                  <c:v>325245.17545604816</c:v>
                </c:pt>
                <c:pt idx="3515">
                  <c:v>325283.07171020226</c:v>
                </c:pt>
                <c:pt idx="3516">
                  <c:v>325332.94389301498</c:v>
                </c:pt>
                <c:pt idx="3517">
                  <c:v>325307.50063618459</c:v>
                </c:pt>
                <c:pt idx="3518">
                  <c:v>325320.53107665194</c:v>
                </c:pt>
                <c:pt idx="3519">
                  <c:v>325459.21581273427</c:v>
                </c:pt>
                <c:pt idx="3520">
                  <c:v>325500.15108281351</c:v>
                </c:pt>
                <c:pt idx="3521">
                  <c:v>325494.80693705281</c:v>
                </c:pt>
                <c:pt idx="3522">
                  <c:v>325563.16100505815</c:v>
                </c:pt>
                <c:pt idx="3523">
                  <c:v>325595.22399460449</c:v>
                </c:pt>
                <c:pt idx="3524">
                  <c:v>325716.08267921995</c:v>
                </c:pt>
                <c:pt idx="3525">
                  <c:v>325852.23269267968</c:v>
                </c:pt>
                <c:pt idx="3526">
                  <c:v>325883.07954153593</c:v>
                </c:pt>
                <c:pt idx="3527">
                  <c:v>325895.71037268883</c:v>
                </c:pt>
                <c:pt idx="3528">
                  <c:v>325929.39271667856</c:v>
                </c:pt>
                <c:pt idx="3529">
                  <c:v>325955.86398088752</c:v>
                </c:pt>
                <c:pt idx="3530">
                  <c:v>326079.85555775865</c:v>
                </c:pt>
                <c:pt idx="3531">
                  <c:v>326072.40742985962</c:v>
                </c:pt>
                <c:pt idx="3532">
                  <c:v>326069.15898920863</c:v>
                </c:pt>
                <c:pt idx="3533">
                  <c:v>326065.52738707227</c:v>
                </c:pt>
                <c:pt idx="3534">
                  <c:v>326064.85429695435</c:v>
                </c:pt>
                <c:pt idx="3535">
                  <c:v>326140.71310263558</c:v>
                </c:pt>
                <c:pt idx="3536">
                  <c:v>326201.02316923073</c:v>
                </c:pt>
                <c:pt idx="3537">
                  <c:v>326296.83604987472</c:v>
                </c:pt>
                <c:pt idx="3538">
                  <c:v>326360.95887305337</c:v>
                </c:pt>
                <c:pt idx="3539">
                  <c:v>326415.820301114</c:v>
                </c:pt>
                <c:pt idx="3540">
                  <c:v>326598.57443821878</c:v>
                </c:pt>
                <c:pt idx="3541">
                  <c:v>326664.15904818481</c:v>
                </c:pt>
                <c:pt idx="3542">
                  <c:v>326921.09058395802</c:v>
                </c:pt>
                <c:pt idx="3543">
                  <c:v>326981.63120149705</c:v>
                </c:pt>
                <c:pt idx="3544">
                  <c:v>327310.02359350206</c:v>
                </c:pt>
                <c:pt idx="3545">
                  <c:v>327317.7928017489</c:v>
                </c:pt>
                <c:pt idx="3546">
                  <c:v>327377.82833649672</c:v>
                </c:pt>
                <c:pt idx="3547">
                  <c:v>327464.99994052155</c:v>
                </c:pt>
                <c:pt idx="3548">
                  <c:v>327584.25343866373</c:v>
                </c:pt>
                <c:pt idx="3549">
                  <c:v>327622.67371088779</c:v>
                </c:pt>
                <c:pt idx="3550">
                  <c:v>327667.90195635788</c:v>
                </c:pt>
                <c:pt idx="3551">
                  <c:v>327685.75224589265</c:v>
                </c:pt>
                <c:pt idx="3552">
                  <c:v>327700.06749662937</c:v>
                </c:pt>
                <c:pt idx="3553">
                  <c:v>327715.55412326741</c:v>
                </c:pt>
                <c:pt idx="3554">
                  <c:v>327786.76730925299</c:v>
                </c:pt>
                <c:pt idx="3555">
                  <c:v>327806.25501085015</c:v>
                </c:pt>
                <c:pt idx="3556">
                  <c:v>327849.51136260346</c:v>
                </c:pt>
                <c:pt idx="3557">
                  <c:v>327881.79900074744</c:v>
                </c:pt>
                <c:pt idx="3558">
                  <c:v>327877.96678804513</c:v>
                </c:pt>
                <c:pt idx="3559">
                  <c:v>327943.41447811702</c:v>
                </c:pt>
                <c:pt idx="3560">
                  <c:v>328008.03530217102</c:v>
                </c:pt>
                <c:pt idx="3561">
                  <c:v>328057.64736779989</c:v>
                </c:pt>
                <c:pt idx="3562">
                  <c:v>328020.95158377854</c:v>
                </c:pt>
                <c:pt idx="3563">
                  <c:v>328136.61376439995</c:v>
                </c:pt>
                <c:pt idx="3564">
                  <c:v>328279.88825819007</c:v>
                </c:pt>
                <c:pt idx="3565">
                  <c:v>328386.46668686706</c:v>
                </c:pt>
                <c:pt idx="3566">
                  <c:v>328377.50258380728</c:v>
                </c:pt>
                <c:pt idx="3567">
                  <c:v>328419.27636957931</c:v>
                </c:pt>
                <c:pt idx="3568">
                  <c:v>328434.82587087294</c:v>
                </c:pt>
                <c:pt idx="3569">
                  <c:v>328439.74160767649</c:v>
                </c:pt>
                <c:pt idx="3570">
                  <c:v>328520.65888123843</c:v>
                </c:pt>
                <c:pt idx="3571">
                  <c:v>328588.0125414803</c:v>
                </c:pt>
                <c:pt idx="3572">
                  <c:v>328720.69178532949</c:v>
                </c:pt>
                <c:pt idx="3573">
                  <c:v>328767.50167590409</c:v>
                </c:pt>
                <c:pt idx="3574">
                  <c:v>328806.20361724461</c:v>
                </c:pt>
                <c:pt idx="3575">
                  <c:v>328814.88761698926</c:v>
                </c:pt>
                <c:pt idx="3576">
                  <c:v>328817.56779407227</c:v>
                </c:pt>
                <c:pt idx="3577">
                  <c:v>328811.57122178067</c:v>
                </c:pt>
                <c:pt idx="3578">
                  <c:v>328882.74046595505</c:v>
                </c:pt>
                <c:pt idx="3579">
                  <c:v>328946.00036765757</c:v>
                </c:pt>
                <c:pt idx="3580">
                  <c:v>329024.84449944989</c:v>
                </c:pt>
                <c:pt idx="3581">
                  <c:v>329033.37346089113</c:v>
                </c:pt>
                <c:pt idx="3582">
                  <c:v>329157.49901555286</c:v>
                </c:pt>
                <c:pt idx="3583">
                  <c:v>329253.27306138078</c:v>
                </c:pt>
                <c:pt idx="3584">
                  <c:v>329521.73728769709</c:v>
                </c:pt>
                <c:pt idx="3585">
                  <c:v>329917.66706556361</c:v>
                </c:pt>
                <c:pt idx="3586">
                  <c:v>329993.26436966704</c:v>
                </c:pt>
                <c:pt idx="3587">
                  <c:v>330727.66719187907</c:v>
                </c:pt>
                <c:pt idx="3588">
                  <c:v>330828.48226147628</c:v>
                </c:pt>
                <c:pt idx="3589">
                  <c:v>330826.07624648331</c:v>
                </c:pt>
                <c:pt idx="3590">
                  <c:v>330949.06902070052</c:v>
                </c:pt>
                <c:pt idx="3591">
                  <c:v>331008.03768588742</c:v>
                </c:pt>
                <c:pt idx="3592">
                  <c:v>331012.00328874</c:v>
                </c:pt>
                <c:pt idx="3593">
                  <c:v>331291.99207141862</c:v>
                </c:pt>
                <c:pt idx="3594">
                  <c:v>331684.2477844081</c:v>
                </c:pt>
                <c:pt idx="3595">
                  <c:v>331728.79944049148</c:v>
                </c:pt>
                <c:pt idx="3596">
                  <c:v>331929.04550094006</c:v>
                </c:pt>
                <c:pt idx="3597">
                  <c:v>331913.16678487521</c:v>
                </c:pt>
                <c:pt idx="3598">
                  <c:v>331936.32717723574</c:v>
                </c:pt>
                <c:pt idx="3599">
                  <c:v>331944.44552905852</c:v>
                </c:pt>
                <c:pt idx="3600">
                  <c:v>331938.17235477106</c:v>
                </c:pt>
                <c:pt idx="3601">
                  <c:v>331977.86810872296</c:v>
                </c:pt>
                <c:pt idx="3602">
                  <c:v>332001.32498987514</c:v>
                </c:pt>
                <c:pt idx="3603">
                  <c:v>332013.58512338513</c:v>
                </c:pt>
                <c:pt idx="3604">
                  <c:v>332008.76575929835</c:v>
                </c:pt>
                <c:pt idx="3605">
                  <c:v>332019.06908585492</c:v>
                </c:pt>
                <c:pt idx="3606">
                  <c:v>332100.63736741582</c:v>
                </c:pt>
                <c:pt idx="3607">
                  <c:v>332143.133007069</c:v>
                </c:pt>
                <c:pt idx="3608">
                  <c:v>332223.88820681768</c:v>
                </c:pt>
                <c:pt idx="3609">
                  <c:v>332275.90133374813</c:v>
                </c:pt>
                <c:pt idx="3610">
                  <c:v>332477.07832313637</c:v>
                </c:pt>
                <c:pt idx="3611">
                  <c:v>332565.0812879774</c:v>
                </c:pt>
                <c:pt idx="3612">
                  <c:v>332696.91899126332</c:v>
                </c:pt>
                <c:pt idx="3613">
                  <c:v>333633.10932138166</c:v>
                </c:pt>
                <c:pt idx="3614">
                  <c:v>333811.690267189</c:v>
                </c:pt>
                <c:pt idx="3615">
                  <c:v>333806.22412331525</c:v>
                </c:pt>
                <c:pt idx="3616">
                  <c:v>333858.01196824695</c:v>
                </c:pt>
                <c:pt idx="3617">
                  <c:v>333847.54474098311</c:v>
                </c:pt>
                <c:pt idx="3618">
                  <c:v>333904.73675606976</c:v>
                </c:pt>
                <c:pt idx="3619">
                  <c:v>333960.64518573001</c:v>
                </c:pt>
                <c:pt idx="3620">
                  <c:v>334082.71904416138</c:v>
                </c:pt>
                <c:pt idx="3621">
                  <c:v>334145.38201003335</c:v>
                </c:pt>
                <c:pt idx="3622">
                  <c:v>334151.15151355328</c:v>
                </c:pt>
                <c:pt idx="3623">
                  <c:v>334166.7406152623</c:v>
                </c:pt>
                <c:pt idx="3624">
                  <c:v>334183.40965533548</c:v>
                </c:pt>
                <c:pt idx="3625">
                  <c:v>334183.90179888456</c:v>
                </c:pt>
                <c:pt idx="3626">
                  <c:v>334190.72612775967</c:v>
                </c:pt>
                <c:pt idx="3627">
                  <c:v>334199.85503927612</c:v>
                </c:pt>
                <c:pt idx="3628">
                  <c:v>334197.64567273215</c:v>
                </c:pt>
                <c:pt idx="3629">
                  <c:v>334277.09468529781</c:v>
                </c:pt>
                <c:pt idx="3630">
                  <c:v>334370.77194324805</c:v>
                </c:pt>
                <c:pt idx="3631">
                  <c:v>334511.64342071931</c:v>
                </c:pt>
                <c:pt idx="3632">
                  <c:v>334643.01499943424</c:v>
                </c:pt>
                <c:pt idx="3633">
                  <c:v>334712.61801032996</c:v>
                </c:pt>
                <c:pt idx="3634">
                  <c:v>334696.11910307826</c:v>
                </c:pt>
                <c:pt idx="3635">
                  <c:v>335093.65595891036</c:v>
                </c:pt>
                <c:pt idx="3636">
                  <c:v>335212.51046000863</c:v>
                </c:pt>
                <c:pt idx="3637">
                  <c:v>335340.00036666554</c:v>
                </c:pt>
                <c:pt idx="3638">
                  <c:v>335329.07783751696</c:v>
                </c:pt>
                <c:pt idx="3639">
                  <c:v>335330.92225901078</c:v>
                </c:pt>
                <c:pt idx="3640">
                  <c:v>335333.64377653116</c:v>
                </c:pt>
                <c:pt idx="3641">
                  <c:v>335329.50447980169</c:v>
                </c:pt>
                <c:pt idx="3642">
                  <c:v>335316.70779958536</c:v>
                </c:pt>
                <c:pt idx="3643">
                  <c:v>335346.53685286205</c:v>
                </c:pt>
                <c:pt idx="3644">
                  <c:v>335360.02915629733</c:v>
                </c:pt>
                <c:pt idx="3645">
                  <c:v>335348.91235487035</c:v>
                </c:pt>
                <c:pt idx="3646">
                  <c:v>335505.85711048264</c:v>
                </c:pt>
                <c:pt idx="3647">
                  <c:v>335505.29858186736</c:v>
                </c:pt>
                <c:pt idx="3648">
                  <c:v>335530.66387092706</c:v>
                </c:pt>
                <c:pt idx="3649">
                  <c:v>335641.32254721335</c:v>
                </c:pt>
                <c:pt idx="3650">
                  <c:v>335669.19534760411</c:v>
                </c:pt>
                <c:pt idx="3651">
                  <c:v>335760.04188869376</c:v>
                </c:pt>
                <c:pt idx="3652">
                  <c:v>335774.54164125596</c:v>
                </c:pt>
                <c:pt idx="3653">
                  <c:v>335789.57274415542</c:v>
                </c:pt>
                <c:pt idx="3654">
                  <c:v>335824.89586325473</c:v>
                </c:pt>
                <c:pt idx="3655">
                  <c:v>335859.6014167064</c:v>
                </c:pt>
                <c:pt idx="3656">
                  <c:v>335969.86957833462</c:v>
                </c:pt>
                <c:pt idx="3657">
                  <c:v>335958.7873887418</c:v>
                </c:pt>
                <c:pt idx="3658">
                  <c:v>335958.1306699799</c:v>
                </c:pt>
                <c:pt idx="3659">
                  <c:v>335971.08728156151</c:v>
                </c:pt>
                <c:pt idx="3660">
                  <c:v>335977.58148341445</c:v>
                </c:pt>
                <c:pt idx="3661">
                  <c:v>335969.53938376578</c:v>
                </c:pt>
                <c:pt idx="3662">
                  <c:v>335960.73671839468</c:v>
                </c:pt>
                <c:pt idx="3663">
                  <c:v>335971.31060531683</c:v>
                </c:pt>
                <c:pt idx="3664">
                  <c:v>335963.0158823104</c:v>
                </c:pt>
                <c:pt idx="3665">
                  <c:v>336003.13542906666</c:v>
                </c:pt>
                <c:pt idx="3666">
                  <c:v>335991.6518032272</c:v>
                </c:pt>
                <c:pt idx="3667">
                  <c:v>335984.89818808658</c:v>
                </c:pt>
                <c:pt idx="3668">
                  <c:v>335982.77629844419</c:v>
                </c:pt>
                <c:pt idx="3669">
                  <c:v>336002.84438621625</c:v>
                </c:pt>
                <c:pt idx="3670">
                  <c:v>336128.53128705407</c:v>
                </c:pt>
                <c:pt idx="3671">
                  <c:v>336184.9916887689</c:v>
                </c:pt>
                <c:pt idx="3672">
                  <c:v>336217.80190252775</c:v>
                </c:pt>
                <c:pt idx="3673">
                  <c:v>336292.34150072787</c:v>
                </c:pt>
                <c:pt idx="3674">
                  <c:v>336326.11934157449</c:v>
                </c:pt>
                <c:pt idx="3675">
                  <c:v>336365.81387318956</c:v>
                </c:pt>
                <c:pt idx="3676">
                  <c:v>336443.9978342579</c:v>
                </c:pt>
                <c:pt idx="3677">
                  <c:v>336529.81832718977</c:v>
                </c:pt>
                <c:pt idx="3678">
                  <c:v>336587.79931083205</c:v>
                </c:pt>
                <c:pt idx="3679">
                  <c:v>336665.8958408293</c:v>
                </c:pt>
                <c:pt idx="3680">
                  <c:v>336710.12467178638</c:v>
                </c:pt>
                <c:pt idx="3681">
                  <c:v>336770.1070943051</c:v>
                </c:pt>
                <c:pt idx="3682">
                  <c:v>336795.57945790002</c:v>
                </c:pt>
                <c:pt idx="3683">
                  <c:v>336773.39017649682</c:v>
                </c:pt>
                <c:pt idx="3684">
                  <c:v>336790.27429628221</c:v>
                </c:pt>
                <c:pt idx="3685">
                  <c:v>336781.21258288098</c:v>
                </c:pt>
                <c:pt idx="3686">
                  <c:v>336777.24595157191</c:v>
                </c:pt>
                <c:pt idx="3687">
                  <c:v>336782.37785537745</c:v>
                </c:pt>
                <c:pt idx="3688">
                  <c:v>336776.9949682515</c:v>
                </c:pt>
                <c:pt idx="3689">
                  <c:v>336784.60411586799</c:v>
                </c:pt>
                <c:pt idx="3690">
                  <c:v>336778.66420350719</c:v>
                </c:pt>
                <c:pt idx="3691">
                  <c:v>336773.61503373901</c:v>
                </c:pt>
                <c:pt idx="3692">
                  <c:v>336842.05748725915</c:v>
                </c:pt>
                <c:pt idx="3693">
                  <c:v>336853.57575459825</c:v>
                </c:pt>
                <c:pt idx="3694">
                  <c:v>336919.18747212924</c:v>
                </c:pt>
                <c:pt idx="3695">
                  <c:v>336911.39979640162</c:v>
                </c:pt>
                <c:pt idx="3696">
                  <c:v>336929.76328641054</c:v>
                </c:pt>
                <c:pt idx="3697">
                  <c:v>337031.62837554101</c:v>
                </c:pt>
                <c:pt idx="3698">
                  <c:v>337160.02200622525</c:v>
                </c:pt>
                <c:pt idx="3699">
                  <c:v>337228.33224875625</c:v>
                </c:pt>
                <c:pt idx="3700">
                  <c:v>337278.06431679451</c:v>
                </c:pt>
                <c:pt idx="3701">
                  <c:v>337342.4424071</c:v>
                </c:pt>
                <c:pt idx="3702">
                  <c:v>337376.76057558291</c:v>
                </c:pt>
                <c:pt idx="3703">
                  <c:v>337416.51433296985</c:v>
                </c:pt>
                <c:pt idx="3704">
                  <c:v>337475.61415077484</c:v>
                </c:pt>
                <c:pt idx="3705">
                  <c:v>337523.74910252303</c:v>
                </c:pt>
                <c:pt idx="3706">
                  <c:v>337510.66424495174</c:v>
                </c:pt>
                <c:pt idx="3707">
                  <c:v>337534.49557590805</c:v>
                </c:pt>
                <c:pt idx="3708">
                  <c:v>337798.71940821625</c:v>
                </c:pt>
                <c:pt idx="3709">
                  <c:v>337802.79417083203</c:v>
                </c:pt>
                <c:pt idx="3710">
                  <c:v>337889.51219027216</c:v>
                </c:pt>
                <c:pt idx="3711">
                  <c:v>337883.66273685254</c:v>
                </c:pt>
                <c:pt idx="3712">
                  <c:v>337884.71807684161</c:v>
                </c:pt>
                <c:pt idx="3713">
                  <c:v>337897.12456508563</c:v>
                </c:pt>
                <c:pt idx="3714">
                  <c:v>337987.67167980975</c:v>
                </c:pt>
                <c:pt idx="3715">
                  <c:v>338058.0999576351</c:v>
                </c:pt>
                <c:pt idx="3716">
                  <c:v>338113.11380952183</c:v>
                </c:pt>
                <c:pt idx="3717">
                  <c:v>338138.10205845436</c:v>
                </c:pt>
                <c:pt idx="3718">
                  <c:v>338134.15433639038</c:v>
                </c:pt>
                <c:pt idx="3719">
                  <c:v>338161.34294729523</c:v>
                </c:pt>
                <c:pt idx="3720">
                  <c:v>338224.27160144347</c:v>
                </c:pt>
                <c:pt idx="3721">
                  <c:v>338346.07535127026</c:v>
                </c:pt>
                <c:pt idx="3722">
                  <c:v>338382.28393237496</c:v>
                </c:pt>
                <c:pt idx="3723">
                  <c:v>338394.67694236251</c:v>
                </c:pt>
                <c:pt idx="3724">
                  <c:v>338442.33485307876</c:v>
                </c:pt>
                <c:pt idx="3725">
                  <c:v>338471.64087723067</c:v>
                </c:pt>
                <c:pt idx="3726">
                  <c:v>338651.91320966516</c:v>
                </c:pt>
                <c:pt idx="3727">
                  <c:v>338723.38650593662</c:v>
                </c:pt>
                <c:pt idx="3728">
                  <c:v>338804.60394308134</c:v>
                </c:pt>
                <c:pt idx="3729">
                  <c:v>338795.48522342526</c:v>
                </c:pt>
                <c:pt idx="3730">
                  <c:v>338785.51342713932</c:v>
                </c:pt>
                <c:pt idx="3731">
                  <c:v>338949.47935609095</c:v>
                </c:pt>
                <c:pt idx="3732">
                  <c:v>338921.8558665837</c:v>
                </c:pt>
                <c:pt idx="3733">
                  <c:v>338952.84243077016</c:v>
                </c:pt>
                <c:pt idx="3734">
                  <c:v>338950.039539185</c:v>
                </c:pt>
                <c:pt idx="3735">
                  <c:v>338959.08370641689</c:v>
                </c:pt>
                <c:pt idx="3736">
                  <c:v>338989.93972676061</c:v>
                </c:pt>
                <c:pt idx="3737">
                  <c:v>339003.37850755407</c:v>
                </c:pt>
                <c:pt idx="3738">
                  <c:v>339049.57127079309</c:v>
                </c:pt>
                <c:pt idx="3739">
                  <c:v>339090.67782538169</c:v>
                </c:pt>
                <c:pt idx="3740">
                  <c:v>339156.00055517541</c:v>
                </c:pt>
                <c:pt idx="3741">
                  <c:v>339141.59123474965</c:v>
                </c:pt>
                <c:pt idx="3742">
                  <c:v>339175.96067402622</c:v>
                </c:pt>
                <c:pt idx="3743">
                  <c:v>339265.14717141178</c:v>
                </c:pt>
                <c:pt idx="3744">
                  <c:v>339333.10985830636</c:v>
                </c:pt>
                <c:pt idx="3745">
                  <c:v>339346.99920580036</c:v>
                </c:pt>
                <c:pt idx="3746">
                  <c:v>339414.19454315701</c:v>
                </c:pt>
                <c:pt idx="3747">
                  <c:v>339437.07672559004</c:v>
                </c:pt>
                <c:pt idx="3748">
                  <c:v>339481.27703093056</c:v>
                </c:pt>
                <c:pt idx="3749">
                  <c:v>339567.3402035347</c:v>
                </c:pt>
                <c:pt idx="3750">
                  <c:v>339638.87791580206</c:v>
                </c:pt>
                <c:pt idx="3751">
                  <c:v>339668.20248008799</c:v>
                </c:pt>
                <c:pt idx="3752">
                  <c:v>339722.18474985636</c:v>
                </c:pt>
                <c:pt idx="3753">
                  <c:v>339780.57888937823</c:v>
                </c:pt>
                <c:pt idx="3754">
                  <c:v>339826.2999483514</c:v>
                </c:pt>
                <c:pt idx="3755">
                  <c:v>339881.44395101268</c:v>
                </c:pt>
                <c:pt idx="3756">
                  <c:v>339872.91069352813</c:v>
                </c:pt>
                <c:pt idx="3757">
                  <c:v>339876.15735943196</c:v>
                </c:pt>
                <c:pt idx="3758">
                  <c:v>339892.58978957083</c:v>
                </c:pt>
                <c:pt idx="3759">
                  <c:v>339880.73023576383</c:v>
                </c:pt>
                <c:pt idx="3760">
                  <c:v>340109.12871311454</c:v>
                </c:pt>
                <c:pt idx="3761">
                  <c:v>340088.12995527091</c:v>
                </c:pt>
                <c:pt idx="3762">
                  <c:v>340138.31446700613</c:v>
                </c:pt>
                <c:pt idx="3763">
                  <c:v>340182.81535305234</c:v>
                </c:pt>
                <c:pt idx="3764">
                  <c:v>340278.61816207046</c:v>
                </c:pt>
                <c:pt idx="3765">
                  <c:v>340309.54071355355</c:v>
                </c:pt>
                <c:pt idx="3766">
                  <c:v>340394.07719572622</c:v>
                </c:pt>
                <c:pt idx="3767">
                  <c:v>340460.93158135173</c:v>
                </c:pt>
                <c:pt idx="3768">
                  <c:v>340491.14009358158</c:v>
                </c:pt>
                <c:pt idx="3769">
                  <c:v>340523.08849079709</c:v>
                </c:pt>
                <c:pt idx="3770">
                  <c:v>340551.67244996899</c:v>
                </c:pt>
                <c:pt idx="3771">
                  <c:v>340590.08377171506</c:v>
                </c:pt>
                <c:pt idx="3772">
                  <c:v>340667.25725897378</c:v>
                </c:pt>
                <c:pt idx="3773">
                  <c:v>340693.15911301918</c:v>
                </c:pt>
                <c:pt idx="3774">
                  <c:v>340795.38931680558</c:v>
                </c:pt>
                <c:pt idx="3775">
                  <c:v>340834.93424354226</c:v>
                </c:pt>
                <c:pt idx="3776">
                  <c:v>340947.75591740571</c:v>
                </c:pt>
                <c:pt idx="3777">
                  <c:v>341036.16711688985</c:v>
                </c:pt>
                <c:pt idx="3778">
                  <c:v>341145.88704443327</c:v>
                </c:pt>
                <c:pt idx="3779">
                  <c:v>341164.00864702009</c:v>
                </c:pt>
                <c:pt idx="3780">
                  <c:v>341251.05233133503</c:v>
                </c:pt>
                <c:pt idx="3781">
                  <c:v>341312.58615917835</c:v>
                </c:pt>
                <c:pt idx="3782">
                  <c:v>341286.31132956984</c:v>
                </c:pt>
                <c:pt idx="3783">
                  <c:v>341300.10127895494</c:v>
                </c:pt>
                <c:pt idx="3784">
                  <c:v>341288.79066616518</c:v>
                </c:pt>
                <c:pt idx="3785">
                  <c:v>341342.29883144103</c:v>
                </c:pt>
                <c:pt idx="3786">
                  <c:v>341377.5369639931</c:v>
                </c:pt>
                <c:pt idx="3787">
                  <c:v>341401.63108778035</c:v>
                </c:pt>
                <c:pt idx="3788">
                  <c:v>341472.85570344853</c:v>
                </c:pt>
                <c:pt idx="3789">
                  <c:v>341506.42102689965</c:v>
                </c:pt>
                <c:pt idx="3790">
                  <c:v>341543.35245669167</c:v>
                </c:pt>
                <c:pt idx="3791">
                  <c:v>341589.40252188611</c:v>
                </c:pt>
                <c:pt idx="3792">
                  <c:v>341600.02584826393</c:v>
                </c:pt>
                <c:pt idx="3793">
                  <c:v>341613.92327880568</c:v>
                </c:pt>
                <c:pt idx="3794">
                  <c:v>341623.49839451525</c:v>
                </c:pt>
                <c:pt idx="3795">
                  <c:v>341640.93599112093</c:v>
                </c:pt>
                <c:pt idx="3796">
                  <c:v>341786.72774089372</c:v>
                </c:pt>
                <c:pt idx="3797">
                  <c:v>341791.15491391078</c:v>
                </c:pt>
                <c:pt idx="3798">
                  <c:v>341853.11844494112</c:v>
                </c:pt>
                <c:pt idx="3799">
                  <c:v>341946.69970922917</c:v>
                </c:pt>
                <c:pt idx="3800">
                  <c:v>341947.4468093224</c:v>
                </c:pt>
                <c:pt idx="3801">
                  <c:v>342012.90018624155</c:v>
                </c:pt>
                <c:pt idx="3802">
                  <c:v>342025.16051956039</c:v>
                </c:pt>
                <c:pt idx="3803">
                  <c:v>342274.91106447473</c:v>
                </c:pt>
                <c:pt idx="3804">
                  <c:v>342262.11977373436</c:v>
                </c:pt>
                <c:pt idx="3805">
                  <c:v>342237.07016715908</c:v>
                </c:pt>
                <c:pt idx="3806">
                  <c:v>342234.39413012302</c:v>
                </c:pt>
                <c:pt idx="3807">
                  <c:v>342240.15925872565</c:v>
                </c:pt>
                <c:pt idx="3808">
                  <c:v>342258.3239144226</c:v>
                </c:pt>
                <c:pt idx="3809">
                  <c:v>342277.29064777336</c:v>
                </c:pt>
                <c:pt idx="3810">
                  <c:v>342361.60793359648</c:v>
                </c:pt>
                <c:pt idx="3811">
                  <c:v>342401.30874777882</c:v>
                </c:pt>
                <c:pt idx="3812">
                  <c:v>342506.19637529104</c:v>
                </c:pt>
                <c:pt idx="3813">
                  <c:v>342493.82610456273</c:v>
                </c:pt>
                <c:pt idx="3814">
                  <c:v>342568.16527232056</c:v>
                </c:pt>
                <c:pt idx="3815">
                  <c:v>342597.48221913475</c:v>
                </c:pt>
                <c:pt idx="3816">
                  <c:v>342641.46955224872</c:v>
                </c:pt>
                <c:pt idx="3817">
                  <c:v>342664.20125212095</c:v>
                </c:pt>
                <c:pt idx="3818">
                  <c:v>342664.99545773846</c:v>
                </c:pt>
                <c:pt idx="3819">
                  <c:v>342662.25485499739</c:v>
                </c:pt>
                <c:pt idx="3820">
                  <c:v>342690.46326443192</c:v>
                </c:pt>
                <c:pt idx="3821">
                  <c:v>342815.50505256379</c:v>
                </c:pt>
                <c:pt idx="3822">
                  <c:v>342920.03169796156</c:v>
                </c:pt>
                <c:pt idx="3823">
                  <c:v>343013.71662231564</c:v>
                </c:pt>
                <c:pt idx="3824">
                  <c:v>343058.91475598939</c:v>
                </c:pt>
                <c:pt idx="3825">
                  <c:v>343129.02306123974</c:v>
                </c:pt>
                <c:pt idx="3826">
                  <c:v>343154.14687044494</c:v>
                </c:pt>
                <c:pt idx="3827">
                  <c:v>343139.04810136568</c:v>
                </c:pt>
                <c:pt idx="3828">
                  <c:v>343317.25948400266</c:v>
                </c:pt>
                <c:pt idx="3829">
                  <c:v>343916.42717906402</c:v>
                </c:pt>
                <c:pt idx="3830">
                  <c:v>343894.91287195723</c:v>
                </c:pt>
                <c:pt idx="3831">
                  <c:v>343896.4614460115</c:v>
                </c:pt>
                <c:pt idx="3832">
                  <c:v>344058.81732883619</c:v>
                </c:pt>
                <c:pt idx="3833">
                  <c:v>344120.2429121373</c:v>
                </c:pt>
                <c:pt idx="3834">
                  <c:v>344108.31942895212</c:v>
                </c:pt>
                <c:pt idx="3835">
                  <c:v>344100.06050654507</c:v>
                </c:pt>
                <c:pt idx="3836">
                  <c:v>344129.55197656323</c:v>
                </c:pt>
                <c:pt idx="3837">
                  <c:v>344209.0159436735</c:v>
                </c:pt>
                <c:pt idx="3838">
                  <c:v>344285.50164290529</c:v>
                </c:pt>
                <c:pt idx="3839">
                  <c:v>344291.77201485645</c:v>
                </c:pt>
                <c:pt idx="3840">
                  <c:v>344284.52515645226</c:v>
                </c:pt>
                <c:pt idx="3841">
                  <c:v>344354.16692385584</c:v>
                </c:pt>
                <c:pt idx="3842">
                  <c:v>344437.19511067803</c:v>
                </c:pt>
                <c:pt idx="3843">
                  <c:v>344509.45324112498</c:v>
                </c:pt>
                <c:pt idx="3844">
                  <c:v>344629.4016829828</c:v>
                </c:pt>
                <c:pt idx="3845">
                  <c:v>344653.07943699177</c:v>
                </c:pt>
                <c:pt idx="3846">
                  <c:v>344748.19478484581</c:v>
                </c:pt>
                <c:pt idx="3847">
                  <c:v>344817.1627525005</c:v>
                </c:pt>
                <c:pt idx="3848">
                  <c:v>344823.78752959002</c:v>
                </c:pt>
                <c:pt idx="3849">
                  <c:v>344811.99992152862</c:v>
                </c:pt>
                <c:pt idx="3850">
                  <c:v>344824.25958903012</c:v>
                </c:pt>
                <c:pt idx="3851">
                  <c:v>344838.00779002398</c:v>
                </c:pt>
                <c:pt idx="3852">
                  <c:v>344827.45192406938</c:v>
                </c:pt>
                <c:pt idx="3853">
                  <c:v>344818.34404575278</c:v>
                </c:pt>
                <c:pt idx="3854">
                  <c:v>344865.97828915057</c:v>
                </c:pt>
                <c:pt idx="3855">
                  <c:v>344853.72103473137</c:v>
                </c:pt>
                <c:pt idx="3856">
                  <c:v>344845.11494272295</c:v>
                </c:pt>
                <c:pt idx="3857">
                  <c:v>344853.99588048202</c:v>
                </c:pt>
                <c:pt idx="3858">
                  <c:v>344872.98104890523</c:v>
                </c:pt>
                <c:pt idx="3859">
                  <c:v>344868.70790408278</c:v>
                </c:pt>
                <c:pt idx="3860">
                  <c:v>344870.35753350268</c:v>
                </c:pt>
                <c:pt idx="3861">
                  <c:v>344935.20425476989</c:v>
                </c:pt>
                <c:pt idx="3862">
                  <c:v>344982.47587844584</c:v>
                </c:pt>
                <c:pt idx="3863">
                  <c:v>345023.13744845602</c:v>
                </c:pt>
                <c:pt idx="3864">
                  <c:v>345029.66754822229</c:v>
                </c:pt>
                <c:pt idx="3865">
                  <c:v>345108.53712559107</c:v>
                </c:pt>
                <c:pt idx="3866">
                  <c:v>345130.20508448052</c:v>
                </c:pt>
                <c:pt idx="3867">
                  <c:v>345149.16818742541</c:v>
                </c:pt>
                <c:pt idx="3868">
                  <c:v>345207.13664469658</c:v>
                </c:pt>
                <c:pt idx="3869">
                  <c:v>345216.40654421458</c:v>
                </c:pt>
                <c:pt idx="3870">
                  <c:v>345333.46215491125</c:v>
                </c:pt>
                <c:pt idx="3871">
                  <c:v>345468.67500921868</c:v>
                </c:pt>
                <c:pt idx="3872">
                  <c:v>345509.99202651135</c:v>
                </c:pt>
                <c:pt idx="3873">
                  <c:v>345562.4284265961</c:v>
                </c:pt>
                <c:pt idx="3874">
                  <c:v>345553.69081322453</c:v>
                </c:pt>
                <c:pt idx="3875">
                  <c:v>345579.17492279166</c:v>
                </c:pt>
                <c:pt idx="3876">
                  <c:v>345630.82751426607</c:v>
                </c:pt>
                <c:pt idx="3877">
                  <c:v>345696.16323578416</c:v>
                </c:pt>
                <c:pt idx="3878">
                  <c:v>345803.64705121994</c:v>
                </c:pt>
                <c:pt idx="3879">
                  <c:v>345834.82487845555</c:v>
                </c:pt>
                <c:pt idx="3880">
                  <c:v>345816.41582948895</c:v>
                </c:pt>
                <c:pt idx="3881">
                  <c:v>345891.42004674376</c:v>
                </c:pt>
                <c:pt idx="3882">
                  <c:v>346021.92035987746</c:v>
                </c:pt>
                <c:pt idx="3883">
                  <c:v>346292.49109838752</c:v>
                </c:pt>
                <c:pt idx="3884">
                  <c:v>346349.63501715806</c:v>
                </c:pt>
                <c:pt idx="3885">
                  <c:v>346379.42532852816</c:v>
                </c:pt>
                <c:pt idx="3886">
                  <c:v>346436.83961333073</c:v>
                </c:pt>
                <c:pt idx="3887">
                  <c:v>346459.79378029442</c:v>
                </c:pt>
                <c:pt idx="3888">
                  <c:v>346458.86630992562</c:v>
                </c:pt>
                <c:pt idx="3889">
                  <c:v>346461.67277634447</c:v>
                </c:pt>
                <c:pt idx="3890">
                  <c:v>346464.4069201487</c:v>
                </c:pt>
                <c:pt idx="3891">
                  <c:v>346523.77122924483</c:v>
                </c:pt>
                <c:pt idx="3892">
                  <c:v>346518.3335194831</c:v>
                </c:pt>
                <c:pt idx="3893">
                  <c:v>346571.29062993324</c:v>
                </c:pt>
                <c:pt idx="3894">
                  <c:v>346628.73459451774</c:v>
                </c:pt>
                <c:pt idx="3895">
                  <c:v>346682.72332937381</c:v>
                </c:pt>
                <c:pt idx="3896">
                  <c:v>346843.74843643524</c:v>
                </c:pt>
                <c:pt idx="3897">
                  <c:v>346892.00609587866</c:v>
                </c:pt>
                <c:pt idx="3898">
                  <c:v>347020.43660336151</c:v>
                </c:pt>
                <c:pt idx="3899">
                  <c:v>347113.85155623901</c:v>
                </c:pt>
                <c:pt idx="3900">
                  <c:v>347096.93922945391</c:v>
                </c:pt>
                <c:pt idx="3901">
                  <c:v>347205.35563805385</c:v>
                </c:pt>
                <c:pt idx="3902">
                  <c:v>347177.07272431074</c:v>
                </c:pt>
                <c:pt idx="3903">
                  <c:v>347193.66737808316</c:v>
                </c:pt>
                <c:pt idx="3904">
                  <c:v>347197.1022916839</c:v>
                </c:pt>
                <c:pt idx="3905">
                  <c:v>347196.13985651691</c:v>
                </c:pt>
                <c:pt idx="3906">
                  <c:v>347260.92691334401</c:v>
                </c:pt>
                <c:pt idx="3907">
                  <c:v>347300.11465749633</c:v>
                </c:pt>
                <c:pt idx="3908">
                  <c:v>347358.90554961993</c:v>
                </c:pt>
                <c:pt idx="3909">
                  <c:v>347356.43148046493</c:v>
                </c:pt>
                <c:pt idx="3910">
                  <c:v>347397.02259919379</c:v>
                </c:pt>
                <c:pt idx="3911">
                  <c:v>347438.78200250375</c:v>
                </c:pt>
                <c:pt idx="3912">
                  <c:v>347431.56124836457</c:v>
                </c:pt>
                <c:pt idx="3913">
                  <c:v>347463.11687645753</c:v>
                </c:pt>
                <c:pt idx="3914">
                  <c:v>347462.32442553405</c:v>
                </c:pt>
                <c:pt idx="3915">
                  <c:v>347502.28301249142</c:v>
                </c:pt>
                <c:pt idx="3916">
                  <c:v>347611.97967779299</c:v>
                </c:pt>
                <c:pt idx="3917">
                  <c:v>347739.37475746957</c:v>
                </c:pt>
                <c:pt idx="3918">
                  <c:v>347802.34018206934</c:v>
                </c:pt>
                <c:pt idx="3919">
                  <c:v>347841.38291336544</c:v>
                </c:pt>
                <c:pt idx="3920">
                  <c:v>347932.48245182732</c:v>
                </c:pt>
                <c:pt idx="3921">
                  <c:v>347909.08552218153</c:v>
                </c:pt>
                <c:pt idx="3922">
                  <c:v>347900.16478162725</c:v>
                </c:pt>
                <c:pt idx="3923">
                  <c:v>347884.59322320629</c:v>
                </c:pt>
                <c:pt idx="3924">
                  <c:v>347931.54477700288</c:v>
                </c:pt>
                <c:pt idx="3925">
                  <c:v>347912.18831654277</c:v>
                </c:pt>
                <c:pt idx="3926">
                  <c:v>347909.50720768847</c:v>
                </c:pt>
                <c:pt idx="3927">
                  <c:v>347961.59629235399</c:v>
                </c:pt>
                <c:pt idx="3928">
                  <c:v>347951.19297278806</c:v>
                </c:pt>
                <c:pt idx="3929">
                  <c:v>347956.56686031807</c:v>
                </c:pt>
                <c:pt idx="3930">
                  <c:v>347989.89072405902</c:v>
                </c:pt>
                <c:pt idx="3931">
                  <c:v>348023.51316563349</c:v>
                </c:pt>
                <c:pt idx="3932">
                  <c:v>348122.2249572209</c:v>
                </c:pt>
                <c:pt idx="3933">
                  <c:v>348233.64847503911</c:v>
                </c:pt>
                <c:pt idx="3934">
                  <c:v>348274.04484465619</c:v>
                </c:pt>
                <c:pt idx="3935">
                  <c:v>348266.2484862812</c:v>
                </c:pt>
                <c:pt idx="3936">
                  <c:v>348300.53371401178</c:v>
                </c:pt>
                <c:pt idx="3937">
                  <c:v>348340.23054745095</c:v>
                </c:pt>
                <c:pt idx="3938">
                  <c:v>348341.92284154898</c:v>
                </c:pt>
                <c:pt idx="3939">
                  <c:v>348397.35564915405</c:v>
                </c:pt>
                <c:pt idx="3940">
                  <c:v>348425.23134120379</c:v>
                </c:pt>
                <c:pt idx="3941">
                  <c:v>348430.92439638561</c:v>
                </c:pt>
                <c:pt idx="3942">
                  <c:v>348496.6968116283</c:v>
                </c:pt>
                <c:pt idx="3943">
                  <c:v>348508.66625662037</c:v>
                </c:pt>
                <c:pt idx="3944">
                  <c:v>348546.17579206458</c:v>
                </c:pt>
                <c:pt idx="3945">
                  <c:v>348708.23669538373</c:v>
                </c:pt>
                <c:pt idx="3946">
                  <c:v>348983.32418052806</c:v>
                </c:pt>
                <c:pt idx="3947">
                  <c:v>349181.02961047972</c:v>
                </c:pt>
                <c:pt idx="3948">
                  <c:v>349221.06288679241</c:v>
                </c:pt>
                <c:pt idx="3949">
                  <c:v>349249.40737843851</c:v>
                </c:pt>
                <c:pt idx="3950">
                  <c:v>349614.83604058716</c:v>
                </c:pt>
                <c:pt idx="3951">
                  <c:v>349699.33425363665</c:v>
                </c:pt>
                <c:pt idx="3952">
                  <c:v>349983.20833140949</c:v>
                </c:pt>
                <c:pt idx="3953">
                  <c:v>350253.6594764138</c:v>
                </c:pt>
                <c:pt idx="3954">
                  <c:v>350369.96094077674</c:v>
                </c:pt>
                <c:pt idx="3955">
                  <c:v>350498.00193783431</c:v>
                </c:pt>
                <c:pt idx="3956">
                  <c:v>350614.05080414034</c:v>
                </c:pt>
                <c:pt idx="3957">
                  <c:v>350599.45553253999</c:v>
                </c:pt>
                <c:pt idx="3958">
                  <c:v>350676.14571006113</c:v>
                </c:pt>
                <c:pt idx="3959">
                  <c:v>350696.38069571229</c:v>
                </c:pt>
                <c:pt idx="3960">
                  <c:v>350689.06381987274</c:v>
                </c:pt>
                <c:pt idx="3961">
                  <c:v>350730.67084257444</c:v>
                </c:pt>
                <c:pt idx="3962">
                  <c:v>350720.80415040103</c:v>
                </c:pt>
                <c:pt idx="3963">
                  <c:v>350730.55570687115</c:v>
                </c:pt>
                <c:pt idx="3964">
                  <c:v>350825.65820071806</c:v>
                </c:pt>
                <c:pt idx="3965">
                  <c:v>350860.46033572691</c:v>
                </c:pt>
                <c:pt idx="3966">
                  <c:v>350928.1777552662</c:v>
                </c:pt>
                <c:pt idx="3967">
                  <c:v>350938.31226477528</c:v>
                </c:pt>
                <c:pt idx="3968">
                  <c:v>351013.64080243494</c:v>
                </c:pt>
                <c:pt idx="3969">
                  <c:v>351067.34768319759</c:v>
                </c:pt>
                <c:pt idx="3970">
                  <c:v>351058.19240396307</c:v>
                </c:pt>
                <c:pt idx="3971">
                  <c:v>351075.85896026285</c:v>
                </c:pt>
                <c:pt idx="3972">
                  <c:v>351212.52442476439</c:v>
                </c:pt>
                <c:pt idx="3973">
                  <c:v>351187.57237735367</c:v>
                </c:pt>
                <c:pt idx="3974">
                  <c:v>351420.13703736902</c:v>
                </c:pt>
                <c:pt idx="3975">
                  <c:v>351555.21785574849</c:v>
                </c:pt>
                <c:pt idx="3976">
                  <c:v>351582.36080805759</c:v>
                </c:pt>
                <c:pt idx="3977">
                  <c:v>351624.87924759643</c:v>
                </c:pt>
                <c:pt idx="3978">
                  <c:v>351669.14594747283</c:v>
                </c:pt>
                <c:pt idx="3979">
                  <c:v>352079.47256727051</c:v>
                </c:pt>
                <c:pt idx="3980">
                  <c:v>352420.61537765164</c:v>
                </c:pt>
                <c:pt idx="3981">
                  <c:v>352407.69504784537</c:v>
                </c:pt>
                <c:pt idx="3982">
                  <c:v>352454.95741034654</c:v>
                </c:pt>
                <c:pt idx="3983">
                  <c:v>352448.8353367892</c:v>
                </c:pt>
                <c:pt idx="3984">
                  <c:v>352448.8353367892</c:v>
                </c:pt>
                <c:pt idx="3985">
                  <c:v>352448.8353367892</c:v>
                </c:pt>
                <c:pt idx="3986">
                  <c:v>352441.88281322125</c:v>
                </c:pt>
                <c:pt idx="3987">
                  <c:v>352440.37274745287</c:v>
                </c:pt>
                <c:pt idx="3988">
                  <c:v>352510.87224476127</c:v>
                </c:pt>
                <c:pt idx="3989">
                  <c:v>352519.84976778162</c:v>
                </c:pt>
                <c:pt idx="3990">
                  <c:v>352534.61120016431</c:v>
                </c:pt>
                <c:pt idx="3991">
                  <c:v>352804.12507939001</c:v>
                </c:pt>
                <c:pt idx="3992">
                  <c:v>352890.231398036</c:v>
                </c:pt>
                <c:pt idx="3993">
                  <c:v>353002.3721608296</c:v>
                </c:pt>
                <c:pt idx="3994">
                  <c:v>352997.79113479808</c:v>
                </c:pt>
                <c:pt idx="3995">
                  <c:v>352982.10765680973</c:v>
                </c:pt>
                <c:pt idx="3996">
                  <c:v>353076.11664347188</c:v>
                </c:pt>
                <c:pt idx="3997">
                  <c:v>353123.58222718787</c:v>
                </c:pt>
                <c:pt idx="3998">
                  <c:v>353187.10016164777</c:v>
                </c:pt>
                <c:pt idx="3999">
                  <c:v>353179.47265170864</c:v>
                </c:pt>
                <c:pt idx="4000">
                  <c:v>353218.79344270006</c:v>
                </c:pt>
                <c:pt idx="4001">
                  <c:v>353296.63950022712</c:v>
                </c:pt>
                <c:pt idx="4002">
                  <c:v>353546.67736544437</c:v>
                </c:pt>
                <c:pt idx="4003">
                  <c:v>353557.74191873433</c:v>
                </c:pt>
                <c:pt idx="4004">
                  <c:v>353639.8649553603</c:v>
                </c:pt>
                <c:pt idx="4005">
                  <c:v>353716.00801984133</c:v>
                </c:pt>
                <c:pt idx="4006">
                  <c:v>353774.07999966544</c:v>
                </c:pt>
                <c:pt idx="4007">
                  <c:v>353805.81258583587</c:v>
                </c:pt>
                <c:pt idx="4008">
                  <c:v>353822.92220202193</c:v>
                </c:pt>
                <c:pt idx="4009">
                  <c:v>353855.15422660881</c:v>
                </c:pt>
                <c:pt idx="4010">
                  <c:v>353869.66254888166</c:v>
                </c:pt>
                <c:pt idx="4011">
                  <c:v>353995.30824668118</c:v>
                </c:pt>
                <c:pt idx="4012">
                  <c:v>354038.01017303066</c:v>
                </c:pt>
                <c:pt idx="4013">
                  <c:v>354061.72624234168</c:v>
                </c:pt>
                <c:pt idx="4014">
                  <c:v>354152.9100866472</c:v>
                </c:pt>
                <c:pt idx="4015">
                  <c:v>354163.87446305383</c:v>
                </c:pt>
                <c:pt idx="4016">
                  <c:v>354168.68910467112</c:v>
                </c:pt>
                <c:pt idx="4017">
                  <c:v>354186.11061407358</c:v>
                </c:pt>
                <c:pt idx="4018">
                  <c:v>354209.21461413783</c:v>
                </c:pt>
                <c:pt idx="4019">
                  <c:v>354198.37321366288</c:v>
                </c:pt>
                <c:pt idx="4020">
                  <c:v>354252.52330294129</c:v>
                </c:pt>
                <c:pt idx="4021">
                  <c:v>354266.45353171352</c:v>
                </c:pt>
                <c:pt idx="4022">
                  <c:v>354248.64050525945</c:v>
                </c:pt>
                <c:pt idx="4023">
                  <c:v>354250.87453577295</c:v>
                </c:pt>
                <c:pt idx="4024">
                  <c:v>354276.1762461458</c:v>
                </c:pt>
                <c:pt idx="4025">
                  <c:v>354272.01748918847</c:v>
                </c:pt>
                <c:pt idx="4026">
                  <c:v>354309.43831392378</c:v>
                </c:pt>
                <c:pt idx="4027">
                  <c:v>354296.19455662894</c:v>
                </c:pt>
                <c:pt idx="4028">
                  <c:v>354345.8342985661</c:v>
                </c:pt>
                <c:pt idx="4029">
                  <c:v>354379.24446172745</c:v>
                </c:pt>
                <c:pt idx="4030">
                  <c:v>354405.67805812549</c:v>
                </c:pt>
                <c:pt idx="4031">
                  <c:v>354401.24742625805</c:v>
                </c:pt>
                <c:pt idx="4032">
                  <c:v>354432.99683911173</c:v>
                </c:pt>
                <c:pt idx="4033">
                  <c:v>354461.21421279205</c:v>
                </c:pt>
                <c:pt idx="4034">
                  <c:v>354476.36928280623</c:v>
                </c:pt>
                <c:pt idx="4035">
                  <c:v>354471.94477967243</c:v>
                </c:pt>
                <c:pt idx="4036">
                  <c:v>354474.91146136407</c:v>
                </c:pt>
                <c:pt idx="4037">
                  <c:v>354498.74308607867</c:v>
                </c:pt>
                <c:pt idx="4038">
                  <c:v>354561.86166912585</c:v>
                </c:pt>
                <c:pt idx="4039">
                  <c:v>354624.5613564013</c:v>
                </c:pt>
                <c:pt idx="4040">
                  <c:v>354635.78012950497</c:v>
                </c:pt>
                <c:pt idx="4041">
                  <c:v>354677.39085590414</c:v>
                </c:pt>
                <c:pt idx="4042">
                  <c:v>354702.83408035978</c:v>
                </c:pt>
                <c:pt idx="4043">
                  <c:v>354851.319516171</c:v>
                </c:pt>
                <c:pt idx="4044">
                  <c:v>355219.92700021388</c:v>
                </c:pt>
                <c:pt idx="4045">
                  <c:v>355324.33910011873</c:v>
                </c:pt>
                <c:pt idx="4046">
                  <c:v>355409.79743303172</c:v>
                </c:pt>
                <c:pt idx="4047">
                  <c:v>355435.64470103057</c:v>
                </c:pt>
                <c:pt idx="4048">
                  <c:v>355418.7511814062</c:v>
                </c:pt>
                <c:pt idx="4049">
                  <c:v>355414.25593917677</c:v>
                </c:pt>
                <c:pt idx="4050">
                  <c:v>355472.75062449242</c:v>
                </c:pt>
                <c:pt idx="4051">
                  <c:v>355525.7180826104</c:v>
                </c:pt>
                <c:pt idx="4052">
                  <c:v>355574.97883228562</c:v>
                </c:pt>
                <c:pt idx="4053">
                  <c:v>355565.47903595952</c:v>
                </c:pt>
                <c:pt idx="4054">
                  <c:v>355583.73290011846</c:v>
                </c:pt>
                <c:pt idx="4055">
                  <c:v>355617.42621208122</c:v>
                </c:pt>
                <c:pt idx="4056">
                  <c:v>355639.38499779021</c:v>
                </c:pt>
                <c:pt idx="4057">
                  <c:v>355684.15182489599</c:v>
                </c:pt>
                <c:pt idx="4058">
                  <c:v>355694.42567914177</c:v>
                </c:pt>
                <c:pt idx="4059">
                  <c:v>355720.02863312332</c:v>
                </c:pt>
                <c:pt idx="4060">
                  <c:v>355750.09736365062</c:v>
                </c:pt>
                <c:pt idx="4061">
                  <c:v>355780.0410426358</c:v>
                </c:pt>
                <c:pt idx="4062">
                  <c:v>355821.86041593767</c:v>
                </c:pt>
                <c:pt idx="4063">
                  <c:v>355850.34670181549</c:v>
                </c:pt>
                <c:pt idx="4064">
                  <c:v>355878.98122876202</c:v>
                </c:pt>
                <c:pt idx="4065">
                  <c:v>355864.40727363963</c:v>
                </c:pt>
                <c:pt idx="4066">
                  <c:v>355858.65068984387</c:v>
                </c:pt>
                <c:pt idx="4067">
                  <c:v>355870.54285266198</c:v>
                </c:pt>
                <c:pt idx="4068">
                  <c:v>355906.6092098846</c:v>
                </c:pt>
                <c:pt idx="4069">
                  <c:v>355939.6459760422</c:v>
                </c:pt>
                <c:pt idx="4070">
                  <c:v>355965.70599015261</c:v>
                </c:pt>
                <c:pt idx="4071">
                  <c:v>355950.6432331361</c:v>
                </c:pt>
                <c:pt idx="4072">
                  <c:v>355959.81323019171</c:v>
                </c:pt>
                <c:pt idx="4073">
                  <c:v>356031.82528327638</c:v>
                </c:pt>
                <c:pt idx="4074">
                  <c:v>356054.21971399512</c:v>
                </c:pt>
                <c:pt idx="4075">
                  <c:v>356116.02407315327</c:v>
                </c:pt>
                <c:pt idx="4076">
                  <c:v>356187.44021725206</c:v>
                </c:pt>
                <c:pt idx="4077">
                  <c:v>356196.75369213085</c:v>
                </c:pt>
                <c:pt idx="4078">
                  <c:v>356255.9783645696</c:v>
                </c:pt>
                <c:pt idx="4079">
                  <c:v>356289.88349979918</c:v>
                </c:pt>
                <c:pt idx="4080">
                  <c:v>356334.22365435841</c:v>
                </c:pt>
                <c:pt idx="4081">
                  <c:v>356350.10712188325</c:v>
                </c:pt>
                <c:pt idx="4082">
                  <c:v>356398.37162225321</c:v>
                </c:pt>
                <c:pt idx="4083">
                  <c:v>356420.61025505693</c:v>
                </c:pt>
                <c:pt idx="4084">
                  <c:v>356463.74453862972</c:v>
                </c:pt>
                <c:pt idx="4085">
                  <c:v>356493.06527478242</c:v>
                </c:pt>
                <c:pt idx="4086">
                  <c:v>356540.29388467589</c:v>
                </c:pt>
                <c:pt idx="4087">
                  <c:v>356615.93405812979</c:v>
                </c:pt>
                <c:pt idx="4088">
                  <c:v>356605.52554604958</c:v>
                </c:pt>
                <c:pt idx="4089">
                  <c:v>356662.68268388987</c:v>
                </c:pt>
                <c:pt idx="4090">
                  <c:v>356678.81671098032</c:v>
                </c:pt>
                <c:pt idx="4091">
                  <c:v>356658.23231677921</c:v>
                </c:pt>
                <c:pt idx="4092">
                  <c:v>356681.71329189459</c:v>
                </c:pt>
                <c:pt idx="4093">
                  <c:v>356688.36788056302</c:v>
                </c:pt>
                <c:pt idx="4094">
                  <c:v>356665.36254454369</c:v>
                </c:pt>
                <c:pt idx="4095">
                  <c:v>356673.88410752418</c:v>
                </c:pt>
                <c:pt idx="4096">
                  <c:v>356692.68948530109</c:v>
                </c:pt>
                <c:pt idx="4097">
                  <c:v>356697.10676979588</c:v>
                </c:pt>
                <c:pt idx="4098">
                  <c:v>356750.42858321476</c:v>
                </c:pt>
                <c:pt idx="4099">
                  <c:v>356739.74015353626</c:v>
                </c:pt>
                <c:pt idx="4100">
                  <c:v>356803.35013343411</c:v>
                </c:pt>
                <c:pt idx="4101">
                  <c:v>356854.33387820725</c:v>
                </c:pt>
                <c:pt idx="4102">
                  <c:v>356863.19276108377</c:v>
                </c:pt>
                <c:pt idx="4103">
                  <c:v>356858.80902418931</c:v>
                </c:pt>
                <c:pt idx="4104">
                  <c:v>356866.81167585449</c:v>
                </c:pt>
                <c:pt idx="4105">
                  <c:v>356916.71378485474</c:v>
                </c:pt>
                <c:pt idx="4106">
                  <c:v>356905.84820078861</c:v>
                </c:pt>
                <c:pt idx="4107">
                  <c:v>356967.1272899679</c:v>
                </c:pt>
                <c:pt idx="4108">
                  <c:v>356988.98856488365</c:v>
                </c:pt>
                <c:pt idx="4109">
                  <c:v>357198.42831765115</c:v>
                </c:pt>
                <c:pt idx="4110">
                  <c:v>357273.09641008178</c:v>
                </c:pt>
                <c:pt idx="4111">
                  <c:v>357333.93865450134</c:v>
                </c:pt>
                <c:pt idx="4112">
                  <c:v>357335.84675352206</c:v>
                </c:pt>
                <c:pt idx="4113">
                  <c:v>357540.54703114904</c:v>
                </c:pt>
                <c:pt idx="4114">
                  <c:v>357578.85272692534</c:v>
                </c:pt>
                <c:pt idx="4115">
                  <c:v>357612.12664306507</c:v>
                </c:pt>
                <c:pt idx="4116">
                  <c:v>357616.5552108534</c:v>
                </c:pt>
                <c:pt idx="4117">
                  <c:v>357652.5462758129</c:v>
                </c:pt>
                <c:pt idx="4118">
                  <c:v>357700.88974738604</c:v>
                </c:pt>
                <c:pt idx="4119">
                  <c:v>358008.47965238913</c:v>
                </c:pt>
                <c:pt idx="4120">
                  <c:v>358106.5200429174</c:v>
                </c:pt>
                <c:pt idx="4121">
                  <c:v>358109.44887209428</c:v>
                </c:pt>
                <c:pt idx="4122">
                  <c:v>358199.47963656584</c:v>
                </c:pt>
                <c:pt idx="4123">
                  <c:v>358262.02878913243</c:v>
                </c:pt>
                <c:pt idx="4124">
                  <c:v>358565.46135917539</c:v>
                </c:pt>
                <c:pt idx="4125">
                  <c:v>358599.36180706945</c:v>
                </c:pt>
                <c:pt idx="4126">
                  <c:v>358603.88827146904</c:v>
                </c:pt>
                <c:pt idx="4127">
                  <c:v>358614.84053623013</c:v>
                </c:pt>
                <c:pt idx="4128">
                  <c:v>358614.17998786655</c:v>
                </c:pt>
                <c:pt idx="4129">
                  <c:v>358608.38471323933</c:v>
                </c:pt>
                <c:pt idx="4130">
                  <c:v>358642.12146148161</c:v>
                </c:pt>
                <c:pt idx="4131">
                  <c:v>358661.632125823</c:v>
                </c:pt>
                <c:pt idx="4132">
                  <c:v>358710.25384614099</c:v>
                </c:pt>
                <c:pt idx="4133">
                  <c:v>358745.66836128203</c:v>
                </c:pt>
                <c:pt idx="4134">
                  <c:v>358791.85331895901</c:v>
                </c:pt>
                <c:pt idx="4135">
                  <c:v>358835.99092475546</c:v>
                </c:pt>
                <c:pt idx="4136">
                  <c:v>358852.46537311422</c:v>
                </c:pt>
                <c:pt idx="4137">
                  <c:v>358894.47842613485</c:v>
                </c:pt>
                <c:pt idx="4138">
                  <c:v>358895.35798021988</c:v>
                </c:pt>
                <c:pt idx="4139">
                  <c:v>358877.50287032919</c:v>
                </c:pt>
                <c:pt idx="4140">
                  <c:v>358881.4436307287</c:v>
                </c:pt>
                <c:pt idx="4141">
                  <c:v>358886.13533547416</c:v>
                </c:pt>
                <c:pt idx="4142">
                  <c:v>358901.78498707293</c:v>
                </c:pt>
                <c:pt idx="4143">
                  <c:v>358920.96022342704</c:v>
                </c:pt>
                <c:pt idx="4144">
                  <c:v>358964.22489982762</c:v>
                </c:pt>
                <c:pt idx="4145">
                  <c:v>358974.28661172814</c:v>
                </c:pt>
                <c:pt idx="4146">
                  <c:v>358972.30172465887</c:v>
                </c:pt>
                <c:pt idx="4147">
                  <c:v>359616.90707249992</c:v>
                </c:pt>
                <c:pt idx="4148">
                  <c:v>359731.23126105993</c:v>
                </c:pt>
                <c:pt idx="4149">
                  <c:v>359720.77446418384</c:v>
                </c:pt>
                <c:pt idx="4150">
                  <c:v>359740.98076753231</c:v>
                </c:pt>
                <c:pt idx="4151">
                  <c:v>359733.99612750101</c:v>
                </c:pt>
                <c:pt idx="4152">
                  <c:v>359751.18624105019</c:v>
                </c:pt>
                <c:pt idx="4153">
                  <c:v>359753.69509680092</c:v>
                </c:pt>
                <c:pt idx="4154">
                  <c:v>359767.9439014814</c:v>
                </c:pt>
                <c:pt idx="4155">
                  <c:v>359777.25144937821</c:v>
                </c:pt>
                <c:pt idx="4156">
                  <c:v>359805.72166527953</c:v>
                </c:pt>
                <c:pt idx="4157">
                  <c:v>359820.02135229978</c:v>
                </c:pt>
                <c:pt idx="4158">
                  <c:v>359826.39820204122</c:v>
                </c:pt>
                <c:pt idx="4159">
                  <c:v>359891.30100834038</c:v>
                </c:pt>
                <c:pt idx="4160">
                  <c:v>360004.15968505346</c:v>
                </c:pt>
                <c:pt idx="4161">
                  <c:v>359978.28811160469</c:v>
                </c:pt>
                <c:pt idx="4162">
                  <c:v>359983.1920325465</c:v>
                </c:pt>
                <c:pt idx="4163">
                  <c:v>359966.32336047362</c:v>
                </c:pt>
                <c:pt idx="4164">
                  <c:v>359974.76697517443</c:v>
                </c:pt>
                <c:pt idx="4165">
                  <c:v>359966.07436154434</c:v>
                </c:pt>
                <c:pt idx="4166">
                  <c:v>360044.35319855023</c:v>
                </c:pt>
                <c:pt idx="4167">
                  <c:v>360062.28354260849</c:v>
                </c:pt>
                <c:pt idx="4168">
                  <c:v>360047.64246099489</c:v>
                </c:pt>
                <c:pt idx="4169">
                  <c:v>360053.30332002958</c:v>
                </c:pt>
                <c:pt idx="4170">
                  <c:v>360042.32217278465</c:v>
                </c:pt>
                <c:pt idx="4171">
                  <c:v>360047.37132975738</c:v>
                </c:pt>
                <c:pt idx="4172">
                  <c:v>360104.76754494268</c:v>
                </c:pt>
                <c:pt idx="4173">
                  <c:v>360164.7004966003</c:v>
                </c:pt>
                <c:pt idx="4174">
                  <c:v>360166.90357275691</c:v>
                </c:pt>
                <c:pt idx="4175">
                  <c:v>360191.66012867744</c:v>
                </c:pt>
                <c:pt idx="4176">
                  <c:v>360184.4854267484</c:v>
                </c:pt>
                <c:pt idx="4177">
                  <c:v>360194.76298598957</c:v>
                </c:pt>
                <c:pt idx="4178">
                  <c:v>360188.63882883161</c:v>
                </c:pt>
                <c:pt idx="4179">
                  <c:v>360214.35181224014</c:v>
                </c:pt>
                <c:pt idx="4180">
                  <c:v>360241.18351519707</c:v>
                </c:pt>
                <c:pt idx="4181">
                  <c:v>360244.13650704245</c:v>
                </c:pt>
                <c:pt idx="4182">
                  <c:v>360286.56904078374</c:v>
                </c:pt>
                <c:pt idx="4183">
                  <c:v>360319.0558591907</c:v>
                </c:pt>
                <c:pt idx="4184">
                  <c:v>360356.12133808702</c:v>
                </c:pt>
                <c:pt idx="4185">
                  <c:v>360370.53984668205</c:v>
                </c:pt>
                <c:pt idx="4186">
                  <c:v>360379.30671657051</c:v>
                </c:pt>
                <c:pt idx="4187">
                  <c:v>360366.92034324713</c:v>
                </c:pt>
                <c:pt idx="4188">
                  <c:v>360369.56108344824</c:v>
                </c:pt>
                <c:pt idx="4189">
                  <c:v>360380.86260983371</c:v>
                </c:pt>
                <c:pt idx="4190">
                  <c:v>360387.31908057164</c:v>
                </c:pt>
                <c:pt idx="4191">
                  <c:v>360417.26828320924</c:v>
                </c:pt>
                <c:pt idx="4192">
                  <c:v>360404.5730063321</c:v>
                </c:pt>
                <c:pt idx="4193">
                  <c:v>360409.83003638429</c:v>
                </c:pt>
                <c:pt idx="4194">
                  <c:v>360409.22013536864</c:v>
                </c:pt>
                <c:pt idx="4195">
                  <c:v>360451.06098111888</c:v>
                </c:pt>
                <c:pt idx="4196">
                  <c:v>360499.7601630339</c:v>
                </c:pt>
                <c:pt idx="4197">
                  <c:v>360552.72971417871</c:v>
                </c:pt>
                <c:pt idx="4198">
                  <c:v>360607.12034827966</c:v>
                </c:pt>
                <c:pt idx="4199">
                  <c:v>360612.89488420269</c:v>
                </c:pt>
                <c:pt idx="4200">
                  <c:v>360628.84596446331</c:v>
                </c:pt>
                <c:pt idx="4201">
                  <c:v>360649.36620338721</c:v>
                </c:pt>
                <c:pt idx="4202">
                  <c:v>360658.25634260703</c:v>
                </c:pt>
                <c:pt idx="4203">
                  <c:v>360670.8787652505</c:v>
                </c:pt>
                <c:pt idx="4204">
                  <c:v>360746.76642718358</c:v>
                </c:pt>
                <c:pt idx="4205">
                  <c:v>360810.23612857034</c:v>
                </c:pt>
                <c:pt idx="4206">
                  <c:v>360884.83520705404</c:v>
                </c:pt>
                <c:pt idx="4207">
                  <c:v>360960.19318372174</c:v>
                </c:pt>
                <c:pt idx="4208">
                  <c:v>360985.19487542874</c:v>
                </c:pt>
                <c:pt idx="4209">
                  <c:v>360984.27071752085</c:v>
                </c:pt>
                <c:pt idx="4210">
                  <c:v>361017.24458309368</c:v>
                </c:pt>
                <c:pt idx="4211">
                  <c:v>361022.88467961858</c:v>
                </c:pt>
                <c:pt idx="4212">
                  <c:v>361213.89437647699</c:v>
                </c:pt>
                <c:pt idx="4213">
                  <c:v>361187.57500415918</c:v>
                </c:pt>
                <c:pt idx="4214">
                  <c:v>361180.2426702716</c:v>
                </c:pt>
                <c:pt idx="4215">
                  <c:v>361175.0485047187</c:v>
                </c:pt>
                <c:pt idx="4216">
                  <c:v>361176.6827836291</c:v>
                </c:pt>
                <c:pt idx="4217">
                  <c:v>361175.04015025438</c:v>
                </c:pt>
                <c:pt idx="4218">
                  <c:v>361203.757002356</c:v>
                </c:pt>
                <c:pt idx="4219">
                  <c:v>361195.92716682464</c:v>
                </c:pt>
                <c:pt idx="4220">
                  <c:v>361291.59384426929</c:v>
                </c:pt>
                <c:pt idx="4221">
                  <c:v>361273.60073411808</c:v>
                </c:pt>
                <c:pt idx="4222">
                  <c:v>361354.12274635915</c:v>
                </c:pt>
                <c:pt idx="4223">
                  <c:v>361392.72761933639</c:v>
                </c:pt>
                <c:pt idx="4224">
                  <c:v>361421.32651747641</c:v>
                </c:pt>
                <c:pt idx="4225">
                  <c:v>361439.33617779188</c:v>
                </c:pt>
                <c:pt idx="4226">
                  <c:v>361476.61722351937</c:v>
                </c:pt>
                <c:pt idx="4227">
                  <c:v>361509.77121023473</c:v>
                </c:pt>
                <c:pt idx="4228">
                  <c:v>361542.11856600689</c:v>
                </c:pt>
                <c:pt idx="4229">
                  <c:v>361556.13822669542</c:v>
                </c:pt>
                <c:pt idx="4230">
                  <c:v>361604.98289811797</c:v>
                </c:pt>
                <c:pt idx="4231">
                  <c:v>361586.81759966968</c:v>
                </c:pt>
                <c:pt idx="4232">
                  <c:v>361633.09712757624</c:v>
                </c:pt>
                <c:pt idx="4233">
                  <c:v>361646.02332949353</c:v>
                </c:pt>
                <c:pt idx="4234">
                  <c:v>361647.46671559539</c:v>
                </c:pt>
                <c:pt idx="4235">
                  <c:v>361665.54472008627</c:v>
                </c:pt>
                <c:pt idx="4236">
                  <c:v>361649.86066323001</c:v>
                </c:pt>
                <c:pt idx="4237">
                  <c:v>361668.44882221735</c:v>
                </c:pt>
                <c:pt idx="4238">
                  <c:v>361643.91257935605</c:v>
                </c:pt>
                <c:pt idx="4239">
                  <c:v>361652.00931296672</c:v>
                </c:pt>
                <c:pt idx="4240">
                  <c:v>361694.60216272651</c:v>
                </c:pt>
                <c:pt idx="4241">
                  <c:v>361683.16189776198</c:v>
                </c:pt>
                <c:pt idx="4242">
                  <c:v>361768.21299964219</c:v>
                </c:pt>
                <c:pt idx="4243">
                  <c:v>361826.8902059673</c:v>
                </c:pt>
                <c:pt idx="4244">
                  <c:v>361895.2819143029</c:v>
                </c:pt>
                <c:pt idx="4245">
                  <c:v>361918.37328088202</c:v>
                </c:pt>
                <c:pt idx="4246">
                  <c:v>361999.36744151462</c:v>
                </c:pt>
                <c:pt idx="4247">
                  <c:v>362070.25862457405</c:v>
                </c:pt>
                <c:pt idx="4248">
                  <c:v>362116.2616799993</c:v>
                </c:pt>
                <c:pt idx="4249">
                  <c:v>362123.72673439025</c:v>
                </c:pt>
                <c:pt idx="4250">
                  <c:v>362158.01518152416</c:v>
                </c:pt>
                <c:pt idx="4251">
                  <c:v>362201.32546176796</c:v>
                </c:pt>
                <c:pt idx="4252">
                  <c:v>362249.53418906295</c:v>
                </c:pt>
                <c:pt idx="4253">
                  <c:v>362290.15733307839</c:v>
                </c:pt>
                <c:pt idx="4254">
                  <c:v>362368.85085911502</c:v>
                </c:pt>
                <c:pt idx="4255">
                  <c:v>362406.69009242783</c:v>
                </c:pt>
                <c:pt idx="4256">
                  <c:v>362467.0899426337</c:v>
                </c:pt>
                <c:pt idx="4257">
                  <c:v>362448.73139522685</c:v>
                </c:pt>
                <c:pt idx="4258">
                  <c:v>362506.93813928869</c:v>
                </c:pt>
                <c:pt idx="4259">
                  <c:v>362551.51471680572</c:v>
                </c:pt>
                <c:pt idx="4260">
                  <c:v>362478.19057196507</c:v>
                </c:pt>
                <c:pt idx="4261">
                  <c:v>362481.15461388306</c:v>
                </c:pt>
                <c:pt idx="4262">
                  <c:v>362480.95060624194</c:v>
                </c:pt>
                <c:pt idx="4263">
                  <c:v>362485.81635623844</c:v>
                </c:pt>
                <c:pt idx="4264">
                  <c:v>362492.28613763925</c:v>
                </c:pt>
                <c:pt idx="4265">
                  <c:v>362503.15615092707</c:v>
                </c:pt>
                <c:pt idx="4266">
                  <c:v>362522.02413884905</c:v>
                </c:pt>
                <c:pt idx="4267">
                  <c:v>362552.26902636205</c:v>
                </c:pt>
                <c:pt idx="4268">
                  <c:v>362617.20731341012</c:v>
                </c:pt>
                <c:pt idx="4269">
                  <c:v>362629.07371126383</c:v>
                </c:pt>
                <c:pt idx="4270">
                  <c:v>362731.8535203035</c:v>
                </c:pt>
                <c:pt idx="4271">
                  <c:v>362771.09137697308</c:v>
                </c:pt>
                <c:pt idx="4272">
                  <c:v>362776.00906462362</c:v>
                </c:pt>
                <c:pt idx="4273">
                  <c:v>362770.11828223412</c:v>
                </c:pt>
                <c:pt idx="4274">
                  <c:v>362806.44704557717</c:v>
                </c:pt>
                <c:pt idx="4275">
                  <c:v>362815.71137175529</c:v>
                </c:pt>
                <c:pt idx="4276">
                  <c:v>362960.45221073751</c:v>
                </c:pt>
                <c:pt idx="4277">
                  <c:v>362989.04923856939</c:v>
                </c:pt>
                <c:pt idx="4278">
                  <c:v>363064.82975001022</c:v>
                </c:pt>
                <c:pt idx="4279">
                  <c:v>363166.86846403102</c:v>
                </c:pt>
                <c:pt idx="4280">
                  <c:v>363462.84509615798</c:v>
                </c:pt>
                <c:pt idx="4281">
                  <c:v>363523.92275359831</c:v>
                </c:pt>
                <c:pt idx="4282">
                  <c:v>363557.5392481712</c:v>
                </c:pt>
                <c:pt idx="4283">
                  <c:v>363610.40490146022</c:v>
                </c:pt>
                <c:pt idx="4284">
                  <c:v>363665.39704076905</c:v>
                </c:pt>
                <c:pt idx="4285">
                  <c:v>363667.85351606394</c:v>
                </c:pt>
                <c:pt idx="4286">
                  <c:v>363654.36277340841</c:v>
                </c:pt>
                <c:pt idx="4287">
                  <c:v>363660.10400746198</c:v>
                </c:pt>
                <c:pt idx="4288">
                  <c:v>363666.57125351834</c:v>
                </c:pt>
                <c:pt idx="4289">
                  <c:v>363668.95756771613</c:v>
                </c:pt>
                <c:pt idx="4290">
                  <c:v>363687.85884066956</c:v>
                </c:pt>
                <c:pt idx="4291">
                  <c:v>363683.20542269811</c:v>
                </c:pt>
                <c:pt idx="4292">
                  <c:v>363738.34420470527</c:v>
                </c:pt>
                <c:pt idx="4293">
                  <c:v>363746.48338256031</c:v>
                </c:pt>
                <c:pt idx="4294">
                  <c:v>363792.26183715387</c:v>
                </c:pt>
                <c:pt idx="4295">
                  <c:v>363896.12685792428</c:v>
                </c:pt>
                <c:pt idx="4296">
                  <c:v>363920.67452267412</c:v>
                </c:pt>
                <c:pt idx="4297">
                  <c:v>364106.74554812675</c:v>
                </c:pt>
                <c:pt idx="4298">
                  <c:v>364138.05347861559</c:v>
                </c:pt>
                <c:pt idx="4299">
                  <c:v>364205.94641351554</c:v>
                </c:pt>
                <c:pt idx="4300">
                  <c:v>364261.28427057515</c:v>
                </c:pt>
                <c:pt idx="4301">
                  <c:v>364293.12774410844</c:v>
                </c:pt>
                <c:pt idx="4302">
                  <c:v>364304.92980401096</c:v>
                </c:pt>
                <c:pt idx="4303">
                  <c:v>364338.01985894737</c:v>
                </c:pt>
                <c:pt idx="4304">
                  <c:v>364374.21345215081</c:v>
                </c:pt>
                <c:pt idx="4305">
                  <c:v>364415.08909716888</c:v>
                </c:pt>
                <c:pt idx="4306">
                  <c:v>364418.67978907266</c:v>
                </c:pt>
                <c:pt idx="4307">
                  <c:v>364420.64164058707</c:v>
                </c:pt>
                <c:pt idx="4308">
                  <c:v>364436.5067432092</c:v>
                </c:pt>
                <c:pt idx="4309">
                  <c:v>364431.9973680363</c:v>
                </c:pt>
                <c:pt idx="4310">
                  <c:v>364413.80214247794</c:v>
                </c:pt>
                <c:pt idx="4311">
                  <c:v>364421.71596601477</c:v>
                </c:pt>
                <c:pt idx="4312">
                  <c:v>364416.93869264622</c:v>
                </c:pt>
                <c:pt idx="4313">
                  <c:v>364433.75042907486</c:v>
                </c:pt>
                <c:pt idx="4314">
                  <c:v>364517.92014119279</c:v>
                </c:pt>
                <c:pt idx="4315">
                  <c:v>364542.20154553599</c:v>
                </c:pt>
                <c:pt idx="4316">
                  <c:v>364617.91782976914</c:v>
                </c:pt>
                <c:pt idx="4317">
                  <c:v>364640.81814013276</c:v>
                </c:pt>
                <c:pt idx="4318">
                  <c:v>364639.66182416503</c:v>
                </c:pt>
                <c:pt idx="4319">
                  <c:v>364760.8415633699</c:v>
                </c:pt>
                <c:pt idx="4320">
                  <c:v>364790.76210613135</c:v>
                </c:pt>
                <c:pt idx="4321">
                  <c:v>364816.73078584141</c:v>
                </c:pt>
                <c:pt idx="4322">
                  <c:v>364839.20633506932</c:v>
                </c:pt>
                <c:pt idx="4323">
                  <c:v>364871.61823083065</c:v>
                </c:pt>
                <c:pt idx="4324">
                  <c:v>364899.90308965353</c:v>
                </c:pt>
                <c:pt idx="4325">
                  <c:v>364908.69756243937</c:v>
                </c:pt>
                <c:pt idx="4326">
                  <c:v>364995.44687600643</c:v>
                </c:pt>
                <c:pt idx="4327">
                  <c:v>364991.03352271527</c:v>
                </c:pt>
                <c:pt idx="4328">
                  <c:v>365040.2775479728</c:v>
                </c:pt>
                <c:pt idx="4329">
                  <c:v>365099.05671067035</c:v>
                </c:pt>
                <c:pt idx="4330">
                  <c:v>365114.46513354633</c:v>
                </c:pt>
                <c:pt idx="4331">
                  <c:v>365123.75709481095</c:v>
                </c:pt>
                <c:pt idx="4332">
                  <c:v>365128.68738451734</c:v>
                </c:pt>
                <c:pt idx="4333">
                  <c:v>365115.89886486152</c:v>
                </c:pt>
                <c:pt idx="4334">
                  <c:v>365131.77110416273</c:v>
                </c:pt>
                <c:pt idx="4335">
                  <c:v>365127.23588362325</c:v>
                </c:pt>
                <c:pt idx="4336">
                  <c:v>365284.33863746212</c:v>
                </c:pt>
                <c:pt idx="4337">
                  <c:v>365276.72421367723</c:v>
                </c:pt>
                <c:pt idx="4338">
                  <c:v>365288.20167272678</c:v>
                </c:pt>
                <c:pt idx="4339">
                  <c:v>365280.63901614089</c:v>
                </c:pt>
                <c:pt idx="4340">
                  <c:v>365343.98978190537</c:v>
                </c:pt>
                <c:pt idx="4341">
                  <c:v>365400.00035537017</c:v>
                </c:pt>
                <c:pt idx="4342">
                  <c:v>365442.88396114192</c:v>
                </c:pt>
                <c:pt idx="4343">
                  <c:v>365489.07806128077</c:v>
                </c:pt>
                <c:pt idx="4344">
                  <c:v>365532.72760189901</c:v>
                </c:pt>
                <c:pt idx="4345">
                  <c:v>365566.87793419458</c:v>
                </c:pt>
                <c:pt idx="4346">
                  <c:v>365557.12106510176</c:v>
                </c:pt>
                <c:pt idx="4347">
                  <c:v>365593.49635809462</c:v>
                </c:pt>
                <c:pt idx="4348">
                  <c:v>365620.34671093937</c:v>
                </c:pt>
                <c:pt idx="4349">
                  <c:v>365685.43048427714</c:v>
                </c:pt>
                <c:pt idx="4350">
                  <c:v>365673.29029341554</c:v>
                </c:pt>
                <c:pt idx="4351">
                  <c:v>365661.01671129331</c:v>
                </c:pt>
                <c:pt idx="4352">
                  <c:v>365669.37262663204</c:v>
                </c:pt>
                <c:pt idx="4353">
                  <c:v>365737.53444614995</c:v>
                </c:pt>
                <c:pt idx="4354">
                  <c:v>365715.37946845876</c:v>
                </c:pt>
                <c:pt idx="4355">
                  <c:v>365693.70967815432</c:v>
                </c:pt>
                <c:pt idx="4356">
                  <c:v>365699.62458095688</c:v>
                </c:pt>
                <c:pt idx="4357">
                  <c:v>365674.57682780043</c:v>
                </c:pt>
                <c:pt idx="4358">
                  <c:v>365665.53890085843</c:v>
                </c:pt>
                <c:pt idx="4359">
                  <c:v>365652.64971035731</c:v>
                </c:pt>
                <c:pt idx="4360">
                  <c:v>365640.5433010016</c:v>
                </c:pt>
                <c:pt idx="4361">
                  <c:v>365643.02354688937</c:v>
                </c:pt>
                <c:pt idx="4362">
                  <c:v>365632.37433229748</c:v>
                </c:pt>
                <c:pt idx="4363">
                  <c:v>365619.98564512195</c:v>
                </c:pt>
                <c:pt idx="4364">
                  <c:v>365617.69849068072</c:v>
                </c:pt>
                <c:pt idx="4365">
                  <c:v>365607.32268343633</c:v>
                </c:pt>
                <c:pt idx="4366">
                  <c:v>365600.52662805439</c:v>
                </c:pt>
                <c:pt idx="4367">
                  <c:v>365595.89189832273</c:v>
                </c:pt>
                <c:pt idx="4368">
                  <c:v>365595.89322958543</c:v>
                </c:pt>
                <c:pt idx="4369">
                  <c:v>365658.94068739319</c:v>
                </c:pt>
                <c:pt idx="4370">
                  <c:v>365650.50280557678</c:v>
                </c:pt>
                <c:pt idx="4371">
                  <c:v>365647.17545119376</c:v>
                </c:pt>
                <c:pt idx="4372">
                  <c:v>365664.81033216184</c:v>
                </c:pt>
                <c:pt idx="4373">
                  <c:v>365657.89915366872</c:v>
                </c:pt>
                <c:pt idx="4374">
                  <c:v>365648.49820784107</c:v>
                </c:pt>
                <c:pt idx="4375">
                  <c:v>365677.30957392673</c:v>
                </c:pt>
                <c:pt idx="4376">
                  <c:v>365747.24964632397</c:v>
                </c:pt>
                <c:pt idx="4377">
                  <c:v>365725.69957979897</c:v>
                </c:pt>
                <c:pt idx="4378">
                  <c:v>365715.05180327728</c:v>
                </c:pt>
                <c:pt idx="4379">
                  <c:v>365725.65184142394</c:v>
                </c:pt>
                <c:pt idx="4380">
                  <c:v>365703.8966617359</c:v>
                </c:pt>
                <c:pt idx="4381">
                  <c:v>365680.80673933058</c:v>
                </c:pt>
                <c:pt idx="4382">
                  <c:v>365657.68101088941</c:v>
                </c:pt>
                <c:pt idx="4383">
                  <c:v>365642.50401890994</c:v>
                </c:pt>
                <c:pt idx="4384">
                  <c:v>365635.28810211917</c:v>
                </c:pt>
                <c:pt idx="4385">
                  <c:v>365622.46445582085</c:v>
                </c:pt>
                <c:pt idx="4386">
                  <c:v>365609.09592389711</c:v>
                </c:pt>
                <c:pt idx="4387">
                  <c:v>365596.32839665993</c:v>
                </c:pt>
                <c:pt idx="4388">
                  <c:v>365587.43511607387</c:v>
                </c:pt>
                <c:pt idx="4389">
                  <c:v>365585.5019350432</c:v>
                </c:pt>
                <c:pt idx="4390">
                  <c:v>365580.22914645338</c:v>
                </c:pt>
                <c:pt idx="4391">
                  <c:v>365577.10833939305</c:v>
                </c:pt>
                <c:pt idx="4392">
                  <c:v>365657.3375503929</c:v>
                </c:pt>
                <c:pt idx="4393">
                  <c:v>365654.35969201318</c:v>
                </c:pt>
                <c:pt idx="4394">
                  <c:v>365696.17645339662</c:v>
                </c:pt>
                <c:pt idx="4395">
                  <c:v>365690.73009927146</c:v>
                </c:pt>
                <c:pt idx="4396">
                  <c:v>365709.42405184259</c:v>
                </c:pt>
                <c:pt idx="4397">
                  <c:v>365698.65905633295</c:v>
                </c:pt>
                <c:pt idx="4398">
                  <c:v>365691.28190033993</c:v>
                </c:pt>
                <c:pt idx="4399">
                  <c:v>365745.4568622802</c:v>
                </c:pt>
                <c:pt idx="4400">
                  <c:v>365737.99762450147</c:v>
                </c:pt>
                <c:pt idx="4401">
                  <c:v>365750.69184405677</c:v>
                </c:pt>
                <c:pt idx="4402">
                  <c:v>365728.82462156983</c:v>
                </c:pt>
                <c:pt idx="4403">
                  <c:v>365714.25009460229</c:v>
                </c:pt>
                <c:pt idx="4404">
                  <c:v>365726.85335233761</c:v>
                </c:pt>
                <c:pt idx="4405">
                  <c:v>365704.3456290933</c:v>
                </c:pt>
                <c:pt idx="4406">
                  <c:v>365684.9337575339</c:v>
                </c:pt>
                <c:pt idx="4407">
                  <c:v>365672.72946718906</c:v>
                </c:pt>
                <c:pt idx="4408">
                  <c:v>365660.15523432125</c:v>
                </c:pt>
                <c:pt idx="4409">
                  <c:v>365521.46870856249</c:v>
                </c:pt>
                <c:pt idx="4410">
                  <c:v>365511.32299796201</c:v>
                </c:pt>
                <c:pt idx="4411">
                  <c:v>365500.11343444599</c:v>
                </c:pt>
                <c:pt idx="4412">
                  <c:v>365489.89636311319</c:v>
                </c:pt>
                <c:pt idx="4413">
                  <c:v>365484.29348880693</c:v>
                </c:pt>
                <c:pt idx="4414">
                  <c:v>365522.48041122785</c:v>
                </c:pt>
                <c:pt idx="4415">
                  <c:v>365657.90936002595</c:v>
                </c:pt>
                <c:pt idx="4416">
                  <c:v>365652.30335338658</c:v>
                </c:pt>
                <c:pt idx="4417">
                  <c:v>365671.86901481071</c:v>
                </c:pt>
                <c:pt idx="4418">
                  <c:v>365686.20061809383</c:v>
                </c:pt>
                <c:pt idx="4419">
                  <c:v>365706.31349783263</c:v>
                </c:pt>
                <c:pt idx="4420">
                  <c:v>365924.25076444884</c:v>
                </c:pt>
                <c:pt idx="4421">
                  <c:v>365909.82154081599</c:v>
                </c:pt>
                <c:pt idx="4422">
                  <c:v>365901.15742452757</c:v>
                </c:pt>
                <c:pt idx="4423">
                  <c:v>365905.11759553064</c:v>
                </c:pt>
                <c:pt idx="4424">
                  <c:v>365902.48509208835</c:v>
                </c:pt>
                <c:pt idx="4425">
                  <c:v>365884.54597982415</c:v>
                </c:pt>
                <c:pt idx="4426">
                  <c:v>365856.71469313721</c:v>
                </c:pt>
                <c:pt idx="4427">
                  <c:v>365894.97060218221</c:v>
                </c:pt>
                <c:pt idx="4428">
                  <c:v>365877.10695441911</c:v>
                </c:pt>
                <c:pt idx="4429">
                  <c:v>365858.45409845852</c:v>
                </c:pt>
                <c:pt idx="4430">
                  <c:v>365870.81328063883</c:v>
                </c:pt>
                <c:pt idx="4431">
                  <c:v>365790.29103893932</c:v>
                </c:pt>
                <c:pt idx="4432">
                  <c:v>365777.05165693589</c:v>
                </c:pt>
                <c:pt idx="4433">
                  <c:v>365782.48008514079</c:v>
                </c:pt>
                <c:pt idx="4434">
                  <c:v>365770.1644209834</c:v>
                </c:pt>
                <c:pt idx="4435">
                  <c:v>365758.86795020022</c:v>
                </c:pt>
                <c:pt idx="4436">
                  <c:v>365801.18665508996</c:v>
                </c:pt>
                <c:pt idx="4437">
                  <c:v>365786.39694219857</c:v>
                </c:pt>
                <c:pt idx="4438">
                  <c:v>365892.5074386971</c:v>
                </c:pt>
                <c:pt idx="4439">
                  <c:v>365888.44011386472</c:v>
                </c:pt>
                <c:pt idx="4440">
                  <c:v>365884.78797472519</c:v>
                </c:pt>
                <c:pt idx="4441">
                  <c:v>366059.73923001834</c:v>
                </c:pt>
                <c:pt idx="4442">
                  <c:v>366054.59189422824</c:v>
                </c:pt>
                <c:pt idx="4443">
                  <c:v>366049.13120473316</c:v>
                </c:pt>
                <c:pt idx="4444">
                  <c:v>366065.69177330431</c:v>
                </c:pt>
                <c:pt idx="4445">
                  <c:v>366091.0334209876</c:v>
                </c:pt>
                <c:pt idx="4446">
                  <c:v>366212.46179208066</c:v>
                </c:pt>
                <c:pt idx="4447">
                  <c:v>366202.87189359363</c:v>
                </c:pt>
                <c:pt idx="4448">
                  <c:v>366191.40989388485</c:v>
                </c:pt>
                <c:pt idx="4449">
                  <c:v>366183.48018585914</c:v>
                </c:pt>
                <c:pt idx="4450">
                  <c:v>366236.52740599302</c:v>
                </c:pt>
                <c:pt idx="4451">
                  <c:v>366261.72953968187</c:v>
                </c:pt>
                <c:pt idx="4452">
                  <c:v>366251.89375347469</c:v>
                </c:pt>
                <c:pt idx="4453">
                  <c:v>366232.70161744859</c:v>
                </c:pt>
                <c:pt idx="4454">
                  <c:v>366276.02424211008</c:v>
                </c:pt>
                <c:pt idx="4455">
                  <c:v>366264.86742312578</c:v>
                </c:pt>
                <c:pt idx="4456">
                  <c:v>366249.94573979673</c:v>
                </c:pt>
                <c:pt idx="4457">
                  <c:v>366242.10866116686</c:v>
                </c:pt>
                <c:pt idx="4458">
                  <c:v>366228.95945007802</c:v>
                </c:pt>
                <c:pt idx="4459">
                  <c:v>366219.3524908839</c:v>
                </c:pt>
                <c:pt idx="4460">
                  <c:v>366213.38974129217</c:v>
                </c:pt>
                <c:pt idx="4461">
                  <c:v>366204.0568152889</c:v>
                </c:pt>
                <c:pt idx="4462">
                  <c:v>366199.55727231421</c:v>
                </c:pt>
                <c:pt idx="4463">
                  <c:v>366198.17224488786</c:v>
                </c:pt>
                <c:pt idx="4464">
                  <c:v>366237.18124073767</c:v>
                </c:pt>
                <c:pt idx="4465">
                  <c:v>366235.91843997489</c:v>
                </c:pt>
                <c:pt idx="4466">
                  <c:v>366344.29707483045</c:v>
                </c:pt>
                <c:pt idx="4467">
                  <c:v>366339.14016122464</c:v>
                </c:pt>
                <c:pt idx="4468">
                  <c:v>366409.98219597683</c:v>
                </c:pt>
                <c:pt idx="4469">
                  <c:v>366431.35883086384</c:v>
                </c:pt>
                <c:pt idx="4470">
                  <c:v>366419.86398033472</c:v>
                </c:pt>
                <c:pt idx="4471">
                  <c:v>366418.77243762184</c:v>
                </c:pt>
                <c:pt idx="4472">
                  <c:v>366414.02806025924</c:v>
                </c:pt>
                <c:pt idx="4473">
                  <c:v>366468.14808097435</c:v>
                </c:pt>
                <c:pt idx="4474">
                  <c:v>366527.20198073564</c:v>
                </c:pt>
                <c:pt idx="4475">
                  <c:v>366511.79853063141</c:v>
                </c:pt>
                <c:pt idx="4476">
                  <c:v>366604.32695007627</c:v>
                </c:pt>
                <c:pt idx="4477">
                  <c:v>366587.38977137039</c:v>
                </c:pt>
                <c:pt idx="4478">
                  <c:v>366564.60300294677</c:v>
                </c:pt>
                <c:pt idx="4479">
                  <c:v>366555.10470113979</c:v>
                </c:pt>
                <c:pt idx="4480">
                  <c:v>366540.10465534026</c:v>
                </c:pt>
                <c:pt idx="4481">
                  <c:v>366698.74846494524</c:v>
                </c:pt>
                <c:pt idx="4482">
                  <c:v>366684.02166737471</c:v>
                </c:pt>
                <c:pt idx="4483">
                  <c:v>366701.81962044351</c:v>
                </c:pt>
                <c:pt idx="4484">
                  <c:v>366724.89407047135</c:v>
                </c:pt>
                <c:pt idx="4485">
                  <c:v>366734.47240116395</c:v>
                </c:pt>
                <c:pt idx="4486">
                  <c:v>366732.23300902452</c:v>
                </c:pt>
                <c:pt idx="4487">
                  <c:v>366729.31878594513</c:v>
                </c:pt>
                <c:pt idx="4488">
                  <c:v>366723.65910159488</c:v>
                </c:pt>
                <c:pt idx="4489">
                  <c:v>366751.59242678358</c:v>
                </c:pt>
                <c:pt idx="4490">
                  <c:v>366745.95510411519</c:v>
                </c:pt>
                <c:pt idx="4491">
                  <c:v>366744.86262929643</c:v>
                </c:pt>
                <c:pt idx="4492">
                  <c:v>366743.41435310547</c:v>
                </c:pt>
                <c:pt idx="4493">
                  <c:v>366814.03398411907</c:v>
                </c:pt>
                <c:pt idx="4494">
                  <c:v>366799.0356742891</c:v>
                </c:pt>
                <c:pt idx="4495">
                  <c:v>366839.3227740642</c:v>
                </c:pt>
                <c:pt idx="4496">
                  <c:v>366990.88090091309</c:v>
                </c:pt>
                <c:pt idx="4497">
                  <c:v>367061.925712956</c:v>
                </c:pt>
                <c:pt idx="4498">
                  <c:v>367101.51379406336</c:v>
                </c:pt>
                <c:pt idx="4499">
                  <c:v>367120.24123997608</c:v>
                </c:pt>
                <c:pt idx="4500">
                  <c:v>367107.21059572848</c:v>
                </c:pt>
                <c:pt idx="4501">
                  <c:v>367075.17661729513</c:v>
                </c:pt>
                <c:pt idx="4502">
                  <c:v>367054.0408002357</c:v>
                </c:pt>
                <c:pt idx="4503">
                  <c:v>367067.31735121709</c:v>
                </c:pt>
                <c:pt idx="4504">
                  <c:v>367053.98560649896</c:v>
                </c:pt>
                <c:pt idx="4505">
                  <c:v>367062.81685832405</c:v>
                </c:pt>
                <c:pt idx="4506">
                  <c:v>367050.22801268654</c:v>
                </c:pt>
                <c:pt idx="4507">
                  <c:v>367036.67963858281</c:v>
                </c:pt>
                <c:pt idx="4508">
                  <c:v>367025.34312181937</c:v>
                </c:pt>
                <c:pt idx="4509">
                  <c:v>367014.75171925814</c:v>
                </c:pt>
                <c:pt idx="4510">
                  <c:v>367009.32927104412</c:v>
                </c:pt>
                <c:pt idx="4511">
                  <c:v>367001.49904808315</c:v>
                </c:pt>
                <c:pt idx="4512">
                  <c:v>367000.96196269244</c:v>
                </c:pt>
                <c:pt idx="4513">
                  <c:v>366995.40887896006</c:v>
                </c:pt>
                <c:pt idx="4514">
                  <c:v>366989.85903756868</c:v>
                </c:pt>
                <c:pt idx="4515">
                  <c:v>366984.10472564882</c:v>
                </c:pt>
                <c:pt idx="4516">
                  <c:v>366977.9772367102</c:v>
                </c:pt>
                <c:pt idx="4517">
                  <c:v>366966.98183742288</c:v>
                </c:pt>
                <c:pt idx="4518">
                  <c:v>366956.72614710353</c:v>
                </c:pt>
                <c:pt idx="4519">
                  <c:v>366974.0876009413</c:v>
                </c:pt>
                <c:pt idx="4520">
                  <c:v>366991.48266311211</c:v>
                </c:pt>
                <c:pt idx="4521">
                  <c:v>367001.05678832304</c:v>
                </c:pt>
                <c:pt idx="4522">
                  <c:v>367011.37552175845</c:v>
                </c:pt>
                <c:pt idx="4523">
                  <c:v>367017.10644125153</c:v>
                </c:pt>
                <c:pt idx="4524">
                  <c:v>367037.53900490125</c:v>
                </c:pt>
                <c:pt idx="4525">
                  <c:v>367016.95196818339</c:v>
                </c:pt>
                <c:pt idx="4526">
                  <c:v>366998.71925925923</c:v>
                </c:pt>
                <c:pt idx="4527">
                  <c:v>367002.50424540107</c:v>
                </c:pt>
                <c:pt idx="4528">
                  <c:v>367003.01762113714</c:v>
                </c:pt>
                <c:pt idx="4529">
                  <c:v>367000.57419492124</c:v>
                </c:pt>
                <c:pt idx="4530">
                  <c:v>366988.06772114849</c:v>
                </c:pt>
                <c:pt idx="4531">
                  <c:v>366975.45053963724</c:v>
                </c:pt>
                <c:pt idx="4532">
                  <c:v>366965.29430785601</c:v>
                </c:pt>
                <c:pt idx="4533">
                  <c:v>367083.40898787312</c:v>
                </c:pt>
                <c:pt idx="4534">
                  <c:v>367215.67205927125</c:v>
                </c:pt>
                <c:pt idx="4535">
                  <c:v>367209.59383899375</c:v>
                </c:pt>
                <c:pt idx="4536">
                  <c:v>367226.7266123725</c:v>
                </c:pt>
                <c:pt idx="4537">
                  <c:v>367220.77654313215</c:v>
                </c:pt>
                <c:pt idx="4538">
                  <c:v>367213.45415458106</c:v>
                </c:pt>
                <c:pt idx="4539">
                  <c:v>367208.81373522553</c:v>
                </c:pt>
                <c:pt idx="4540">
                  <c:v>367203.69244282303</c:v>
                </c:pt>
                <c:pt idx="4541">
                  <c:v>367194.1958551546</c:v>
                </c:pt>
                <c:pt idx="4542">
                  <c:v>367214.37044542126</c:v>
                </c:pt>
                <c:pt idx="4543">
                  <c:v>367284.53847975953</c:v>
                </c:pt>
                <c:pt idx="4544">
                  <c:v>367333.72088883322</c:v>
                </c:pt>
                <c:pt idx="4545">
                  <c:v>367349.01335832919</c:v>
                </c:pt>
                <c:pt idx="4546">
                  <c:v>367447.04429033661</c:v>
                </c:pt>
                <c:pt idx="4547">
                  <c:v>367425.28397177189</c:v>
                </c:pt>
                <c:pt idx="4548">
                  <c:v>367416.23106053355</c:v>
                </c:pt>
                <c:pt idx="4549">
                  <c:v>367395.03776788118</c:v>
                </c:pt>
                <c:pt idx="4550">
                  <c:v>367392.90437086212</c:v>
                </c:pt>
                <c:pt idx="4551">
                  <c:v>367387.14746772766</c:v>
                </c:pt>
                <c:pt idx="4552">
                  <c:v>367389.58262717596</c:v>
                </c:pt>
                <c:pt idx="4553">
                  <c:v>367396.47902509128</c:v>
                </c:pt>
                <c:pt idx="4554">
                  <c:v>367381.33966415894</c:v>
                </c:pt>
                <c:pt idx="4555">
                  <c:v>367370.95495243522</c:v>
                </c:pt>
                <c:pt idx="4556">
                  <c:v>367409.35483433428</c:v>
                </c:pt>
                <c:pt idx="4557">
                  <c:v>367448.07356731954</c:v>
                </c:pt>
                <c:pt idx="4558">
                  <c:v>367440.04534968809</c:v>
                </c:pt>
                <c:pt idx="4559">
                  <c:v>367434.42860328889</c:v>
                </c:pt>
                <c:pt idx="4560">
                  <c:v>367430.24782129336</c:v>
                </c:pt>
                <c:pt idx="4561">
                  <c:v>367423.77925005648</c:v>
                </c:pt>
                <c:pt idx="4562">
                  <c:v>367419.25318622176</c:v>
                </c:pt>
                <c:pt idx="4563">
                  <c:v>367444.17111518478</c:v>
                </c:pt>
                <c:pt idx="4564">
                  <c:v>367482.85192536231</c:v>
                </c:pt>
                <c:pt idx="4565">
                  <c:v>367473.50499625463</c:v>
                </c:pt>
                <c:pt idx="4566">
                  <c:v>367460.50908848853</c:v>
                </c:pt>
                <c:pt idx="4567">
                  <c:v>367475.21870672639</c:v>
                </c:pt>
                <c:pt idx="4568">
                  <c:v>367472.30977393623</c:v>
                </c:pt>
                <c:pt idx="4569">
                  <c:v>367862.5339460487</c:v>
                </c:pt>
                <c:pt idx="4570">
                  <c:v>367893.74890006799</c:v>
                </c:pt>
                <c:pt idx="4571">
                  <c:v>367897.93584501318</c:v>
                </c:pt>
                <c:pt idx="4572">
                  <c:v>367915.1158646734</c:v>
                </c:pt>
                <c:pt idx="4573">
                  <c:v>368137.70110991684</c:v>
                </c:pt>
                <c:pt idx="4574">
                  <c:v>368112.39088863874</c:v>
                </c:pt>
                <c:pt idx="4575">
                  <c:v>368148.60315102083</c:v>
                </c:pt>
                <c:pt idx="4576">
                  <c:v>368134.97467099701</c:v>
                </c:pt>
                <c:pt idx="4577">
                  <c:v>368217.4047024771</c:v>
                </c:pt>
                <c:pt idx="4578">
                  <c:v>368203.49850112555</c:v>
                </c:pt>
                <c:pt idx="4579">
                  <c:v>368190.56798907672</c:v>
                </c:pt>
                <c:pt idx="4580">
                  <c:v>368196.07674937253</c:v>
                </c:pt>
                <c:pt idx="4581">
                  <c:v>368183.80478482699</c:v>
                </c:pt>
                <c:pt idx="4582">
                  <c:v>368176.87750911119</c:v>
                </c:pt>
                <c:pt idx="4583">
                  <c:v>368205.46358193154</c:v>
                </c:pt>
                <c:pt idx="4584">
                  <c:v>368198.37412125984</c:v>
                </c:pt>
                <c:pt idx="4585">
                  <c:v>368191.91117459122</c:v>
                </c:pt>
                <c:pt idx="4586">
                  <c:v>368183.83999926643</c:v>
                </c:pt>
                <c:pt idx="4587">
                  <c:v>368176.76540060662</c:v>
                </c:pt>
                <c:pt idx="4588">
                  <c:v>368182.59928562067</c:v>
                </c:pt>
                <c:pt idx="4589">
                  <c:v>368184.27735676803</c:v>
                </c:pt>
                <c:pt idx="4590">
                  <c:v>368170.85695576633</c:v>
                </c:pt>
                <c:pt idx="4591">
                  <c:v>368159.70873810013</c:v>
                </c:pt>
                <c:pt idx="4592">
                  <c:v>368160.09392813308</c:v>
                </c:pt>
                <c:pt idx="4593">
                  <c:v>368138.59934490034</c:v>
                </c:pt>
                <c:pt idx="4594">
                  <c:v>368129.89663262543</c:v>
                </c:pt>
                <c:pt idx="4595">
                  <c:v>368140.05112046469</c:v>
                </c:pt>
                <c:pt idx="4596">
                  <c:v>368121.91454826551</c:v>
                </c:pt>
                <c:pt idx="4597">
                  <c:v>368100.31197176274</c:v>
                </c:pt>
                <c:pt idx="4598">
                  <c:v>368080.39851267327</c:v>
                </c:pt>
                <c:pt idx="4599">
                  <c:v>368077.30305566191</c:v>
                </c:pt>
                <c:pt idx="4600">
                  <c:v>368071.96822644939</c:v>
                </c:pt>
                <c:pt idx="4601">
                  <c:v>368058.60556574678</c:v>
                </c:pt>
                <c:pt idx="4602">
                  <c:v>368101.35661447991</c:v>
                </c:pt>
                <c:pt idx="4603">
                  <c:v>368104.54748154152</c:v>
                </c:pt>
                <c:pt idx="4604">
                  <c:v>368131.4828320021</c:v>
                </c:pt>
                <c:pt idx="4605">
                  <c:v>368119.96375290083</c:v>
                </c:pt>
                <c:pt idx="4606">
                  <c:v>368145.31032793981</c:v>
                </c:pt>
                <c:pt idx="4607">
                  <c:v>368139.47228924715</c:v>
                </c:pt>
                <c:pt idx="4608">
                  <c:v>368190.62943858356</c:v>
                </c:pt>
                <c:pt idx="4609">
                  <c:v>368184.62102957652</c:v>
                </c:pt>
                <c:pt idx="4610">
                  <c:v>368178.27366717253</c:v>
                </c:pt>
                <c:pt idx="4611">
                  <c:v>368176.24301667896</c:v>
                </c:pt>
                <c:pt idx="4612">
                  <c:v>368173.9494025106</c:v>
                </c:pt>
                <c:pt idx="4613">
                  <c:v>368169.59708144941</c:v>
                </c:pt>
                <c:pt idx="4614">
                  <c:v>368255.11880478915</c:v>
                </c:pt>
                <c:pt idx="4615">
                  <c:v>368255.71309881972</c:v>
                </c:pt>
                <c:pt idx="4616">
                  <c:v>368324.83273227938</c:v>
                </c:pt>
                <c:pt idx="4617">
                  <c:v>368348.03652346251</c:v>
                </c:pt>
                <c:pt idx="4618">
                  <c:v>368382.45259912068</c:v>
                </c:pt>
                <c:pt idx="4619">
                  <c:v>368497.23980506836</c:v>
                </c:pt>
                <c:pt idx="4620">
                  <c:v>368506.43135765078</c:v>
                </c:pt>
                <c:pt idx="4621">
                  <c:v>368484.49971222156</c:v>
                </c:pt>
                <c:pt idx="4622">
                  <c:v>368462.67116641178</c:v>
                </c:pt>
                <c:pt idx="4623">
                  <c:v>368449.04140648292</c:v>
                </c:pt>
                <c:pt idx="4624">
                  <c:v>368434.1604706645</c:v>
                </c:pt>
                <c:pt idx="4625">
                  <c:v>368424.99013732898</c:v>
                </c:pt>
                <c:pt idx="4626">
                  <c:v>368413.46168733068</c:v>
                </c:pt>
                <c:pt idx="4627">
                  <c:v>368400.02881726943</c:v>
                </c:pt>
                <c:pt idx="4628">
                  <c:v>368435.17856945039</c:v>
                </c:pt>
                <c:pt idx="4629">
                  <c:v>368433.16424532956</c:v>
                </c:pt>
                <c:pt idx="4630">
                  <c:v>368427.65223069757</c:v>
                </c:pt>
                <c:pt idx="4631">
                  <c:v>368420.87970602885</c:v>
                </c:pt>
                <c:pt idx="4632">
                  <c:v>368415.44462153327</c:v>
                </c:pt>
                <c:pt idx="4633">
                  <c:v>368429.6507763149</c:v>
                </c:pt>
                <c:pt idx="4634">
                  <c:v>368422.94147167658</c:v>
                </c:pt>
                <c:pt idx="4635">
                  <c:v>368415.16089326888</c:v>
                </c:pt>
                <c:pt idx="4636">
                  <c:v>368407.95362257463</c:v>
                </c:pt>
                <c:pt idx="4637">
                  <c:v>368396.06039873441</c:v>
                </c:pt>
                <c:pt idx="4638">
                  <c:v>368436.10037546844</c:v>
                </c:pt>
                <c:pt idx="4639">
                  <c:v>368460.47648555331</c:v>
                </c:pt>
                <c:pt idx="4640">
                  <c:v>368531.6933799751</c:v>
                </c:pt>
                <c:pt idx="4641">
                  <c:v>368603.43652211985</c:v>
                </c:pt>
                <c:pt idx="4642">
                  <c:v>368576.82952310721</c:v>
                </c:pt>
                <c:pt idx="4643">
                  <c:v>368596.95218965563</c:v>
                </c:pt>
                <c:pt idx="4644">
                  <c:v>368572.75446646259</c:v>
                </c:pt>
                <c:pt idx="4645">
                  <c:v>368591.86819062615</c:v>
                </c:pt>
                <c:pt idx="4646">
                  <c:v>368580.36919111927</c:v>
                </c:pt>
                <c:pt idx="4647">
                  <c:v>368578.33026096504</c:v>
                </c:pt>
                <c:pt idx="4648">
                  <c:v>368602.65024760296</c:v>
                </c:pt>
                <c:pt idx="4649">
                  <c:v>368585.31647501263</c:v>
                </c:pt>
                <c:pt idx="4650">
                  <c:v>368657.70926971111</c:v>
                </c:pt>
                <c:pt idx="4651">
                  <c:v>368645.25368762127</c:v>
                </c:pt>
                <c:pt idx="4652">
                  <c:v>368823.11406751309</c:v>
                </c:pt>
                <c:pt idx="4653">
                  <c:v>368916.98912592884</c:v>
                </c:pt>
                <c:pt idx="4654">
                  <c:v>368970.89885359275</c:v>
                </c:pt>
                <c:pt idx="4655">
                  <c:v>368962.52324888192</c:v>
                </c:pt>
                <c:pt idx="4656">
                  <c:v>368960.64975219109</c:v>
                </c:pt>
                <c:pt idx="4657">
                  <c:v>369045.95053709857</c:v>
                </c:pt>
                <c:pt idx="4658">
                  <c:v>369048.98170810059</c:v>
                </c:pt>
                <c:pt idx="4659">
                  <c:v>369058.35997283459</c:v>
                </c:pt>
                <c:pt idx="4660">
                  <c:v>369051.37581506319</c:v>
                </c:pt>
                <c:pt idx="4661">
                  <c:v>369042.30090303981</c:v>
                </c:pt>
                <c:pt idx="4662">
                  <c:v>369040.56855694694</c:v>
                </c:pt>
                <c:pt idx="4663">
                  <c:v>369083.55955386389</c:v>
                </c:pt>
                <c:pt idx="4664">
                  <c:v>369356.20470651228</c:v>
                </c:pt>
                <c:pt idx="4665">
                  <c:v>369468.11395433499</c:v>
                </c:pt>
                <c:pt idx="4666">
                  <c:v>369483.70304699708</c:v>
                </c:pt>
                <c:pt idx="4667">
                  <c:v>369472.8570312431</c:v>
                </c:pt>
                <c:pt idx="4668">
                  <c:v>369467.60454886965</c:v>
                </c:pt>
                <c:pt idx="4669">
                  <c:v>369443.09826300887</c:v>
                </c:pt>
                <c:pt idx="4670">
                  <c:v>369433.31468518224</c:v>
                </c:pt>
                <c:pt idx="4671">
                  <c:v>369451.53852161742</c:v>
                </c:pt>
                <c:pt idx="4672">
                  <c:v>369419.08973600803</c:v>
                </c:pt>
                <c:pt idx="4673">
                  <c:v>369437.98905398534</c:v>
                </c:pt>
                <c:pt idx="4674">
                  <c:v>369426.88938829995</c:v>
                </c:pt>
                <c:pt idx="4675">
                  <c:v>369423.59425560292</c:v>
                </c:pt>
                <c:pt idx="4676">
                  <c:v>369474.0632897233</c:v>
                </c:pt>
                <c:pt idx="4677">
                  <c:v>369490.7918200494</c:v>
                </c:pt>
                <c:pt idx="4678">
                  <c:v>369483.81793637323</c:v>
                </c:pt>
                <c:pt idx="4679">
                  <c:v>369476.1477009735</c:v>
                </c:pt>
                <c:pt idx="4680">
                  <c:v>369473.44745310373</c:v>
                </c:pt>
                <c:pt idx="4681">
                  <c:v>369481.12388095009</c:v>
                </c:pt>
                <c:pt idx="4682">
                  <c:v>369473.3066649845</c:v>
                </c:pt>
                <c:pt idx="4683">
                  <c:v>369491.398582661</c:v>
                </c:pt>
                <c:pt idx="4684">
                  <c:v>369567.06051071238</c:v>
                </c:pt>
                <c:pt idx="4685">
                  <c:v>369549.13637545827</c:v>
                </c:pt>
                <c:pt idx="4686">
                  <c:v>369535.00138997665</c:v>
                </c:pt>
                <c:pt idx="4687">
                  <c:v>369565.14075146423</c:v>
                </c:pt>
                <c:pt idx="4688">
                  <c:v>369620.87997500418</c:v>
                </c:pt>
                <c:pt idx="4689">
                  <c:v>369597.75194321247</c:v>
                </c:pt>
                <c:pt idx="4690">
                  <c:v>369602.01410539314</c:v>
                </c:pt>
                <c:pt idx="4691">
                  <c:v>369605.18924352509</c:v>
                </c:pt>
                <c:pt idx="4692">
                  <c:v>369587.37681686855</c:v>
                </c:pt>
                <c:pt idx="4693">
                  <c:v>369565.49367876834</c:v>
                </c:pt>
                <c:pt idx="4694">
                  <c:v>369659.9173220123</c:v>
                </c:pt>
                <c:pt idx="4695">
                  <c:v>369666.64192655915</c:v>
                </c:pt>
                <c:pt idx="4696">
                  <c:v>369659.08245772286</c:v>
                </c:pt>
                <c:pt idx="4697">
                  <c:v>369655.92637245631</c:v>
                </c:pt>
                <c:pt idx="4698">
                  <c:v>369740.57071711263</c:v>
                </c:pt>
                <c:pt idx="4699">
                  <c:v>369722.55882821674</c:v>
                </c:pt>
                <c:pt idx="4700">
                  <c:v>369712.30741146154</c:v>
                </c:pt>
                <c:pt idx="4701">
                  <c:v>369743.75009211147</c:v>
                </c:pt>
                <c:pt idx="4702">
                  <c:v>369736.82652288314</c:v>
                </c:pt>
                <c:pt idx="4703">
                  <c:v>369729.60808579996</c:v>
                </c:pt>
                <c:pt idx="4704">
                  <c:v>369727.33123201883</c:v>
                </c:pt>
                <c:pt idx="4705">
                  <c:v>369865.94659087172</c:v>
                </c:pt>
                <c:pt idx="4706">
                  <c:v>369887.30177067907</c:v>
                </c:pt>
                <c:pt idx="4707">
                  <c:v>369910.47477707069</c:v>
                </c:pt>
                <c:pt idx="4708">
                  <c:v>369925.78367158805</c:v>
                </c:pt>
                <c:pt idx="4709">
                  <c:v>369912.35277029133</c:v>
                </c:pt>
                <c:pt idx="4710">
                  <c:v>369897.19553103397</c:v>
                </c:pt>
                <c:pt idx="4711">
                  <c:v>369901.85476547241</c:v>
                </c:pt>
                <c:pt idx="4712">
                  <c:v>369887.04100705771</c:v>
                </c:pt>
                <c:pt idx="4713">
                  <c:v>369867.65172836831</c:v>
                </c:pt>
                <c:pt idx="4714">
                  <c:v>369848.027144266</c:v>
                </c:pt>
                <c:pt idx="4715">
                  <c:v>369818.88094550051</c:v>
                </c:pt>
                <c:pt idx="4716">
                  <c:v>369824.36444021104</c:v>
                </c:pt>
                <c:pt idx="4717">
                  <c:v>369815.90461127809</c:v>
                </c:pt>
                <c:pt idx="4718">
                  <c:v>369803.62032566936</c:v>
                </c:pt>
                <c:pt idx="4719">
                  <c:v>369798.39694083791</c:v>
                </c:pt>
                <c:pt idx="4720">
                  <c:v>369789.98715084314</c:v>
                </c:pt>
                <c:pt idx="4721">
                  <c:v>369784.65627586877</c:v>
                </c:pt>
                <c:pt idx="4722">
                  <c:v>369769.1665877648</c:v>
                </c:pt>
                <c:pt idx="4723">
                  <c:v>369760.37764272757</c:v>
                </c:pt>
                <c:pt idx="4724">
                  <c:v>369758.98277116445</c:v>
                </c:pt>
                <c:pt idx="4725">
                  <c:v>369805.51045818924</c:v>
                </c:pt>
                <c:pt idx="4726">
                  <c:v>369797.96907584905</c:v>
                </c:pt>
                <c:pt idx="4727">
                  <c:v>369794.03084005683</c:v>
                </c:pt>
                <c:pt idx="4728">
                  <c:v>369896.48113910662</c:v>
                </c:pt>
                <c:pt idx="4729">
                  <c:v>369885.57844314154</c:v>
                </c:pt>
                <c:pt idx="4730">
                  <c:v>369904.73881580407</c:v>
                </c:pt>
                <c:pt idx="4731">
                  <c:v>369896.28866365593</c:v>
                </c:pt>
                <c:pt idx="4732">
                  <c:v>369916.8056880589</c:v>
                </c:pt>
                <c:pt idx="4733">
                  <c:v>369941.32084219973</c:v>
                </c:pt>
                <c:pt idx="4734">
                  <c:v>369943.04737657309</c:v>
                </c:pt>
                <c:pt idx="4735">
                  <c:v>369932.76731817663</c:v>
                </c:pt>
                <c:pt idx="4736">
                  <c:v>370019.62653329328</c:v>
                </c:pt>
                <c:pt idx="4737">
                  <c:v>369997.0154180323</c:v>
                </c:pt>
                <c:pt idx="4738">
                  <c:v>369976.78568276431</c:v>
                </c:pt>
                <c:pt idx="4739">
                  <c:v>369984.59347667091</c:v>
                </c:pt>
                <c:pt idx="4740">
                  <c:v>370013.75254851725</c:v>
                </c:pt>
                <c:pt idx="4741">
                  <c:v>369986.83528086956</c:v>
                </c:pt>
                <c:pt idx="4742">
                  <c:v>369965.3943162685</c:v>
                </c:pt>
                <c:pt idx="4743">
                  <c:v>369950.35201892792</c:v>
                </c:pt>
                <c:pt idx="4744">
                  <c:v>369933.4611836336</c:v>
                </c:pt>
                <c:pt idx="4745">
                  <c:v>369917.65659694513</c:v>
                </c:pt>
                <c:pt idx="4746">
                  <c:v>369904.76320987643</c:v>
                </c:pt>
                <c:pt idx="4747">
                  <c:v>369894.77608586091</c:v>
                </c:pt>
                <c:pt idx="4748">
                  <c:v>369897.05020770902</c:v>
                </c:pt>
                <c:pt idx="4749">
                  <c:v>369925.96112080629</c:v>
                </c:pt>
                <c:pt idx="4750">
                  <c:v>369917.94284548878</c:v>
                </c:pt>
                <c:pt idx="4751">
                  <c:v>369910.27282064385</c:v>
                </c:pt>
                <c:pt idx="4752">
                  <c:v>369909.10665755451</c:v>
                </c:pt>
                <c:pt idx="4753">
                  <c:v>369906.51126015972</c:v>
                </c:pt>
                <c:pt idx="4754">
                  <c:v>369898.73021563515</c:v>
                </c:pt>
                <c:pt idx="4755">
                  <c:v>369894.0088539772</c:v>
                </c:pt>
                <c:pt idx="4756">
                  <c:v>369888.93966537568</c:v>
                </c:pt>
                <c:pt idx="4757">
                  <c:v>369877.25334626023</c:v>
                </c:pt>
                <c:pt idx="4758">
                  <c:v>369865.80002490629</c:v>
                </c:pt>
                <c:pt idx="4759">
                  <c:v>369867.85531798325</c:v>
                </c:pt>
                <c:pt idx="4760">
                  <c:v>369854.97500300768</c:v>
                </c:pt>
                <c:pt idx="4761">
                  <c:v>369839.34635443607</c:v>
                </c:pt>
                <c:pt idx="4762">
                  <c:v>369819.12720973341</c:v>
                </c:pt>
                <c:pt idx="4763">
                  <c:v>369798.19218101486</c:v>
                </c:pt>
                <c:pt idx="4764">
                  <c:v>369776.09551084449</c:v>
                </c:pt>
                <c:pt idx="4765">
                  <c:v>369746.36959475931</c:v>
                </c:pt>
                <c:pt idx="4766">
                  <c:v>369712.73308008927</c:v>
                </c:pt>
                <c:pt idx="4767">
                  <c:v>369719.32517464872</c:v>
                </c:pt>
                <c:pt idx="4768">
                  <c:v>369683.9267444624</c:v>
                </c:pt>
                <c:pt idx="4769">
                  <c:v>369710.61869407684</c:v>
                </c:pt>
                <c:pt idx="4770">
                  <c:v>369670.41705752624</c:v>
                </c:pt>
                <c:pt idx="4771">
                  <c:v>369655.47055695293</c:v>
                </c:pt>
                <c:pt idx="4772">
                  <c:v>369643.31830126222</c:v>
                </c:pt>
                <c:pt idx="4773">
                  <c:v>369641.51763690857</c:v>
                </c:pt>
                <c:pt idx="4774">
                  <c:v>369634.75840585609</c:v>
                </c:pt>
                <c:pt idx="4775">
                  <c:v>369631.32071130461</c:v>
                </c:pt>
                <c:pt idx="4776">
                  <c:v>369623.20643774362</c:v>
                </c:pt>
                <c:pt idx="4777">
                  <c:v>369618.32486755511</c:v>
                </c:pt>
                <c:pt idx="4778">
                  <c:v>369610.96112942672</c:v>
                </c:pt>
                <c:pt idx="4779">
                  <c:v>369604.01369588549</c:v>
                </c:pt>
                <c:pt idx="4780">
                  <c:v>369630.91735429532</c:v>
                </c:pt>
                <c:pt idx="4781">
                  <c:v>369671.54344193859</c:v>
                </c:pt>
                <c:pt idx="4782">
                  <c:v>369656.96951482515</c:v>
                </c:pt>
                <c:pt idx="4783">
                  <c:v>369646.78492986941</c:v>
                </c:pt>
                <c:pt idx="4784">
                  <c:v>369635.99181259872</c:v>
                </c:pt>
                <c:pt idx="4785">
                  <c:v>369617.00078000646</c:v>
                </c:pt>
                <c:pt idx="4786">
                  <c:v>369606.04501405591</c:v>
                </c:pt>
                <c:pt idx="4787">
                  <c:v>369590.07784939394</c:v>
                </c:pt>
                <c:pt idx="4788">
                  <c:v>369567.29277234979</c:v>
                </c:pt>
                <c:pt idx="4789">
                  <c:v>369549.64774049527</c:v>
                </c:pt>
                <c:pt idx="4790">
                  <c:v>369531.16107011156</c:v>
                </c:pt>
                <c:pt idx="4791">
                  <c:v>369868.88763208961</c:v>
                </c:pt>
                <c:pt idx="4792">
                  <c:v>369878.84560254711</c:v>
                </c:pt>
                <c:pt idx="4793">
                  <c:v>369910.27921096189</c:v>
                </c:pt>
                <c:pt idx="4794">
                  <c:v>369896.24719455309</c:v>
                </c:pt>
                <c:pt idx="4795">
                  <c:v>369885.4247993888</c:v>
                </c:pt>
                <c:pt idx="4796">
                  <c:v>369878.83532068436</c:v>
                </c:pt>
                <c:pt idx="4797">
                  <c:v>369887.74996674148</c:v>
                </c:pt>
                <c:pt idx="4798">
                  <c:v>369943.02090755606</c:v>
                </c:pt>
                <c:pt idx="4799">
                  <c:v>369944.44268829748</c:v>
                </c:pt>
                <c:pt idx="4800">
                  <c:v>369956.10946992331</c:v>
                </c:pt>
                <c:pt idx="4801">
                  <c:v>369950.55639505497</c:v>
                </c:pt>
                <c:pt idx="4802">
                  <c:v>369941.87230465602</c:v>
                </c:pt>
                <c:pt idx="4803">
                  <c:v>369941.57689542865</c:v>
                </c:pt>
                <c:pt idx="4804">
                  <c:v>369935.67508429597</c:v>
                </c:pt>
                <c:pt idx="4805">
                  <c:v>369925.38454655465</c:v>
                </c:pt>
                <c:pt idx="4806">
                  <c:v>369919.65478453645</c:v>
                </c:pt>
                <c:pt idx="4807">
                  <c:v>369994.93590778764</c:v>
                </c:pt>
                <c:pt idx="4808">
                  <c:v>370096.09754651226</c:v>
                </c:pt>
                <c:pt idx="4809">
                  <c:v>370084.49610156607</c:v>
                </c:pt>
                <c:pt idx="4810">
                  <c:v>370109.05492244958</c:v>
                </c:pt>
                <c:pt idx="4811">
                  <c:v>370062.12821287481</c:v>
                </c:pt>
                <c:pt idx="4812">
                  <c:v>370051.75607798342</c:v>
                </c:pt>
                <c:pt idx="4813">
                  <c:v>370569.38549448457</c:v>
                </c:pt>
                <c:pt idx="4814">
                  <c:v>370574.09029612149</c:v>
                </c:pt>
                <c:pt idx="4815">
                  <c:v>374376.29427900095</c:v>
                </c:pt>
                <c:pt idx="4816">
                  <c:v>374331.21199686104</c:v>
                </c:pt>
                <c:pt idx="4817">
                  <c:v>374809.97151014244</c:v>
                </c:pt>
                <c:pt idx="4818">
                  <c:v>374871.69984123134</c:v>
                </c:pt>
                <c:pt idx="4819">
                  <c:v>374952.77908897353</c:v>
                </c:pt>
                <c:pt idx="4820">
                  <c:v>374954.44047706161</c:v>
                </c:pt>
                <c:pt idx="4821">
                  <c:v>374950.58348029258</c:v>
                </c:pt>
                <c:pt idx="4822">
                  <c:v>374992.05424774578</c:v>
                </c:pt>
                <c:pt idx="4823">
                  <c:v>374983.29478226718</c:v>
                </c:pt>
                <c:pt idx="4824">
                  <c:v>374975.49046931189</c:v>
                </c:pt>
                <c:pt idx="4825">
                  <c:v>374970.92598636384</c:v>
                </c:pt>
                <c:pt idx="4826">
                  <c:v>374968.4709015917</c:v>
                </c:pt>
                <c:pt idx="4827">
                  <c:v>374962.27243847761</c:v>
                </c:pt>
                <c:pt idx="4828">
                  <c:v>374962.04003092542</c:v>
                </c:pt>
                <c:pt idx="4829">
                  <c:v>375033.45188911917</c:v>
                </c:pt>
                <c:pt idx="4830">
                  <c:v>375031.21463531617</c:v>
                </c:pt>
                <c:pt idx="4831">
                  <c:v>375094.57874220976</c:v>
                </c:pt>
                <c:pt idx="4832">
                  <c:v>375299.05521765468</c:v>
                </c:pt>
                <c:pt idx="4833">
                  <c:v>375451.65851601236</c:v>
                </c:pt>
                <c:pt idx="4834">
                  <c:v>375482.84605494782</c:v>
                </c:pt>
                <c:pt idx="4835">
                  <c:v>375462.4050813124</c:v>
                </c:pt>
                <c:pt idx="4836">
                  <c:v>375468.18945403839</c:v>
                </c:pt>
                <c:pt idx="4837">
                  <c:v>375474.83850210917</c:v>
                </c:pt>
                <c:pt idx="4838">
                  <c:v>375449.31086425186</c:v>
                </c:pt>
                <c:pt idx="4839">
                  <c:v>375434.94315144082</c:v>
                </c:pt>
                <c:pt idx="4840">
                  <c:v>375427.04870579782</c:v>
                </c:pt>
                <c:pt idx="4841">
                  <c:v>375423.40562454937</c:v>
                </c:pt>
                <c:pt idx="4842">
                  <c:v>375409.13523117697</c:v>
                </c:pt>
                <c:pt idx="4843">
                  <c:v>375398.06359324901</c:v>
                </c:pt>
                <c:pt idx="4844">
                  <c:v>375391.38236947515</c:v>
                </c:pt>
                <c:pt idx="4845">
                  <c:v>375433.76924497477</c:v>
                </c:pt>
                <c:pt idx="4846">
                  <c:v>375437.46337585029</c:v>
                </c:pt>
                <c:pt idx="4847">
                  <c:v>375447.28073954815</c:v>
                </c:pt>
                <c:pt idx="4848">
                  <c:v>375438.74483027187</c:v>
                </c:pt>
                <c:pt idx="4849">
                  <c:v>375436.14206629217</c:v>
                </c:pt>
                <c:pt idx="4850">
                  <c:v>375431.2413159447</c:v>
                </c:pt>
                <c:pt idx="4851">
                  <c:v>375425.81116959359</c:v>
                </c:pt>
                <c:pt idx="4852">
                  <c:v>375419.48481114511</c:v>
                </c:pt>
                <c:pt idx="4853">
                  <c:v>375410.37988100434</c:v>
                </c:pt>
                <c:pt idx="4854">
                  <c:v>375400.04999289376</c:v>
                </c:pt>
                <c:pt idx="4855">
                  <c:v>375436.30562760553</c:v>
                </c:pt>
                <c:pt idx="4856">
                  <c:v>375458.44693481474</c:v>
                </c:pt>
                <c:pt idx="4857">
                  <c:v>375480.18798744888</c:v>
                </c:pt>
                <c:pt idx="4858">
                  <c:v>375531.33910269552</c:v>
                </c:pt>
                <c:pt idx="4859">
                  <c:v>375540.15226623276</c:v>
                </c:pt>
                <c:pt idx="4860">
                  <c:v>375549.3092413363</c:v>
                </c:pt>
                <c:pt idx="4861">
                  <c:v>375527.96000459016</c:v>
                </c:pt>
                <c:pt idx="4862">
                  <c:v>375524.81394251983</c:v>
                </c:pt>
                <c:pt idx="4863">
                  <c:v>375517.26271317073</c:v>
                </c:pt>
                <c:pt idx="4864">
                  <c:v>375500.94437223137</c:v>
                </c:pt>
                <c:pt idx="4865">
                  <c:v>375616.74966277287</c:v>
                </c:pt>
                <c:pt idx="4866">
                  <c:v>375599.38617482549</c:v>
                </c:pt>
                <c:pt idx="4867">
                  <c:v>375585.33444466454</c:v>
                </c:pt>
                <c:pt idx="4868">
                  <c:v>375596.44752105855</c:v>
                </c:pt>
                <c:pt idx="4869">
                  <c:v>375627.4345589368</c:v>
                </c:pt>
                <c:pt idx="4870">
                  <c:v>375617.79769079009</c:v>
                </c:pt>
                <c:pt idx="4871">
                  <c:v>375608.68819935381</c:v>
                </c:pt>
                <c:pt idx="4872">
                  <c:v>375608.30917019385</c:v>
                </c:pt>
                <c:pt idx="4873">
                  <c:v>375605.11270511278</c:v>
                </c:pt>
                <c:pt idx="4874">
                  <c:v>375639.0292418602</c:v>
                </c:pt>
                <c:pt idx="4875">
                  <c:v>375631.62307859532</c:v>
                </c:pt>
                <c:pt idx="4876">
                  <c:v>375625.34899432352</c:v>
                </c:pt>
                <c:pt idx="4877">
                  <c:v>375615.48745436361</c:v>
                </c:pt>
                <c:pt idx="4878">
                  <c:v>375606.75929205847</c:v>
                </c:pt>
                <c:pt idx="4879">
                  <c:v>375640.11476337066</c:v>
                </c:pt>
                <c:pt idx="4880">
                  <c:v>375679.03128780134</c:v>
                </c:pt>
                <c:pt idx="4881">
                  <c:v>375709.7177772054</c:v>
                </c:pt>
                <c:pt idx="4882">
                  <c:v>376027.42292661004</c:v>
                </c:pt>
                <c:pt idx="4883">
                  <c:v>376063.4186561947</c:v>
                </c:pt>
                <c:pt idx="4884">
                  <c:v>376046.31499206088</c:v>
                </c:pt>
                <c:pt idx="4885">
                  <c:v>376035.09927948134</c:v>
                </c:pt>
                <c:pt idx="4886">
                  <c:v>376357.21219769446</c:v>
                </c:pt>
                <c:pt idx="4887">
                  <c:v>376434.67950867233</c:v>
                </c:pt>
                <c:pt idx="4888">
                  <c:v>376479.33317682386</c:v>
                </c:pt>
                <c:pt idx="4889">
                  <c:v>376461.05779332685</c:v>
                </c:pt>
                <c:pt idx="4890">
                  <c:v>376450.78668263502</c:v>
                </c:pt>
                <c:pt idx="4891">
                  <c:v>376437.50174715306</c:v>
                </c:pt>
                <c:pt idx="4892">
                  <c:v>376425.68565415329</c:v>
                </c:pt>
                <c:pt idx="4893">
                  <c:v>376413.47543391463</c:v>
                </c:pt>
                <c:pt idx="4894">
                  <c:v>376406.46823324205</c:v>
                </c:pt>
                <c:pt idx="4895">
                  <c:v>376401.44408425014</c:v>
                </c:pt>
                <c:pt idx="4896">
                  <c:v>376396.89616906084</c:v>
                </c:pt>
                <c:pt idx="4897">
                  <c:v>376390.78441397392</c:v>
                </c:pt>
                <c:pt idx="4898">
                  <c:v>376383.81146409799</c:v>
                </c:pt>
                <c:pt idx="4899">
                  <c:v>376377.41264488059</c:v>
                </c:pt>
                <c:pt idx="4900">
                  <c:v>376373.89761626371</c:v>
                </c:pt>
                <c:pt idx="4901">
                  <c:v>376365.60337388149</c:v>
                </c:pt>
                <c:pt idx="4902">
                  <c:v>376374.26304820034</c:v>
                </c:pt>
                <c:pt idx="4903">
                  <c:v>376424.85927693057</c:v>
                </c:pt>
                <c:pt idx="4904">
                  <c:v>376522.07848156645</c:v>
                </c:pt>
                <c:pt idx="4905">
                  <c:v>376614.68197174935</c:v>
                </c:pt>
                <c:pt idx="4906">
                  <c:v>376619.84360632126</c:v>
                </c:pt>
                <c:pt idx="4907">
                  <c:v>376648.68122538831</c:v>
                </c:pt>
                <c:pt idx="4908">
                  <c:v>376661.49323352549</c:v>
                </c:pt>
                <c:pt idx="4909">
                  <c:v>376642.445321684</c:v>
                </c:pt>
                <c:pt idx="4910">
                  <c:v>376650.01756999851</c:v>
                </c:pt>
                <c:pt idx="4911">
                  <c:v>376635.69983821502</c:v>
                </c:pt>
                <c:pt idx="4912">
                  <c:v>376621.80078869261</c:v>
                </c:pt>
                <c:pt idx="4913">
                  <c:v>377084.24072370346</c:v>
                </c:pt>
                <c:pt idx="4914">
                  <c:v>377068.51341501385</c:v>
                </c:pt>
                <c:pt idx="4915">
                  <c:v>377055.02570622734</c:v>
                </c:pt>
                <c:pt idx="4916">
                  <c:v>377044.94603031018</c:v>
                </c:pt>
                <c:pt idx="4917">
                  <c:v>377033.01926677237</c:v>
                </c:pt>
                <c:pt idx="4918">
                  <c:v>377027.21643679927</c:v>
                </c:pt>
                <c:pt idx="4919">
                  <c:v>377019.34318110783</c:v>
                </c:pt>
                <c:pt idx="4920">
                  <c:v>377052.86669677275</c:v>
                </c:pt>
                <c:pt idx="4921">
                  <c:v>377047.11710104166</c:v>
                </c:pt>
                <c:pt idx="4922">
                  <c:v>377040.4854913918</c:v>
                </c:pt>
                <c:pt idx="4923">
                  <c:v>377038.53266809374</c:v>
                </c:pt>
                <c:pt idx="4924">
                  <c:v>377033.78739661037</c:v>
                </c:pt>
                <c:pt idx="4925">
                  <c:v>377026.30903905153</c:v>
                </c:pt>
                <c:pt idx="4926">
                  <c:v>377017.77240235521</c:v>
                </c:pt>
                <c:pt idx="4927">
                  <c:v>377008.09939727018</c:v>
                </c:pt>
                <c:pt idx="4928">
                  <c:v>377078.50898846408</c:v>
                </c:pt>
                <c:pt idx="4929">
                  <c:v>377213.98747289687</c:v>
                </c:pt>
                <c:pt idx="4930">
                  <c:v>377419.46538072918</c:v>
                </c:pt>
                <c:pt idx="4931">
                  <c:v>377509.58934415469</c:v>
                </c:pt>
                <c:pt idx="4932">
                  <c:v>377498.40016058629</c:v>
                </c:pt>
                <c:pt idx="4933">
                  <c:v>377506.33339152159</c:v>
                </c:pt>
                <c:pt idx="4934">
                  <c:v>377560.19259723165</c:v>
                </c:pt>
                <c:pt idx="4935">
                  <c:v>377652.57913171465</c:v>
                </c:pt>
                <c:pt idx="4936">
                  <c:v>377644.28690255521</c:v>
                </c:pt>
                <c:pt idx="4937">
                  <c:v>377636.09599744028</c:v>
                </c:pt>
                <c:pt idx="4938">
                  <c:v>377735.01397277182</c:v>
                </c:pt>
                <c:pt idx="4939">
                  <c:v>377722.4337758419</c:v>
                </c:pt>
                <c:pt idx="4940">
                  <c:v>377719.79017592344</c:v>
                </c:pt>
                <c:pt idx="4941">
                  <c:v>377714.34826877853</c:v>
                </c:pt>
                <c:pt idx="4942">
                  <c:v>377708.50508182723</c:v>
                </c:pt>
                <c:pt idx="4943">
                  <c:v>377704.36605697765</c:v>
                </c:pt>
                <c:pt idx="4944">
                  <c:v>377697.08819119667</c:v>
                </c:pt>
                <c:pt idx="4945">
                  <c:v>377691.14497555461</c:v>
                </c:pt>
                <c:pt idx="4946">
                  <c:v>377687.82027129788</c:v>
                </c:pt>
                <c:pt idx="4947">
                  <c:v>377687.86472075718</c:v>
                </c:pt>
                <c:pt idx="4948">
                  <c:v>377682.16465631255</c:v>
                </c:pt>
                <c:pt idx="4949">
                  <c:v>377672.94705126499</c:v>
                </c:pt>
                <c:pt idx="4950">
                  <c:v>377730.84241473896</c:v>
                </c:pt>
                <c:pt idx="4951">
                  <c:v>377749.33743882144</c:v>
                </c:pt>
                <c:pt idx="4952">
                  <c:v>377805.28604905744</c:v>
                </c:pt>
                <c:pt idx="4953">
                  <c:v>377965.2003635515</c:v>
                </c:pt>
                <c:pt idx="4954">
                  <c:v>378146.98431226594</c:v>
                </c:pt>
                <c:pt idx="4955">
                  <c:v>378247.39827951905</c:v>
                </c:pt>
                <c:pt idx="4956">
                  <c:v>378277.11687406152</c:v>
                </c:pt>
                <c:pt idx="4957">
                  <c:v>378330.46493606793</c:v>
                </c:pt>
                <c:pt idx="4958">
                  <c:v>378309.03959647228</c:v>
                </c:pt>
                <c:pt idx="4959">
                  <c:v>378300.53549563349</c:v>
                </c:pt>
                <c:pt idx="4960">
                  <c:v>378284.06529434578</c:v>
                </c:pt>
                <c:pt idx="4961">
                  <c:v>378270.04839004891</c:v>
                </c:pt>
                <c:pt idx="4962">
                  <c:v>378255.23078720103</c:v>
                </c:pt>
                <c:pt idx="4963">
                  <c:v>378245.26468590577</c:v>
                </c:pt>
                <c:pt idx="4964">
                  <c:v>378328.36479172576</c:v>
                </c:pt>
                <c:pt idx="4965">
                  <c:v>378432.42186971515</c:v>
                </c:pt>
                <c:pt idx="4966">
                  <c:v>378427.10183565732</c:v>
                </c:pt>
                <c:pt idx="4967">
                  <c:v>378420.07464190648</c:v>
                </c:pt>
                <c:pt idx="4968">
                  <c:v>378419.377044213</c:v>
                </c:pt>
                <c:pt idx="4969">
                  <c:v>378415.56641659985</c:v>
                </c:pt>
                <c:pt idx="4970">
                  <c:v>378409.65189733205</c:v>
                </c:pt>
                <c:pt idx="4971">
                  <c:v>378401.90456233162</c:v>
                </c:pt>
                <c:pt idx="4972">
                  <c:v>378396.0223569331</c:v>
                </c:pt>
                <c:pt idx="4973">
                  <c:v>378386.06854529877</c:v>
                </c:pt>
                <c:pt idx="4974">
                  <c:v>378374.40722348151</c:v>
                </c:pt>
                <c:pt idx="4975">
                  <c:v>378362.77408363129</c:v>
                </c:pt>
                <c:pt idx="4976">
                  <c:v>378416.55416234088</c:v>
                </c:pt>
                <c:pt idx="4977">
                  <c:v>378568.92953700019</c:v>
                </c:pt>
                <c:pt idx="4978">
                  <c:v>378558.78487322899</c:v>
                </c:pt>
                <c:pt idx="4979">
                  <c:v>378533.03186251153</c:v>
                </c:pt>
                <c:pt idx="4980">
                  <c:v>378519.03717930563</c:v>
                </c:pt>
                <c:pt idx="4981">
                  <c:v>378509.7448316295</c:v>
                </c:pt>
                <c:pt idx="4982">
                  <c:v>378503.08783576748</c:v>
                </c:pt>
                <c:pt idx="4983">
                  <c:v>378488.59310555545</c:v>
                </c:pt>
                <c:pt idx="4984">
                  <c:v>378483.73761090368</c:v>
                </c:pt>
                <c:pt idx="4985">
                  <c:v>378468.97663308575</c:v>
                </c:pt>
                <c:pt idx="4986">
                  <c:v>378458.22413455602</c:v>
                </c:pt>
                <c:pt idx="4987">
                  <c:v>378447.93680961366</c:v>
                </c:pt>
                <c:pt idx="4988">
                  <c:v>378495.09502172709</c:v>
                </c:pt>
                <c:pt idx="4989">
                  <c:v>378495.87313942093</c:v>
                </c:pt>
                <c:pt idx="4990">
                  <c:v>378487.77336990216</c:v>
                </c:pt>
                <c:pt idx="4991">
                  <c:v>378478.94503645966</c:v>
                </c:pt>
                <c:pt idx="4992">
                  <c:v>378473.37140836992</c:v>
                </c:pt>
                <c:pt idx="4993">
                  <c:v>378500.47282947524</c:v>
                </c:pt>
                <c:pt idx="4994">
                  <c:v>378492.58620169008</c:v>
                </c:pt>
                <c:pt idx="4995">
                  <c:v>378486.81440277869</c:v>
                </c:pt>
                <c:pt idx="4996">
                  <c:v>378497.34597087413</c:v>
                </c:pt>
                <c:pt idx="4997">
                  <c:v>378538.4923063959</c:v>
                </c:pt>
                <c:pt idx="4998">
                  <c:v>378630.37637790083</c:v>
                </c:pt>
                <c:pt idx="4999">
                  <c:v>378621.18333918042</c:v>
                </c:pt>
                <c:pt idx="5000">
                  <c:v>378841.08123208297</c:v>
                </c:pt>
                <c:pt idx="5001">
                  <c:v>378840.72939657461</c:v>
                </c:pt>
                <c:pt idx="5002">
                  <c:v>378858.44920168089</c:v>
                </c:pt>
                <c:pt idx="5003">
                  <c:v>378938.47168594145</c:v>
                </c:pt>
                <c:pt idx="5004">
                  <c:v>378960.79123012751</c:v>
                </c:pt>
                <c:pt idx="5005">
                  <c:v>378941.40054333635</c:v>
                </c:pt>
                <c:pt idx="5006">
                  <c:v>379170.68423009751</c:v>
                </c:pt>
                <c:pt idx="5007">
                  <c:v>379105.32044502604</c:v>
                </c:pt>
                <c:pt idx="5008">
                  <c:v>379162.23984393931</c:v>
                </c:pt>
                <c:pt idx="5009">
                  <c:v>379148.27964411344</c:v>
                </c:pt>
                <c:pt idx="5010">
                  <c:v>379152.11718647287</c:v>
                </c:pt>
                <c:pt idx="5011">
                  <c:v>379184.88330787944</c:v>
                </c:pt>
                <c:pt idx="5012">
                  <c:v>379246.24037863943</c:v>
                </c:pt>
                <c:pt idx="5013">
                  <c:v>379278.43111866841</c:v>
                </c:pt>
                <c:pt idx="5014">
                  <c:v>379270.77339191688</c:v>
                </c:pt>
                <c:pt idx="5015">
                  <c:v>379261.78485523706</c:v>
                </c:pt>
                <c:pt idx="5016">
                  <c:v>379287.42607551493</c:v>
                </c:pt>
                <c:pt idx="5017">
                  <c:v>379302.4450873122</c:v>
                </c:pt>
                <c:pt idx="5018">
                  <c:v>379293.68164863135</c:v>
                </c:pt>
                <c:pt idx="5019">
                  <c:v>379287.59329303034</c:v>
                </c:pt>
                <c:pt idx="5020">
                  <c:v>379352.29899566318</c:v>
                </c:pt>
                <c:pt idx="5021">
                  <c:v>379473.61472004972</c:v>
                </c:pt>
                <c:pt idx="5022">
                  <c:v>379462.2276911388</c:v>
                </c:pt>
                <c:pt idx="5023">
                  <c:v>379472.71208317403</c:v>
                </c:pt>
                <c:pt idx="5024">
                  <c:v>379629.02057635551</c:v>
                </c:pt>
                <c:pt idx="5025">
                  <c:v>379607.63905737206</c:v>
                </c:pt>
                <c:pt idx="5026">
                  <c:v>379589.59056327242</c:v>
                </c:pt>
                <c:pt idx="5027">
                  <c:v>379565.16468538647</c:v>
                </c:pt>
                <c:pt idx="5028">
                  <c:v>379532.17944600998</c:v>
                </c:pt>
                <c:pt idx="5029">
                  <c:v>379578.51745765255</c:v>
                </c:pt>
                <c:pt idx="5030">
                  <c:v>379598.54459127877</c:v>
                </c:pt>
                <c:pt idx="5031">
                  <c:v>379602.23435925681</c:v>
                </c:pt>
                <c:pt idx="5032">
                  <c:v>379607.1695254565</c:v>
                </c:pt>
                <c:pt idx="5033">
                  <c:v>379610.40715111938</c:v>
                </c:pt>
                <c:pt idx="5034">
                  <c:v>379585.11924964841</c:v>
                </c:pt>
                <c:pt idx="5035">
                  <c:v>379568.7530194922</c:v>
                </c:pt>
                <c:pt idx="5036">
                  <c:v>379643.8759810144</c:v>
                </c:pt>
                <c:pt idx="5037">
                  <c:v>379632.37481851538</c:v>
                </c:pt>
                <c:pt idx="5038">
                  <c:v>379626.95656829485</c:v>
                </c:pt>
                <c:pt idx="5039">
                  <c:v>379617.64007168968</c:v>
                </c:pt>
                <c:pt idx="5040">
                  <c:v>379618.50425727654</c:v>
                </c:pt>
                <c:pt idx="5041">
                  <c:v>379610.14239023591</c:v>
                </c:pt>
                <c:pt idx="5042">
                  <c:v>379604.14156728017</c:v>
                </c:pt>
                <c:pt idx="5043">
                  <c:v>379596.10648310394</c:v>
                </c:pt>
                <c:pt idx="5044">
                  <c:v>379594.48552634049</c:v>
                </c:pt>
                <c:pt idx="5045">
                  <c:v>379631.41327901121</c:v>
                </c:pt>
                <c:pt idx="5046">
                  <c:v>379620.16710013855</c:v>
                </c:pt>
                <c:pt idx="5047">
                  <c:v>379725.20961363433</c:v>
                </c:pt>
                <c:pt idx="5048">
                  <c:v>379854.93935812451</c:v>
                </c:pt>
                <c:pt idx="5049">
                  <c:v>379888.39764093573</c:v>
                </c:pt>
                <c:pt idx="5050">
                  <c:v>379959.71814584912</c:v>
                </c:pt>
                <c:pt idx="5051">
                  <c:v>379989.79856832558</c:v>
                </c:pt>
                <c:pt idx="5052">
                  <c:v>379949.3263206252</c:v>
                </c:pt>
                <c:pt idx="5053">
                  <c:v>379951.97362803423</c:v>
                </c:pt>
                <c:pt idx="5054">
                  <c:v>379947.99211337738</c:v>
                </c:pt>
                <c:pt idx="5055">
                  <c:v>379949.03167629131</c:v>
                </c:pt>
                <c:pt idx="5056">
                  <c:v>379951.20809841313</c:v>
                </c:pt>
                <c:pt idx="5057">
                  <c:v>379932.8460538896</c:v>
                </c:pt>
                <c:pt idx="5058">
                  <c:v>379942.34255264763</c:v>
                </c:pt>
                <c:pt idx="5059">
                  <c:v>379923.41578699765</c:v>
                </c:pt>
                <c:pt idx="5060">
                  <c:v>379908.91719530738</c:v>
                </c:pt>
                <c:pt idx="5061">
                  <c:v>379896.72294545965</c:v>
                </c:pt>
                <c:pt idx="5062">
                  <c:v>379890.62572899053</c:v>
                </c:pt>
                <c:pt idx="5063">
                  <c:v>379883.71118978568</c:v>
                </c:pt>
                <c:pt idx="5064">
                  <c:v>379877.35215238103</c:v>
                </c:pt>
                <c:pt idx="5065">
                  <c:v>379872.94215221499</c:v>
                </c:pt>
                <c:pt idx="5066">
                  <c:v>379877.32491076237</c:v>
                </c:pt>
                <c:pt idx="5067">
                  <c:v>379870.22824859893</c:v>
                </c:pt>
                <c:pt idx="5068">
                  <c:v>379869.83487495774</c:v>
                </c:pt>
                <c:pt idx="5069">
                  <c:v>379885.43824585434</c:v>
                </c:pt>
                <c:pt idx="5070">
                  <c:v>379875.31453529402</c:v>
                </c:pt>
                <c:pt idx="5071">
                  <c:v>379867.65646530688</c:v>
                </c:pt>
                <c:pt idx="5072">
                  <c:v>379960.17462490121</c:v>
                </c:pt>
                <c:pt idx="5073">
                  <c:v>379935.11254975252</c:v>
                </c:pt>
                <c:pt idx="5074">
                  <c:v>379922.23065232032</c:v>
                </c:pt>
                <c:pt idx="5075">
                  <c:v>379901.58919277822</c:v>
                </c:pt>
                <c:pt idx="5076">
                  <c:v>379894.1929876699</c:v>
                </c:pt>
                <c:pt idx="5077">
                  <c:v>379876.4709639136</c:v>
                </c:pt>
                <c:pt idx="5078">
                  <c:v>379859.42648059723</c:v>
                </c:pt>
                <c:pt idx="5079">
                  <c:v>379841.70540730556</c:v>
                </c:pt>
                <c:pt idx="5080">
                  <c:v>379845.30838976271</c:v>
                </c:pt>
                <c:pt idx="5081">
                  <c:v>379826.71561949869</c:v>
                </c:pt>
                <c:pt idx="5082">
                  <c:v>379820.85206227633</c:v>
                </c:pt>
                <c:pt idx="5083">
                  <c:v>379807.57924573874</c:v>
                </c:pt>
                <c:pt idx="5084">
                  <c:v>379825.54493312555</c:v>
                </c:pt>
                <c:pt idx="5085">
                  <c:v>379812.82218443579</c:v>
                </c:pt>
                <c:pt idx="5086">
                  <c:v>379807.61097938597</c:v>
                </c:pt>
                <c:pt idx="5087">
                  <c:v>379800.54816314584</c:v>
                </c:pt>
                <c:pt idx="5088">
                  <c:v>379794.28340503376</c:v>
                </c:pt>
                <c:pt idx="5089">
                  <c:v>379787.97881536355</c:v>
                </c:pt>
                <c:pt idx="5090">
                  <c:v>379781.59772728937</c:v>
                </c:pt>
                <c:pt idx="5091">
                  <c:v>379775.57144800643</c:v>
                </c:pt>
                <c:pt idx="5092">
                  <c:v>379769.79330616811</c:v>
                </c:pt>
                <c:pt idx="5093">
                  <c:v>379791.99634813669</c:v>
                </c:pt>
                <c:pt idx="5094">
                  <c:v>379807.79381288012</c:v>
                </c:pt>
                <c:pt idx="5095">
                  <c:v>379877.76898531587</c:v>
                </c:pt>
                <c:pt idx="5096">
                  <c:v>379890.52987878787</c:v>
                </c:pt>
                <c:pt idx="5097">
                  <c:v>379927.01592261769</c:v>
                </c:pt>
                <c:pt idx="5098">
                  <c:v>379976.16112260666</c:v>
                </c:pt>
                <c:pt idx="5099">
                  <c:v>380009.06203645957</c:v>
                </c:pt>
                <c:pt idx="5100">
                  <c:v>379996.39016666746</c:v>
                </c:pt>
                <c:pt idx="5101">
                  <c:v>379973.51582884899</c:v>
                </c:pt>
                <c:pt idx="5102">
                  <c:v>379952.64372649073</c:v>
                </c:pt>
                <c:pt idx="5103">
                  <c:v>379939.43600186316</c:v>
                </c:pt>
                <c:pt idx="5104">
                  <c:v>379922.5704059634</c:v>
                </c:pt>
                <c:pt idx="5105">
                  <c:v>379905.17791772884</c:v>
                </c:pt>
                <c:pt idx="5106">
                  <c:v>379889.51520358736</c:v>
                </c:pt>
                <c:pt idx="5107">
                  <c:v>379878.30374754901</c:v>
                </c:pt>
                <c:pt idx="5108">
                  <c:v>379995.3207211112</c:v>
                </c:pt>
                <c:pt idx="5109">
                  <c:v>379986.40994646144</c:v>
                </c:pt>
                <c:pt idx="5110">
                  <c:v>379983.65847674181</c:v>
                </c:pt>
                <c:pt idx="5111">
                  <c:v>379976.94317740441</c:v>
                </c:pt>
                <c:pt idx="5112">
                  <c:v>379984.86546977883</c:v>
                </c:pt>
                <c:pt idx="5113">
                  <c:v>380010.52231580735</c:v>
                </c:pt>
                <c:pt idx="5114">
                  <c:v>380006.14225210733</c:v>
                </c:pt>
                <c:pt idx="5115">
                  <c:v>380169.80087805109</c:v>
                </c:pt>
                <c:pt idx="5116">
                  <c:v>380356.94088077714</c:v>
                </c:pt>
                <c:pt idx="5117">
                  <c:v>381139.41802876774</c:v>
                </c:pt>
                <c:pt idx="5118">
                  <c:v>381219.77444160799</c:v>
                </c:pt>
                <c:pt idx="5119">
                  <c:v>381215.65478701761</c:v>
                </c:pt>
                <c:pt idx="5120">
                  <c:v>381293.79736070882</c:v>
                </c:pt>
                <c:pt idx="5121">
                  <c:v>381277.64205810573</c:v>
                </c:pt>
                <c:pt idx="5122">
                  <c:v>381334.39299329696</c:v>
                </c:pt>
                <c:pt idx="5123">
                  <c:v>381337.91086526873</c:v>
                </c:pt>
                <c:pt idx="5124">
                  <c:v>381312.24123443797</c:v>
                </c:pt>
                <c:pt idx="5125">
                  <c:v>381289.39111466653</c:v>
                </c:pt>
                <c:pt idx="5126">
                  <c:v>381266.07741220138</c:v>
                </c:pt>
                <c:pt idx="5127">
                  <c:v>381257.83067216689</c:v>
                </c:pt>
                <c:pt idx="5128">
                  <c:v>381267.55849013175</c:v>
                </c:pt>
                <c:pt idx="5129">
                  <c:v>381254.65170897724</c:v>
                </c:pt>
                <c:pt idx="5130">
                  <c:v>381239.91822657338</c:v>
                </c:pt>
                <c:pt idx="5131">
                  <c:v>381225.40154432529</c:v>
                </c:pt>
                <c:pt idx="5132">
                  <c:v>381255.11654940585</c:v>
                </c:pt>
                <c:pt idx="5133">
                  <c:v>381242.42422737594</c:v>
                </c:pt>
                <c:pt idx="5134">
                  <c:v>381235.97584427887</c:v>
                </c:pt>
                <c:pt idx="5135">
                  <c:v>381227.77799750539</c:v>
                </c:pt>
                <c:pt idx="5136">
                  <c:v>381222.50277367339</c:v>
                </c:pt>
                <c:pt idx="5137">
                  <c:v>381216.75397658296</c:v>
                </c:pt>
                <c:pt idx="5138">
                  <c:v>381214.82800384489</c:v>
                </c:pt>
                <c:pt idx="5139">
                  <c:v>381209.99897447933</c:v>
                </c:pt>
                <c:pt idx="5140">
                  <c:v>381204.03090854548</c:v>
                </c:pt>
                <c:pt idx="5141">
                  <c:v>381281.22061310103</c:v>
                </c:pt>
                <c:pt idx="5142">
                  <c:v>381265.3796127105</c:v>
                </c:pt>
                <c:pt idx="5143">
                  <c:v>381256.65734269883</c:v>
                </c:pt>
                <c:pt idx="5144">
                  <c:v>381248.47374795395</c:v>
                </c:pt>
                <c:pt idx="5145">
                  <c:v>381267.15609420848</c:v>
                </c:pt>
                <c:pt idx="5146">
                  <c:v>381250.78826736665</c:v>
                </c:pt>
                <c:pt idx="5147">
                  <c:v>381255.6648109557</c:v>
                </c:pt>
                <c:pt idx="5148">
                  <c:v>381261.96707276389</c:v>
                </c:pt>
                <c:pt idx="5149">
                  <c:v>381243.6069673631</c:v>
                </c:pt>
                <c:pt idx="5150">
                  <c:v>381237.23469929292</c:v>
                </c:pt>
                <c:pt idx="5151">
                  <c:v>381251.91423404572</c:v>
                </c:pt>
                <c:pt idx="5152">
                  <c:v>381250.61661991681</c:v>
                </c:pt>
                <c:pt idx="5153">
                  <c:v>381250.42902476847</c:v>
                </c:pt>
                <c:pt idx="5154">
                  <c:v>381277.36896091519</c:v>
                </c:pt>
                <c:pt idx="5155">
                  <c:v>381259.40319896658</c:v>
                </c:pt>
                <c:pt idx="5156">
                  <c:v>381275.30305245484</c:v>
                </c:pt>
                <c:pt idx="5157">
                  <c:v>381262.79450427135</c:v>
                </c:pt>
                <c:pt idx="5158">
                  <c:v>381255.31721534405</c:v>
                </c:pt>
                <c:pt idx="5159">
                  <c:v>381266.49414365663</c:v>
                </c:pt>
                <c:pt idx="5160">
                  <c:v>381280.70723557269</c:v>
                </c:pt>
                <c:pt idx="5161">
                  <c:v>381288.37775211426</c:v>
                </c:pt>
                <c:pt idx="5162">
                  <c:v>381307.18997999071</c:v>
                </c:pt>
                <c:pt idx="5163">
                  <c:v>381301.55646525393</c:v>
                </c:pt>
                <c:pt idx="5164">
                  <c:v>381313.55332269979</c:v>
                </c:pt>
                <c:pt idx="5165">
                  <c:v>381313.61667553871</c:v>
                </c:pt>
                <c:pt idx="5166">
                  <c:v>381300.13233562681</c:v>
                </c:pt>
                <c:pt idx="5167">
                  <c:v>381291.09725018067</c:v>
                </c:pt>
                <c:pt idx="5168">
                  <c:v>381287.50183575065</c:v>
                </c:pt>
                <c:pt idx="5169">
                  <c:v>381270.6725266088</c:v>
                </c:pt>
                <c:pt idx="5170">
                  <c:v>381257.37600262527</c:v>
                </c:pt>
                <c:pt idx="5171">
                  <c:v>381347.22838323528</c:v>
                </c:pt>
                <c:pt idx="5172">
                  <c:v>381320.15634902869</c:v>
                </c:pt>
                <c:pt idx="5173">
                  <c:v>381297.99953351746</c:v>
                </c:pt>
                <c:pt idx="5174">
                  <c:v>381251.68997695891</c:v>
                </c:pt>
                <c:pt idx="5175">
                  <c:v>381272.64417785703</c:v>
                </c:pt>
                <c:pt idx="5176">
                  <c:v>381241.78002194496</c:v>
                </c:pt>
                <c:pt idx="5177">
                  <c:v>381190.77102527773</c:v>
                </c:pt>
                <c:pt idx="5178">
                  <c:v>381142.62409989396</c:v>
                </c:pt>
                <c:pt idx="5179">
                  <c:v>381127.76290128549</c:v>
                </c:pt>
                <c:pt idx="5180">
                  <c:v>381119.55136072618</c:v>
                </c:pt>
                <c:pt idx="5181">
                  <c:v>381111.15678711061</c:v>
                </c:pt>
                <c:pt idx="5182">
                  <c:v>381148.04258535936</c:v>
                </c:pt>
                <c:pt idx="5183">
                  <c:v>381139.4207609006</c:v>
                </c:pt>
                <c:pt idx="5184">
                  <c:v>381131.9981629994</c:v>
                </c:pt>
                <c:pt idx="5185">
                  <c:v>381143.30830190663</c:v>
                </c:pt>
                <c:pt idx="5186">
                  <c:v>381163.98455268482</c:v>
                </c:pt>
                <c:pt idx="5187">
                  <c:v>381155.70409593172</c:v>
                </c:pt>
                <c:pt idx="5188">
                  <c:v>381148.7765636855</c:v>
                </c:pt>
                <c:pt idx="5189">
                  <c:v>381141.71624566073</c:v>
                </c:pt>
                <c:pt idx="5190">
                  <c:v>381132.46762748406</c:v>
                </c:pt>
                <c:pt idx="5191">
                  <c:v>381123.31893237086</c:v>
                </c:pt>
                <c:pt idx="5192">
                  <c:v>381121.82138054457</c:v>
                </c:pt>
                <c:pt idx="5193">
                  <c:v>381110.55821349553</c:v>
                </c:pt>
                <c:pt idx="5194">
                  <c:v>381111.56170079228</c:v>
                </c:pt>
                <c:pt idx="5195">
                  <c:v>381087.47602804226</c:v>
                </c:pt>
                <c:pt idx="5196">
                  <c:v>381117.45344317501</c:v>
                </c:pt>
                <c:pt idx="5197">
                  <c:v>381117.05592112377</c:v>
                </c:pt>
                <c:pt idx="5198">
                  <c:v>381097.18556488329</c:v>
                </c:pt>
                <c:pt idx="5199">
                  <c:v>381162.95004378859</c:v>
                </c:pt>
                <c:pt idx="5200">
                  <c:v>381155.85173598689</c:v>
                </c:pt>
                <c:pt idx="5201">
                  <c:v>381147.2166369757</c:v>
                </c:pt>
                <c:pt idx="5202">
                  <c:v>381130.51959387254</c:v>
                </c:pt>
                <c:pt idx="5203">
                  <c:v>381118.28269449895</c:v>
                </c:pt>
                <c:pt idx="5204">
                  <c:v>381207.56692321593</c:v>
                </c:pt>
                <c:pt idx="5205">
                  <c:v>381196.88387063221</c:v>
                </c:pt>
                <c:pt idx="5206">
                  <c:v>381190.70329100668</c:v>
                </c:pt>
                <c:pt idx="5207">
                  <c:v>381185.6530336389</c:v>
                </c:pt>
                <c:pt idx="5208">
                  <c:v>381177.68613066257</c:v>
                </c:pt>
                <c:pt idx="5209">
                  <c:v>381192.55339560297</c:v>
                </c:pt>
                <c:pt idx="5210">
                  <c:v>381213.06201843615</c:v>
                </c:pt>
                <c:pt idx="5211">
                  <c:v>381220.57322633546</c:v>
                </c:pt>
                <c:pt idx="5212">
                  <c:v>381266.23308529943</c:v>
                </c:pt>
                <c:pt idx="5213">
                  <c:v>381299.84671999537</c:v>
                </c:pt>
                <c:pt idx="5214">
                  <c:v>381305.83356564416</c:v>
                </c:pt>
                <c:pt idx="5215">
                  <c:v>381364.69183971558</c:v>
                </c:pt>
                <c:pt idx="5216">
                  <c:v>381356.47341014142</c:v>
                </c:pt>
                <c:pt idx="5217">
                  <c:v>381380.8397372585</c:v>
                </c:pt>
                <c:pt idx="5218">
                  <c:v>381375.26036104746</c:v>
                </c:pt>
                <c:pt idx="5219">
                  <c:v>381354.00517108722</c:v>
                </c:pt>
                <c:pt idx="5220">
                  <c:v>381361.08002216474</c:v>
                </c:pt>
                <c:pt idx="5221">
                  <c:v>381366.06342135213</c:v>
                </c:pt>
                <c:pt idx="5222">
                  <c:v>381348.42242829234</c:v>
                </c:pt>
                <c:pt idx="5223">
                  <c:v>381333.84529124585</c:v>
                </c:pt>
                <c:pt idx="5224">
                  <c:v>381332.10740148835</c:v>
                </c:pt>
                <c:pt idx="5225">
                  <c:v>381321.27185234346</c:v>
                </c:pt>
                <c:pt idx="5226">
                  <c:v>381308.43805061659</c:v>
                </c:pt>
                <c:pt idx="5227">
                  <c:v>381296.77203494165</c:v>
                </c:pt>
                <c:pt idx="5228">
                  <c:v>381382.42740428977</c:v>
                </c:pt>
                <c:pt idx="5229">
                  <c:v>381369.38954891067</c:v>
                </c:pt>
                <c:pt idx="5230">
                  <c:v>381365.65061723592</c:v>
                </c:pt>
                <c:pt idx="5231">
                  <c:v>381359.54726995004</c:v>
                </c:pt>
                <c:pt idx="5232">
                  <c:v>381353.01249803446</c:v>
                </c:pt>
                <c:pt idx="5233">
                  <c:v>381346.53893761116</c:v>
                </c:pt>
                <c:pt idx="5234">
                  <c:v>381340.88015500741</c:v>
                </c:pt>
                <c:pt idx="5235">
                  <c:v>381348.02133067633</c:v>
                </c:pt>
                <c:pt idx="5236">
                  <c:v>381344.19810377486</c:v>
                </c:pt>
                <c:pt idx="5237">
                  <c:v>381406.82208935422</c:v>
                </c:pt>
                <c:pt idx="5238">
                  <c:v>381394.07027008338</c:v>
                </c:pt>
                <c:pt idx="5239">
                  <c:v>381386.54178292194</c:v>
                </c:pt>
                <c:pt idx="5240">
                  <c:v>381400.97040288639</c:v>
                </c:pt>
                <c:pt idx="5241">
                  <c:v>381476.14691101841</c:v>
                </c:pt>
                <c:pt idx="5242">
                  <c:v>381463.13331704889</c:v>
                </c:pt>
                <c:pt idx="5243">
                  <c:v>381442.58223098045</c:v>
                </c:pt>
                <c:pt idx="5244">
                  <c:v>381596.48221131472</c:v>
                </c:pt>
                <c:pt idx="5245">
                  <c:v>381573.13785115408</c:v>
                </c:pt>
                <c:pt idx="5246">
                  <c:v>381644.07380408433</c:v>
                </c:pt>
                <c:pt idx="5247">
                  <c:v>381689.05801003001</c:v>
                </c:pt>
                <c:pt idx="5248">
                  <c:v>381861.37398707785</c:v>
                </c:pt>
                <c:pt idx="5249">
                  <c:v>381891.95417662966</c:v>
                </c:pt>
                <c:pt idx="5250">
                  <c:v>381881.46844360052</c:v>
                </c:pt>
                <c:pt idx="5251">
                  <c:v>381875.8378158327</c:v>
                </c:pt>
                <c:pt idx="5252">
                  <c:v>381916.90995044977</c:v>
                </c:pt>
                <c:pt idx="5253">
                  <c:v>381983.80869195506</c:v>
                </c:pt>
                <c:pt idx="5254">
                  <c:v>381978.21343520237</c:v>
                </c:pt>
                <c:pt idx="5255">
                  <c:v>381975.47982612235</c:v>
                </c:pt>
                <c:pt idx="5256">
                  <c:v>381972.6513398196</c:v>
                </c:pt>
                <c:pt idx="5257">
                  <c:v>381951.53383533255</c:v>
                </c:pt>
                <c:pt idx="5258">
                  <c:v>381946.24786563771</c:v>
                </c:pt>
                <c:pt idx="5259">
                  <c:v>381943.84925845062</c:v>
                </c:pt>
                <c:pt idx="5260">
                  <c:v>381959.26622097578</c:v>
                </c:pt>
                <c:pt idx="5261">
                  <c:v>381952.25118146534</c:v>
                </c:pt>
                <c:pt idx="5262">
                  <c:v>381976.19882211438</c:v>
                </c:pt>
                <c:pt idx="5263">
                  <c:v>382032.98041942163</c:v>
                </c:pt>
                <c:pt idx="5264">
                  <c:v>382277.79497996834</c:v>
                </c:pt>
                <c:pt idx="5265">
                  <c:v>382443.75053257251</c:v>
                </c:pt>
                <c:pt idx="5266">
                  <c:v>382425.59682400001</c:v>
                </c:pt>
                <c:pt idx="5267">
                  <c:v>382405.53268655029</c:v>
                </c:pt>
                <c:pt idx="5268">
                  <c:v>382398.20787524147</c:v>
                </c:pt>
                <c:pt idx="5269">
                  <c:v>382378.43476961018</c:v>
                </c:pt>
                <c:pt idx="5270">
                  <c:v>382357.3624278417</c:v>
                </c:pt>
                <c:pt idx="5271">
                  <c:v>382351.56385737256</c:v>
                </c:pt>
                <c:pt idx="5272">
                  <c:v>382354.48707090534</c:v>
                </c:pt>
                <c:pt idx="5273">
                  <c:v>382343.05790500459</c:v>
                </c:pt>
                <c:pt idx="5274">
                  <c:v>382332.0722673409</c:v>
                </c:pt>
                <c:pt idx="5275">
                  <c:v>382320.35881428665</c:v>
                </c:pt>
                <c:pt idx="5276">
                  <c:v>382447.08074734686</c:v>
                </c:pt>
                <c:pt idx="5277">
                  <c:v>382446.99590480095</c:v>
                </c:pt>
                <c:pt idx="5278">
                  <c:v>382441.03035495791</c:v>
                </c:pt>
                <c:pt idx="5279">
                  <c:v>382471.13885146804</c:v>
                </c:pt>
                <c:pt idx="5280">
                  <c:v>382477.55695753393</c:v>
                </c:pt>
                <c:pt idx="5281">
                  <c:v>382495.06373576168</c:v>
                </c:pt>
                <c:pt idx="5282">
                  <c:v>382529.41438927199</c:v>
                </c:pt>
                <c:pt idx="5283">
                  <c:v>382528.15867006441</c:v>
                </c:pt>
                <c:pt idx="5284">
                  <c:v>382524.96830550238</c:v>
                </c:pt>
                <c:pt idx="5285">
                  <c:v>382560.01030461321</c:v>
                </c:pt>
                <c:pt idx="5286">
                  <c:v>382550.83240567858</c:v>
                </c:pt>
                <c:pt idx="5287">
                  <c:v>382540.39348943799</c:v>
                </c:pt>
                <c:pt idx="5288">
                  <c:v>382532.04007185454</c:v>
                </c:pt>
                <c:pt idx="5289">
                  <c:v>382634.44851936249</c:v>
                </c:pt>
                <c:pt idx="5290">
                  <c:v>382716.77721903258</c:v>
                </c:pt>
                <c:pt idx="5291">
                  <c:v>382692.86129459535</c:v>
                </c:pt>
                <c:pt idx="5292">
                  <c:v>382671.93050130497</c:v>
                </c:pt>
                <c:pt idx="5293">
                  <c:v>382650.86973910109</c:v>
                </c:pt>
                <c:pt idx="5294">
                  <c:v>382634.44548501243</c:v>
                </c:pt>
                <c:pt idx="5295">
                  <c:v>382624.58990075561</c:v>
                </c:pt>
                <c:pt idx="5296">
                  <c:v>382619.21900941501</c:v>
                </c:pt>
                <c:pt idx="5297">
                  <c:v>382601.82848688547</c:v>
                </c:pt>
                <c:pt idx="5298">
                  <c:v>382587.15146820864</c:v>
                </c:pt>
                <c:pt idx="5299">
                  <c:v>382573.77224936365</c:v>
                </c:pt>
                <c:pt idx="5300">
                  <c:v>382708.59206004615</c:v>
                </c:pt>
                <c:pt idx="5301">
                  <c:v>382692.59618529468</c:v>
                </c:pt>
                <c:pt idx="5302">
                  <c:v>382686.64977827907</c:v>
                </c:pt>
                <c:pt idx="5303">
                  <c:v>382684.89755042217</c:v>
                </c:pt>
                <c:pt idx="5304">
                  <c:v>382676.70170357311</c:v>
                </c:pt>
                <c:pt idx="5305">
                  <c:v>382710.33902742231</c:v>
                </c:pt>
                <c:pt idx="5306">
                  <c:v>382703.59153270343</c:v>
                </c:pt>
                <c:pt idx="5307">
                  <c:v>382696.39331299276</c:v>
                </c:pt>
                <c:pt idx="5308">
                  <c:v>382693.57180018327</c:v>
                </c:pt>
                <c:pt idx="5309">
                  <c:v>382750.76712473057</c:v>
                </c:pt>
                <c:pt idx="5310">
                  <c:v>382740.16886166757</c:v>
                </c:pt>
                <c:pt idx="5311">
                  <c:v>382733.30822955904</c:v>
                </c:pt>
                <c:pt idx="5312">
                  <c:v>382801.49336818093</c:v>
                </c:pt>
                <c:pt idx="5313">
                  <c:v>382813.65210191387</c:v>
                </c:pt>
                <c:pt idx="5314">
                  <c:v>382828.65828252444</c:v>
                </c:pt>
                <c:pt idx="5315">
                  <c:v>382807.07262019633</c:v>
                </c:pt>
                <c:pt idx="5316">
                  <c:v>382809.30849576066</c:v>
                </c:pt>
                <c:pt idx="5317">
                  <c:v>382810.27043368947</c:v>
                </c:pt>
                <c:pt idx="5318">
                  <c:v>382811.44475666649</c:v>
                </c:pt>
                <c:pt idx="5319">
                  <c:v>382779.78221404308</c:v>
                </c:pt>
                <c:pt idx="5320">
                  <c:v>382779.78221404308</c:v>
                </c:pt>
                <c:pt idx="5321">
                  <c:v>382776.72437167267</c:v>
                </c:pt>
                <c:pt idx="5322">
                  <c:v>382762.27625786484</c:v>
                </c:pt>
                <c:pt idx="5323">
                  <c:v>382657.2868080294</c:v>
                </c:pt>
                <c:pt idx="5324">
                  <c:v>382835.74031895999</c:v>
                </c:pt>
                <c:pt idx="5325">
                  <c:v>382821.14147073269</c:v>
                </c:pt>
                <c:pt idx="5326">
                  <c:v>382815.49615029275</c:v>
                </c:pt>
                <c:pt idx="5327">
                  <c:v>382810.75542699563</c:v>
                </c:pt>
                <c:pt idx="5328">
                  <c:v>382809.8019807259</c:v>
                </c:pt>
                <c:pt idx="5329">
                  <c:v>382805.53867622808</c:v>
                </c:pt>
                <c:pt idx="5330">
                  <c:v>382800.29922858014</c:v>
                </c:pt>
                <c:pt idx="5331">
                  <c:v>382794.43254864356</c:v>
                </c:pt>
                <c:pt idx="5332">
                  <c:v>382832.16614414653</c:v>
                </c:pt>
                <c:pt idx="5333">
                  <c:v>382906.79865420726</c:v>
                </c:pt>
                <c:pt idx="5334">
                  <c:v>382896.09453523869</c:v>
                </c:pt>
                <c:pt idx="5335">
                  <c:v>382887.784741432</c:v>
                </c:pt>
                <c:pt idx="5336">
                  <c:v>382897.57835491456</c:v>
                </c:pt>
                <c:pt idx="5337">
                  <c:v>382954.23105263518</c:v>
                </c:pt>
                <c:pt idx="5338">
                  <c:v>383031.57922006142</c:v>
                </c:pt>
                <c:pt idx="5339">
                  <c:v>383018.59378258639</c:v>
                </c:pt>
                <c:pt idx="5340">
                  <c:v>383015.0107634929</c:v>
                </c:pt>
                <c:pt idx="5341">
                  <c:v>382990.75176516315</c:v>
                </c:pt>
                <c:pt idx="5342">
                  <c:v>382974.65420677542</c:v>
                </c:pt>
                <c:pt idx="5343">
                  <c:v>382961.94793420681</c:v>
                </c:pt>
                <c:pt idx="5344">
                  <c:v>382957.5868796389</c:v>
                </c:pt>
                <c:pt idx="5345">
                  <c:v>382945.67701600853</c:v>
                </c:pt>
                <c:pt idx="5346">
                  <c:v>382976.76829106285</c:v>
                </c:pt>
                <c:pt idx="5347">
                  <c:v>382962.12084973342</c:v>
                </c:pt>
                <c:pt idx="5348">
                  <c:v>382999.94959967671</c:v>
                </c:pt>
                <c:pt idx="5349">
                  <c:v>382983.50443601317</c:v>
                </c:pt>
                <c:pt idx="5350">
                  <c:v>382977.63424963003</c:v>
                </c:pt>
                <c:pt idx="5351">
                  <c:v>382969.8708974389</c:v>
                </c:pt>
                <c:pt idx="5352">
                  <c:v>382961.96246698679</c:v>
                </c:pt>
                <c:pt idx="5353">
                  <c:v>382957.06644116697</c:v>
                </c:pt>
                <c:pt idx="5354">
                  <c:v>382950.69100550073</c:v>
                </c:pt>
                <c:pt idx="5355">
                  <c:v>382945.32861937117</c:v>
                </c:pt>
                <c:pt idx="5356">
                  <c:v>383140.72145099338</c:v>
                </c:pt>
                <c:pt idx="5357">
                  <c:v>383133.13087486214</c:v>
                </c:pt>
                <c:pt idx="5358">
                  <c:v>383123.79766055319</c:v>
                </c:pt>
                <c:pt idx="5359">
                  <c:v>383112.91105338646</c:v>
                </c:pt>
                <c:pt idx="5360">
                  <c:v>383104.71027947753</c:v>
                </c:pt>
                <c:pt idx="5361">
                  <c:v>383091.1741645041</c:v>
                </c:pt>
                <c:pt idx="5362">
                  <c:v>383077.83746151743</c:v>
                </c:pt>
                <c:pt idx="5363">
                  <c:v>383057.75406683789</c:v>
                </c:pt>
                <c:pt idx="5364">
                  <c:v>383268.81920856325</c:v>
                </c:pt>
                <c:pt idx="5365">
                  <c:v>383278.47191524471</c:v>
                </c:pt>
                <c:pt idx="5366">
                  <c:v>383379.20650039648</c:v>
                </c:pt>
                <c:pt idx="5367">
                  <c:v>383361.85901996266</c:v>
                </c:pt>
                <c:pt idx="5368">
                  <c:v>383446.72562170285</c:v>
                </c:pt>
                <c:pt idx="5369">
                  <c:v>383428.28558875411</c:v>
                </c:pt>
                <c:pt idx="5370">
                  <c:v>383416.04748623993</c:v>
                </c:pt>
                <c:pt idx="5371">
                  <c:v>383461.42352178507</c:v>
                </c:pt>
                <c:pt idx="5372">
                  <c:v>383502.17083645682</c:v>
                </c:pt>
                <c:pt idx="5373">
                  <c:v>383489.36585663853</c:v>
                </c:pt>
                <c:pt idx="5374">
                  <c:v>383484.88118311233</c:v>
                </c:pt>
                <c:pt idx="5375">
                  <c:v>383477.22659214289</c:v>
                </c:pt>
                <c:pt idx="5376">
                  <c:v>383469.8083812765</c:v>
                </c:pt>
                <c:pt idx="5377">
                  <c:v>383462.31915305177</c:v>
                </c:pt>
                <c:pt idx="5378">
                  <c:v>383454.88997090317</c:v>
                </c:pt>
                <c:pt idx="5379">
                  <c:v>383447.917690598</c:v>
                </c:pt>
                <c:pt idx="5380">
                  <c:v>383468.39593195904</c:v>
                </c:pt>
                <c:pt idx="5381">
                  <c:v>383459.96226205793</c:v>
                </c:pt>
                <c:pt idx="5382">
                  <c:v>383456.23948129662</c:v>
                </c:pt>
                <c:pt idx="5383">
                  <c:v>383480.24353455158</c:v>
                </c:pt>
                <c:pt idx="5384">
                  <c:v>383566.42396126169</c:v>
                </c:pt>
                <c:pt idx="5385">
                  <c:v>383604.47177366377</c:v>
                </c:pt>
                <c:pt idx="5386">
                  <c:v>383654.87639995996</c:v>
                </c:pt>
                <c:pt idx="5387">
                  <c:v>383710.74058186694</c:v>
                </c:pt>
                <c:pt idx="5388">
                  <c:v>383699.35165640264</c:v>
                </c:pt>
                <c:pt idx="5389">
                  <c:v>383748.23723029613</c:v>
                </c:pt>
                <c:pt idx="5390">
                  <c:v>383764.72946824733</c:v>
                </c:pt>
                <c:pt idx="5391">
                  <c:v>383747.42868383002</c:v>
                </c:pt>
                <c:pt idx="5392">
                  <c:v>383731.42227210547</c:v>
                </c:pt>
                <c:pt idx="5393">
                  <c:v>383715.75892998622</c:v>
                </c:pt>
                <c:pt idx="5394">
                  <c:v>383710.41423677572</c:v>
                </c:pt>
                <c:pt idx="5395">
                  <c:v>383696.88446399313</c:v>
                </c:pt>
                <c:pt idx="5396">
                  <c:v>383736.01202612621</c:v>
                </c:pt>
                <c:pt idx="5397">
                  <c:v>383720.71637667576</c:v>
                </c:pt>
                <c:pt idx="5398">
                  <c:v>383712.89730267518</c:v>
                </c:pt>
                <c:pt idx="5399">
                  <c:v>383709.10687621176</c:v>
                </c:pt>
                <c:pt idx="5400">
                  <c:v>383678.26821883896</c:v>
                </c:pt>
                <c:pt idx="5401">
                  <c:v>383670.43246960995</c:v>
                </c:pt>
                <c:pt idx="5402">
                  <c:v>383663.18796905392</c:v>
                </c:pt>
                <c:pt idx="5403">
                  <c:v>383657.29085912654</c:v>
                </c:pt>
                <c:pt idx="5404">
                  <c:v>383653.07281366142</c:v>
                </c:pt>
                <c:pt idx="5405">
                  <c:v>383648.26952781342</c:v>
                </c:pt>
                <c:pt idx="5406">
                  <c:v>383645.98065123282</c:v>
                </c:pt>
                <c:pt idx="5407">
                  <c:v>383634.86888803763</c:v>
                </c:pt>
                <c:pt idx="5408">
                  <c:v>383632.71398002288</c:v>
                </c:pt>
                <c:pt idx="5409">
                  <c:v>383623.24050755345</c:v>
                </c:pt>
                <c:pt idx="5410">
                  <c:v>383604.89652510826</c:v>
                </c:pt>
                <c:pt idx="5411">
                  <c:v>383562.48657262686</c:v>
                </c:pt>
                <c:pt idx="5412">
                  <c:v>383551.68484844448</c:v>
                </c:pt>
                <c:pt idx="5413">
                  <c:v>383568.63481919543</c:v>
                </c:pt>
                <c:pt idx="5414">
                  <c:v>383524.30993345001</c:v>
                </c:pt>
                <c:pt idx="5415">
                  <c:v>383464.89186984696</c:v>
                </c:pt>
                <c:pt idx="5416">
                  <c:v>383418.29785155243</c:v>
                </c:pt>
                <c:pt idx="5417">
                  <c:v>383408.22975525103</c:v>
                </c:pt>
                <c:pt idx="5418">
                  <c:v>383409.52088916732</c:v>
                </c:pt>
                <c:pt idx="5419">
                  <c:v>383394.54133661499</c:v>
                </c:pt>
                <c:pt idx="5420">
                  <c:v>383430.35774709849</c:v>
                </c:pt>
                <c:pt idx="5421">
                  <c:v>383461.45442116144</c:v>
                </c:pt>
                <c:pt idx="5422">
                  <c:v>383451.29188223532</c:v>
                </c:pt>
                <c:pt idx="5423">
                  <c:v>383443.06304325885</c:v>
                </c:pt>
                <c:pt idx="5424">
                  <c:v>383435.47940815432</c:v>
                </c:pt>
                <c:pt idx="5425">
                  <c:v>383445.76501448808</c:v>
                </c:pt>
                <c:pt idx="5426">
                  <c:v>383437.19639406877</c:v>
                </c:pt>
                <c:pt idx="5427">
                  <c:v>383430.19491645647</c:v>
                </c:pt>
                <c:pt idx="5428">
                  <c:v>383423.96785340959</c:v>
                </c:pt>
                <c:pt idx="5429">
                  <c:v>383415.71511260205</c:v>
                </c:pt>
                <c:pt idx="5430">
                  <c:v>383405.99695456476</c:v>
                </c:pt>
                <c:pt idx="5431">
                  <c:v>383434.10883197462</c:v>
                </c:pt>
                <c:pt idx="5432">
                  <c:v>383424.77784310654</c:v>
                </c:pt>
                <c:pt idx="5433">
                  <c:v>383407.25351220911</c:v>
                </c:pt>
                <c:pt idx="5434">
                  <c:v>383390.90896943549</c:v>
                </c:pt>
                <c:pt idx="5435">
                  <c:v>383370.50859773217</c:v>
                </c:pt>
                <c:pt idx="5436">
                  <c:v>383352.04998394399</c:v>
                </c:pt>
                <c:pt idx="5437">
                  <c:v>383374.85183859128</c:v>
                </c:pt>
                <c:pt idx="5438">
                  <c:v>383345.37828029378</c:v>
                </c:pt>
                <c:pt idx="5439">
                  <c:v>383350.47060092655</c:v>
                </c:pt>
                <c:pt idx="5440">
                  <c:v>383309.48478775984</c:v>
                </c:pt>
                <c:pt idx="5441">
                  <c:v>383312.10585529212</c:v>
                </c:pt>
                <c:pt idx="5442">
                  <c:v>383267.49482642871</c:v>
                </c:pt>
                <c:pt idx="5443">
                  <c:v>383229.33511216525</c:v>
                </c:pt>
                <c:pt idx="5444">
                  <c:v>383218.2213758562</c:v>
                </c:pt>
                <c:pt idx="5445">
                  <c:v>383204.95404315094</c:v>
                </c:pt>
                <c:pt idx="5446">
                  <c:v>383198.1767627566</c:v>
                </c:pt>
                <c:pt idx="5447">
                  <c:v>383191.43337266822</c:v>
                </c:pt>
                <c:pt idx="5448">
                  <c:v>383184.77045176533</c:v>
                </c:pt>
                <c:pt idx="5449">
                  <c:v>383178.98969381879</c:v>
                </c:pt>
                <c:pt idx="5450">
                  <c:v>383171.47038332943</c:v>
                </c:pt>
                <c:pt idx="5451">
                  <c:v>383166.21496675024</c:v>
                </c:pt>
                <c:pt idx="5452">
                  <c:v>383160.77937188657</c:v>
                </c:pt>
                <c:pt idx="5453">
                  <c:v>383678.55187624448</c:v>
                </c:pt>
                <c:pt idx="5454">
                  <c:v>383671.81413307122</c:v>
                </c:pt>
                <c:pt idx="5455">
                  <c:v>383666.61405909306</c:v>
                </c:pt>
                <c:pt idx="5456">
                  <c:v>383711.03281421657</c:v>
                </c:pt>
                <c:pt idx="5457">
                  <c:v>383693.70499711973</c:v>
                </c:pt>
                <c:pt idx="5458">
                  <c:v>383681.83313829836</c:v>
                </c:pt>
                <c:pt idx="5459">
                  <c:v>383663.1890440422</c:v>
                </c:pt>
                <c:pt idx="5460">
                  <c:v>383673.72327771963</c:v>
                </c:pt>
                <c:pt idx="5461">
                  <c:v>383656.18770577718</c:v>
                </c:pt>
                <c:pt idx="5462">
                  <c:v>383632.91380275955</c:v>
                </c:pt>
                <c:pt idx="5463">
                  <c:v>383625.10045771627</c:v>
                </c:pt>
                <c:pt idx="5464">
                  <c:v>383610.01451739646</c:v>
                </c:pt>
                <c:pt idx="5465">
                  <c:v>383592.74077251932</c:v>
                </c:pt>
                <c:pt idx="5466">
                  <c:v>383589.97391619784</c:v>
                </c:pt>
                <c:pt idx="5467">
                  <c:v>383575.22847957874</c:v>
                </c:pt>
                <c:pt idx="5468">
                  <c:v>383567.60217266157</c:v>
                </c:pt>
                <c:pt idx="5469">
                  <c:v>383554.26170191786</c:v>
                </c:pt>
                <c:pt idx="5470">
                  <c:v>383551.20804614143</c:v>
                </c:pt>
                <c:pt idx="5471">
                  <c:v>383543.36923783465</c:v>
                </c:pt>
                <c:pt idx="5472">
                  <c:v>383535.70265357581</c:v>
                </c:pt>
                <c:pt idx="5473">
                  <c:v>383529.5388046017</c:v>
                </c:pt>
                <c:pt idx="5474">
                  <c:v>383521.56881006504</c:v>
                </c:pt>
                <c:pt idx="5475">
                  <c:v>383513.88106225897</c:v>
                </c:pt>
                <c:pt idx="5476">
                  <c:v>383507.7213495152</c:v>
                </c:pt>
                <c:pt idx="5477">
                  <c:v>383560.69547797693</c:v>
                </c:pt>
                <c:pt idx="5478">
                  <c:v>383551.02981859347</c:v>
                </c:pt>
                <c:pt idx="5479">
                  <c:v>383537.88845787628</c:v>
                </c:pt>
                <c:pt idx="5480">
                  <c:v>383524.9918433358</c:v>
                </c:pt>
                <c:pt idx="5481">
                  <c:v>383519.05080477794</c:v>
                </c:pt>
                <c:pt idx="5482">
                  <c:v>383496.18274232396</c:v>
                </c:pt>
                <c:pt idx="5483">
                  <c:v>383474.30447171634</c:v>
                </c:pt>
                <c:pt idx="5484">
                  <c:v>383464.1948128895</c:v>
                </c:pt>
                <c:pt idx="5485">
                  <c:v>383440.74920485471</c:v>
                </c:pt>
                <c:pt idx="5486">
                  <c:v>383441.39720181213</c:v>
                </c:pt>
                <c:pt idx="5487">
                  <c:v>383419.14264782512</c:v>
                </c:pt>
                <c:pt idx="5488">
                  <c:v>383443.36386278813</c:v>
                </c:pt>
                <c:pt idx="5489">
                  <c:v>383427.33424090716</c:v>
                </c:pt>
                <c:pt idx="5490">
                  <c:v>383410.28478163242</c:v>
                </c:pt>
                <c:pt idx="5491">
                  <c:v>383393.73724443652</c:v>
                </c:pt>
                <c:pt idx="5492">
                  <c:v>383510.01297004585</c:v>
                </c:pt>
                <c:pt idx="5493">
                  <c:v>383494.78123358393</c:v>
                </c:pt>
                <c:pt idx="5494">
                  <c:v>383534.53103343071</c:v>
                </c:pt>
                <c:pt idx="5495">
                  <c:v>383543.88363544241</c:v>
                </c:pt>
                <c:pt idx="5496">
                  <c:v>383549.24722329393</c:v>
                </c:pt>
                <c:pt idx="5497">
                  <c:v>383542.2983909832</c:v>
                </c:pt>
                <c:pt idx="5498">
                  <c:v>383538.05559124821</c:v>
                </c:pt>
                <c:pt idx="5499">
                  <c:v>383531.27082478208</c:v>
                </c:pt>
                <c:pt idx="5500">
                  <c:v>383561.53096674301</c:v>
                </c:pt>
                <c:pt idx="5501">
                  <c:v>383594.46932474821</c:v>
                </c:pt>
                <c:pt idx="5502">
                  <c:v>383584.39388794405</c:v>
                </c:pt>
                <c:pt idx="5503">
                  <c:v>383577.26370484941</c:v>
                </c:pt>
                <c:pt idx="5504">
                  <c:v>383570.54580889392</c:v>
                </c:pt>
                <c:pt idx="5505">
                  <c:v>383552.46029190259</c:v>
                </c:pt>
                <c:pt idx="5506">
                  <c:v>383532.57676518639</c:v>
                </c:pt>
                <c:pt idx="5507">
                  <c:v>383512.17569804139</c:v>
                </c:pt>
                <c:pt idx="5508">
                  <c:v>383492.23679583223</c:v>
                </c:pt>
                <c:pt idx="5509">
                  <c:v>383471.32442234777</c:v>
                </c:pt>
                <c:pt idx="5510">
                  <c:v>383490.00415924279</c:v>
                </c:pt>
                <c:pt idx="5511">
                  <c:v>383505.21227888332</c:v>
                </c:pt>
                <c:pt idx="5512">
                  <c:v>383496.7240892605</c:v>
                </c:pt>
                <c:pt idx="5513">
                  <c:v>383503.24418426864</c:v>
                </c:pt>
                <c:pt idx="5514">
                  <c:v>383488.13980495866</c:v>
                </c:pt>
                <c:pt idx="5515">
                  <c:v>383477.96104760823</c:v>
                </c:pt>
                <c:pt idx="5516">
                  <c:v>383531.60512583284</c:v>
                </c:pt>
                <c:pt idx="5517">
                  <c:v>383522.47526085866</c:v>
                </c:pt>
                <c:pt idx="5518">
                  <c:v>383517.31660371902</c:v>
                </c:pt>
                <c:pt idx="5519">
                  <c:v>383510.61928488297</c:v>
                </c:pt>
                <c:pt idx="5520">
                  <c:v>383526.68734184629</c:v>
                </c:pt>
                <c:pt idx="5521">
                  <c:v>383519.81922161486</c:v>
                </c:pt>
                <c:pt idx="5522">
                  <c:v>383513.5818674388</c:v>
                </c:pt>
                <c:pt idx="5523">
                  <c:v>383510.88765292877</c:v>
                </c:pt>
                <c:pt idx="5524">
                  <c:v>383507.46323279385</c:v>
                </c:pt>
                <c:pt idx="5525">
                  <c:v>383506.89153710997</c:v>
                </c:pt>
                <c:pt idx="5526">
                  <c:v>383499.57557440037</c:v>
                </c:pt>
                <c:pt idx="5527">
                  <c:v>383539.72248927964</c:v>
                </c:pt>
                <c:pt idx="5528">
                  <c:v>383738.71098521445</c:v>
                </c:pt>
                <c:pt idx="5529">
                  <c:v>384170.62164941838</c:v>
                </c:pt>
                <c:pt idx="5530">
                  <c:v>384305.80087702564</c:v>
                </c:pt>
                <c:pt idx="5531">
                  <c:v>384715.18332036247</c:v>
                </c:pt>
                <c:pt idx="5532">
                  <c:v>384694.84357637394</c:v>
                </c:pt>
                <c:pt idx="5533">
                  <c:v>384903.24039873865</c:v>
                </c:pt>
                <c:pt idx="5534">
                  <c:v>384899.34192961181</c:v>
                </c:pt>
                <c:pt idx="5535">
                  <c:v>384933.99290334899</c:v>
                </c:pt>
                <c:pt idx="5536">
                  <c:v>384921.66375757358</c:v>
                </c:pt>
                <c:pt idx="5537">
                  <c:v>384907.78519761056</c:v>
                </c:pt>
                <c:pt idx="5538">
                  <c:v>384899.73218905041</c:v>
                </c:pt>
                <c:pt idx="5539">
                  <c:v>384919.03263740829</c:v>
                </c:pt>
                <c:pt idx="5540">
                  <c:v>384912.16806611128</c:v>
                </c:pt>
                <c:pt idx="5541">
                  <c:v>384900.86257698247</c:v>
                </c:pt>
                <c:pt idx="5542">
                  <c:v>384899.34954998246</c:v>
                </c:pt>
                <c:pt idx="5543">
                  <c:v>384897.66056729859</c:v>
                </c:pt>
                <c:pt idx="5544">
                  <c:v>384945.13939823018</c:v>
                </c:pt>
                <c:pt idx="5545">
                  <c:v>384935.81422760035</c:v>
                </c:pt>
                <c:pt idx="5546">
                  <c:v>384961.23820353369</c:v>
                </c:pt>
                <c:pt idx="5547">
                  <c:v>384957.49366063811</c:v>
                </c:pt>
                <c:pt idx="5548">
                  <c:v>384956.10275551619</c:v>
                </c:pt>
                <c:pt idx="5549">
                  <c:v>385046.67793052812</c:v>
                </c:pt>
                <c:pt idx="5550">
                  <c:v>385035.46050129004</c:v>
                </c:pt>
                <c:pt idx="5551">
                  <c:v>385027.34410123085</c:v>
                </c:pt>
                <c:pt idx="5552">
                  <c:v>385075.67596424115</c:v>
                </c:pt>
                <c:pt idx="5553">
                  <c:v>385156.93589495751</c:v>
                </c:pt>
                <c:pt idx="5554">
                  <c:v>385162.57238931075</c:v>
                </c:pt>
                <c:pt idx="5555">
                  <c:v>385198.11024985259</c:v>
                </c:pt>
                <c:pt idx="5556">
                  <c:v>385236.90081206104</c:v>
                </c:pt>
                <c:pt idx="5557">
                  <c:v>385244.72389428638</c:v>
                </c:pt>
                <c:pt idx="5558">
                  <c:v>385229.59390974318</c:v>
                </c:pt>
                <c:pt idx="5559">
                  <c:v>385328.71770805685</c:v>
                </c:pt>
                <c:pt idx="5560">
                  <c:v>385320.07279319083</c:v>
                </c:pt>
                <c:pt idx="5561">
                  <c:v>385327.35714040522</c:v>
                </c:pt>
                <c:pt idx="5562">
                  <c:v>385490.96941667283</c:v>
                </c:pt>
                <c:pt idx="5563">
                  <c:v>385476.26310488005</c:v>
                </c:pt>
                <c:pt idx="5564">
                  <c:v>385464.8423594198</c:v>
                </c:pt>
                <c:pt idx="5565">
                  <c:v>385453.60159743583</c:v>
                </c:pt>
                <c:pt idx="5566">
                  <c:v>385447.16867041821</c:v>
                </c:pt>
                <c:pt idx="5567">
                  <c:v>385441.68559111148</c:v>
                </c:pt>
                <c:pt idx="5568">
                  <c:v>385455.42748257774</c:v>
                </c:pt>
                <c:pt idx="5569">
                  <c:v>385435.98517377896</c:v>
                </c:pt>
                <c:pt idx="5570">
                  <c:v>385449.66059520724</c:v>
                </c:pt>
                <c:pt idx="5571">
                  <c:v>385486.65209280356</c:v>
                </c:pt>
                <c:pt idx="5572">
                  <c:v>385480.56204203813</c:v>
                </c:pt>
                <c:pt idx="5573">
                  <c:v>385505.93625033792</c:v>
                </c:pt>
                <c:pt idx="5574">
                  <c:v>385513.07220321661</c:v>
                </c:pt>
                <c:pt idx="5575">
                  <c:v>385505.31234942458</c:v>
                </c:pt>
                <c:pt idx="5576">
                  <c:v>385597.32715771359</c:v>
                </c:pt>
                <c:pt idx="5577">
                  <c:v>385632.28921008366</c:v>
                </c:pt>
                <c:pt idx="5578">
                  <c:v>385617.23344776849</c:v>
                </c:pt>
                <c:pt idx="5579">
                  <c:v>385575.21900949697</c:v>
                </c:pt>
                <c:pt idx="5580">
                  <c:v>385535.57719056617</c:v>
                </c:pt>
                <c:pt idx="5581">
                  <c:v>385497.99928457354</c:v>
                </c:pt>
                <c:pt idx="5582">
                  <c:v>385454.08068780048</c:v>
                </c:pt>
                <c:pt idx="5583">
                  <c:v>385413.69522043515</c:v>
                </c:pt>
                <c:pt idx="5584">
                  <c:v>385419.96503975766</c:v>
                </c:pt>
                <c:pt idx="5585">
                  <c:v>385363.44730030012</c:v>
                </c:pt>
                <c:pt idx="5586">
                  <c:v>385354.0384738663</c:v>
                </c:pt>
                <c:pt idx="5587">
                  <c:v>385343.01665771223</c:v>
                </c:pt>
                <c:pt idx="5588">
                  <c:v>385338.3097035496</c:v>
                </c:pt>
                <c:pt idx="5589">
                  <c:v>385329.60545924556</c:v>
                </c:pt>
                <c:pt idx="5590">
                  <c:v>385325.47895783844</c:v>
                </c:pt>
                <c:pt idx="5591">
                  <c:v>385317.76361293811</c:v>
                </c:pt>
                <c:pt idx="5592">
                  <c:v>385322.72440533229</c:v>
                </c:pt>
                <c:pt idx="5593">
                  <c:v>385341.0968503888</c:v>
                </c:pt>
                <c:pt idx="5594">
                  <c:v>385340.03799188655</c:v>
                </c:pt>
                <c:pt idx="5595">
                  <c:v>385351.21455970412</c:v>
                </c:pt>
                <c:pt idx="5596">
                  <c:v>385364.50792545674</c:v>
                </c:pt>
                <c:pt idx="5597">
                  <c:v>385375.0180462451</c:v>
                </c:pt>
                <c:pt idx="5598">
                  <c:v>385459.55590913503</c:v>
                </c:pt>
                <c:pt idx="5599">
                  <c:v>385450.50663813378</c:v>
                </c:pt>
                <c:pt idx="5600">
                  <c:v>385520.59090265946</c:v>
                </c:pt>
                <c:pt idx="5601">
                  <c:v>385512.97864514467</c:v>
                </c:pt>
                <c:pt idx="5602">
                  <c:v>385497.18193458853</c:v>
                </c:pt>
                <c:pt idx="5603">
                  <c:v>385536.5303276754</c:v>
                </c:pt>
                <c:pt idx="5604">
                  <c:v>385524.1978397537</c:v>
                </c:pt>
                <c:pt idx="5605">
                  <c:v>385501.50172163424</c:v>
                </c:pt>
                <c:pt idx="5606">
                  <c:v>385481.79431189812</c:v>
                </c:pt>
                <c:pt idx="5607">
                  <c:v>385480.78615146113</c:v>
                </c:pt>
                <c:pt idx="5608">
                  <c:v>385471.02736664342</c:v>
                </c:pt>
                <c:pt idx="5609">
                  <c:v>385468.02037513797</c:v>
                </c:pt>
                <c:pt idx="5610">
                  <c:v>385455.7196620403</c:v>
                </c:pt>
                <c:pt idx="5611">
                  <c:v>385453.82090109726</c:v>
                </c:pt>
                <c:pt idx="5612">
                  <c:v>385477.90723984363</c:v>
                </c:pt>
                <c:pt idx="5613">
                  <c:v>385465.4794077237</c:v>
                </c:pt>
                <c:pt idx="5614">
                  <c:v>385460.10416017333</c:v>
                </c:pt>
                <c:pt idx="5615">
                  <c:v>385454.17985880555</c:v>
                </c:pt>
                <c:pt idx="5616">
                  <c:v>385495.91623866948</c:v>
                </c:pt>
                <c:pt idx="5617">
                  <c:v>385490.51204411587</c:v>
                </c:pt>
                <c:pt idx="5618">
                  <c:v>385489.82206970628</c:v>
                </c:pt>
                <c:pt idx="5619">
                  <c:v>385494.45217833651</c:v>
                </c:pt>
                <c:pt idx="5620">
                  <c:v>385530.99292410031</c:v>
                </c:pt>
                <c:pt idx="5621">
                  <c:v>385741.58559843461</c:v>
                </c:pt>
                <c:pt idx="5622">
                  <c:v>385746.89069869358</c:v>
                </c:pt>
                <c:pt idx="5623">
                  <c:v>385734.22296866094</c:v>
                </c:pt>
                <c:pt idx="5624">
                  <c:v>385724.49197050917</c:v>
                </c:pt>
                <c:pt idx="5625">
                  <c:v>385719.13514709921</c:v>
                </c:pt>
                <c:pt idx="5626">
                  <c:v>385902.55096991133</c:v>
                </c:pt>
                <c:pt idx="5627">
                  <c:v>385878.94051287248</c:v>
                </c:pt>
                <c:pt idx="5628">
                  <c:v>385858.45435182797</c:v>
                </c:pt>
                <c:pt idx="5629">
                  <c:v>385807.08785518311</c:v>
                </c:pt>
                <c:pt idx="5630">
                  <c:v>385756.33527166554</c:v>
                </c:pt>
                <c:pt idx="5631">
                  <c:v>385706.64030476357</c:v>
                </c:pt>
                <c:pt idx="5632">
                  <c:v>385658.21253706102</c:v>
                </c:pt>
                <c:pt idx="5633">
                  <c:v>385717.41389684711</c:v>
                </c:pt>
                <c:pt idx="5634">
                  <c:v>385665.14678552706</c:v>
                </c:pt>
                <c:pt idx="5635">
                  <c:v>385727.03407246561</c:v>
                </c:pt>
                <c:pt idx="5636">
                  <c:v>385734.27952876326</c:v>
                </c:pt>
                <c:pt idx="5637">
                  <c:v>385721.54698203015</c:v>
                </c:pt>
                <c:pt idx="5638">
                  <c:v>385718.55872522009</c:v>
                </c:pt>
                <c:pt idx="5639">
                  <c:v>385725.99873999396</c:v>
                </c:pt>
                <c:pt idx="5640">
                  <c:v>385717.7309075527</c:v>
                </c:pt>
                <c:pt idx="5641">
                  <c:v>385749.88616280135</c:v>
                </c:pt>
                <c:pt idx="5642">
                  <c:v>385743.83965634968</c:v>
                </c:pt>
                <c:pt idx="5643">
                  <c:v>385739.76020424097</c:v>
                </c:pt>
                <c:pt idx="5644">
                  <c:v>385780.43221779988</c:v>
                </c:pt>
                <c:pt idx="5645">
                  <c:v>385855.99815581559</c:v>
                </c:pt>
                <c:pt idx="5646">
                  <c:v>385855.14669071528</c:v>
                </c:pt>
                <c:pt idx="5647">
                  <c:v>385843.83134308923</c:v>
                </c:pt>
                <c:pt idx="5648">
                  <c:v>385906.05741430586</c:v>
                </c:pt>
                <c:pt idx="5649">
                  <c:v>385947.92210444849</c:v>
                </c:pt>
                <c:pt idx="5650">
                  <c:v>385936.61449667963</c:v>
                </c:pt>
                <c:pt idx="5651">
                  <c:v>385936.61449667963</c:v>
                </c:pt>
                <c:pt idx="5652">
                  <c:v>385914.79773545958</c:v>
                </c:pt>
                <c:pt idx="5653">
                  <c:v>385895.91126831656</c:v>
                </c:pt>
                <c:pt idx="5654">
                  <c:v>385876.04139756382</c:v>
                </c:pt>
                <c:pt idx="5655">
                  <c:v>385863.82576653926</c:v>
                </c:pt>
                <c:pt idx="5656">
                  <c:v>385859.36558005016</c:v>
                </c:pt>
                <c:pt idx="5657">
                  <c:v>385825.11890634702</c:v>
                </c:pt>
                <c:pt idx="5658">
                  <c:v>385809.51465413085</c:v>
                </c:pt>
                <c:pt idx="5659">
                  <c:v>385807.69994854013</c:v>
                </c:pt>
                <c:pt idx="5660">
                  <c:v>385829.02510864515</c:v>
                </c:pt>
                <c:pt idx="5661">
                  <c:v>385817.94786720403</c:v>
                </c:pt>
                <c:pt idx="5662">
                  <c:v>385838.26358216495</c:v>
                </c:pt>
                <c:pt idx="5663">
                  <c:v>385831.08751158509</c:v>
                </c:pt>
                <c:pt idx="5664">
                  <c:v>385829.38488473551</c:v>
                </c:pt>
                <c:pt idx="5665">
                  <c:v>385879.68364466151</c:v>
                </c:pt>
                <c:pt idx="5666">
                  <c:v>385874.74498948711</c:v>
                </c:pt>
                <c:pt idx="5667">
                  <c:v>385885.38262265205</c:v>
                </c:pt>
                <c:pt idx="5668">
                  <c:v>385882.92976207274</c:v>
                </c:pt>
                <c:pt idx="5669">
                  <c:v>386005.82764746755</c:v>
                </c:pt>
                <c:pt idx="5670">
                  <c:v>386019.97560157155</c:v>
                </c:pt>
                <c:pt idx="5671">
                  <c:v>386013.95463229605</c:v>
                </c:pt>
                <c:pt idx="5672">
                  <c:v>386051.0348224662</c:v>
                </c:pt>
                <c:pt idx="5673">
                  <c:v>385996.91083518218</c:v>
                </c:pt>
                <c:pt idx="5674">
                  <c:v>385985.78077843459</c:v>
                </c:pt>
                <c:pt idx="5675">
                  <c:v>385977.20045653707</c:v>
                </c:pt>
                <c:pt idx="5676">
                  <c:v>385961.65536492201</c:v>
                </c:pt>
                <c:pt idx="5677">
                  <c:v>385944.71812146803</c:v>
                </c:pt>
                <c:pt idx="5678">
                  <c:v>385933.47590370511</c:v>
                </c:pt>
                <c:pt idx="5679">
                  <c:v>385933.21706514171</c:v>
                </c:pt>
                <c:pt idx="5680">
                  <c:v>385920.0668303633</c:v>
                </c:pt>
                <c:pt idx="5681">
                  <c:v>385945.64169256005</c:v>
                </c:pt>
                <c:pt idx="5682">
                  <c:v>385926.67834323226</c:v>
                </c:pt>
                <c:pt idx="5683">
                  <c:v>385923.00542191888</c:v>
                </c:pt>
                <c:pt idx="5684">
                  <c:v>386026.24464320962</c:v>
                </c:pt>
                <c:pt idx="5685">
                  <c:v>386015.87412982946</c:v>
                </c:pt>
                <c:pt idx="5686">
                  <c:v>386010.26930962544</c:v>
                </c:pt>
                <c:pt idx="5687">
                  <c:v>386003.83835722902</c:v>
                </c:pt>
                <c:pt idx="5688">
                  <c:v>386023.09221319191</c:v>
                </c:pt>
                <c:pt idx="5689">
                  <c:v>386040.97366527765</c:v>
                </c:pt>
                <c:pt idx="5690">
                  <c:v>386035.86361772532</c:v>
                </c:pt>
                <c:pt idx="5691">
                  <c:v>386058.02958091948</c:v>
                </c:pt>
                <c:pt idx="5692">
                  <c:v>386053.03233057272</c:v>
                </c:pt>
                <c:pt idx="5693">
                  <c:v>386104.66327859875</c:v>
                </c:pt>
                <c:pt idx="5694">
                  <c:v>386170.74975459633</c:v>
                </c:pt>
                <c:pt idx="5695">
                  <c:v>386224.03991263692</c:v>
                </c:pt>
                <c:pt idx="5696">
                  <c:v>386554.85324835684</c:v>
                </c:pt>
                <c:pt idx="5697">
                  <c:v>386627.47929196764</c:v>
                </c:pt>
                <c:pt idx="5698">
                  <c:v>386605.86325421499</c:v>
                </c:pt>
                <c:pt idx="5699">
                  <c:v>386623.22738821327</c:v>
                </c:pt>
                <c:pt idx="5700">
                  <c:v>386600.17331988469</c:v>
                </c:pt>
                <c:pt idx="5701">
                  <c:v>386583.04880431638</c:v>
                </c:pt>
                <c:pt idx="5702">
                  <c:v>386564.6846880432</c:v>
                </c:pt>
                <c:pt idx="5703">
                  <c:v>386558.86846361012</c:v>
                </c:pt>
                <c:pt idx="5704">
                  <c:v>386543.65696721367</c:v>
                </c:pt>
                <c:pt idx="5705">
                  <c:v>386549.06475972</c:v>
                </c:pt>
                <c:pt idx="5706">
                  <c:v>386532.91374067526</c:v>
                </c:pt>
                <c:pt idx="5707">
                  <c:v>386523.13805711962</c:v>
                </c:pt>
                <c:pt idx="5708">
                  <c:v>386520.03907112457</c:v>
                </c:pt>
                <c:pt idx="5709">
                  <c:v>386508.42720061028</c:v>
                </c:pt>
                <c:pt idx="5710">
                  <c:v>386502.2243780226</c:v>
                </c:pt>
                <c:pt idx="5711">
                  <c:v>386537.06090479955</c:v>
                </c:pt>
                <c:pt idx="5712">
                  <c:v>386550.78247501317</c:v>
                </c:pt>
                <c:pt idx="5713">
                  <c:v>386570.06525883992</c:v>
                </c:pt>
                <c:pt idx="5714">
                  <c:v>386562.68835008243</c:v>
                </c:pt>
                <c:pt idx="5715">
                  <c:v>386557.15786407143</c:v>
                </c:pt>
                <c:pt idx="5716">
                  <c:v>386558.46774858248</c:v>
                </c:pt>
                <c:pt idx="5717">
                  <c:v>386557.04475341964</c:v>
                </c:pt>
                <c:pt idx="5718">
                  <c:v>386552.56371165562</c:v>
                </c:pt>
                <c:pt idx="5719">
                  <c:v>386757.78980957851</c:v>
                </c:pt>
                <c:pt idx="5720">
                  <c:v>386750.76468144392</c:v>
                </c:pt>
                <c:pt idx="5721">
                  <c:v>386812.62586860673</c:v>
                </c:pt>
                <c:pt idx="5722">
                  <c:v>386789.42038738314</c:v>
                </c:pt>
                <c:pt idx="5723">
                  <c:v>386775.81265226082</c:v>
                </c:pt>
                <c:pt idx="5724">
                  <c:v>386757.73469438415</c:v>
                </c:pt>
                <c:pt idx="5725">
                  <c:v>386715.76097505819</c:v>
                </c:pt>
                <c:pt idx="5726">
                  <c:v>386721.60475124855</c:v>
                </c:pt>
                <c:pt idx="5727">
                  <c:v>386726.95212861884</c:v>
                </c:pt>
                <c:pt idx="5728">
                  <c:v>386678.45468573825</c:v>
                </c:pt>
                <c:pt idx="5729">
                  <c:v>386668.44076159829</c:v>
                </c:pt>
                <c:pt idx="5730">
                  <c:v>386818.81554850156</c:v>
                </c:pt>
                <c:pt idx="5731">
                  <c:v>386974.29280717147</c:v>
                </c:pt>
                <c:pt idx="5732">
                  <c:v>386989.73421721719</c:v>
                </c:pt>
                <c:pt idx="5733">
                  <c:v>386984.51319015969</c:v>
                </c:pt>
                <c:pt idx="5734">
                  <c:v>386980.34567843698</c:v>
                </c:pt>
                <c:pt idx="5735">
                  <c:v>386989.63554232894</c:v>
                </c:pt>
                <c:pt idx="5736">
                  <c:v>387028.52578496595</c:v>
                </c:pt>
                <c:pt idx="5737">
                  <c:v>387022.54162913794</c:v>
                </c:pt>
                <c:pt idx="5738">
                  <c:v>387015.97714077495</c:v>
                </c:pt>
                <c:pt idx="5739">
                  <c:v>387070.86945602892</c:v>
                </c:pt>
                <c:pt idx="5740">
                  <c:v>387096.69377909775</c:v>
                </c:pt>
                <c:pt idx="5741">
                  <c:v>387174.41910925123</c:v>
                </c:pt>
                <c:pt idx="5742">
                  <c:v>387160.17662397999</c:v>
                </c:pt>
                <c:pt idx="5743">
                  <c:v>387147.75208305172</c:v>
                </c:pt>
                <c:pt idx="5744">
                  <c:v>387137.56158417562</c:v>
                </c:pt>
                <c:pt idx="5745">
                  <c:v>387144.58410569193</c:v>
                </c:pt>
                <c:pt idx="5746">
                  <c:v>387125.72921340639</c:v>
                </c:pt>
                <c:pt idx="5747">
                  <c:v>387112.55193684582</c:v>
                </c:pt>
                <c:pt idx="5748">
                  <c:v>387100.85373241903</c:v>
                </c:pt>
                <c:pt idx="5749">
                  <c:v>387079.61622517137</c:v>
                </c:pt>
                <c:pt idx="5750">
                  <c:v>387097.0708978739</c:v>
                </c:pt>
                <c:pt idx="5751">
                  <c:v>387079.81672679039</c:v>
                </c:pt>
                <c:pt idx="5752">
                  <c:v>387074.64024111722</c:v>
                </c:pt>
                <c:pt idx="5753">
                  <c:v>387062.80334389623</c:v>
                </c:pt>
                <c:pt idx="5754">
                  <c:v>387058.31841507117</c:v>
                </c:pt>
                <c:pt idx="5755">
                  <c:v>387095.86271728296</c:v>
                </c:pt>
                <c:pt idx="5756">
                  <c:v>387081.52416666719</c:v>
                </c:pt>
                <c:pt idx="5757">
                  <c:v>387070.17349436588</c:v>
                </c:pt>
                <c:pt idx="5758">
                  <c:v>387065.3914139822</c:v>
                </c:pt>
                <c:pt idx="5759">
                  <c:v>387064.06590395176</c:v>
                </c:pt>
                <c:pt idx="5760">
                  <c:v>387081.65509408445</c:v>
                </c:pt>
                <c:pt idx="5761">
                  <c:v>387077.86058567086</c:v>
                </c:pt>
                <c:pt idx="5762">
                  <c:v>387072.28497418435</c:v>
                </c:pt>
                <c:pt idx="5763">
                  <c:v>387088.321136599</c:v>
                </c:pt>
                <c:pt idx="5764">
                  <c:v>387119.74569420092</c:v>
                </c:pt>
                <c:pt idx="5765">
                  <c:v>387178.9885844274</c:v>
                </c:pt>
                <c:pt idx="5766">
                  <c:v>387168.30051017995</c:v>
                </c:pt>
                <c:pt idx="5767">
                  <c:v>387162.56143590558</c:v>
                </c:pt>
                <c:pt idx="5768">
                  <c:v>387191.48356267577</c:v>
                </c:pt>
                <c:pt idx="5769">
                  <c:v>387178.52110453806</c:v>
                </c:pt>
                <c:pt idx="5770">
                  <c:v>387342.34842744819</c:v>
                </c:pt>
                <c:pt idx="5771">
                  <c:v>387726.81615522195</c:v>
                </c:pt>
                <c:pt idx="5772">
                  <c:v>387794.52622977906</c:v>
                </c:pt>
                <c:pt idx="5773">
                  <c:v>387771.31998098403</c:v>
                </c:pt>
                <c:pt idx="5774">
                  <c:v>387751.10091418133</c:v>
                </c:pt>
                <c:pt idx="5775">
                  <c:v>387738.63925757085</c:v>
                </c:pt>
                <c:pt idx="5776">
                  <c:v>387728.10813556385</c:v>
                </c:pt>
                <c:pt idx="5777">
                  <c:v>387713.51367055561</c:v>
                </c:pt>
                <c:pt idx="5778">
                  <c:v>387700.7427521745</c:v>
                </c:pt>
                <c:pt idx="5779">
                  <c:v>387698.05894304521</c:v>
                </c:pt>
                <c:pt idx="5780">
                  <c:v>387760.1014042868</c:v>
                </c:pt>
                <c:pt idx="5781">
                  <c:v>387745.18994741334</c:v>
                </c:pt>
                <c:pt idx="5782">
                  <c:v>387740.53501254314</c:v>
                </c:pt>
                <c:pt idx="5783">
                  <c:v>387735.52860529319</c:v>
                </c:pt>
                <c:pt idx="5784">
                  <c:v>387770.21426671813</c:v>
                </c:pt>
                <c:pt idx="5785">
                  <c:v>387771.32261163858</c:v>
                </c:pt>
                <c:pt idx="5786">
                  <c:v>387768.80693525402</c:v>
                </c:pt>
                <c:pt idx="5787">
                  <c:v>387775.92796995328</c:v>
                </c:pt>
                <c:pt idx="5788">
                  <c:v>387822.45093888202</c:v>
                </c:pt>
                <c:pt idx="5789">
                  <c:v>387898.16260704165</c:v>
                </c:pt>
                <c:pt idx="5790">
                  <c:v>387888.34831981937</c:v>
                </c:pt>
                <c:pt idx="5791">
                  <c:v>387879.48917360068</c:v>
                </c:pt>
                <c:pt idx="5792">
                  <c:v>387870.64799423481</c:v>
                </c:pt>
                <c:pt idx="5793">
                  <c:v>387855.94184947101</c:v>
                </c:pt>
                <c:pt idx="5794">
                  <c:v>387843.94196339499</c:v>
                </c:pt>
                <c:pt idx="5795">
                  <c:v>387873.92258259677</c:v>
                </c:pt>
                <c:pt idx="5796">
                  <c:v>387883.28193668014</c:v>
                </c:pt>
                <c:pt idx="5797">
                  <c:v>387913.64703239041</c:v>
                </c:pt>
                <c:pt idx="5798">
                  <c:v>387925.96844505926</c:v>
                </c:pt>
                <c:pt idx="5799">
                  <c:v>387961.61771902611</c:v>
                </c:pt>
                <c:pt idx="5800">
                  <c:v>387941.30705185723</c:v>
                </c:pt>
                <c:pt idx="5801">
                  <c:v>387931.3635607211</c:v>
                </c:pt>
                <c:pt idx="5802">
                  <c:v>387961.71327035589</c:v>
                </c:pt>
                <c:pt idx="5803">
                  <c:v>387982.61382985231</c:v>
                </c:pt>
                <c:pt idx="5804">
                  <c:v>387915.28580250725</c:v>
                </c:pt>
                <c:pt idx="5805">
                  <c:v>387948.25871353212</c:v>
                </c:pt>
                <c:pt idx="5806">
                  <c:v>387940.72640507738</c:v>
                </c:pt>
                <c:pt idx="5807">
                  <c:v>387936.48259039538</c:v>
                </c:pt>
                <c:pt idx="5808">
                  <c:v>387928.98333102319</c:v>
                </c:pt>
                <c:pt idx="5809">
                  <c:v>387923.12371431338</c:v>
                </c:pt>
                <c:pt idx="5810">
                  <c:v>387945.97127978178</c:v>
                </c:pt>
                <c:pt idx="5811">
                  <c:v>387937.30919423467</c:v>
                </c:pt>
                <c:pt idx="5812">
                  <c:v>387934.39988759311</c:v>
                </c:pt>
                <c:pt idx="5813">
                  <c:v>388022.22258408571</c:v>
                </c:pt>
                <c:pt idx="5814">
                  <c:v>388009.74351359636</c:v>
                </c:pt>
                <c:pt idx="5815">
                  <c:v>388003.77827421017</c:v>
                </c:pt>
                <c:pt idx="5816">
                  <c:v>387996.39877253369</c:v>
                </c:pt>
                <c:pt idx="5817">
                  <c:v>387984.79743879236</c:v>
                </c:pt>
                <c:pt idx="5818">
                  <c:v>387977.07957808865</c:v>
                </c:pt>
                <c:pt idx="5819">
                  <c:v>387961.08452898316</c:v>
                </c:pt>
                <c:pt idx="5820">
                  <c:v>387989.36704733857</c:v>
                </c:pt>
                <c:pt idx="5821">
                  <c:v>387967.54895146767</c:v>
                </c:pt>
                <c:pt idx="5822">
                  <c:v>387949.86990497611</c:v>
                </c:pt>
                <c:pt idx="5823">
                  <c:v>388018.09117647831</c:v>
                </c:pt>
                <c:pt idx="5824">
                  <c:v>387946.32888789574</c:v>
                </c:pt>
                <c:pt idx="5825">
                  <c:v>387929.90476669173</c:v>
                </c:pt>
                <c:pt idx="5826">
                  <c:v>387915.73879075347</c:v>
                </c:pt>
                <c:pt idx="5827">
                  <c:v>387914.05053612852</c:v>
                </c:pt>
                <c:pt idx="5828">
                  <c:v>387935.99461460818</c:v>
                </c:pt>
                <c:pt idx="5829">
                  <c:v>387921.79197858239</c:v>
                </c:pt>
                <c:pt idx="5830">
                  <c:v>387914.70423741493</c:v>
                </c:pt>
                <c:pt idx="5831">
                  <c:v>387911.62392967747</c:v>
                </c:pt>
                <c:pt idx="5832">
                  <c:v>387928.88794984954</c:v>
                </c:pt>
                <c:pt idx="5833">
                  <c:v>387946.03208264516</c:v>
                </c:pt>
                <c:pt idx="5834">
                  <c:v>387937.52439689811</c:v>
                </c:pt>
                <c:pt idx="5835">
                  <c:v>387966.52925858356</c:v>
                </c:pt>
                <c:pt idx="5836">
                  <c:v>388026.13399903337</c:v>
                </c:pt>
                <c:pt idx="5837">
                  <c:v>388003.96717445255</c:v>
                </c:pt>
                <c:pt idx="5838">
                  <c:v>388111.1541718822</c:v>
                </c:pt>
                <c:pt idx="5839">
                  <c:v>388178.96084807208</c:v>
                </c:pt>
                <c:pt idx="5840">
                  <c:v>388218.7346842796</c:v>
                </c:pt>
                <c:pt idx="5841">
                  <c:v>388286.18806072109</c:v>
                </c:pt>
                <c:pt idx="5842">
                  <c:v>388328.64580764034</c:v>
                </c:pt>
                <c:pt idx="5843">
                  <c:v>388378.82662879693</c:v>
                </c:pt>
                <c:pt idx="5844">
                  <c:v>388403.2629024263</c:v>
                </c:pt>
                <c:pt idx="5845">
                  <c:v>388379.9816704769</c:v>
                </c:pt>
                <c:pt idx="5846">
                  <c:v>388371.57127760799</c:v>
                </c:pt>
                <c:pt idx="5847">
                  <c:v>388370.60633210919</c:v>
                </c:pt>
                <c:pt idx="5848">
                  <c:v>388399.64973206905</c:v>
                </c:pt>
                <c:pt idx="5849">
                  <c:v>388517.67925612075</c:v>
                </c:pt>
                <c:pt idx="5850">
                  <c:v>388562.13543894683</c:v>
                </c:pt>
                <c:pt idx="5851">
                  <c:v>388599.64923964604</c:v>
                </c:pt>
                <c:pt idx="5852">
                  <c:v>388696.30643497931</c:v>
                </c:pt>
                <c:pt idx="5853">
                  <c:v>388788.84023103758</c:v>
                </c:pt>
                <c:pt idx="5854">
                  <c:v>388846.44613806676</c:v>
                </c:pt>
                <c:pt idx="5855">
                  <c:v>388871.68690731243</c:v>
                </c:pt>
                <c:pt idx="5856">
                  <c:v>388885.71423611231</c:v>
                </c:pt>
                <c:pt idx="5857">
                  <c:v>388893.92297928547</c:v>
                </c:pt>
                <c:pt idx="5858">
                  <c:v>388922.65523970308</c:v>
                </c:pt>
                <c:pt idx="5859">
                  <c:v>388958.53700748715</c:v>
                </c:pt>
                <c:pt idx="5860">
                  <c:v>388991.57422960945</c:v>
                </c:pt>
                <c:pt idx="5861">
                  <c:v>389025.72824635025</c:v>
                </c:pt>
                <c:pt idx="5862">
                  <c:v>389029.91792656505</c:v>
                </c:pt>
                <c:pt idx="5863">
                  <c:v>389092.17232582928</c:v>
                </c:pt>
                <c:pt idx="5864">
                  <c:v>389159.26384401059</c:v>
                </c:pt>
                <c:pt idx="5865">
                  <c:v>389137.66273940424</c:v>
                </c:pt>
                <c:pt idx="5866">
                  <c:v>389175.71780859097</c:v>
                </c:pt>
                <c:pt idx="5867">
                  <c:v>389165.49305172532</c:v>
                </c:pt>
                <c:pt idx="5868">
                  <c:v>389182.74391169514</c:v>
                </c:pt>
                <c:pt idx="5869">
                  <c:v>389179.98339450738</c:v>
                </c:pt>
                <c:pt idx="5870">
                  <c:v>389172.31209917384</c:v>
                </c:pt>
                <c:pt idx="5871">
                  <c:v>389177.19807511481</c:v>
                </c:pt>
                <c:pt idx="5872">
                  <c:v>389159.56177478546</c:v>
                </c:pt>
                <c:pt idx="5873">
                  <c:v>389168.8921317046</c:v>
                </c:pt>
                <c:pt idx="5874">
                  <c:v>389173.59280962555</c:v>
                </c:pt>
                <c:pt idx="5875">
                  <c:v>389263.47343479341</c:v>
                </c:pt>
                <c:pt idx="5876">
                  <c:v>389280.74317008496</c:v>
                </c:pt>
                <c:pt idx="5877">
                  <c:v>389356.33023501292</c:v>
                </c:pt>
                <c:pt idx="5878">
                  <c:v>389410.99681399553</c:v>
                </c:pt>
                <c:pt idx="5879">
                  <c:v>389419.4222778558</c:v>
                </c:pt>
                <c:pt idx="5880">
                  <c:v>389444.41897251026</c:v>
                </c:pt>
                <c:pt idx="5881">
                  <c:v>389451.06072290795</c:v>
                </c:pt>
                <c:pt idx="5882">
                  <c:v>389453.76746922894</c:v>
                </c:pt>
                <c:pt idx="5883">
                  <c:v>389462.89029305161</c:v>
                </c:pt>
                <c:pt idx="5884">
                  <c:v>389497.05453216465</c:v>
                </c:pt>
                <c:pt idx="5885">
                  <c:v>389504.16589397582</c:v>
                </c:pt>
                <c:pt idx="5886">
                  <c:v>389549.74032117752</c:v>
                </c:pt>
                <c:pt idx="5887">
                  <c:v>389548.89757246576</c:v>
                </c:pt>
                <c:pt idx="5888">
                  <c:v>389544.07513268501</c:v>
                </c:pt>
                <c:pt idx="5889">
                  <c:v>389684.86996347614</c:v>
                </c:pt>
                <c:pt idx="5890">
                  <c:v>389668.99822959601</c:v>
                </c:pt>
                <c:pt idx="5891">
                  <c:v>389694.85056740261</c:v>
                </c:pt>
                <c:pt idx="5892">
                  <c:v>389742.78923393728</c:v>
                </c:pt>
                <c:pt idx="5893">
                  <c:v>389738.23607530718</c:v>
                </c:pt>
                <c:pt idx="5894">
                  <c:v>389725.98906427412</c:v>
                </c:pt>
                <c:pt idx="5895">
                  <c:v>389826.33779175533</c:v>
                </c:pt>
                <c:pt idx="5896">
                  <c:v>389819.64633713377</c:v>
                </c:pt>
                <c:pt idx="5897">
                  <c:v>389974.29358049569</c:v>
                </c:pt>
                <c:pt idx="5898">
                  <c:v>389956.48034163407</c:v>
                </c:pt>
                <c:pt idx="5899">
                  <c:v>390209.4638280326</c:v>
                </c:pt>
                <c:pt idx="5900">
                  <c:v>390245.26160200097</c:v>
                </c:pt>
                <c:pt idx="5901">
                  <c:v>390304.86404369457</c:v>
                </c:pt>
                <c:pt idx="5902">
                  <c:v>390345.50204477226</c:v>
                </c:pt>
                <c:pt idx="5903">
                  <c:v>390345.9136317767</c:v>
                </c:pt>
                <c:pt idx="5904">
                  <c:v>390355.01757519727</c:v>
                </c:pt>
                <c:pt idx="5905">
                  <c:v>390353.75564549788</c:v>
                </c:pt>
                <c:pt idx="5906">
                  <c:v>390433.23872753885</c:v>
                </c:pt>
                <c:pt idx="5907">
                  <c:v>390442.77684985846</c:v>
                </c:pt>
                <c:pt idx="5908">
                  <c:v>390460.02599080786</c:v>
                </c:pt>
                <c:pt idx="5909">
                  <c:v>390514.28261522594</c:v>
                </c:pt>
                <c:pt idx="5910">
                  <c:v>390519.83185898227</c:v>
                </c:pt>
                <c:pt idx="5911">
                  <c:v>390564.35152087163</c:v>
                </c:pt>
                <c:pt idx="5912">
                  <c:v>390631.0537745214</c:v>
                </c:pt>
                <c:pt idx="5913">
                  <c:v>390748.23952303472</c:v>
                </c:pt>
                <c:pt idx="5914">
                  <c:v>390879.6478194386</c:v>
                </c:pt>
                <c:pt idx="5915">
                  <c:v>390953.33212835732</c:v>
                </c:pt>
                <c:pt idx="5916">
                  <c:v>390986.13904174377</c:v>
                </c:pt>
                <c:pt idx="5917">
                  <c:v>391115.8388166423</c:v>
                </c:pt>
                <c:pt idx="5918">
                  <c:v>391091.41119205707</c:v>
                </c:pt>
                <c:pt idx="5919">
                  <c:v>391085.95968406886</c:v>
                </c:pt>
                <c:pt idx="5920">
                  <c:v>391100.5455882799</c:v>
                </c:pt>
                <c:pt idx="5921">
                  <c:v>391123.1196211027</c:v>
                </c:pt>
                <c:pt idx="5922">
                  <c:v>391112.27921805822</c:v>
                </c:pt>
                <c:pt idx="5923">
                  <c:v>391167.39277938538</c:v>
                </c:pt>
                <c:pt idx="5924">
                  <c:v>391216.53419837251</c:v>
                </c:pt>
                <c:pt idx="5925">
                  <c:v>391214.68738265411</c:v>
                </c:pt>
                <c:pt idx="5926">
                  <c:v>391257.57052734983</c:v>
                </c:pt>
                <c:pt idx="5927">
                  <c:v>391253.14441373612</c:v>
                </c:pt>
                <c:pt idx="5928">
                  <c:v>391315.48514121544</c:v>
                </c:pt>
                <c:pt idx="5929">
                  <c:v>391404.04400357668</c:v>
                </c:pt>
                <c:pt idx="5930">
                  <c:v>391421.52874638385</c:v>
                </c:pt>
                <c:pt idx="5931">
                  <c:v>391433.17599694902</c:v>
                </c:pt>
                <c:pt idx="5932">
                  <c:v>391475.31727245904</c:v>
                </c:pt>
                <c:pt idx="5933">
                  <c:v>391479.09792722511</c:v>
                </c:pt>
                <c:pt idx="5934">
                  <c:v>391506.98658186552</c:v>
                </c:pt>
                <c:pt idx="5935">
                  <c:v>391498.28292575583</c:v>
                </c:pt>
                <c:pt idx="5936">
                  <c:v>391537.05218489433</c:v>
                </c:pt>
                <c:pt idx="5937">
                  <c:v>391573.30132526468</c:v>
                </c:pt>
                <c:pt idx="5938">
                  <c:v>391584.04146745446</c:v>
                </c:pt>
                <c:pt idx="5939">
                  <c:v>391743.67563378654</c:v>
                </c:pt>
                <c:pt idx="5940">
                  <c:v>391824.15869092476</c:v>
                </c:pt>
                <c:pt idx="5941">
                  <c:v>392050.71974107291</c:v>
                </c:pt>
                <c:pt idx="5942">
                  <c:v>392070.6980663627</c:v>
                </c:pt>
                <c:pt idx="5943">
                  <c:v>392207.15029025741</c:v>
                </c:pt>
                <c:pt idx="5944">
                  <c:v>392198.56698246894</c:v>
                </c:pt>
                <c:pt idx="5945">
                  <c:v>392230.91636226897</c:v>
                </c:pt>
                <c:pt idx="5946">
                  <c:v>392265.74448654323</c:v>
                </c:pt>
                <c:pt idx="5947">
                  <c:v>392327.26913917222</c:v>
                </c:pt>
                <c:pt idx="5948">
                  <c:v>392347.84010468319</c:v>
                </c:pt>
                <c:pt idx="5949">
                  <c:v>392433.53061598545</c:v>
                </c:pt>
                <c:pt idx="5950">
                  <c:v>392474.96679014439</c:v>
                </c:pt>
                <c:pt idx="5951">
                  <c:v>392509.42107891553</c:v>
                </c:pt>
                <c:pt idx="5952">
                  <c:v>392529.04264276655</c:v>
                </c:pt>
                <c:pt idx="5953">
                  <c:v>392550.10834702005</c:v>
                </c:pt>
                <c:pt idx="5954">
                  <c:v>392566.03152858891</c:v>
                </c:pt>
                <c:pt idx="5955">
                  <c:v>392565.80512726464</c:v>
                </c:pt>
                <c:pt idx="5956">
                  <c:v>392585.61528671009</c:v>
                </c:pt>
                <c:pt idx="5957">
                  <c:v>392778.97984024975</c:v>
                </c:pt>
                <c:pt idx="5958">
                  <c:v>393104.91390034027</c:v>
                </c:pt>
                <c:pt idx="5959">
                  <c:v>393132.0486412553</c:v>
                </c:pt>
                <c:pt idx="5960">
                  <c:v>393123.60635101731</c:v>
                </c:pt>
                <c:pt idx="5961">
                  <c:v>393172.14593761688</c:v>
                </c:pt>
                <c:pt idx="5962">
                  <c:v>393366.77313949959</c:v>
                </c:pt>
                <c:pt idx="5963">
                  <c:v>393505.23295604519</c:v>
                </c:pt>
                <c:pt idx="5964">
                  <c:v>393965.17459894088</c:v>
                </c:pt>
                <c:pt idx="5965">
                  <c:v>394041.78045279061</c:v>
                </c:pt>
                <c:pt idx="5966">
                  <c:v>394231.06879059854</c:v>
                </c:pt>
                <c:pt idx="5967">
                  <c:v>394294.06206032634</c:v>
                </c:pt>
                <c:pt idx="5968">
                  <c:v>394493.80366348126</c:v>
                </c:pt>
                <c:pt idx="5969">
                  <c:v>394540.21571267943</c:v>
                </c:pt>
                <c:pt idx="5970">
                  <c:v>394550.40122840006</c:v>
                </c:pt>
                <c:pt idx="5971">
                  <c:v>394573.29108696111</c:v>
                </c:pt>
                <c:pt idx="5972">
                  <c:v>394685.6966591985</c:v>
                </c:pt>
                <c:pt idx="5973">
                  <c:v>394751.52559231047</c:v>
                </c:pt>
                <c:pt idx="5974">
                  <c:v>394833.09517465835</c:v>
                </c:pt>
                <c:pt idx="5975">
                  <c:v>394830.01394609234</c:v>
                </c:pt>
                <c:pt idx="5976">
                  <c:v>394849.07918903179</c:v>
                </c:pt>
                <c:pt idx="5977">
                  <c:v>394862.49736084568</c:v>
                </c:pt>
                <c:pt idx="5978">
                  <c:v>394857.6366093707</c:v>
                </c:pt>
                <c:pt idx="5979">
                  <c:v>394878.3281509307</c:v>
                </c:pt>
                <c:pt idx="5980">
                  <c:v>394896.25605962175</c:v>
                </c:pt>
                <c:pt idx="5981">
                  <c:v>394928.70587641379</c:v>
                </c:pt>
                <c:pt idx="5982">
                  <c:v>394929.78642952209</c:v>
                </c:pt>
                <c:pt idx="5983">
                  <c:v>394935.11375256378</c:v>
                </c:pt>
                <c:pt idx="5984">
                  <c:v>394968.32754268008</c:v>
                </c:pt>
                <c:pt idx="5985">
                  <c:v>395030.04327409819</c:v>
                </c:pt>
                <c:pt idx="5986">
                  <c:v>395310.40818690992</c:v>
                </c:pt>
                <c:pt idx="5987">
                  <c:v>395477.83826842561</c:v>
                </c:pt>
                <c:pt idx="5988">
                  <c:v>395491.57869019755</c:v>
                </c:pt>
                <c:pt idx="5989">
                  <c:v>395594.56436988921</c:v>
                </c:pt>
                <c:pt idx="5990">
                  <c:v>395737.17373407137</c:v>
                </c:pt>
                <c:pt idx="5991">
                  <c:v>395945.31290898181</c:v>
                </c:pt>
                <c:pt idx="5992">
                  <c:v>396019.3470619609</c:v>
                </c:pt>
                <c:pt idx="5993">
                  <c:v>396071.13547276484</c:v>
                </c:pt>
                <c:pt idx="5994">
                  <c:v>396111.07878681034</c:v>
                </c:pt>
                <c:pt idx="5995">
                  <c:v>396735.9326909298</c:v>
                </c:pt>
                <c:pt idx="5996">
                  <c:v>396773.82170561957</c:v>
                </c:pt>
                <c:pt idx="5997">
                  <c:v>396807.088056284</c:v>
                </c:pt>
                <c:pt idx="5998">
                  <c:v>396839.57357620081</c:v>
                </c:pt>
                <c:pt idx="5999">
                  <c:v>396847.22548511816</c:v>
                </c:pt>
                <c:pt idx="6000">
                  <c:v>396867.13718007266</c:v>
                </c:pt>
                <c:pt idx="6001">
                  <c:v>396882.76627227338</c:v>
                </c:pt>
                <c:pt idx="6002">
                  <c:v>396889.50503328926</c:v>
                </c:pt>
                <c:pt idx="6003">
                  <c:v>396880.59912096534</c:v>
                </c:pt>
                <c:pt idx="6004">
                  <c:v>396941.3563747037</c:v>
                </c:pt>
                <c:pt idx="6005">
                  <c:v>396953.84120239923</c:v>
                </c:pt>
                <c:pt idx="6006">
                  <c:v>396955.5263947472</c:v>
                </c:pt>
                <c:pt idx="6007">
                  <c:v>397021.25927716983</c:v>
                </c:pt>
                <c:pt idx="6008">
                  <c:v>397069.74741919478</c:v>
                </c:pt>
                <c:pt idx="6009">
                  <c:v>397133.90139757865</c:v>
                </c:pt>
                <c:pt idx="6010">
                  <c:v>397126.12445445516</c:v>
                </c:pt>
                <c:pt idx="6011">
                  <c:v>397418.51761372568</c:v>
                </c:pt>
                <c:pt idx="6012">
                  <c:v>397525.27576103469</c:v>
                </c:pt>
                <c:pt idx="6013">
                  <c:v>397729.67504646047</c:v>
                </c:pt>
                <c:pt idx="6014">
                  <c:v>397800.05865866231</c:v>
                </c:pt>
                <c:pt idx="6015">
                  <c:v>397942.56460314017</c:v>
                </c:pt>
                <c:pt idx="6016">
                  <c:v>397977.5423555029</c:v>
                </c:pt>
                <c:pt idx="6017">
                  <c:v>398067.90951083944</c:v>
                </c:pt>
                <c:pt idx="6018">
                  <c:v>398083.84181815409</c:v>
                </c:pt>
                <c:pt idx="6019">
                  <c:v>398296.76996895147</c:v>
                </c:pt>
                <c:pt idx="6020">
                  <c:v>398323.57978188788</c:v>
                </c:pt>
                <c:pt idx="6021">
                  <c:v>398393.53824108065</c:v>
                </c:pt>
                <c:pt idx="6022">
                  <c:v>398401.45751900325</c:v>
                </c:pt>
                <c:pt idx="6023">
                  <c:v>398420.1157128702</c:v>
                </c:pt>
                <c:pt idx="6024">
                  <c:v>398415.04642846296</c:v>
                </c:pt>
                <c:pt idx="6025">
                  <c:v>398432.73076234217</c:v>
                </c:pt>
                <c:pt idx="6026">
                  <c:v>398442.14199102833</c:v>
                </c:pt>
                <c:pt idx="6027">
                  <c:v>398466.26158830366</c:v>
                </c:pt>
                <c:pt idx="6028">
                  <c:v>398485.70166801068</c:v>
                </c:pt>
                <c:pt idx="6029">
                  <c:v>398500.97199664626</c:v>
                </c:pt>
                <c:pt idx="6030">
                  <c:v>398492.18584220845</c:v>
                </c:pt>
                <c:pt idx="6031">
                  <c:v>398535.56602321292</c:v>
                </c:pt>
                <c:pt idx="6032">
                  <c:v>398549.69502968976</c:v>
                </c:pt>
                <c:pt idx="6033">
                  <c:v>398537.10370696586</c:v>
                </c:pt>
                <c:pt idx="6034">
                  <c:v>398716.78811572975</c:v>
                </c:pt>
                <c:pt idx="6035">
                  <c:v>398778.63978485006</c:v>
                </c:pt>
                <c:pt idx="6036">
                  <c:v>399242.48525115394</c:v>
                </c:pt>
                <c:pt idx="6037">
                  <c:v>399365.1742921542</c:v>
                </c:pt>
                <c:pt idx="6038">
                  <c:v>399435.72874174104</c:v>
                </c:pt>
                <c:pt idx="6039">
                  <c:v>399467.99010282883</c:v>
                </c:pt>
                <c:pt idx="6040">
                  <c:v>399520.74600999738</c:v>
                </c:pt>
                <c:pt idx="6041">
                  <c:v>399584.03105521464</c:v>
                </c:pt>
                <c:pt idx="6042">
                  <c:v>399617.62113872787</c:v>
                </c:pt>
                <c:pt idx="6043">
                  <c:v>399678.08964802104</c:v>
                </c:pt>
                <c:pt idx="6044">
                  <c:v>399708.14306441712</c:v>
                </c:pt>
                <c:pt idx="6045">
                  <c:v>399761.26915408857</c:v>
                </c:pt>
                <c:pt idx="6046">
                  <c:v>399810.36462876736</c:v>
                </c:pt>
                <c:pt idx="6047">
                  <c:v>399811.15363355656</c:v>
                </c:pt>
                <c:pt idx="6048">
                  <c:v>399819.13490526046</c:v>
                </c:pt>
                <c:pt idx="6049">
                  <c:v>399832.57412950112</c:v>
                </c:pt>
                <c:pt idx="6050">
                  <c:v>399866.92914092913</c:v>
                </c:pt>
                <c:pt idx="6051">
                  <c:v>399875.24601256917</c:v>
                </c:pt>
                <c:pt idx="6052">
                  <c:v>399914.13471986708</c:v>
                </c:pt>
                <c:pt idx="6053">
                  <c:v>399982.75456478918</c:v>
                </c:pt>
                <c:pt idx="6054">
                  <c:v>399980.45813375158</c:v>
                </c:pt>
                <c:pt idx="6055">
                  <c:v>400039.97015230235</c:v>
                </c:pt>
                <c:pt idx="6056">
                  <c:v>400028.89560603799</c:v>
                </c:pt>
                <c:pt idx="6057">
                  <c:v>400071.28831644321</c:v>
                </c:pt>
                <c:pt idx="6058">
                  <c:v>400059.67821780121</c:v>
                </c:pt>
                <c:pt idx="6059">
                  <c:v>400076.06426188507</c:v>
                </c:pt>
                <c:pt idx="6060">
                  <c:v>400085.78305313026</c:v>
                </c:pt>
                <c:pt idx="6061">
                  <c:v>400074.80934703542</c:v>
                </c:pt>
                <c:pt idx="6062">
                  <c:v>400079.82358965348</c:v>
                </c:pt>
                <c:pt idx="6063">
                  <c:v>400089.49781184475</c:v>
                </c:pt>
                <c:pt idx="6064">
                  <c:v>400088.58656374959</c:v>
                </c:pt>
                <c:pt idx="6065">
                  <c:v>400105.74490479915</c:v>
                </c:pt>
                <c:pt idx="6066">
                  <c:v>400119.28181056777</c:v>
                </c:pt>
                <c:pt idx="6067">
                  <c:v>400141.33693586622</c:v>
                </c:pt>
                <c:pt idx="6068">
                  <c:v>400133.64309864142</c:v>
                </c:pt>
                <c:pt idx="6069">
                  <c:v>400127.16459734406</c:v>
                </c:pt>
                <c:pt idx="6070">
                  <c:v>400198.87691360962</c:v>
                </c:pt>
                <c:pt idx="6071">
                  <c:v>400200.13014244422</c:v>
                </c:pt>
                <c:pt idx="6072">
                  <c:v>400232.26485988987</c:v>
                </c:pt>
                <c:pt idx="6073">
                  <c:v>400251.8344586211</c:v>
                </c:pt>
                <c:pt idx="6074">
                  <c:v>400268.65306660568</c:v>
                </c:pt>
                <c:pt idx="6075">
                  <c:v>400284.8780737312</c:v>
                </c:pt>
                <c:pt idx="6076">
                  <c:v>400315.28305591783</c:v>
                </c:pt>
                <c:pt idx="6077">
                  <c:v>400318.03969315771</c:v>
                </c:pt>
                <c:pt idx="6078">
                  <c:v>400377.26475158567</c:v>
                </c:pt>
                <c:pt idx="6079">
                  <c:v>400397.9438360582</c:v>
                </c:pt>
                <c:pt idx="6080">
                  <c:v>400427.00535444933</c:v>
                </c:pt>
                <c:pt idx="6081">
                  <c:v>400457.12699080858</c:v>
                </c:pt>
                <c:pt idx="6082">
                  <c:v>400447.34267195489</c:v>
                </c:pt>
                <c:pt idx="6083">
                  <c:v>400440.75400656433</c:v>
                </c:pt>
                <c:pt idx="6084">
                  <c:v>400543.37730186427</c:v>
                </c:pt>
                <c:pt idx="6085">
                  <c:v>400552.64853295748</c:v>
                </c:pt>
                <c:pt idx="6086">
                  <c:v>400533.69405949739</c:v>
                </c:pt>
                <c:pt idx="6087">
                  <c:v>400543.9619771344</c:v>
                </c:pt>
                <c:pt idx="6088">
                  <c:v>400532.66786963621</c:v>
                </c:pt>
                <c:pt idx="6089">
                  <c:v>400556.98943027353</c:v>
                </c:pt>
                <c:pt idx="6090">
                  <c:v>400633.56236803194</c:v>
                </c:pt>
                <c:pt idx="6091">
                  <c:v>400632.27714595775</c:v>
                </c:pt>
                <c:pt idx="6092">
                  <c:v>400675.61950668442</c:v>
                </c:pt>
                <c:pt idx="6093">
                  <c:v>400689.10555747669</c:v>
                </c:pt>
                <c:pt idx="6094">
                  <c:v>400739.85247263924</c:v>
                </c:pt>
                <c:pt idx="6095">
                  <c:v>400751.1255092416</c:v>
                </c:pt>
                <c:pt idx="6096">
                  <c:v>400779.00367518916</c:v>
                </c:pt>
                <c:pt idx="6097">
                  <c:v>400842.29170191055</c:v>
                </c:pt>
                <c:pt idx="6098">
                  <c:v>400854.23865088931</c:v>
                </c:pt>
                <c:pt idx="6099">
                  <c:v>400935.8442112669</c:v>
                </c:pt>
                <c:pt idx="6100">
                  <c:v>400942.88556840568</c:v>
                </c:pt>
                <c:pt idx="6101">
                  <c:v>401016.54081960651</c:v>
                </c:pt>
                <c:pt idx="6102">
                  <c:v>401111.54995049752</c:v>
                </c:pt>
                <c:pt idx="6103">
                  <c:v>401124.24088720349</c:v>
                </c:pt>
                <c:pt idx="6104">
                  <c:v>401192.65999840881</c:v>
                </c:pt>
                <c:pt idx="6105">
                  <c:v>401218.75678290648</c:v>
                </c:pt>
                <c:pt idx="6106">
                  <c:v>401202.95234919101</c:v>
                </c:pt>
                <c:pt idx="6107">
                  <c:v>401256.86834784108</c:v>
                </c:pt>
                <c:pt idx="6108">
                  <c:v>401282.38391314721</c:v>
                </c:pt>
                <c:pt idx="6109">
                  <c:v>401344.51061306871</c:v>
                </c:pt>
                <c:pt idx="6110">
                  <c:v>401329.55062924605</c:v>
                </c:pt>
                <c:pt idx="6111">
                  <c:v>401320.56095201371</c:v>
                </c:pt>
                <c:pt idx="6112">
                  <c:v>401402.13275592873</c:v>
                </c:pt>
                <c:pt idx="6113">
                  <c:v>401444.41624379088</c:v>
                </c:pt>
                <c:pt idx="6114">
                  <c:v>401491.29517920403</c:v>
                </c:pt>
                <c:pt idx="6115">
                  <c:v>401596.04947061371</c:v>
                </c:pt>
                <c:pt idx="6116">
                  <c:v>401733.51011245698</c:v>
                </c:pt>
                <c:pt idx="6117">
                  <c:v>401764.86331811943</c:v>
                </c:pt>
                <c:pt idx="6118">
                  <c:v>401918.07862218458</c:v>
                </c:pt>
                <c:pt idx="6119">
                  <c:v>401956.65808676975</c:v>
                </c:pt>
                <c:pt idx="6120">
                  <c:v>401995.22472451773</c:v>
                </c:pt>
                <c:pt idx="6121">
                  <c:v>402046.38918834273</c:v>
                </c:pt>
                <c:pt idx="6122">
                  <c:v>402052.78689322731</c:v>
                </c:pt>
                <c:pt idx="6123">
                  <c:v>402058.87521048734</c:v>
                </c:pt>
                <c:pt idx="6124">
                  <c:v>402086.04556637787</c:v>
                </c:pt>
                <c:pt idx="6125">
                  <c:v>402140.20211757708</c:v>
                </c:pt>
                <c:pt idx="6126">
                  <c:v>402249.60949642514</c:v>
                </c:pt>
                <c:pt idx="6127">
                  <c:v>402347.88947246212</c:v>
                </c:pt>
                <c:pt idx="6128">
                  <c:v>402346.47666029335</c:v>
                </c:pt>
                <c:pt idx="6129">
                  <c:v>402400.90193211613</c:v>
                </c:pt>
                <c:pt idx="6130">
                  <c:v>402437.06949558167</c:v>
                </c:pt>
                <c:pt idx="6131">
                  <c:v>402428.17183671839</c:v>
                </c:pt>
                <c:pt idx="6132">
                  <c:v>402453.14063401666</c:v>
                </c:pt>
                <c:pt idx="6133">
                  <c:v>402504.04576042708</c:v>
                </c:pt>
                <c:pt idx="6134">
                  <c:v>402520.93148318445</c:v>
                </c:pt>
                <c:pt idx="6135">
                  <c:v>402529.83531725465</c:v>
                </c:pt>
                <c:pt idx="6136">
                  <c:v>402567.54667723464</c:v>
                </c:pt>
                <c:pt idx="6137">
                  <c:v>402607.77055885264</c:v>
                </c:pt>
                <c:pt idx="6138">
                  <c:v>402642.93841181905</c:v>
                </c:pt>
                <c:pt idx="6139">
                  <c:v>402728.68188203761</c:v>
                </c:pt>
                <c:pt idx="6140">
                  <c:v>402755.4859378307</c:v>
                </c:pt>
                <c:pt idx="6141">
                  <c:v>402818.76739122043</c:v>
                </c:pt>
                <c:pt idx="6142">
                  <c:v>402833.35933950817</c:v>
                </c:pt>
                <c:pt idx="6143">
                  <c:v>402857.33558174595</c:v>
                </c:pt>
                <c:pt idx="6144">
                  <c:v>402913.46260151279</c:v>
                </c:pt>
                <c:pt idx="6145">
                  <c:v>403034.12369542924</c:v>
                </c:pt>
                <c:pt idx="6146">
                  <c:v>403055.30268448783</c:v>
                </c:pt>
                <c:pt idx="6147">
                  <c:v>403069.48296721402</c:v>
                </c:pt>
                <c:pt idx="6148">
                  <c:v>403108.87319377001</c:v>
                </c:pt>
                <c:pt idx="6149">
                  <c:v>403227.26446115621</c:v>
                </c:pt>
                <c:pt idx="6150">
                  <c:v>403302.66872286377</c:v>
                </c:pt>
                <c:pt idx="6151">
                  <c:v>403336.17413206177</c:v>
                </c:pt>
                <c:pt idx="6152">
                  <c:v>403558.36399456335</c:v>
                </c:pt>
                <c:pt idx="6153">
                  <c:v>403566.40400367562</c:v>
                </c:pt>
                <c:pt idx="6154">
                  <c:v>403556.91130043508</c:v>
                </c:pt>
                <c:pt idx="6155">
                  <c:v>403563.79740033246</c:v>
                </c:pt>
                <c:pt idx="6156">
                  <c:v>403588.35341090377</c:v>
                </c:pt>
                <c:pt idx="6157">
                  <c:v>403563.41114600701</c:v>
                </c:pt>
                <c:pt idx="6158">
                  <c:v>403600.25439964427</c:v>
                </c:pt>
                <c:pt idx="6159">
                  <c:v>403603.33264508331</c:v>
                </c:pt>
                <c:pt idx="6160">
                  <c:v>403625.31316759135</c:v>
                </c:pt>
                <c:pt idx="6161">
                  <c:v>403670.30562938011</c:v>
                </c:pt>
                <c:pt idx="6162">
                  <c:v>403991.53285761073</c:v>
                </c:pt>
                <c:pt idx="6163">
                  <c:v>404093.35058331589</c:v>
                </c:pt>
                <c:pt idx="6164">
                  <c:v>404144.42895266908</c:v>
                </c:pt>
                <c:pt idx="6165">
                  <c:v>404187.54346838844</c:v>
                </c:pt>
                <c:pt idx="6166">
                  <c:v>404247.91961932485</c:v>
                </c:pt>
                <c:pt idx="6167">
                  <c:v>404262.38862489554</c:v>
                </c:pt>
                <c:pt idx="6168">
                  <c:v>404301.50342829834</c:v>
                </c:pt>
                <c:pt idx="6169">
                  <c:v>404342.09240160219</c:v>
                </c:pt>
                <c:pt idx="6170">
                  <c:v>404817.09103703772</c:v>
                </c:pt>
                <c:pt idx="6171">
                  <c:v>406197.22701803438</c:v>
                </c:pt>
                <c:pt idx="6172">
                  <c:v>406190.31450324669</c:v>
                </c:pt>
                <c:pt idx="6173">
                  <c:v>406300.08384855924</c:v>
                </c:pt>
                <c:pt idx="6174">
                  <c:v>406340.91322492337</c:v>
                </c:pt>
                <c:pt idx="6175">
                  <c:v>406393.85083205206</c:v>
                </c:pt>
                <c:pt idx="6176">
                  <c:v>406496.43184436491</c:v>
                </c:pt>
                <c:pt idx="6177">
                  <c:v>406550.65522076905</c:v>
                </c:pt>
                <c:pt idx="6178">
                  <c:v>406773.0162589181</c:v>
                </c:pt>
                <c:pt idx="6179">
                  <c:v>406821.02373854694</c:v>
                </c:pt>
                <c:pt idx="6180">
                  <c:v>406849.46866979328</c:v>
                </c:pt>
                <c:pt idx="6181">
                  <c:v>406834.79900330113</c:v>
                </c:pt>
                <c:pt idx="6182">
                  <c:v>406855.39380005957</c:v>
                </c:pt>
                <c:pt idx="6183">
                  <c:v>406915.68637925969</c:v>
                </c:pt>
                <c:pt idx="6184">
                  <c:v>406993.5823194065</c:v>
                </c:pt>
                <c:pt idx="6185">
                  <c:v>407008.82876332192</c:v>
                </c:pt>
                <c:pt idx="6186">
                  <c:v>407015.89706127648</c:v>
                </c:pt>
                <c:pt idx="6187">
                  <c:v>407053.21105943457</c:v>
                </c:pt>
                <c:pt idx="6188">
                  <c:v>407063.88326971937</c:v>
                </c:pt>
                <c:pt idx="6189">
                  <c:v>407144.35646481049</c:v>
                </c:pt>
                <c:pt idx="6190">
                  <c:v>407213.84431112465</c:v>
                </c:pt>
                <c:pt idx="6191">
                  <c:v>407215.72370654397</c:v>
                </c:pt>
                <c:pt idx="6192">
                  <c:v>407247.32148752449</c:v>
                </c:pt>
                <c:pt idx="6193">
                  <c:v>407261.91543134453</c:v>
                </c:pt>
                <c:pt idx="6194">
                  <c:v>407301.55422437069</c:v>
                </c:pt>
                <c:pt idx="6195">
                  <c:v>407315.09818449576</c:v>
                </c:pt>
                <c:pt idx="6196">
                  <c:v>407574.0166355347</c:v>
                </c:pt>
                <c:pt idx="6197">
                  <c:v>407593.7354862389</c:v>
                </c:pt>
                <c:pt idx="6198">
                  <c:v>407590.38179873396</c:v>
                </c:pt>
                <c:pt idx="6199">
                  <c:v>407641.0704606268</c:v>
                </c:pt>
                <c:pt idx="6200">
                  <c:v>407733.82389077544</c:v>
                </c:pt>
                <c:pt idx="6201">
                  <c:v>407763.22964170238</c:v>
                </c:pt>
                <c:pt idx="6202">
                  <c:v>407790.70236154838</c:v>
                </c:pt>
                <c:pt idx="6203">
                  <c:v>407820.36820633645</c:v>
                </c:pt>
                <c:pt idx="6204">
                  <c:v>407946.00965885929</c:v>
                </c:pt>
                <c:pt idx="6205">
                  <c:v>407990.17384978343</c:v>
                </c:pt>
                <c:pt idx="6206">
                  <c:v>407963.66819343553</c:v>
                </c:pt>
                <c:pt idx="6207">
                  <c:v>408034.64991424268</c:v>
                </c:pt>
                <c:pt idx="6208">
                  <c:v>408115.6393019848</c:v>
                </c:pt>
                <c:pt idx="6209">
                  <c:v>408124.10605087719</c:v>
                </c:pt>
                <c:pt idx="6210">
                  <c:v>408163.38620180561</c:v>
                </c:pt>
                <c:pt idx="6211">
                  <c:v>408263.43697227864</c:v>
                </c:pt>
                <c:pt idx="6212">
                  <c:v>408244.44465883082</c:v>
                </c:pt>
                <c:pt idx="6213">
                  <c:v>408285.55765895976</c:v>
                </c:pt>
                <c:pt idx="6214">
                  <c:v>408431.78974504536</c:v>
                </c:pt>
                <c:pt idx="6215">
                  <c:v>408444.30410063319</c:v>
                </c:pt>
                <c:pt idx="6216">
                  <c:v>408458.25009474577</c:v>
                </c:pt>
                <c:pt idx="6217">
                  <c:v>408485.59834634763</c:v>
                </c:pt>
                <c:pt idx="6218">
                  <c:v>408542.69651993958</c:v>
                </c:pt>
                <c:pt idx="6219">
                  <c:v>408573.15965496679</c:v>
                </c:pt>
                <c:pt idx="6220">
                  <c:v>408650.51934209041</c:v>
                </c:pt>
                <c:pt idx="6221">
                  <c:v>408681.37739579199</c:v>
                </c:pt>
                <c:pt idx="6222">
                  <c:v>408720.66019360768</c:v>
                </c:pt>
                <c:pt idx="6223">
                  <c:v>408801.35893389111</c:v>
                </c:pt>
                <c:pt idx="6224">
                  <c:v>408868.69339103682</c:v>
                </c:pt>
                <c:pt idx="6225">
                  <c:v>408845.81566425762</c:v>
                </c:pt>
                <c:pt idx="6226">
                  <c:v>408899.05060476589</c:v>
                </c:pt>
                <c:pt idx="6227">
                  <c:v>408956.91842315038</c:v>
                </c:pt>
                <c:pt idx="6228">
                  <c:v>409029.61406521004</c:v>
                </c:pt>
                <c:pt idx="6229">
                  <c:v>409017.42299722752</c:v>
                </c:pt>
                <c:pt idx="6230">
                  <c:v>409232.58423086413</c:v>
                </c:pt>
                <c:pt idx="6231">
                  <c:v>409272.95926632918</c:v>
                </c:pt>
                <c:pt idx="6232">
                  <c:v>409271.09514780942</c:v>
                </c:pt>
                <c:pt idx="6233">
                  <c:v>409291.59633932554</c:v>
                </c:pt>
                <c:pt idx="6234">
                  <c:v>409278.77779231902</c:v>
                </c:pt>
                <c:pt idx="6235">
                  <c:v>409350.39013265265</c:v>
                </c:pt>
                <c:pt idx="6236">
                  <c:v>409356.8060713209</c:v>
                </c:pt>
                <c:pt idx="6237">
                  <c:v>409370.86628692551</c:v>
                </c:pt>
                <c:pt idx="6238">
                  <c:v>409424.84419385425</c:v>
                </c:pt>
                <c:pt idx="6239">
                  <c:v>409419.83045900648</c:v>
                </c:pt>
                <c:pt idx="6240">
                  <c:v>409449.92129324417</c:v>
                </c:pt>
                <c:pt idx="6241">
                  <c:v>409447.2444033369</c:v>
                </c:pt>
                <c:pt idx="6242">
                  <c:v>409479.64638391038</c:v>
                </c:pt>
                <c:pt idx="6243">
                  <c:v>409495.36105678813</c:v>
                </c:pt>
                <c:pt idx="6244">
                  <c:v>409530.49391987041</c:v>
                </c:pt>
                <c:pt idx="6245">
                  <c:v>409581.3843607587</c:v>
                </c:pt>
                <c:pt idx="6246">
                  <c:v>409591.58311762684</c:v>
                </c:pt>
                <c:pt idx="6247">
                  <c:v>409614.91347868001</c:v>
                </c:pt>
                <c:pt idx="6248">
                  <c:v>410057.23958958976</c:v>
                </c:pt>
                <c:pt idx="6249">
                  <c:v>410109.39975223842</c:v>
                </c:pt>
                <c:pt idx="6250">
                  <c:v>410093.60474597546</c:v>
                </c:pt>
                <c:pt idx="6251">
                  <c:v>410095.99856038386</c:v>
                </c:pt>
                <c:pt idx="6252">
                  <c:v>410102.23829330213</c:v>
                </c:pt>
                <c:pt idx="6253">
                  <c:v>410084.42595301033</c:v>
                </c:pt>
                <c:pt idx="6254">
                  <c:v>410177.12476656865</c:v>
                </c:pt>
                <c:pt idx="6255">
                  <c:v>410164.60433427064</c:v>
                </c:pt>
                <c:pt idx="6256">
                  <c:v>410192.21250100946</c:v>
                </c:pt>
                <c:pt idx="6257">
                  <c:v>410179.61885274755</c:v>
                </c:pt>
                <c:pt idx="6258">
                  <c:v>410234.43288153503</c:v>
                </c:pt>
                <c:pt idx="6259">
                  <c:v>410352.3003383964</c:v>
                </c:pt>
                <c:pt idx="6260">
                  <c:v>410499.40206537803</c:v>
                </c:pt>
                <c:pt idx="6261">
                  <c:v>410544.15748007112</c:v>
                </c:pt>
                <c:pt idx="6262">
                  <c:v>410623.26101140474</c:v>
                </c:pt>
                <c:pt idx="6263">
                  <c:v>410666.21976702649</c:v>
                </c:pt>
                <c:pt idx="6264">
                  <c:v>410694.59039960144</c:v>
                </c:pt>
                <c:pt idx="6265">
                  <c:v>410755.35203084163</c:v>
                </c:pt>
                <c:pt idx="6266">
                  <c:v>410874.62568466645</c:v>
                </c:pt>
                <c:pt idx="6267">
                  <c:v>410906.80307141395</c:v>
                </c:pt>
                <c:pt idx="6268">
                  <c:v>410938.24763861496</c:v>
                </c:pt>
                <c:pt idx="6269">
                  <c:v>411010.16168889403</c:v>
                </c:pt>
                <c:pt idx="6270">
                  <c:v>411040.23720261868</c:v>
                </c:pt>
                <c:pt idx="6271">
                  <c:v>411038.9253372408</c:v>
                </c:pt>
                <c:pt idx="6272">
                  <c:v>411100.05739953375</c:v>
                </c:pt>
                <c:pt idx="6273">
                  <c:v>411098.75686569198</c:v>
                </c:pt>
                <c:pt idx="6274">
                  <c:v>411222.66791215673</c:v>
                </c:pt>
                <c:pt idx="6275">
                  <c:v>411208.41315762268</c:v>
                </c:pt>
                <c:pt idx="6276">
                  <c:v>411227.31075570773</c:v>
                </c:pt>
                <c:pt idx="6277">
                  <c:v>411237.1629708031</c:v>
                </c:pt>
                <c:pt idx="6278">
                  <c:v>411230.69681711309</c:v>
                </c:pt>
                <c:pt idx="6279">
                  <c:v>411250.31929869036</c:v>
                </c:pt>
                <c:pt idx="6280">
                  <c:v>411270.48653671826</c:v>
                </c:pt>
                <c:pt idx="6281">
                  <c:v>411270.85722327174</c:v>
                </c:pt>
                <c:pt idx="6282">
                  <c:v>411383.36676303128</c:v>
                </c:pt>
                <c:pt idx="6283">
                  <c:v>411466.3459776183</c:v>
                </c:pt>
                <c:pt idx="6284">
                  <c:v>411457.02576412546</c:v>
                </c:pt>
                <c:pt idx="6285">
                  <c:v>411508.66775297315</c:v>
                </c:pt>
                <c:pt idx="6286">
                  <c:v>411590.24699138378</c:v>
                </c:pt>
                <c:pt idx="6287">
                  <c:v>411651.45399846637</c:v>
                </c:pt>
                <c:pt idx="6288">
                  <c:v>411660.62475216307</c:v>
                </c:pt>
                <c:pt idx="6289">
                  <c:v>411672.33180557244</c:v>
                </c:pt>
                <c:pt idx="6290">
                  <c:v>411669.27771039621</c:v>
                </c:pt>
                <c:pt idx="6291">
                  <c:v>411689.69925440603</c:v>
                </c:pt>
                <c:pt idx="6292">
                  <c:v>411751.93667780672</c:v>
                </c:pt>
                <c:pt idx="6293">
                  <c:v>411799.90672209609</c:v>
                </c:pt>
                <c:pt idx="6294">
                  <c:v>411825.99527038063</c:v>
                </c:pt>
                <c:pt idx="6295">
                  <c:v>411831.30482990335</c:v>
                </c:pt>
                <c:pt idx="6296">
                  <c:v>411864.18389782932</c:v>
                </c:pt>
                <c:pt idx="6297">
                  <c:v>411925.79347626324</c:v>
                </c:pt>
                <c:pt idx="6298">
                  <c:v>411925.95301168528</c:v>
                </c:pt>
                <c:pt idx="6299">
                  <c:v>411961.66847537004</c:v>
                </c:pt>
                <c:pt idx="6300">
                  <c:v>411991.80536443088</c:v>
                </c:pt>
                <c:pt idx="6301">
                  <c:v>412060.30790794961</c:v>
                </c:pt>
                <c:pt idx="6302">
                  <c:v>412083.66582736897</c:v>
                </c:pt>
                <c:pt idx="6303">
                  <c:v>412086.48937086057</c:v>
                </c:pt>
                <c:pt idx="6304">
                  <c:v>412102.45061312924</c:v>
                </c:pt>
                <c:pt idx="6305">
                  <c:v>412088.16751401429</c:v>
                </c:pt>
                <c:pt idx="6306">
                  <c:v>412193.70636492863</c:v>
                </c:pt>
                <c:pt idx="6307">
                  <c:v>412421.11146037868</c:v>
                </c:pt>
                <c:pt idx="6308">
                  <c:v>412445.28609852394</c:v>
                </c:pt>
                <c:pt idx="6309">
                  <c:v>412485.287715226</c:v>
                </c:pt>
                <c:pt idx="6310">
                  <c:v>412580.4628763831</c:v>
                </c:pt>
                <c:pt idx="6311">
                  <c:v>412583.9035659302</c:v>
                </c:pt>
                <c:pt idx="6312">
                  <c:v>412637.36817890545</c:v>
                </c:pt>
                <c:pt idx="6313">
                  <c:v>412663.15840704757</c:v>
                </c:pt>
                <c:pt idx="6314">
                  <c:v>412687.29291349993</c:v>
                </c:pt>
                <c:pt idx="6315">
                  <c:v>412702.89777187392</c:v>
                </c:pt>
                <c:pt idx="6316">
                  <c:v>412782.45135182492</c:v>
                </c:pt>
                <c:pt idx="6317">
                  <c:v>413257.56124725199</c:v>
                </c:pt>
                <c:pt idx="6318">
                  <c:v>413317.50744981406</c:v>
                </c:pt>
                <c:pt idx="6319">
                  <c:v>413382.45901837165</c:v>
                </c:pt>
                <c:pt idx="6320">
                  <c:v>413441.37958184077</c:v>
                </c:pt>
                <c:pt idx="6321">
                  <c:v>413473.4474157021</c:v>
                </c:pt>
                <c:pt idx="6322">
                  <c:v>413541.40150489996</c:v>
                </c:pt>
                <c:pt idx="6323">
                  <c:v>413545.35541837185</c:v>
                </c:pt>
                <c:pt idx="6324">
                  <c:v>413602.00835227751</c:v>
                </c:pt>
                <c:pt idx="6325">
                  <c:v>413586.20037446194</c:v>
                </c:pt>
                <c:pt idx="6326">
                  <c:v>413604.49006922881</c:v>
                </c:pt>
                <c:pt idx="6327">
                  <c:v>413598.82753162511</c:v>
                </c:pt>
                <c:pt idx="6328">
                  <c:v>413599.48012403253</c:v>
                </c:pt>
                <c:pt idx="6329">
                  <c:v>413593.2345099888</c:v>
                </c:pt>
                <c:pt idx="6330">
                  <c:v>413587.26997248922</c:v>
                </c:pt>
                <c:pt idx="6331">
                  <c:v>413596.88556513947</c:v>
                </c:pt>
                <c:pt idx="6332">
                  <c:v>413591.66789999267</c:v>
                </c:pt>
                <c:pt idx="6333">
                  <c:v>413628.98060750542</c:v>
                </c:pt>
                <c:pt idx="6334">
                  <c:v>413646.08691499662</c:v>
                </c:pt>
                <c:pt idx="6335">
                  <c:v>413682.84836180578</c:v>
                </c:pt>
                <c:pt idx="6336">
                  <c:v>413706.66239504126</c:v>
                </c:pt>
                <c:pt idx="6337">
                  <c:v>413702.03770056105</c:v>
                </c:pt>
                <c:pt idx="6338">
                  <c:v>413713.2313661137</c:v>
                </c:pt>
                <c:pt idx="6339">
                  <c:v>413734.7544398515</c:v>
                </c:pt>
                <c:pt idx="6340">
                  <c:v>413758.45639110898</c:v>
                </c:pt>
                <c:pt idx="6341">
                  <c:v>413807.47846931004</c:v>
                </c:pt>
                <c:pt idx="6342">
                  <c:v>413847.46394797234</c:v>
                </c:pt>
                <c:pt idx="6343">
                  <c:v>413839.33007826767</c:v>
                </c:pt>
                <c:pt idx="6344">
                  <c:v>413846.16103859892</c:v>
                </c:pt>
                <c:pt idx="6345">
                  <c:v>413864.54670652823</c:v>
                </c:pt>
                <c:pt idx="6346">
                  <c:v>413937.33349488938</c:v>
                </c:pt>
                <c:pt idx="6347">
                  <c:v>414008.15180455503</c:v>
                </c:pt>
                <c:pt idx="6348">
                  <c:v>413991.18117917713</c:v>
                </c:pt>
                <c:pt idx="6349">
                  <c:v>413976.0774173924</c:v>
                </c:pt>
                <c:pt idx="6350">
                  <c:v>413954.91716451803</c:v>
                </c:pt>
                <c:pt idx="6351">
                  <c:v>413968.78803649568</c:v>
                </c:pt>
                <c:pt idx="6352">
                  <c:v>413974.77270854631</c:v>
                </c:pt>
                <c:pt idx="6353">
                  <c:v>413984.02031544072</c:v>
                </c:pt>
                <c:pt idx="6354">
                  <c:v>414006.4476472846</c:v>
                </c:pt>
                <c:pt idx="6355">
                  <c:v>414054.431298059</c:v>
                </c:pt>
                <c:pt idx="6356">
                  <c:v>414076.52343564387</c:v>
                </c:pt>
                <c:pt idx="6357">
                  <c:v>414143.27159829426</c:v>
                </c:pt>
                <c:pt idx="6358">
                  <c:v>414146.46411019424</c:v>
                </c:pt>
                <c:pt idx="6359">
                  <c:v>414164.85282568168</c:v>
                </c:pt>
                <c:pt idx="6360">
                  <c:v>414158.97807994462</c:v>
                </c:pt>
                <c:pt idx="6361">
                  <c:v>414182.38669212937</c:v>
                </c:pt>
                <c:pt idx="6362">
                  <c:v>414208.30563085148</c:v>
                </c:pt>
                <c:pt idx="6363">
                  <c:v>414227.90235883999</c:v>
                </c:pt>
                <c:pt idx="6364">
                  <c:v>414279.59415241436</c:v>
                </c:pt>
                <c:pt idx="6365">
                  <c:v>414302.17357998597</c:v>
                </c:pt>
                <c:pt idx="6366">
                  <c:v>414331.19809637388</c:v>
                </c:pt>
                <c:pt idx="6367">
                  <c:v>414324.97327553702</c:v>
                </c:pt>
                <c:pt idx="6368">
                  <c:v>414376.51489578845</c:v>
                </c:pt>
                <c:pt idx="6369">
                  <c:v>414354.76840181928</c:v>
                </c:pt>
                <c:pt idx="6370">
                  <c:v>414404.83797615964</c:v>
                </c:pt>
                <c:pt idx="6371">
                  <c:v>414427.23733331327</c:v>
                </c:pt>
                <c:pt idx="6372">
                  <c:v>414404.45503987977</c:v>
                </c:pt>
                <c:pt idx="6373">
                  <c:v>414419.18426559604</c:v>
                </c:pt>
                <c:pt idx="6374">
                  <c:v>414408.7800084484</c:v>
                </c:pt>
                <c:pt idx="6375">
                  <c:v>414407.37882177567</c:v>
                </c:pt>
                <c:pt idx="6376">
                  <c:v>414418.52436600177</c:v>
                </c:pt>
                <c:pt idx="6377">
                  <c:v>414433.36488297308</c:v>
                </c:pt>
                <c:pt idx="6378">
                  <c:v>414422.35804399656</c:v>
                </c:pt>
                <c:pt idx="6379">
                  <c:v>414463.93787165103</c:v>
                </c:pt>
                <c:pt idx="6380">
                  <c:v>414476.51049858407</c:v>
                </c:pt>
                <c:pt idx="6381">
                  <c:v>414523.02047876362</c:v>
                </c:pt>
                <c:pt idx="6382">
                  <c:v>414578.93418964604</c:v>
                </c:pt>
                <c:pt idx="6383">
                  <c:v>414590.65030836186</c:v>
                </c:pt>
                <c:pt idx="6384">
                  <c:v>414608.52753688797</c:v>
                </c:pt>
                <c:pt idx="6385">
                  <c:v>414608.58373601484</c:v>
                </c:pt>
                <c:pt idx="6386">
                  <c:v>414620.93280009599</c:v>
                </c:pt>
                <c:pt idx="6387">
                  <c:v>414651.30625100993</c:v>
                </c:pt>
                <c:pt idx="6388">
                  <c:v>414674.9433245234</c:v>
                </c:pt>
                <c:pt idx="6389">
                  <c:v>414748.71005489118</c:v>
                </c:pt>
                <c:pt idx="6390">
                  <c:v>414812.69903335214</c:v>
                </c:pt>
                <c:pt idx="6391">
                  <c:v>414864.10236218612</c:v>
                </c:pt>
                <c:pt idx="6392">
                  <c:v>414948.95010903321</c:v>
                </c:pt>
                <c:pt idx="6393">
                  <c:v>415023.71787980216</c:v>
                </c:pt>
                <c:pt idx="6394">
                  <c:v>415007.87706408149</c:v>
                </c:pt>
                <c:pt idx="6395">
                  <c:v>415061.85733038763</c:v>
                </c:pt>
                <c:pt idx="6396">
                  <c:v>415114.24261246982</c:v>
                </c:pt>
                <c:pt idx="6397">
                  <c:v>415156.33992743015</c:v>
                </c:pt>
                <c:pt idx="6398">
                  <c:v>415177.58412287867</c:v>
                </c:pt>
                <c:pt idx="6399">
                  <c:v>415202.94122098596</c:v>
                </c:pt>
                <c:pt idx="6400">
                  <c:v>415194.01266493427</c:v>
                </c:pt>
                <c:pt idx="6401">
                  <c:v>415189.56511916599</c:v>
                </c:pt>
                <c:pt idx="6402">
                  <c:v>415204.98063513747</c:v>
                </c:pt>
                <c:pt idx="6403">
                  <c:v>415220.564519518</c:v>
                </c:pt>
                <c:pt idx="6404">
                  <c:v>415256.2104868773</c:v>
                </c:pt>
                <c:pt idx="6405">
                  <c:v>415273.89081417432</c:v>
                </c:pt>
                <c:pt idx="6406">
                  <c:v>415289.37506471004</c:v>
                </c:pt>
                <c:pt idx="6407">
                  <c:v>415306.57153179875</c:v>
                </c:pt>
                <c:pt idx="6408">
                  <c:v>415307.44045657502</c:v>
                </c:pt>
                <c:pt idx="6409">
                  <c:v>415330.09402460908</c:v>
                </c:pt>
                <c:pt idx="6410">
                  <c:v>415336.20997636259</c:v>
                </c:pt>
                <c:pt idx="6411">
                  <c:v>415346.89288032736</c:v>
                </c:pt>
                <c:pt idx="6412">
                  <c:v>415394.45429808472</c:v>
                </c:pt>
                <c:pt idx="6413">
                  <c:v>415412.10703111952</c:v>
                </c:pt>
                <c:pt idx="6414">
                  <c:v>415442.79253563128</c:v>
                </c:pt>
                <c:pt idx="6415">
                  <c:v>415451.72453524877</c:v>
                </c:pt>
                <c:pt idx="6416">
                  <c:v>415491.94463766075</c:v>
                </c:pt>
                <c:pt idx="6417">
                  <c:v>415532.74852870696</c:v>
                </c:pt>
                <c:pt idx="6418">
                  <c:v>415535.87100006203</c:v>
                </c:pt>
                <c:pt idx="6419">
                  <c:v>415577.35000234906</c:v>
                </c:pt>
                <c:pt idx="6420">
                  <c:v>415549.42611089291</c:v>
                </c:pt>
                <c:pt idx="6421">
                  <c:v>415543.08966409817</c:v>
                </c:pt>
                <c:pt idx="6422">
                  <c:v>415533.84395510494</c:v>
                </c:pt>
                <c:pt idx="6423">
                  <c:v>415530.05011407868</c:v>
                </c:pt>
                <c:pt idx="6424">
                  <c:v>415540.90808365605</c:v>
                </c:pt>
                <c:pt idx="6425">
                  <c:v>415535.35881256062</c:v>
                </c:pt>
                <c:pt idx="6426">
                  <c:v>415561.80371968256</c:v>
                </c:pt>
                <c:pt idx="6427">
                  <c:v>415607.78195505764</c:v>
                </c:pt>
                <c:pt idx="6428">
                  <c:v>415628.60234327166</c:v>
                </c:pt>
                <c:pt idx="6429">
                  <c:v>415686.23553374753</c:v>
                </c:pt>
                <c:pt idx="6430">
                  <c:v>415728.45162672887</c:v>
                </c:pt>
                <c:pt idx="6431">
                  <c:v>415759.81800286699</c:v>
                </c:pt>
                <c:pt idx="6432">
                  <c:v>415755.03887113195</c:v>
                </c:pt>
                <c:pt idx="6433">
                  <c:v>415805.3152654029</c:v>
                </c:pt>
                <c:pt idx="6434">
                  <c:v>415854.63026625395</c:v>
                </c:pt>
                <c:pt idx="6435">
                  <c:v>415908.31154740619</c:v>
                </c:pt>
                <c:pt idx="6436">
                  <c:v>416021.23940407881</c:v>
                </c:pt>
                <c:pt idx="6437">
                  <c:v>416034.79446570616</c:v>
                </c:pt>
                <c:pt idx="6438">
                  <c:v>416146.30837702216</c:v>
                </c:pt>
                <c:pt idx="6439">
                  <c:v>416141.35684251197</c:v>
                </c:pt>
                <c:pt idx="6440">
                  <c:v>416268.59934507759</c:v>
                </c:pt>
                <c:pt idx="6441">
                  <c:v>416347.44542593102</c:v>
                </c:pt>
                <c:pt idx="6442">
                  <c:v>416407.97573905991</c:v>
                </c:pt>
                <c:pt idx="6443">
                  <c:v>416431.21368407679</c:v>
                </c:pt>
                <c:pt idx="6444">
                  <c:v>416473.68203136127</c:v>
                </c:pt>
                <c:pt idx="6445">
                  <c:v>416461.69826379302</c:v>
                </c:pt>
                <c:pt idx="6446">
                  <c:v>416930.82437382994</c:v>
                </c:pt>
                <c:pt idx="6447">
                  <c:v>416967.14558931679</c:v>
                </c:pt>
                <c:pt idx="6448">
                  <c:v>417079.4934847827</c:v>
                </c:pt>
                <c:pt idx="6449">
                  <c:v>417121.68894466507</c:v>
                </c:pt>
                <c:pt idx="6450">
                  <c:v>417204.08307317685</c:v>
                </c:pt>
                <c:pt idx="6451">
                  <c:v>417289.40981512406</c:v>
                </c:pt>
                <c:pt idx="6452">
                  <c:v>417293.45674897335</c:v>
                </c:pt>
                <c:pt idx="6453">
                  <c:v>417291.64603555622</c:v>
                </c:pt>
                <c:pt idx="6454">
                  <c:v>417406.99443699897</c:v>
                </c:pt>
                <c:pt idx="6455">
                  <c:v>417411.36788363865</c:v>
                </c:pt>
                <c:pt idx="6456">
                  <c:v>417424.25915875332</c:v>
                </c:pt>
                <c:pt idx="6457">
                  <c:v>417498.11733142828</c:v>
                </c:pt>
                <c:pt idx="6458">
                  <c:v>417526.19827840046</c:v>
                </c:pt>
                <c:pt idx="6459">
                  <c:v>417553.62341263727</c:v>
                </c:pt>
                <c:pt idx="6460">
                  <c:v>417582.75475756102</c:v>
                </c:pt>
                <c:pt idx="6461">
                  <c:v>417596.70450023434</c:v>
                </c:pt>
                <c:pt idx="6462">
                  <c:v>417628.87511947058</c:v>
                </c:pt>
                <c:pt idx="6463">
                  <c:v>417694.12099878956</c:v>
                </c:pt>
                <c:pt idx="6464">
                  <c:v>417821.19941796525</c:v>
                </c:pt>
                <c:pt idx="6465">
                  <c:v>417803.96637622156</c:v>
                </c:pt>
                <c:pt idx="6466">
                  <c:v>417902.52423420292</c:v>
                </c:pt>
                <c:pt idx="6467">
                  <c:v>417901.679813536</c:v>
                </c:pt>
                <c:pt idx="6468">
                  <c:v>417927.69015699637</c:v>
                </c:pt>
                <c:pt idx="6469">
                  <c:v>418017.91907407041</c:v>
                </c:pt>
                <c:pt idx="6470">
                  <c:v>417993.08158557961</c:v>
                </c:pt>
                <c:pt idx="6471">
                  <c:v>418255.68524592486</c:v>
                </c:pt>
                <c:pt idx="6472">
                  <c:v>418247.89577757305</c:v>
                </c:pt>
                <c:pt idx="6473">
                  <c:v>418313.70065390453</c:v>
                </c:pt>
                <c:pt idx="6474">
                  <c:v>419084.35959279898</c:v>
                </c:pt>
                <c:pt idx="6475">
                  <c:v>419106.64001622557</c:v>
                </c:pt>
                <c:pt idx="6476">
                  <c:v>419165.73370877962</c:v>
                </c:pt>
                <c:pt idx="6477">
                  <c:v>419276.38335121371</c:v>
                </c:pt>
                <c:pt idx="6478">
                  <c:v>419351.14816264133</c:v>
                </c:pt>
                <c:pt idx="6479">
                  <c:v>419356.24221492693</c:v>
                </c:pt>
                <c:pt idx="6480">
                  <c:v>419419.43995256501</c:v>
                </c:pt>
                <c:pt idx="6481">
                  <c:v>419430.92764473741</c:v>
                </c:pt>
                <c:pt idx="6482">
                  <c:v>419457.60426307673</c:v>
                </c:pt>
                <c:pt idx="6483">
                  <c:v>419512.8079032122</c:v>
                </c:pt>
                <c:pt idx="6484">
                  <c:v>419567.09828945441</c:v>
                </c:pt>
                <c:pt idx="6485">
                  <c:v>419631.92785193579</c:v>
                </c:pt>
                <c:pt idx="6486">
                  <c:v>419669.50898068317</c:v>
                </c:pt>
                <c:pt idx="6487">
                  <c:v>419738.71878137055</c:v>
                </c:pt>
                <c:pt idx="6488">
                  <c:v>419765.84105058626</c:v>
                </c:pt>
                <c:pt idx="6489">
                  <c:v>419765.11097363557</c:v>
                </c:pt>
                <c:pt idx="6490">
                  <c:v>419747.56991588476</c:v>
                </c:pt>
                <c:pt idx="6491">
                  <c:v>419737.20468180586</c:v>
                </c:pt>
                <c:pt idx="6492">
                  <c:v>419759.99504879187</c:v>
                </c:pt>
                <c:pt idx="6493">
                  <c:v>419796.75071433291</c:v>
                </c:pt>
                <c:pt idx="6494">
                  <c:v>419803.59689280653</c:v>
                </c:pt>
                <c:pt idx="6495">
                  <c:v>419861.23786349595</c:v>
                </c:pt>
                <c:pt idx="6496">
                  <c:v>419871.33464620198</c:v>
                </c:pt>
                <c:pt idx="6497">
                  <c:v>419988.55788846774</c:v>
                </c:pt>
                <c:pt idx="6498">
                  <c:v>420393.93544648658</c:v>
                </c:pt>
                <c:pt idx="6499">
                  <c:v>420561.26391532243</c:v>
                </c:pt>
                <c:pt idx="6500">
                  <c:v>420646.74474821828</c:v>
                </c:pt>
                <c:pt idx="6501">
                  <c:v>420636.80972146784</c:v>
                </c:pt>
                <c:pt idx="6502">
                  <c:v>420668.26779963844</c:v>
                </c:pt>
                <c:pt idx="6503">
                  <c:v>420689.3208611561</c:v>
                </c:pt>
                <c:pt idx="6504">
                  <c:v>420725.70488483662</c:v>
                </c:pt>
                <c:pt idx="6505">
                  <c:v>420718.06267680577</c:v>
                </c:pt>
                <c:pt idx="6506">
                  <c:v>420712.62464802782</c:v>
                </c:pt>
                <c:pt idx="6507">
                  <c:v>420749.96991113265</c:v>
                </c:pt>
                <c:pt idx="6508">
                  <c:v>420819.79700786469</c:v>
                </c:pt>
                <c:pt idx="6509">
                  <c:v>420957.44740587962</c:v>
                </c:pt>
                <c:pt idx="6510">
                  <c:v>421198.93121531891</c:v>
                </c:pt>
                <c:pt idx="6511">
                  <c:v>421240.80201495893</c:v>
                </c:pt>
                <c:pt idx="6512">
                  <c:v>421320.03933800239</c:v>
                </c:pt>
                <c:pt idx="6513">
                  <c:v>421344.58362508536</c:v>
                </c:pt>
                <c:pt idx="6514">
                  <c:v>421539.09446501883</c:v>
                </c:pt>
                <c:pt idx="6515">
                  <c:v>421581.50257743179</c:v>
                </c:pt>
                <c:pt idx="6516">
                  <c:v>421783.6396244035</c:v>
                </c:pt>
                <c:pt idx="6517">
                  <c:v>421916.60536979709</c:v>
                </c:pt>
                <c:pt idx="6518">
                  <c:v>421893.20317152352</c:v>
                </c:pt>
                <c:pt idx="6519">
                  <c:v>421963.90320395614</c:v>
                </c:pt>
                <c:pt idx="6520">
                  <c:v>421973.99066260841</c:v>
                </c:pt>
                <c:pt idx="6521">
                  <c:v>422216.68937502557</c:v>
                </c:pt>
                <c:pt idx="6522">
                  <c:v>422200.47314883734</c:v>
                </c:pt>
                <c:pt idx="6523">
                  <c:v>422300.29644819297</c:v>
                </c:pt>
                <c:pt idx="6524">
                  <c:v>422376.59351582325</c:v>
                </c:pt>
                <c:pt idx="6525">
                  <c:v>422474.17366259143</c:v>
                </c:pt>
                <c:pt idx="6526">
                  <c:v>422551.98478319769</c:v>
                </c:pt>
                <c:pt idx="6527">
                  <c:v>422553.00319136831</c:v>
                </c:pt>
                <c:pt idx="6528">
                  <c:v>422562.61235316278</c:v>
                </c:pt>
                <c:pt idx="6529">
                  <c:v>422572.15983812482</c:v>
                </c:pt>
                <c:pt idx="6530">
                  <c:v>422566.36040799785</c:v>
                </c:pt>
                <c:pt idx="6531">
                  <c:v>422569.68486421276</c:v>
                </c:pt>
                <c:pt idx="6532">
                  <c:v>422646.71060823149</c:v>
                </c:pt>
                <c:pt idx="6533">
                  <c:v>422714.65091744746</c:v>
                </c:pt>
                <c:pt idx="6534">
                  <c:v>422906.39576139499</c:v>
                </c:pt>
                <c:pt idx="6535">
                  <c:v>423091.49834901124</c:v>
                </c:pt>
                <c:pt idx="6536">
                  <c:v>423123.03256206808</c:v>
                </c:pt>
                <c:pt idx="6537">
                  <c:v>423295.75562019268</c:v>
                </c:pt>
                <c:pt idx="6538">
                  <c:v>423280.94689787977</c:v>
                </c:pt>
                <c:pt idx="6539">
                  <c:v>423355.20353766979</c:v>
                </c:pt>
                <c:pt idx="6540">
                  <c:v>423352.65077899856</c:v>
                </c:pt>
                <c:pt idx="6541">
                  <c:v>423430.42949745432</c:v>
                </c:pt>
                <c:pt idx="6542">
                  <c:v>423501.05620585982</c:v>
                </c:pt>
                <c:pt idx="6543">
                  <c:v>423535.28547915694</c:v>
                </c:pt>
                <c:pt idx="6544">
                  <c:v>423525.11240900098</c:v>
                </c:pt>
                <c:pt idx="6545">
                  <c:v>423564.40261503885</c:v>
                </c:pt>
                <c:pt idx="6546">
                  <c:v>423570.21648831846</c:v>
                </c:pt>
                <c:pt idx="6547">
                  <c:v>423611.39058873284</c:v>
                </c:pt>
                <c:pt idx="6548">
                  <c:v>423663.37636922573</c:v>
                </c:pt>
                <c:pt idx="6549">
                  <c:v>423737.08697032201</c:v>
                </c:pt>
                <c:pt idx="6550">
                  <c:v>423787.93345738895</c:v>
                </c:pt>
                <c:pt idx="6551">
                  <c:v>423794.72537224292</c:v>
                </c:pt>
                <c:pt idx="6552">
                  <c:v>423814.72649453214</c:v>
                </c:pt>
                <c:pt idx="6553">
                  <c:v>423846.13301164232</c:v>
                </c:pt>
                <c:pt idx="6554">
                  <c:v>423852.07683990593</c:v>
                </c:pt>
                <c:pt idx="6555">
                  <c:v>423868.54413973325</c:v>
                </c:pt>
                <c:pt idx="6556">
                  <c:v>423905.78586864402</c:v>
                </c:pt>
                <c:pt idx="6557">
                  <c:v>423934.06071212864</c:v>
                </c:pt>
                <c:pt idx="6558">
                  <c:v>423923.59198995004</c:v>
                </c:pt>
                <c:pt idx="6559">
                  <c:v>423938.78700284194</c:v>
                </c:pt>
                <c:pt idx="6560">
                  <c:v>423932.13656339218</c:v>
                </c:pt>
                <c:pt idx="6561">
                  <c:v>423934.06208691088</c:v>
                </c:pt>
                <c:pt idx="6562">
                  <c:v>423919.00569635723</c:v>
                </c:pt>
                <c:pt idx="6563">
                  <c:v>423936.83764468954</c:v>
                </c:pt>
                <c:pt idx="6564">
                  <c:v>423962.12929409539</c:v>
                </c:pt>
                <c:pt idx="6565">
                  <c:v>423947.07167896244</c:v>
                </c:pt>
                <c:pt idx="6566">
                  <c:v>423959.64690954064</c:v>
                </c:pt>
                <c:pt idx="6567">
                  <c:v>424000.26718814636</c:v>
                </c:pt>
                <c:pt idx="6568">
                  <c:v>424066.96154390962</c:v>
                </c:pt>
                <c:pt idx="6569">
                  <c:v>424059.2795468577</c:v>
                </c:pt>
                <c:pt idx="6570">
                  <c:v>424077.86872938211</c:v>
                </c:pt>
                <c:pt idx="6571">
                  <c:v>424065.71135710471</c:v>
                </c:pt>
                <c:pt idx="6572">
                  <c:v>424159.97537562164</c:v>
                </c:pt>
                <c:pt idx="6573">
                  <c:v>424240.81258337153</c:v>
                </c:pt>
                <c:pt idx="6574">
                  <c:v>424272.78185338702</c:v>
                </c:pt>
                <c:pt idx="6575">
                  <c:v>424295.32332508673</c:v>
                </c:pt>
                <c:pt idx="6576">
                  <c:v>424291.54274687637</c:v>
                </c:pt>
                <c:pt idx="6577">
                  <c:v>424312.45173998625</c:v>
                </c:pt>
                <c:pt idx="6578">
                  <c:v>424326.85961104737</c:v>
                </c:pt>
                <c:pt idx="6579">
                  <c:v>424345.57347617002</c:v>
                </c:pt>
                <c:pt idx="6580">
                  <c:v>424357.12470316509</c:v>
                </c:pt>
                <c:pt idx="6581">
                  <c:v>424405.22142689821</c:v>
                </c:pt>
                <c:pt idx="6582">
                  <c:v>424408.55362725741</c:v>
                </c:pt>
                <c:pt idx="6583">
                  <c:v>424398.43005811056</c:v>
                </c:pt>
                <c:pt idx="6584">
                  <c:v>424419.12758357351</c:v>
                </c:pt>
                <c:pt idx="6585">
                  <c:v>424419.38748540572</c:v>
                </c:pt>
                <c:pt idx="6586">
                  <c:v>424414.15978554683</c:v>
                </c:pt>
                <c:pt idx="6587">
                  <c:v>424408.81182172964</c:v>
                </c:pt>
                <c:pt idx="6588">
                  <c:v>424412.73836004053</c:v>
                </c:pt>
                <c:pt idx="6589">
                  <c:v>424406.03369753459</c:v>
                </c:pt>
                <c:pt idx="6590">
                  <c:v>424454.93506757513</c:v>
                </c:pt>
                <c:pt idx="6591">
                  <c:v>424463.48313833872</c:v>
                </c:pt>
                <c:pt idx="6592">
                  <c:v>424488.81251026643</c:v>
                </c:pt>
                <c:pt idx="6593">
                  <c:v>424569.96433762711</c:v>
                </c:pt>
                <c:pt idx="6594">
                  <c:v>424580.68926057778</c:v>
                </c:pt>
                <c:pt idx="6595">
                  <c:v>424571.03018025879</c:v>
                </c:pt>
                <c:pt idx="6596">
                  <c:v>424592.85355516407</c:v>
                </c:pt>
                <c:pt idx="6597">
                  <c:v>424583.36825460789</c:v>
                </c:pt>
                <c:pt idx="6598">
                  <c:v>424611.03075242072</c:v>
                </c:pt>
                <c:pt idx="6599">
                  <c:v>424647.08799802052</c:v>
                </c:pt>
                <c:pt idx="6600">
                  <c:v>424674.94660871796</c:v>
                </c:pt>
                <c:pt idx="6601">
                  <c:v>424715.97198250535</c:v>
                </c:pt>
                <c:pt idx="6602">
                  <c:v>424787.59327366843</c:v>
                </c:pt>
                <c:pt idx="6603">
                  <c:v>424847.371922869</c:v>
                </c:pt>
                <c:pt idx="6604">
                  <c:v>424927.10780359042</c:v>
                </c:pt>
                <c:pt idx="6605">
                  <c:v>424948.97376094828</c:v>
                </c:pt>
                <c:pt idx="6606">
                  <c:v>424973.8209875318</c:v>
                </c:pt>
                <c:pt idx="6607">
                  <c:v>424976.00878816651</c:v>
                </c:pt>
                <c:pt idx="6608">
                  <c:v>424930.71881739266</c:v>
                </c:pt>
                <c:pt idx="6609">
                  <c:v>424937.21382697579</c:v>
                </c:pt>
                <c:pt idx="6610">
                  <c:v>424930.31604894868</c:v>
                </c:pt>
                <c:pt idx="6611">
                  <c:v>424935.44510665844</c:v>
                </c:pt>
                <c:pt idx="6612">
                  <c:v>424925.95309123135</c:v>
                </c:pt>
                <c:pt idx="6613">
                  <c:v>424918.44880868407</c:v>
                </c:pt>
                <c:pt idx="6614">
                  <c:v>424957.01107003744</c:v>
                </c:pt>
                <c:pt idx="6615">
                  <c:v>424948.38914045115</c:v>
                </c:pt>
                <c:pt idx="6616">
                  <c:v>425172.98564326018</c:v>
                </c:pt>
                <c:pt idx="6617">
                  <c:v>425212.66023129382</c:v>
                </c:pt>
                <c:pt idx="6618">
                  <c:v>425221.72213745513</c:v>
                </c:pt>
                <c:pt idx="6619">
                  <c:v>425213.48549258534</c:v>
                </c:pt>
                <c:pt idx="6620">
                  <c:v>425283.28602518933</c:v>
                </c:pt>
                <c:pt idx="6621">
                  <c:v>425342.53603012365</c:v>
                </c:pt>
                <c:pt idx="6622">
                  <c:v>425432.95406801457</c:v>
                </c:pt>
                <c:pt idx="6623">
                  <c:v>425424.42217761977</c:v>
                </c:pt>
                <c:pt idx="6624">
                  <c:v>425443.5082847483</c:v>
                </c:pt>
                <c:pt idx="6625">
                  <c:v>425457.54870813258</c:v>
                </c:pt>
                <c:pt idx="6626">
                  <c:v>425474.19336163934</c:v>
                </c:pt>
                <c:pt idx="6627">
                  <c:v>425469.06033849384</c:v>
                </c:pt>
                <c:pt idx="6628">
                  <c:v>425466.62503296341</c:v>
                </c:pt>
                <c:pt idx="6629">
                  <c:v>425503.83237279154</c:v>
                </c:pt>
                <c:pt idx="6630">
                  <c:v>425567.45750290767</c:v>
                </c:pt>
                <c:pt idx="6631">
                  <c:v>425553.52817653061</c:v>
                </c:pt>
                <c:pt idx="6632">
                  <c:v>425578.69711784442</c:v>
                </c:pt>
                <c:pt idx="6633">
                  <c:v>425597.27273712168</c:v>
                </c:pt>
                <c:pt idx="6634">
                  <c:v>425639.58731290529</c:v>
                </c:pt>
                <c:pt idx="6635">
                  <c:v>425620.82851404324</c:v>
                </c:pt>
                <c:pt idx="6636">
                  <c:v>425645.92136036983</c:v>
                </c:pt>
                <c:pt idx="6637">
                  <c:v>425628.98163716146</c:v>
                </c:pt>
                <c:pt idx="6638">
                  <c:v>425668.30507392716</c:v>
                </c:pt>
                <c:pt idx="6639">
                  <c:v>425718.80371073855</c:v>
                </c:pt>
                <c:pt idx="6640">
                  <c:v>425708.39628004929</c:v>
                </c:pt>
                <c:pt idx="6641">
                  <c:v>425712.27351104864</c:v>
                </c:pt>
                <c:pt idx="6642">
                  <c:v>425714.71604721621</c:v>
                </c:pt>
                <c:pt idx="6643">
                  <c:v>425713.35051448527</c:v>
                </c:pt>
                <c:pt idx="6644">
                  <c:v>425755.79720501933</c:v>
                </c:pt>
                <c:pt idx="6645">
                  <c:v>425808.981410101</c:v>
                </c:pt>
                <c:pt idx="6646">
                  <c:v>425894.574127917</c:v>
                </c:pt>
                <c:pt idx="6647">
                  <c:v>425887.55600286619</c:v>
                </c:pt>
                <c:pt idx="6648">
                  <c:v>425899.80947491893</c:v>
                </c:pt>
                <c:pt idx="6649">
                  <c:v>425902.03472123994</c:v>
                </c:pt>
                <c:pt idx="6650">
                  <c:v>425905.09949910402</c:v>
                </c:pt>
                <c:pt idx="6651">
                  <c:v>425907.14320929756</c:v>
                </c:pt>
                <c:pt idx="6652">
                  <c:v>425928.43439303152</c:v>
                </c:pt>
                <c:pt idx="6653">
                  <c:v>426615.10542694753</c:v>
                </c:pt>
                <c:pt idx="6654">
                  <c:v>426645.63559183246</c:v>
                </c:pt>
                <c:pt idx="6655">
                  <c:v>426663.87697952404</c:v>
                </c:pt>
                <c:pt idx="6656">
                  <c:v>426692.36521189311</c:v>
                </c:pt>
                <c:pt idx="6657">
                  <c:v>426739.88232205517</c:v>
                </c:pt>
                <c:pt idx="6658">
                  <c:v>426720.01204135746</c:v>
                </c:pt>
                <c:pt idx="6659">
                  <c:v>426746.95243919705</c:v>
                </c:pt>
                <c:pt idx="6660">
                  <c:v>426852.00660017238</c:v>
                </c:pt>
                <c:pt idx="6661">
                  <c:v>426915.14639124897</c:v>
                </c:pt>
                <c:pt idx="6662">
                  <c:v>426892.59097280441</c:v>
                </c:pt>
                <c:pt idx="6663">
                  <c:v>426939.36462156888</c:v>
                </c:pt>
                <c:pt idx="6664">
                  <c:v>426967.35682360438</c:v>
                </c:pt>
                <c:pt idx="6665">
                  <c:v>426954.90776323964</c:v>
                </c:pt>
                <c:pt idx="6666">
                  <c:v>426998.84018985007</c:v>
                </c:pt>
                <c:pt idx="6667">
                  <c:v>426983.48859007575</c:v>
                </c:pt>
                <c:pt idx="6668">
                  <c:v>427008.91149933136</c:v>
                </c:pt>
                <c:pt idx="6669">
                  <c:v>427025.76138423051</c:v>
                </c:pt>
                <c:pt idx="6670">
                  <c:v>427080.1397730927</c:v>
                </c:pt>
                <c:pt idx="6671">
                  <c:v>427069.97326177929</c:v>
                </c:pt>
                <c:pt idx="6672">
                  <c:v>427086.95453756768</c:v>
                </c:pt>
                <c:pt idx="6673">
                  <c:v>427079.68692408211</c:v>
                </c:pt>
                <c:pt idx="6674">
                  <c:v>427094.23644218553</c:v>
                </c:pt>
                <c:pt idx="6675">
                  <c:v>427099.53302439576</c:v>
                </c:pt>
                <c:pt idx="6676">
                  <c:v>427109.62929289968</c:v>
                </c:pt>
                <c:pt idx="6677">
                  <c:v>427130.4367921878</c:v>
                </c:pt>
                <c:pt idx="6678">
                  <c:v>427138.32013430656</c:v>
                </c:pt>
                <c:pt idx="6679">
                  <c:v>427152.80947132327</c:v>
                </c:pt>
                <c:pt idx="6680">
                  <c:v>427147.67616157839</c:v>
                </c:pt>
                <c:pt idx="6681">
                  <c:v>427167.58594690479</c:v>
                </c:pt>
                <c:pt idx="6682">
                  <c:v>427153.10233741847</c:v>
                </c:pt>
                <c:pt idx="6683">
                  <c:v>427137.08650634537</c:v>
                </c:pt>
                <c:pt idx="6684">
                  <c:v>427156.76378809824</c:v>
                </c:pt>
                <c:pt idx="6685">
                  <c:v>427170.27811147698</c:v>
                </c:pt>
                <c:pt idx="6686">
                  <c:v>427157.83284964587</c:v>
                </c:pt>
                <c:pt idx="6687">
                  <c:v>427157.53092243045</c:v>
                </c:pt>
                <c:pt idx="6688">
                  <c:v>427153.56277495867</c:v>
                </c:pt>
                <c:pt idx="6689">
                  <c:v>427175.02808135864</c:v>
                </c:pt>
                <c:pt idx="6690">
                  <c:v>427473.75660133892</c:v>
                </c:pt>
                <c:pt idx="6691">
                  <c:v>427510.50985794584</c:v>
                </c:pt>
                <c:pt idx="6692">
                  <c:v>427590.68010424584</c:v>
                </c:pt>
                <c:pt idx="6693">
                  <c:v>427593.34844092926</c:v>
                </c:pt>
                <c:pt idx="6694">
                  <c:v>427605.96699704131</c:v>
                </c:pt>
                <c:pt idx="6695">
                  <c:v>427617.60859023529</c:v>
                </c:pt>
                <c:pt idx="6696">
                  <c:v>427616.25357900566</c:v>
                </c:pt>
                <c:pt idx="6697">
                  <c:v>427630.99353524722</c:v>
                </c:pt>
                <c:pt idx="6698">
                  <c:v>427635.36861146212</c:v>
                </c:pt>
                <c:pt idx="6699">
                  <c:v>427652.81488701666</c:v>
                </c:pt>
                <c:pt idx="6700">
                  <c:v>427696.28494610527</c:v>
                </c:pt>
                <c:pt idx="6701">
                  <c:v>427772.67839310219</c:v>
                </c:pt>
                <c:pt idx="6702">
                  <c:v>427761.46308424359</c:v>
                </c:pt>
                <c:pt idx="6703">
                  <c:v>427768.89089152141</c:v>
                </c:pt>
                <c:pt idx="6704">
                  <c:v>427801.28273154114</c:v>
                </c:pt>
                <c:pt idx="6705">
                  <c:v>427797.7976847809</c:v>
                </c:pt>
                <c:pt idx="6706">
                  <c:v>427805.66195609485</c:v>
                </c:pt>
                <c:pt idx="6707">
                  <c:v>427864.15344972478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92C-46D4-BFCC-5AD632C6F7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266399"/>
        <c:axId val="1280268799"/>
      </c:scatterChart>
      <c:valAx>
        <c:axId val="12802663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268799"/>
        <c:crosses val="autoZero"/>
        <c:crossBetween val="midCat"/>
      </c:valAx>
      <c:valAx>
        <c:axId val="128026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2663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MPC-RL setpoint tracking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'SP tracking'!$F$1</c:f>
              <c:strCache>
                <c:ptCount val="1"/>
                <c:pt idx="0">
                  <c:v>MPC-RL fr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'SP tracking'!$A$100:$A$341</c:f>
              <c:numCache>
                <c:formatCode>General</c:formatCode>
                <c:ptCount val="242"/>
                <c:pt idx="0">
                  <c:v>99</c:v>
                </c:pt>
                <c:pt idx="1">
                  <c:v>100</c:v>
                </c:pt>
                <c:pt idx="2">
                  <c:v>101</c:v>
                </c:pt>
                <c:pt idx="3">
                  <c:v>102</c:v>
                </c:pt>
                <c:pt idx="4">
                  <c:v>103</c:v>
                </c:pt>
                <c:pt idx="5">
                  <c:v>104</c:v>
                </c:pt>
                <c:pt idx="6">
                  <c:v>105</c:v>
                </c:pt>
                <c:pt idx="7">
                  <c:v>106</c:v>
                </c:pt>
                <c:pt idx="8">
                  <c:v>107</c:v>
                </c:pt>
                <c:pt idx="9">
                  <c:v>108</c:v>
                </c:pt>
                <c:pt idx="10">
                  <c:v>109</c:v>
                </c:pt>
                <c:pt idx="11">
                  <c:v>110</c:v>
                </c:pt>
                <c:pt idx="12">
                  <c:v>111</c:v>
                </c:pt>
                <c:pt idx="13">
                  <c:v>112</c:v>
                </c:pt>
                <c:pt idx="14">
                  <c:v>113</c:v>
                </c:pt>
                <c:pt idx="15">
                  <c:v>114</c:v>
                </c:pt>
                <c:pt idx="16">
                  <c:v>115</c:v>
                </c:pt>
                <c:pt idx="17">
                  <c:v>116</c:v>
                </c:pt>
                <c:pt idx="18">
                  <c:v>117</c:v>
                </c:pt>
                <c:pt idx="19">
                  <c:v>118</c:v>
                </c:pt>
                <c:pt idx="20">
                  <c:v>119</c:v>
                </c:pt>
                <c:pt idx="21">
                  <c:v>120</c:v>
                </c:pt>
                <c:pt idx="22">
                  <c:v>121</c:v>
                </c:pt>
                <c:pt idx="23">
                  <c:v>122</c:v>
                </c:pt>
                <c:pt idx="24">
                  <c:v>123</c:v>
                </c:pt>
                <c:pt idx="25">
                  <c:v>124</c:v>
                </c:pt>
                <c:pt idx="26">
                  <c:v>125</c:v>
                </c:pt>
                <c:pt idx="27">
                  <c:v>126</c:v>
                </c:pt>
                <c:pt idx="28">
                  <c:v>127</c:v>
                </c:pt>
                <c:pt idx="29">
                  <c:v>128</c:v>
                </c:pt>
                <c:pt idx="30">
                  <c:v>129</c:v>
                </c:pt>
                <c:pt idx="31">
                  <c:v>130</c:v>
                </c:pt>
                <c:pt idx="32">
                  <c:v>131</c:v>
                </c:pt>
                <c:pt idx="33">
                  <c:v>132</c:v>
                </c:pt>
                <c:pt idx="34">
                  <c:v>133</c:v>
                </c:pt>
                <c:pt idx="35">
                  <c:v>134</c:v>
                </c:pt>
                <c:pt idx="36">
                  <c:v>135</c:v>
                </c:pt>
                <c:pt idx="37">
                  <c:v>136</c:v>
                </c:pt>
                <c:pt idx="38">
                  <c:v>137</c:v>
                </c:pt>
                <c:pt idx="39">
                  <c:v>138</c:v>
                </c:pt>
                <c:pt idx="40">
                  <c:v>139</c:v>
                </c:pt>
                <c:pt idx="41">
                  <c:v>140</c:v>
                </c:pt>
                <c:pt idx="42">
                  <c:v>141</c:v>
                </c:pt>
                <c:pt idx="43">
                  <c:v>142</c:v>
                </c:pt>
                <c:pt idx="44">
                  <c:v>143</c:v>
                </c:pt>
                <c:pt idx="45">
                  <c:v>144</c:v>
                </c:pt>
                <c:pt idx="46">
                  <c:v>145</c:v>
                </c:pt>
                <c:pt idx="47">
                  <c:v>146</c:v>
                </c:pt>
                <c:pt idx="48">
                  <c:v>147</c:v>
                </c:pt>
                <c:pt idx="49">
                  <c:v>148</c:v>
                </c:pt>
                <c:pt idx="50">
                  <c:v>149</c:v>
                </c:pt>
                <c:pt idx="51">
                  <c:v>150</c:v>
                </c:pt>
                <c:pt idx="52">
                  <c:v>151</c:v>
                </c:pt>
                <c:pt idx="53">
                  <c:v>152</c:v>
                </c:pt>
                <c:pt idx="54">
                  <c:v>153</c:v>
                </c:pt>
                <c:pt idx="55">
                  <c:v>154</c:v>
                </c:pt>
                <c:pt idx="56">
                  <c:v>155</c:v>
                </c:pt>
                <c:pt idx="57">
                  <c:v>156</c:v>
                </c:pt>
                <c:pt idx="58">
                  <c:v>157</c:v>
                </c:pt>
                <c:pt idx="59">
                  <c:v>158</c:v>
                </c:pt>
                <c:pt idx="60">
                  <c:v>159</c:v>
                </c:pt>
                <c:pt idx="61">
                  <c:v>160</c:v>
                </c:pt>
                <c:pt idx="62">
                  <c:v>161</c:v>
                </c:pt>
                <c:pt idx="63">
                  <c:v>162</c:v>
                </c:pt>
                <c:pt idx="64">
                  <c:v>163</c:v>
                </c:pt>
                <c:pt idx="65">
                  <c:v>164</c:v>
                </c:pt>
                <c:pt idx="66">
                  <c:v>165</c:v>
                </c:pt>
                <c:pt idx="67">
                  <c:v>166</c:v>
                </c:pt>
                <c:pt idx="68">
                  <c:v>167</c:v>
                </c:pt>
                <c:pt idx="69">
                  <c:v>168</c:v>
                </c:pt>
                <c:pt idx="70">
                  <c:v>169</c:v>
                </c:pt>
                <c:pt idx="71">
                  <c:v>170</c:v>
                </c:pt>
                <c:pt idx="72">
                  <c:v>171</c:v>
                </c:pt>
                <c:pt idx="73">
                  <c:v>172</c:v>
                </c:pt>
                <c:pt idx="74">
                  <c:v>173</c:v>
                </c:pt>
                <c:pt idx="75">
                  <c:v>174</c:v>
                </c:pt>
                <c:pt idx="76">
                  <c:v>175</c:v>
                </c:pt>
                <c:pt idx="77">
                  <c:v>176</c:v>
                </c:pt>
                <c:pt idx="78">
                  <c:v>177</c:v>
                </c:pt>
                <c:pt idx="79">
                  <c:v>178</c:v>
                </c:pt>
                <c:pt idx="80">
                  <c:v>179</c:v>
                </c:pt>
                <c:pt idx="81">
                  <c:v>180</c:v>
                </c:pt>
                <c:pt idx="82">
                  <c:v>181</c:v>
                </c:pt>
                <c:pt idx="83">
                  <c:v>182</c:v>
                </c:pt>
                <c:pt idx="84">
                  <c:v>183</c:v>
                </c:pt>
                <c:pt idx="85">
                  <c:v>184</c:v>
                </c:pt>
                <c:pt idx="86">
                  <c:v>185</c:v>
                </c:pt>
                <c:pt idx="87">
                  <c:v>186</c:v>
                </c:pt>
                <c:pt idx="88">
                  <c:v>187</c:v>
                </c:pt>
                <c:pt idx="89">
                  <c:v>188</c:v>
                </c:pt>
                <c:pt idx="90">
                  <c:v>189</c:v>
                </c:pt>
                <c:pt idx="91">
                  <c:v>190</c:v>
                </c:pt>
                <c:pt idx="92">
                  <c:v>191</c:v>
                </c:pt>
                <c:pt idx="93">
                  <c:v>192</c:v>
                </c:pt>
                <c:pt idx="94">
                  <c:v>193</c:v>
                </c:pt>
                <c:pt idx="95">
                  <c:v>194</c:v>
                </c:pt>
                <c:pt idx="96">
                  <c:v>195</c:v>
                </c:pt>
                <c:pt idx="97">
                  <c:v>196</c:v>
                </c:pt>
                <c:pt idx="98">
                  <c:v>197</c:v>
                </c:pt>
                <c:pt idx="99">
                  <c:v>198</c:v>
                </c:pt>
                <c:pt idx="100">
                  <c:v>199</c:v>
                </c:pt>
                <c:pt idx="101">
                  <c:v>200</c:v>
                </c:pt>
                <c:pt idx="102">
                  <c:v>201</c:v>
                </c:pt>
                <c:pt idx="103">
                  <c:v>202</c:v>
                </c:pt>
                <c:pt idx="104">
                  <c:v>203</c:v>
                </c:pt>
                <c:pt idx="105">
                  <c:v>204</c:v>
                </c:pt>
                <c:pt idx="106">
                  <c:v>205</c:v>
                </c:pt>
                <c:pt idx="107">
                  <c:v>206</c:v>
                </c:pt>
                <c:pt idx="108">
                  <c:v>207</c:v>
                </c:pt>
                <c:pt idx="109">
                  <c:v>208</c:v>
                </c:pt>
                <c:pt idx="110">
                  <c:v>209</c:v>
                </c:pt>
                <c:pt idx="111">
                  <c:v>210</c:v>
                </c:pt>
                <c:pt idx="112">
                  <c:v>211</c:v>
                </c:pt>
                <c:pt idx="113">
                  <c:v>212</c:v>
                </c:pt>
                <c:pt idx="114">
                  <c:v>213</c:v>
                </c:pt>
                <c:pt idx="115">
                  <c:v>214</c:v>
                </c:pt>
                <c:pt idx="116">
                  <c:v>215</c:v>
                </c:pt>
                <c:pt idx="117">
                  <c:v>216</c:v>
                </c:pt>
                <c:pt idx="118">
                  <c:v>217</c:v>
                </c:pt>
                <c:pt idx="119">
                  <c:v>218</c:v>
                </c:pt>
                <c:pt idx="120">
                  <c:v>219</c:v>
                </c:pt>
                <c:pt idx="121">
                  <c:v>220</c:v>
                </c:pt>
                <c:pt idx="122">
                  <c:v>221</c:v>
                </c:pt>
                <c:pt idx="123">
                  <c:v>222</c:v>
                </c:pt>
                <c:pt idx="124">
                  <c:v>223</c:v>
                </c:pt>
                <c:pt idx="125">
                  <c:v>224</c:v>
                </c:pt>
                <c:pt idx="126">
                  <c:v>225</c:v>
                </c:pt>
                <c:pt idx="127">
                  <c:v>226</c:v>
                </c:pt>
                <c:pt idx="128">
                  <c:v>227</c:v>
                </c:pt>
                <c:pt idx="129">
                  <c:v>228</c:v>
                </c:pt>
                <c:pt idx="130">
                  <c:v>229</c:v>
                </c:pt>
                <c:pt idx="131">
                  <c:v>230</c:v>
                </c:pt>
                <c:pt idx="132">
                  <c:v>231</c:v>
                </c:pt>
                <c:pt idx="133">
                  <c:v>232</c:v>
                </c:pt>
                <c:pt idx="134">
                  <c:v>233</c:v>
                </c:pt>
                <c:pt idx="135">
                  <c:v>234</c:v>
                </c:pt>
                <c:pt idx="136">
                  <c:v>235</c:v>
                </c:pt>
                <c:pt idx="137">
                  <c:v>236</c:v>
                </c:pt>
                <c:pt idx="138">
                  <c:v>237</c:v>
                </c:pt>
                <c:pt idx="139">
                  <c:v>238</c:v>
                </c:pt>
                <c:pt idx="140">
                  <c:v>239</c:v>
                </c:pt>
                <c:pt idx="141">
                  <c:v>240</c:v>
                </c:pt>
                <c:pt idx="142">
                  <c:v>241</c:v>
                </c:pt>
                <c:pt idx="143">
                  <c:v>242</c:v>
                </c:pt>
                <c:pt idx="144">
                  <c:v>243</c:v>
                </c:pt>
                <c:pt idx="145">
                  <c:v>244</c:v>
                </c:pt>
                <c:pt idx="146">
                  <c:v>245</c:v>
                </c:pt>
                <c:pt idx="147">
                  <c:v>246</c:v>
                </c:pt>
                <c:pt idx="148">
                  <c:v>247</c:v>
                </c:pt>
                <c:pt idx="149">
                  <c:v>248</c:v>
                </c:pt>
                <c:pt idx="150">
                  <c:v>249</c:v>
                </c:pt>
                <c:pt idx="151">
                  <c:v>250</c:v>
                </c:pt>
                <c:pt idx="152">
                  <c:v>251</c:v>
                </c:pt>
                <c:pt idx="153">
                  <c:v>252</c:v>
                </c:pt>
                <c:pt idx="154">
                  <c:v>253</c:v>
                </c:pt>
                <c:pt idx="155">
                  <c:v>254</c:v>
                </c:pt>
                <c:pt idx="156">
                  <c:v>255</c:v>
                </c:pt>
                <c:pt idx="157">
                  <c:v>256</c:v>
                </c:pt>
                <c:pt idx="158">
                  <c:v>257</c:v>
                </c:pt>
                <c:pt idx="159">
                  <c:v>258</c:v>
                </c:pt>
                <c:pt idx="160">
                  <c:v>259</c:v>
                </c:pt>
                <c:pt idx="161">
                  <c:v>260</c:v>
                </c:pt>
                <c:pt idx="162">
                  <c:v>261</c:v>
                </c:pt>
                <c:pt idx="163">
                  <c:v>262</c:v>
                </c:pt>
                <c:pt idx="164">
                  <c:v>263</c:v>
                </c:pt>
                <c:pt idx="165">
                  <c:v>264</c:v>
                </c:pt>
                <c:pt idx="166">
                  <c:v>265</c:v>
                </c:pt>
                <c:pt idx="167">
                  <c:v>266</c:v>
                </c:pt>
                <c:pt idx="168">
                  <c:v>267</c:v>
                </c:pt>
                <c:pt idx="169">
                  <c:v>268</c:v>
                </c:pt>
                <c:pt idx="170">
                  <c:v>269</c:v>
                </c:pt>
                <c:pt idx="171">
                  <c:v>270</c:v>
                </c:pt>
                <c:pt idx="172">
                  <c:v>271</c:v>
                </c:pt>
                <c:pt idx="173">
                  <c:v>272</c:v>
                </c:pt>
                <c:pt idx="174">
                  <c:v>273</c:v>
                </c:pt>
                <c:pt idx="175">
                  <c:v>274</c:v>
                </c:pt>
                <c:pt idx="176">
                  <c:v>275</c:v>
                </c:pt>
                <c:pt idx="177">
                  <c:v>276</c:v>
                </c:pt>
                <c:pt idx="178">
                  <c:v>277</c:v>
                </c:pt>
                <c:pt idx="179">
                  <c:v>278</c:v>
                </c:pt>
                <c:pt idx="180">
                  <c:v>279</c:v>
                </c:pt>
                <c:pt idx="181">
                  <c:v>280</c:v>
                </c:pt>
                <c:pt idx="182">
                  <c:v>281</c:v>
                </c:pt>
                <c:pt idx="183">
                  <c:v>282</c:v>
                </c:pt>
                <c:pt idx="184">
                  <c:v>283</c:v>
                </c:pt>
                <c:pt idx="185">
                  <c:v>284</c:v>
                </c:pt>
                <c:pt idx="186">
                  <c:v>285</c:v>
                </c:pt>
                <c:pt idx="187">
                  <c:v>286</c:v>
                </c:pt>
                <c:pt idx="188">
                  <c:v>287</c:v>
                </c:pt>
                <c:pt idx="189">
                  <c:v>288</c:v>
                </c:pt>
                <c:pt idx="190">
                  <c:v>289</c:v>
                </c:pt>
                <c:pt idx="191">
                  <c:v>290</c:v>
                </c:pt>
                <c:pt idx="192">
                  <c:v>291</c:v>
                </c:pt>
                <c:pt idx="193">
                  <c:v>292</c:v>
                </c:pt>
                <c:pt idx="194">
                  <c:v>293</c:v>
                </c:pt>
                <c:pt idx="195">
                  <c:v>294</c:v>
                </c:pt>
                <c:pt idx="196">
                  <c:v>295</c:v>
                </c:pt>
                <c:pt idx="197">
                  <c:v>296</c:v>
                </c:pt>
                <c:pt idx="198">
                  <c:v>297</c:v>
                </c:pt>
                <c:pt idx="199">
                  <c:v>298</c:v>
                </c:pt>
                <c:pt idx="200">
                  <c:v>299</c:v>
                </c:pt>
                <c:pt idx="201">
                  <c:v>300</c:v>
                </c:pt>
                <c:pt idx="202">
                  <c:v>301</c:v>
                </c:pt>
                <c:pt idx="203">
                  <c:v>302</c:v>
                </c:pt>
                <c:pt idx="204">
                  <c:v>303</c:v>
                </c:pt>
                <c:pt idx="205">
                  <c:v>304</c:v>
                </c:pt>
                <c:pt idx="206">
                  <c:v>305</c:v>
                </c:pt>
                <c:pt idx="207">
                  <c:v>306</c:v>
                </c:pt>
                <c:pt idx="208">
                  <c:v>307</c:v>
                </c:pt>
                <c:pt idx="209">
                  <c:v>308</c:v>
                </c:pt>
                <c:pt idx="210">
                  <c:v>309</c:v>
                </c:pt>
                <c:pt idx="211">
                  <c:v>310</c:v>
                </c:pt>
                <c:pt idx="212">
                  <c:v>311</c:v>
                </c:pt>
                <c:pt idx="213">
                  <c:v>312</c:v>
                </c:pt>
                <c:pt idx="214">
                  <c:v>313</c:v>
                </c:pt>
                <c:pt idx="215">
                  <c:v>314</c:v>
                </c:pt>
                <c:pt idx="216">
                  <c:v>315</c:v>
                </c:pt>
                <c:pt idx="217">
                  <c:v>316</c:v>
                </c:pt>
                <c:pt idx="218">
                  <c:v>317</c:v>
                </c:pt>
                <c:pt idx="219">
                  <c:v>318</c:v>
                </c:pt>
                <c:pt idx="220">
                  <c:v>319</c:v>
                </c:pt>
                <c:pt idx="221">
                  <c:v>320</c:v>
                </c:pt>
                <c:pt idx="222">
                  <c:v>321</c:v>
                </c:pt>
                <c:pt idx="223">
                  <c:v>322</c:v>
                </c:pt>
                <c:pt idx="224">
                  <c:v>323</c:v>
                </c:pt>
                <c:pt idx="225">
                  <c:v>324</c:v>
                </c:pt>
                <c:pt idx="226">
                  <c:v>325</c:v>
                </c:pt>
                <c:pt idx="227">
                  <c:v>326</c:v>
                </c:pt>
                <c:pt idx="228">
                  <c:v>327</c:v>
                </c:pt>
                <c:pt idx="229">
                  <c:v>328</c:v>
                </c:pt>
                <c:pt idx="230">
                  <c:v>329</c:v>
                </c:pt>
                <c:pt idx="231">
                  <c:v>330</c:v>
                </c:pt>
                <c:pt idx="232">
                  <c:v>331</c:v>
                </c:pt>
                <c:pt idx="233">
                  <c:v>332</c:v>
                </c:pt>
                <c:pt idx="234">
                  <c:v>333</c:v>
                </c:pt>
                <c:pt idx="235">
                  <c:v>334</c:v>
                </c:pt>
                <c:pt idx="236">
                  <c:v>335</c:v>
                </c:pt>
                <c:pt idx="237">
                  <c:v>336</c:v>
                </c:pt>
                <c:pt idx="238">
                  <c:v>337</c:v>
                </c:pt>
                <c:pt idx="239">
                  <c:v>338</c:v>
                </c:pt>
                <c:pt idx="240">
                  <c:v>339</c:v>
                </c:pt>
                <c:pt idx="241">
                  <c:v>340</c:v>
                </c:pt>
              </c:numCache>
            </c:numRef>
          </c:xVal>
          <c:yVal>
            <c:numRef>
              <c:f>'SP tracking'!$F$100:$F$341</c:f>
              <c:numCache>
                <c:formatCode>General</c:formatCode>
                <c:ptCount val="242"/>
                <c:pt idx="0">
                  <c:v>6.1407440516708069</c:v>
                </c:pt>
                <c:pt idx="1">
                  <c:v>5.3748584351023965</c:v>
                </c:pt>
                <c:pt idx="2">
                  <c:v>4.0115687472557164</c:v>
                </c:pt>
                <c:pt idx="3">
                  <c:v>4.6219451245691499</c:v>
                </c:pt>
                <c:pt idx="4">
                  <c:v>9.0403407123450545</c:v>
                </c:pt>
                <c:pt idx="5">
                  <c:v>3.719371886413346</c:v>
                </c:pt>
                <c:pt idx="6">
                  <c:v>5.145754994769324</c:v>
                </c:pt>
                <c:pt idx="7">
                  <c:v>8.5088143149991726</c:v>
                </c:pt>
                <c:pt idx="8">
                  <c:v>3.2741960907703223</c:v>
                </c:pt>
                <c:pt idx="9">
                  <c:v>3.5925417549957559</c:v>
                </c:pt>
                <c:pt idx="10">
                  <c:v>9.9959530703315469</c:v>
                </c:pt>
                <c:pt idx="11">
                  <c:v>9.995162288812331</c:v>
                </c:pt>
                <c:pt idx="12">
                  <c:v>6.1146957589984305</c:v>
                </c:pt>
                <c:pt idx="13">
                  <c:v>7.6323075180386057</c:v>
                </c:pt>
                <c:pt idx="14">
                  <c:v>2.0990402658234379</c:v>
                </c:pt>
                <c:pt idx="15">
                  <c:v>0.82899438221960786</c:v>
                </c:pt>
                <c:pt idx="16">
                  <c:v>5.2633854613119393</c:v>
                </c:pt>
                <c:pt idx="17">
                  <c:v>0.92997720705315468</c:v>
                </c:pt>
                <c:pt idx="18">
                  <c:v>2.1227595072076078</c:v>
                </c:pt>
                <c:pt idx="19">
                  <c:v>4.3190885298245361</c:v>
                </c:pt>
                <c:pt idx="20">
                  <c:v>9.0289059728870136</c:v>
                </c:pt>
                <c:pt idx="21">
                  <c:v>9.3687486825231368</c:v>
                </c:pt>
                <c:pt idx="22">
                  <c:v>4.6854340446362093</c:v>
                </c:pt>
                <c:pt idx="23">
                  <c:v>5.271580570468279</c:v>
                </c:pt>
                <c:pt idx="24">
                  <c:v>9.9957164654379529</c:v>
                </c:pt>
                <c:pt idx="25">
                  <c:v>9.9948990614416129</c:v>
                </c:pt>
                <c:pt idx="26">
                  <c:v>8.9690830036115887</c:v>
                </c:pt>
                <c:pt idx="27">
                  <c:v>8.7101944370337243</c:v>
                </c:pt>
                <c:pt idx="28">
                  <c:v>5.135174185801568</c:v>
                </c:pt>
                <c:pt idx="29">
                  <c:v>9.9958384301925047</c:v>
                </c:pt>
                <c:pt idx="30">
                  <c:v>8.487241012150502</c:v>
                </c:pt>
                <c:pt idx="31">
                  <c:v>1.4334646863422702</c:v>
                </c:pt>
                <c:pt idx="32">
                  <c:v>7.1282202403311974</c:v>
                </c:pt>
                <c:pt idx="33">
                  <c:v>9.9959356016104142</c:v>
                </c:pt>
                <c:pt idx="34">
                  <c:v>9.9954244705606978</c:v>
                </c:pt>
                <c:pt idx="35">
                  <c:v>9.9958755022932024</c:v>
                </c:pt>
                <c:pt idx="36">
                  <c:v>9.9954040925617864</c:v>
                </c:pt>
                <c:pt idx="37">
                  <c:v>9.9953296156749012</c:v>
                </c:pt>
                <c:pt idx="38">
                  <c:v>4.8844844782369066</c:v>
                </c:pt>
                <c:pt idx="39">
                  <c:v>9.9959864619911531</c:v>
                </c:pt>
                <c:pt idx="40">
                  <c:v>6.8107487369101953</c:v>
                </c:pt>
                <c:pt idx="41">
                  <c:v>9.9937057161166454</c:v>
                </c:pt>
                <c:pt idx="42">
                  <c:v>8.4494293345029199</c:v>
                </c:pt>
                <c:pt idx="43">
                  <c:v>9.9959196041898029</c:v>
                </c:pt>
                <c:pt idx="44">
                  <c:v>9.9958595613796515</c:v>
                </c:pt>
                <c:pt idx="45">
                  <c:v>9.9889074369761222</c:v>
                </c:pt>
                <c:pt idx="46">
                  <c:v>8.6860069356844889</c:v>
                </c:pt>
                <c:pt idx="47">
                  <c:v>9.3464256711454023</c:v>
                </c:pt>
                <c:pt idx="48">
                  <c:v>9.9959540766808708</c:v>
                </c:pt>
                <c:pt idx="49">
                  <c:v>4.6850350708821349</c:v>
                </c:pt>
                <c:pt idx="50">
                  <c:v>9.9959742798275375</c:v>
                </c:pt>
                <c:pt idx="51">
                  <c:v>9.9959885582577339</c:v>
                </c:pt>
                <c:pt idx="52">
                  <c:v>8.5093264879252288</c:v>
                </c:pt>
                <c:pt idx="53">
                  <c:v>9.9958107071963838</c:v>
                </c:pt>
                <c:pt idx="54">
                  <c:v>9.9958319154281039</c:v>
                </c:pt>
                <c:pt idx="55">
                  <c:v>6.118519255169935</c:v>
                </c:pt>
                <c:pt idx="56">
                  <c:v>9.9959151061176463</c:v>
                </c:pt>
                <c:pt idx="57">
                  <c:v>9.9958806213521125</c:v>
                </c:pt>
                <c:pt idx="58">
                  <c:v>9.9873488237385608</c:v>
                </c:pt>
                <c:pt idx="59">
                  <c:v>8.1559311651602169</c:v>
                </c:pt>
                <c:pt idx="60">
                  <c:v>4.4747002801913283</c:v>
                </c:pt>
                <c:pt idx="61">
                  <c:v>9.9959534782460118</c:v>
                </c:pt>
                <c:pt idx="62">
                  <c:v>9.9953186303716333</c:v>
                </c:pt>
                <c:pt idx="63">
                  <c:v>5.1641673429968629</c:v>
                </c:pt>
                <c:pt idx="64">
                  <c:v>9.9959738539030489</c:v>
                </c:pt>
                <c:pt idx="65">
                  <c:v>9.0824220199423085</c:v>
                </c:pt>
                <c:pt idx="66">
                  <c:v>9.7465680194821793</c:v>
                </c:pt>
                <c:pt idx="67">
                  <c:v>9.9959797326768633</c:v>
                </c:pt>
                <c:pt idx="68">
                  <c:v>9.9959723444252724</c:v>
                </c:pt>
                <c:pt idx="69">
                  <c:v>9.9959868567771242</c:v>
                </c:pt>
                <c:pt idx="70">
                  <c:v>6.7566503634174291</c:v>
                </c:pt>
                <c:pt idx="71">
                  <c:v>9.9959404792969071</c:v>
                </c:pt>
                <c:pt idx="72">
                  <c:v>9.9959828886432245</c:v>
                </c:pt>
                <c:pt idx="73">
                  <c:v>7.3116903671462312</c:v>
                </c:pt>
                <c:pt idx="74">
                  <c:v>9.9955583037348585</c:v>
                </c:pt>
                <c:pt idx="75">
                  <c:v>9.995988822602353</c:v>
                </c:pt>
                <c:pt idx="76">
                  <c:v>9.99598732008414</c:v>
                </c:pt>
                <c:pt idx="77">
                  <c:v>9.9959892531954253</c:v>
                </c:pt>
                <c:pt idx="78">
                  <c:v>8.7962735241065797</c:v>
                </c:pt>
                <c:pt idx="79">
                  <c:v>9.9959654881495847</c:v>
                </c:pt>
                <c:pt idx="80">
                  <c:v>9.995965370738519</c:v>
                </c:pt>
                <c:pt idx="81">
                  <c:v>4.4316097587293681</c:v>
                </c:pt>
                <c:pt idx="82">
                  <c:v>9.781484032055598</c:v>
                </c:pt>
                <c:pt idx="83">
                  <c:v>6.8426934740184313</c:v>
                </c:pt>
                <c:pt idx="84">
                  <c:v>9.9959697213677998</c:v>
                </c:pt>
                <c:pt idx="85">
                  <c:v>9.9959334413572112</c:v>
                </c:pt>
                <c:pt idx="86">
                  <c:v>8.6412237140830079</c:v>
                </c:pt>
                <c:pt idx="87">
                  <c:v>9.995893918932417</c:v>
                </c:pt>
                <c:pt idx="88">
                  <c:v>3.5400535108382614</c:v>
                </c:pt>
                <c:pt idx="89">
                  <c:v>9.9955015371219158</c:v>
                </c:pt>
                <c:pt idx="90">
                  <c:v>5.5762487834976477</c:v>
                </c:pt>
                <c:pt idx="91">
                  <c:v>4.8380883717777783</c:v>
                </c:pt>
                <c:pt idx="92">
                  <c:v>5.5266054157942488</c:v>
                </c:pt>
                <c:pt idx="93">
                  <c:v>8.0032818402290626</c:v>
                </c:pt>
                <c:pt idx="94">
                  <c:v>6.6227940429918952</c:v>
                </c:pt>
                <c:pt idx="95">
                  <c:v>9.9959880198644449</c:v>
                </c:pt>
                <c:pt idx="96">
                  <c:v>9.9932805159770375</c:v>
                </c:pt>
                <c:pt idx="97">
                  <c:v>9.1956119200323307</c:v>
                </c:pt>
                <c:pt idx="98">
                  <c:v>8.0425345113325051</c:v>
                </c:pt>
                <c:pt idx="99">
                  <c:v>3.9180860078429669</c:v>
                </c:pt>
                <c:pt idx="100">
                  <c:v>5.4076799648208276</c:v>
                </c:pt>
                <c:pt idx="101">
                  <c:v>5.6878382260714595</c:v>
                </c:pt>
                <c:pt idx="102">
                  <c:v>2.7653014897109194</c:v>
                </c:pt>
                <c:pt idx="103">
                  <c:v>1.2924442648710239</c:v>
                </c:pt>
                <c:pt idx="104">
                  <c:v>3.6322230749325146</c:v>
                </c:pt>
                <c:pt idx="105">
                  <c:v>0.82816804848439218</c:v>
                </c:pt>
                <c:pt idx="106">
                  <c:v>0.56620615120634865</c:v>
                </c:pt>
                <c:pt idx="107">
                  <c:v>0.65729364230484533</c:v>
                </c:pt>
                <c:pt idx="108">
                  <c:v>3.2850991030645447</c:v>
                </c:pt>
                <c:pt idx="109">
                  <c:v>3.377374329357429</c:v>
                </c:pt>
                <c:pt idx="110">
                  <c:v>3.0633691248255555</c:v>
                </c:pt>
                <c:pt idx="111">
                  <c:v>4.8607215311477994</c:v>
                </c:pt>
                <c:pt idx="112">
                  <c:v>0.5142667321074379</c:v>
                </c:pt>
                <c:pt idx="113">
                  <c:v>3.5853221745483568</c:v>
                </c:pt>
                <c:pt idx="114">
                  <c:v>3.4565476519343794</c:v>
                </c:pt>
                <c:pt idx="115">
                  <c:v>3.4167760204140305</c:v>
                </c:pt>
                <c:pt idx="116">
                  <c:v>0.61332788901142044</c:v>
                </c:pt>
                <c:pt idx="117">
                  <c:v>4.1621832866606834</c:v>
                </c:pt>
                <c:pt idx="118">
                  <c:v>2.926539530501612</c:v>
                </c:pt>
                <c:pt idx="119">
                  <c:v>3.2968197349097559</c:v>
                </c:pt>
                <c:pt idx="120">
                  <c:v>1.9171458939966841</c:v>
                </c:pt>
                <c:pt idx="121">
                  <c:v>1.7645569286538301</c:v>
                </c:pt>
                <c:pt idx="122">
                  <c:v>2.4082393166744835</c:v>
                </c:pt>
                <c:pt idx="123">
                  <c:v>1.1294447778092853</c:v>
                </c:pt>
                <c:pt idx="124">
                  <c:v>0.85060809006503701</c:v>
                </c:pt>
                <c:pt idx="125">
                  <c:v>0.16378590185228364</c:v>
                </c:pt>
                <c:pt idx="126">
                  <c:v>3.8398953199368702</c:v>
                </c:pt>
                <c:pt idx="127">
                  <c:v>2.87373991413547</c:v>
                </c:pt>
                <c:pt idx="128">
                  <c:v>0.81366419243037003</c:v>
                </c:pt>
                <c:pt idx="129">
                  <c:v>3.7646047715678401</c:v>
                </c:pt>
                <c:pt idx="130">
                  <c:v>2.5135604009510373</c:v>
                </c:pt>
                <c:pt idx="131">
                  <c:v>3.0777588099387407</c:v>
                </c:pt>
                <c:pt idx="132">
                  <c:v>0.64991933168358607</c:v>
                </c:pt>
                <c:pt idx="133">
                  <c:v>0.71586627429519389</c:v>
                </c:pt>
                <c:pt idx="134">
                  <c:v>2.4964162824737643</c:v>
                </c:pt>
                <c:pt idx="135">
                  <c:v>3.6215292563552501</c:v>
                </c:pt>
                <c:pt idx="136">
                  <c:v>2.5255279255493592</c:v>
                </c:pt>
                <c:pt idx="137">
                  <c:v>5.8752517117223997</c:v>
                </c:pt>
                <c:pt idx="138">
                  <c:v>6.1085548595098</c:v>
                </c:pt>
                <c:pt idx="139">
                  <c:v>1.91025095582139</c:v>
                </c:pt>
                <c:pt idx="140">
                  <c:v>1.1284587575355993</c:v>
                </c:pt>
                <c:pt idx="141">
                  <c:v>3.871633083317346</c:v>
                </c:pt>
                <c:pt idx="142">
                  <c:v>2.9706505069457125</c:v>
                </c:pt>
                <c:pt idx="143">
                  <c:v>7.0288877712567803</c:v>
                </c:pt>
                <c:pt idx="144">
                  <c:v>4.8341102552299038</c:v>
                </c:pt>
                <c:pt idx="145">
                  <c:v>4.6458002952974118</c:v>
                </c:pt>
                <c:pt idx="146">
                  <c:v>3.2263052264569203</c:v>
                </c:pt>
                <c:pt idx="147">
                  <c:v>2.9561781331956865</c:v>
                </c:pt>
                <c:pt idx="148">
                  <c:v>3.0286709540607148</c:v>
                </c:pt>
                <c:pt idx="149">
                  <c:v>2.800076219802405</c:v>
                </c:pt>
                <c:pt idx="150">
                  <c:v>0.93019597807547272</c:v>
                </c:pt>
                <c:pt idx="151">
                  <c:v>3.7233354069154116</c:v>
                </c:pt>
                <c:pt idx="152">
                  <c:v>2.9316100319193898</c:v>
                </c:pt>
                <c:pt idx="153">
                  <c:v>2.8673663194286712</c:v>
                </c:pt>
                <c:pt idx="154">
                  <c:v>3.2628926870693378</c:v>
                </c:pt>
                <c:pt idx="155">
                  <c:v>3.7284400930137345</c:v>
                </c:pt>
                <c:pt idx="156">
                  <c:v>4.1762298643670066</c:v>
                </c:pt>
                <c:pt idx="157">
                  <c:v>2.9590387298029803</c:v>
                </c:pt>
                <c:pt idx="158">
                  <c:v>1.4573124464577167</c:v>
                </c:pt>
                <c:pt idx="159">
                  <c:v>0.38881762221520655</c:v>
                </c:pt>
                <c:pt idx="160">
                  <c:v>2.4350119168217774</c:v>
                </c:pt>
                <c:pt idx="161">
                  <c:v>0.49955899580684532</c:v>
                </c:pt>
                <c:pt idx="162">
                  <c:v>3.4019652122186317</c:v>
                </c:pt>
                <c:pt idx="163">
                  <c:v>4.9008589694934646</c:v>
                </c:pt>
                <c:pt idx="164">
                  <c:v>3.9186917191619872</c:v>
                </c:pt>
                <c:pt idx="165">
                  <c:v>4.2096267780792509</c:v>
                </c:pt>
                <c:pt idx="166">
                  <c:v>2.9120418173864526</c:v>
                </c:pt>
                <c:pt idx="167">
                  <c:v>3.3501658347979002</c:v>
                </c:pt>
                <c:pt idx="168">
                  <c:v>3.898669872812937</c:v>
                </c:pt>
                <c:pt idx="169">
                  <c:v>4.7808009168512857</c:v>
                </c:pt>
                <c:pt idx="170">
                  <c:v>3.6460508682243136</c:v>
                </c:pt>
                <c:pt idx="171">
                  <c:v>3.83239791216173</c:v>
                </c:pt>
                <c:pt idx="172">
                  <c:v>3.7180652620233419</c:v>
                </c:pt>
                <c:pt idx="173">
                  <c:v>2.6184444442475776</c:v>
                </c:pt>
                <c:pt idx="174">
                  <c:v>3.0415258291405403</c:v>
                </c:pt>
                <c:pt idx="175">
                  <c:v>1.6828967872122</c:v>
                </c:pt>
                <c:pt idx="176">
                  <c:v>3.4825513859495998</c:v>
                </c:pt>
                <c:pt idx="177">
                  <c:v>1.5940112368522601</c:v>
                </c:pt>
                <c:pt idx="178">
                  <c:v>4.3975125881976913</c:v>
                </c:pt>
                <c:pt idx="179">
                  <c:v>4.1756698191203219</c:v>
                </c:pt>
                <c:pt idx="180">
                  <c:v>0.59581626180928537</c:v>
                </c:pt>
                <c:pt idx="181">
                  <c:v>0.6336550832473159</c:v>
                </c:pt>
                <c:pt idx="182">
                  <c:v>4.7818373683476683</c:v>
                </c:pt>
                <c:pt idx="183">
                  <c:v>2.6186006190166577</c:v>
                </c:pt>
                <c:pt idx="184">
                  <c:v>2.7916163347848495</c:v>
                </c:pt>
                <c:pt idx="185">
                  <c:v>4.1332467308170111</c:v>
                </c:pt>
                <c:pt idx="186">
                  <c:v>5.0039316626779522</c:v>
                </c:pt>
                <c:pt idx="187">
                  <c:v>2.1448167259985405</c:v>
                </c:pt>
                <c:pt idx="188">
                  <c:v>0.76413420682002176</c:v>
                </c:pt>
                <c:pt idx="189">
                  <c:v>3.7103427127176123</c:v>
                </c:pt>
                <c:pt idx="190">
                  <c:v>2.967026885564152</c:v>
                </c:pt>
                <c:pt idx="191">
                  <c:v>2.6716567575074421</c:v>
                </c:pt>
                <c:pt idx="192">
                  <c:v>6.1515108114564709</c:v>
                </c:pt>
                <c:pt idx="193">
                  <c:v>3.634802757031081</c:v>
                </c:pt>
                <c:pt idx="194">
                  <c:v>3.1096713904165445</c:v>
                </c:pt>
                <c:pt idx="195">
                  <c:v>4.8006634884322441</c:v>
                </c:pt>
                <c:pt idx="196">
                  <c:v>4.2490720653672023</c:v>
                </c:pt>
                <c:pt idx="197">
                  <c:v>3.7370239874824529</c:v>
                </c:pt>
                <c:pt idx="198">
                  <c:v>3.0311676779540129</c:v>
                </c:pt>
                <c:pt idx="199">
                  <c:v>3.4833817589557952</c:v>
                </c:pt>
                <c:pt idx="200">
                  <c:v>4.7936165358697158</c:v>
                </c:pt>
                <c:pt idx="201">
                  <c:v>4.6456173095312412</c:v>
                </c:pt>
                <c:pt idx="202">
                  <c:v>4.3729043827722869</c:v>
                </c:pt>
                <c:pt idx="203">
                  <c:v>0.97440686904346407</c:v>
                </c:pt>
                <c:pt idx="204">
                  <c:v>5.0361167597604792</c:v>
                </c:pt>
                <c:pt idx="205">
                  <c:v>4.8852493637515035</c:v>
                </c:pt>
                <c:pt idx="206">
                  <c:v>3.0859048449209583</c:v>
                </c:pt>
                <c:pt idx="207">
                  <c:v>3.0058718059430061</c:v>
                </c:pt>
                <c:pt idx="208">
                  <c:v>5.3586962175677559</c:v>
                </c:pt>
                <c:pt idx="209">
                  <c:v>3.239542571789686</c:v>
                </c:pt>
                <c:pt idx="210">
                  <c:v>0.90176271594010882</c:v>
                </c:pt>
                <c:pt idx="211">
                  <c:v>4.5576677990998693</c:v>
                </c:pt>
                <c:pt idx="212">
                  <c:v>4.311999973600253</c:v>
                </c:pt>
                <c:pt idx="213">
                  <c:v>3.9875360080297733</c:v>
                </c:pt>
                <c:pt idx="214">
                  <c:v>3.1376312313655559</c:v>
                </c:pt>
                <c:pt idx="215">
                  <c:v>3.3853870415817693</c:v>
                </c:pt>
                <c:pt idx="216">
                  <c:v>4.987059138166579</c:v>
                </c:pt>
                <c:pt idx="217">
                  <c:v>4.61032669532963</c:v>
                </c:pt>
                <c:pt idx="218">
                  <c:v>5.1644703100314153</c:v>
                </c:pt>
                <c:pt idx="219">
                  <c:v>5.0659741353261873</c:v>
                </c:pt>
                <c:pt idx="220">
                  <c:v>8.4368453786104567</c:v>
                </c:pt>
                <c:pt idx="221">
                  <c:v>4.0438215956160697</c:v>
                </c:pt>
                <c:pt idx="222">
                  <c:v>4.7794071102169928</c:v>
                </c:pt>
                <c:pt idx="223">
                  <c:v>5.4949194251206972</c:v>
                </c:pt>
                <c:pt idx="224">
                  <c:v>7.8351972910111982</c:v>
                </c:pt>
                <c:pt idx="225">
                  <c:v>2.459720552457342</c:v>
                </c:pt>
                <c:pt idx="226">
                  <c:v>3.7333652425287407</c:v>
                </c:pt>
                <c:pt idx="227">
                  <c:v>0.52086452945515904</c:v>
                </c:pt>
                <c:pt idx="228">
                  <c:v>1.3644643526204663</c:v>
                </c:pt>
                <c:pt idx="229">
                  <c:v>0.71258139692461442</c:v>
                </c:pt>
                <c:pt idx="230">
                  <c:v>4.2705744045911675</c:v>
                </c:pt>
                <c:pt idx="231">
                  <c:v>0.90969856046318498</c:v>
                </c:pt>
                <c:pt idx="232">
                  <c:v>2.9731041465748582</c:v>
                </c:pt>
                <c:pt idx="233">
                  <c:v>4.1761346113145104</c:v>
                </c:pt>
                <c:pt idx="234">
                  <c:v>4.0682693497824003</c:v>
                </c:pt>
                <c:pt idx="235">
                  <c:v>4.4809573462042263</c:v>
                </c:pt>
                <c:pt idx="236">
                  <c:v>5.0789681535817426</c:v>
                </c:pt>
                <c:pt idx="237">
                  <c:v>3.591276297948331</c:v>
                </c:pt>
                <c:pt idx="238">
                  <c:v>0.95208121524951628</c:v>
                </c:pt>
                <c:pt idx="239">
                  <c:v>0.69017215170626578</c:v>
                </c:pt>
                <c:pt idx="240">
                  <c:v>4.9307744977021351</c:v>
                </c:pt>
                <c:pt idx="241">
                  <c:v>3.9438717372685312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E1-4D64-AAD4-BC2E0473B6B1}"/>
            </c:ext>
          </c:extLst>
        </c:ser>
        <c:ser>
          <c:idx val="1"/>
          <c:order val="1"/>
          <c:tx>
            <c:strRef>
              <c:f>'SP tracking'!$G$1</c:f>
              <c:strCache>
                <c:ptCount val="1"/>
                <c:pt idx="0">
                  <c:v>MPC-RL fr sp</c:v>
                </c:pt>
              </c:strCache>
            </c:strRef>
          </c:tx>
          <c:spPr>
            <a:ln w="1270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'SP tracking'!$A$100:$A$341</c:f>
              <c:numCache>
                <c:formatCode>General</c:formatCode>
                <c:ptCount val="242"/>
                <c:pt idx="0">
                  <c:v>99</c:v>
                </c:pt>
                <c:pt idx="1">
                  <c:v>100</c:v>
                </c:pt>
                <c:pt idx="2">
                  <c:v>101</c:v>
                </c:pt>
                <c:pt idx="3">
                  <c:v>102</c:v>
                </c:pt>
                <c:pt idx="4">
                  <c:v>103</c:v>
                </c:pt>
                <c:pt idx="5">
                  <c:v>104</c:v>
                </c:pt>
                <c:pt idx="6">
                  <c:v>105</c:v>
                </c:pt>
                <c:pt idx="7">
                  <c:v>106</c:v>
                </c:pt>
                <c:pt idx="8">
                  <c:v>107</c:v>
                </c:pt>
                <c:pt idx="9">
                  <c:v>108</c:v>
                </c:pt>
                <c:pt idx="10">
                  <c:v>109</c:v>
                </c:pt>
                <c:pt idx="11">
                  <c:v>110</c:v>
                </c:pt>
                <c:pt idx="12">
                  <c:v>111</c:v>
                </c:pt>
                <c:pt idx="13">
                  <c:v>112</c:v>
                </c:pt>
                <c:pt idx="14">
                  <c:v>113</c:v>
                </c:pt>
                <c:pt idx="15">
                  <c:v>114</c:v>
                </c:pt>
                <c:pt idx="16">
                  <c:v>115</c:v>
                </c:pt>
                <c:pt idx="17">
                  <c:v>116</c:v>
                </c:pt>
                <c:pt idx="18">
                  <c:v>117</c:v>
                </c:pt>
                <c:pt idx="19">
                  <c:v>118</c:v>
                </c:pt>
                <c:pt idx="20">
                  <c:v>119</c:v>
                </c:pt>
                <c:pt idx="21">
                  <c:v>120</c:v>
                </c:pt>
                <c:pt idx="22">
                  <c:v>121</c:v>
                </c:pt>
                <c:pt idx="23">
                  <c:v>122</c:v>
                </c:pt>
                <c:pt idx="24">
                  <c:v>123</c:v>
                </c:pt>
                <c:pt idx="25">
                  <c:v>124</c:v>
                </c:pt>
                <c:pt idx="26">
                  <c:v>125</c:v>
                </c:pt>
                <c:pt idx="27">
                  <c:v>126</c:v>
                </c:pt>
                <c:pt idx="28">
                  <c:v>127</c:v>
                </c:pt>
                <c:pt idx="29">
                  <c:v>128</c:v>
                </c:pt>
                <c:pt idx="30">
                  <c:v>129</c:v>
                </c:pt>
                <c:pt idx="31">
                  <c:v>130</c:v>
                </c:pt>
                <c:pt idx="32">
                  <c:v>131</c:v>
                </c:pt>
                <c:pt idx="33">
                  <c:v>132</c:v>
                </c:pt>
                <c:pt idx="34">
                  <c:v>133</c:v>
                </c:pt>
                <c:pt idx="35">
                  <c:v>134</c:v>
                </c:pt>
                <c:pt idx="36">
                  <c:v>135</c:v>
                </c:pt>
                <c:pt idx="37">
                  <c:v>136</c:v>
                </c:pt>
                <c:pt idx="38">
                  <c:v>137</c:v>
                </c:pt>
                <c:pt idx="39">
                  <c:v>138</c:v>
                </c:pt>
                <c:pt idx="40">
                  <c:v>139</c:v>
                </c:pt>
                <c:pt idx="41">
                  <c:v>140</c:v>
                </c:pt>
                <c:pt idx="42">
                  <c:v>141</c:v>
                </c:pt>
                <c:pt idx="43">
                  <c:v>142</c:v>
                </c:pt>
                <c:pt idx="44">
                  <c:v>143</c:v>
                </c:pt>
                <c:pt idx="45">
                  <c:v>144</c:v>
                </c:pt>
                <c:pt idx="46">
                  <c:v>145</c:v>
                </c:pt>
                <c:pt idx="47">
                  <c:v>146</c:v>
                </c:pt>
                <c:pt idx="48">
                  <c:v>147</c:v>
                </c:pt>
                <c:pt idx="49">
                  <c:v>148</c:v>
                </c:pt>
                <c:pt idx="50">
                  <c:v>149</c:v>
                </c:pt>
                <c:pt idx="51">
                  <c:v>150</c:v>
                </c:pt>
                <c:pt idx="52">
                  <c:v>151</c:v>
                </c:pt>
                <c:pt idx="53">
                  <c:v>152</c:v>
                </c:pt>
                <c:pt idx="54">
                  <c:v>153</c:v>
                </c:pt>
                <c:pt idx="55">
                  <c:v>154</c:v>
                </c:pt>
                <c:pt idx="56">
                  <c:v>155</c:v>
                </c:pt>
                <c:pt idx="57">
                  <c:v>156</c:v>
                </c:pt>
                <c:pt idx="58">
                  <c:v>157</c:v>
                </c:pt>
                <c:pt idx="59">
                  <c:v>158</c:v>
                </c:pt>
                <c:pt idx="60">
                  <c:v>159</c:v>
                </c:pt>
                <c:pt idx="61">
                  <c:v>160</c:v>
                </c:pt>
                <c:pt idx="62">
                  <c:v>161</c:v>
                </c:pt>
                <c:pt idx="63">
                  <c:v>162</c:v>
                </c:pt>
                <c:pt idx="64">
                  <c:v>163</c:v>
                </c:pt>
                <c:pt idx="65">
                  <c:v>164</c:v>
                </c:pt>
                <c:pt idx="66">
                  <c:v>165</c:v>
                </c:pt>
                <c:pt idx="67">
                  <c:v>166</c:v>
                </c:pt>
                <c:pt idx="68">
                  <c:v>167</c:v>
                </c:pt>
                <c:pt idx="69">
                  <c:v>168</c:v>
                </c:pt>
                <c:pt idx="70">
                  <c:v>169</c:v>
                </c:pt>
                <c:pt idx="71">
                  <c:v>170</c:v>
                </c:pt>
                <c:pt idx="72">
                  <c:v>171</c:v>
                </c:pt>
                <c:pt idx="73">
                  <c:v>172</c:v>
                </c:pt>
                <c:pt idx="74">
                  <c:v>173</c:v>
                </c:pt>
                <c:pt idx="75">
                  <c:v>174</c:v>
                </c:pt>
                <c:pt idx="76">
                  <c:v>175</c:v>
                </c:pt>
                <c:pt idx="77">
                  <c:v>176</c:v>
                </c:pt>
                <c:pt idx="78">
                  <c:v>177</c:v>
                </c:pt>
                <c:pt idx="79">
                  <c:v>178</c:v>
                </c:pt>
                <c:pt idx="80">
                  <c:v>179</c:v>
                </c:pt>
                <c:pt idx="81">
                  <c:v>180</c:v>
                </c:pt>
                <c:pt idx="82">
                  <c:v>181</c:v>
                </c:pt>
                <c:pt idx="83">
                  <c:v>182</c:v>
                </c:pt>
                <c:pt idx="84">
                  <c:v>183</c:v>
                </c:pt>
                <c:pt idx="85">
                  <c:v>184</c:v>
                </c:pt>
                <c:pt idx="86">
                  <c:v>185</c:v>
                </c:pt>
                <c:pt idx="87">
                  <c:v>186</c:v>
                </c:pt>
                <c:pt idx="88">
                  <c:v>187</c:v>
                </c:pt>
                <c:pt idx="89">
                  <c:v>188</c:v>
                </c:pt>
                <c:pt idx="90">
                  <c:v>189</c:v>
                </c:pt>
                <c:pt idx="91">
                  <c:v>190</c:v>
                </c:pt>
                <c:pt idx="92">
                  <c:v>191</c:v>
                </c:pt>
                <c:pt idx="93">
                  <c:v>192</c:v>
                </c:pt>
                <c:pt idx="94">
                  <c:v>193</c:v>
                </c:pt>
                <c:pt idx="95">
                  <c:v>194</c:v>
                </c:pt>
                <c:pt idx="96">
                  <c:v>195</c:v>
                </c:pt>
                <c:pt idx="97">
                  <c:v>196</c:v>
                </c:pt>
                <c:pt idx="98">
                  <c:v>197</c:v>
                </c:pt>
                <c:pt idx="99">
                  <c:v>198</c:v>
                </c:pt>
                <c:pt idx="100">
                  <c:v>199</c:v>
                </c:pt>
                <c:pt idx="101">
                  <c:v>200</c:v>
                </c:pt>
                <c:pt idx="102">
                  <c:v>201</c:v>
                </c:pt>
                <c:pt idx="103">
                  <c:v>202</c:v>
                </c:pt>
                <c:pt idx="104">
                  <c:v>203</c:v>
                </c:pt>
                <c:pt idx="105">
                  <c:v>204</c:v>
                </c:pt>
                <c:pt idx="106">
                  <c:v>205</c:v>
                </c:pt>
                <c:pt idx="107">
                  <c:v>206</c:v>
                </c:pt>
                <c:pt idx="108">
                  <c:v>207</c:v>
                </c:pt>
                <c:pt idx="109">
                  <c:v>208</c:v>
                </c:pt>
                <c:pt idx="110">
                  <c:v>209</c:v>
                </c:pt>
                <c:pt idx="111">
                  <c:v>210</c:v>
                </c:pt>
                <c:pt idx="112">
                  <c:v>211</c:v>
                </c:pt>
                <c:pt idx="113">
                  <c:v>212</c:v>
                </c:pt>
                <c:pt idx="114">
                  <c:v>213</c:v>
                </c:pt>
                <c:pt idx="115">
                  <c:v>214</c:v>
                </c:pt>
                <c:pt idx="116">
                  <c:v>215</c:v>
                </c:pt>
                <c:pt idx="117">
                  <c:v>216</c:v>
                </c:pt>
                <c:pt idx="118">
                  <c:v>217</c:v>
                </c:pt>
                <c:pt idx="119">
                  <c:v>218</c:v>
                </c:pt>
                <c:pt idx="120">
                  <c:v>219</c:v>
                </c:pt>
                <c:pt idx="121">
                  <c:v>220</c:v>
                </c:pt>
                <c:pt idx="122">
                  <c:v>221</c:v>
                </c:pt>
                <c:pt idx="123">
                  <c:v>222</c:v>
                </c:pt>
                <c:pt idx="124">
                  <c:v>223</c:v>
                </c:pt>
                <c:pt idx="125">
                  <c:v>224</c:v>
                </c:pt>
                <c:pt idx="126">
                  <c:v>225</c:v>
                </c:pt>
                <c:pt idx="127">
                  <c:v>226</c:v>
                </c:pt>
                <c:pt idx="128">
                  <c:v>227</c:v>
                </c:pt>
                <c:pt idx="129">
                  <c:v>228</c:v>
                </c:pt>
                <c:pt idx="130">
                  <c:v>229</c:v>
                </c:pt>
                <c:pt idx="131">
                  <c:v>230</c:v>
                </c:pt>
                <c:pt idx="132">
                  <c:v>231</c:v>
                </c:pt>
                <c:pt idx="133">
                  <c:v>232</c:v>
                </c:pt>
                <c:pt idx="134">
                  <c:v>233</c:v>
                </c:pt>
                <c:pt idx="135">
                  <c:v>234</c:v>
                </c:pt>
                <c:pt idx="136">
                  <c:v>235</c:v>
                </c:pt>
                <c:pt idx="137">
                  <c:v>236</c:v>
                </c:pt>
                <c:pt idx="138">
                  <c:v>237</c:v>
                </c:pt>
                <c:pt idx="139">
                  <c:v>238</c:v>
                </c:pt>
                <c:pt idx="140">
                  <c:v>239</c:v>
                </c:pt>
                <c:pt idx="141">
                  <c:v>240</c:v>
                </c:pt>
                <c:pt idx="142">
                  <c:v>241</c:v>
                </c:pt>
                <c:pt idx="143">
                  <c:v>242</c:v>
                </c:pt>
                <c:pt idx="144">
                  <c:v>243</c:v>
                </c:pt>
                <c:pt idx="145">
                  <c:v>244</c:v>
                </c:pt>
                <c:pt idx="146">
                  <c:v>245</c:v>
                </c:pt>
                <c:pt idx="147">
                  <c:v>246</c:v>
                </c:pt>
                <c:pt idx="148">
                  <c:v>247</c:v>
                </c:pt>
                <c:pt idx="149">
                  <c:v>248</c:v>
                </c:pt>
                <c:pt idx="150">
                  <c:v>249</c:v>
                </c:pt>
                <c:pt idx="151">
                  <c:v>250</c:v>
                </c:pt>
                <c:pt idx="152">
                  <c:v>251</c:v>
                </c:pt>
                <c:pt idx="153">
                  <c:v>252</c:v>
                </c:pt>
                <c:pt idx="154">
                  <c:v>253</c:v>
                </c:pt>
                <c:pt idx="155">
                  <c:v>254</c:v>
                </c:pt>
                <c:pt idx="156">
                  <c:v>255</c:v>
                </c:pt>
                <c:pt idx="157">
                  <c:v>256</c:v>
                </c:pt>
                <c:pt idx="158">
                  <c:v>257</c:v>
                </c:pt>
                <c:pt idx="159">
                  <c:v>258</c:v>
                </c:pt>
                <c:pt idx="160">
                  <c:v>259</c:v>
                </c:pt>
                <c:pt idx="161">
                  <c:v>260</c:v>
                </c:pt>
                <c:pt idx="162">
                  <c:v>261</c:v>
                </c:pt>
                <c:pt idx="163">
                  <c:v>262</c:v>
                </c:pt>
                <c:pt idx="164">
                  <c:v>263</c:v>
                </c:pt>
                <c:pt idx="165">
                  <c:v>264</c:v>
                </c:pt>
                <c:pt idx="166">
                  <c:v>265</c:v>
                </c:pt>
                <c:pt idx="167">
                  <c:v>266</c:v>
                </c:pt>
                <c:pt idx="168">
                  <c:v>267</c:v>
                </c:pt>
                <c:pt idx="169">
                  <c:v>268</c:v>
                </c:pt>
                <c:pt idx="170">
                  <c:v>269</c:v>
                </c:pt>
                <c:pt idx="171">
                  <c:v>270</c:v>
                </c:pt>
                <c:pt idx="172">
                  <c:v>271</c:v>
                </c:pt>
                <c:pt idx="173">
                  <c:v>272</c:v>
                </c:pt>
                <c:pt idx="174">
                  <c:v>273</c:v>
                </c:pt>
                <c:pt idx="175">
                  <c:v>274</c:v>
                </c:pt>
                <c:pt idx="176">
                  <c:v>275</c:v>
                </c:pt>
                <c:pt idx="177">
                  <c:v>276</c:v>
                </c:pt>
                <c:pt idx="178">
                  <c:v>277</c:v>
                </c:pt>
                <c:pt idx="179">
                  <c:v>278</c:v>
                </c:pt>
                <c:pt idx="180">
                  <c:v>279</c:v>
                </c:pt>
                <c:pt idx="181">
                  <c:v>280</c:v>
                </c:pt>
                <c:pt idx="182">
                  <c:v>281</c:v>
                </c:pt>
                <c:pt idx="183">
                  <c:v>282</c:v>
                </c:pt>
                <c:pt idx="184">
                  <c:v>283</c:v>
                </c:pt>
                <c:pt idx="185">
                  <c:v>284</c:v>
                </c:pt>
                <c:pt idx="186">
                  <c:v>285</c:v>
                </c:pt>
                <c:pt idx="187">
                  <c:v>286</c:v>
                </c:pt>
                <c:pt idx="188">
                  <c:v>287</c:v>
                </c:pt>
                <c:pt idx="189">
                  <c:v>288</c:v>
                </c:pt>
                <c:pt idx="190">
                  <c:v>289</c:v>
                </c:pt>
                <c:pt idx="191">
                  <c:v>290</c:v>
                </c:pt>
                <c:pt idx="192">
                  <c:v>291</c:v>
                </c:pt>
                <c:pt idx="193">
                  <c:v>292</c:v>
                </c:pt>
                <c:pt idx="194">
                  <c:v>293</c:v>
                </c:pt>
                <c:pt idx="195">
                  <c:v>294</c:v>
                </c:pt>
                <c:pt idx="196">
                  <c:v>295</c:v>
                </c:pt>
                <c:pt idx="197">
                  <c:v>296</c:v>
                </c:pt>
                <c:pt idx="198">
                  <c:v>297</c:v>
                </c:pt>
                <c:pt idx="199">
                  <c:v>298</c:v>
                </c:pt>
                <c:pt idx="200">
                  <c:v>299</c:v>
                </c:pt>
                <c:pt idx="201">
                  <c:v>300</c:v>
                </c:pt>
                <c:pt idx="202">
                  <c:v>301</c:v>
                </c:pt>
                <c:pt idx="203">
                  <c:v>302</c:v>
                </c:pt>
                <c:pt idx="204">
                  <c:v>303</c:v>
                </c:pt>
                <c:pt idx="205">
                  <c:v>304</c:v>
                </c:pt>
                <c:pt idx="206">
                  <c:v>305</c:v>
                </c:pt>
                <c:pt idx="207">
                  <c:v>306</c:v>
                </c:pt>
                <c:pt idx="208">
                  <c:v>307</c:v>
                </c:pt>
                <c:pt idx="209">
                  <c:v>308</c:v>
                </c:pt>
                <c:pt idx="210">
                  <c:v>309</c:v>
                </c:pt>
                <c:pt idx="211">
                  <c:v>310</c:v>
                </c:pt>
                <c:pt idx="212">
                  <c:v>311</c:v>
                </c:pt>
                <c:pt idx="213">
                  <c:v>312</c:v>
                </c:pt>
                <c:pt idx="214">
                  <c:v>313</c:v>
                </c:pt>
                <c:pt idx="215">
                  <c:v>314</c:v>
                </c:pt>
                <c:pt idx="216">
                  <c:v>315</c:v>
                </c:pt>
                <c:pt idx="217">
                  <c:v>316</c:v>
                </c:pt>
                <c:pt idx="218">
                  <c:v>317</c:v>
                </c:pt>
                <c:pt idx="219">
                  <c:v>318</c:v>
                </c:pt>
                <c:pt idx="220">
                  <c:v>319</c:v>
                </c:pt>
                <c:pt idx="221">
                  <c:v>320</c:v>
                </c:pt>
                <c:pt idx="222">
                  <c:v>321</c:v>
                </c:pt>
                <c:pt idx="223">
                  <c:v>322</c:v>
                </c:pt>
                <c:pt idx="224">
                  <c:v>323</c:v>
                </c:pt>
                <c:pt idx="225">
                  <c:v>324</c:v>
                </c:pt>
                <c:pt idx="226">
                  <c:v>325</c:v>
                </c:pt>
                <c:pt idx="227">
                  <c:v>326</c:v>
                </c:pt>
                <c:pt idx="228">
                  <c:v>327</c:v>
                </c:pt>
                <c:pt idx="229">
                  <c:v>328</c:v>
                </c:pt>
                <c:pt idx="230">
                  <c:v>329</c:v>
                </c:pt>
                <c:pt idx="231">
                  <c:v>330</c:v>
                </c:pt>
                <c:pt idx="232">
                  <c:v>331</c:v>
                </c:pt>
                <c:pt idx="233">
                  <c:v>332</c:v>
                </c:pt>
                <c:pt idx="234">
                  <c:v>333</c:v>
                </c:pt>
                <c:pt idx="235">
                  <c:v>334</c:v>
                </c:pt>
                <c:pt idx="236">
                  <c:v>335</c:v>
                </c:pt>
                <c:pt idx="237">
                  <c:v>336</c:v>
                </c:pt>
                <c:pt idx="238">
                  <c:v>337</c:v>
                </c:pt>
                <c:pt idx="239">
                  <c:v>338</c:v>
                </c:pt>
                <c:pt idx="240">
                  <c:v>339</c:v>
                </c:pt>
                <c:pt idx="241">
                  <c:v>340</c:v>
                </c:pt>
              </c:numCache>
            </c:numRef>
          </c:xVal>
          <c:yVal>
            <c:numRef>
              <c:f>'SP tracking'!$G$100:$G$341</c:f>
              <c:numCache>
                <c:formatCode>General</c:formatCode>
                <c:ptCount val="242"/>
                <c:pt idx="0">
                  <c:v>5.425153744538779</c:v>
                </c:pt>
                <c:pt idx="1">
                  <c:v>4.3951341784047928</c:v>
                </c:pt>
                <c:pt idx="2">
                  <c:v>2.4673125083998779</c:v>
                </c:pt>
                <c:pt idx="3">
                  <c:v>2.8523974784466755</c:v>
                </c:pt>
                <c:pt idx="4">
                  <c:v>9.5029297596598248</c:v>
                </c:pt>
                <c:pt idx="5">
                  <c:v>1.8346529716773421</c:v>
                </c:pt>
                <c:pt idx="6">
                  <c:v>3.7003171886736554</c:v>
                </c:pt>
                <c:pt idx="7">
                  <c:v>8.1624957171963839</c:v>
                </c:pt>
                <c:pt idx="8">
                  <c:v>3.9184024087401439</c:v>
                </c:pt>
                <c:pt idx="9">
                  <c:v>4.6892280380503273</c:v>
                </c:pt>
                <c:pt idx="10">
                  <c:v>9.9959458106151633</c:v>
                </c:pt>
                <c:pt idx="11">
                  <c:v>9.9950090769774729</c:v>
                </c:pt>
                <c:pt idx="12">
                  <c:v>5.3127408865921133</c:v>
                </c:pt>
                <c:pt idx="13">
                  <c:v>7.1612433809471892</c:v>
                </c:pt>
                <c:pt idx="14">
                  <c:v>2.5771076340559609</c:v>
                </c:pt>
                <c:pt idx="15">
                  <c:v>0.98882304684009592</c:v>
                </c:pt>
                <c:pt idx="16">
                  <c:v>4.3018807827110894</c:v>
                </c:pt>
                <c:pt idx="17">
                  <c:v>1.2385461906238868</c:v>
                </c:pt>
                <c:pt idx="18">
                  <c:v>2.6339646101177125</c:v>
                </c:pt>
                <c:pt idx="19">
                  <c:v>3.1426950544597605</c:v>
                </c:pt>
                <c:pt idx="20">
                  <c:v>8.805901536868932</c:v>
                </c:pt>
                <c:pt idx="21">
                  <c:v>9.2606241915105016</c:v>
                </c:pt>
                <c:pt idx="22">
                  <c:v>3.1693714371134862</c:v>
                </c:pt>
                <c:pt idx="23">
                  <c:v>3.8404418751024534</c:v>
                </c:pt>
                <c:pt idx="24">
                  <c:v>9.9956543381529848</c:v>
                </c:pt>
                <c:pt idx="25">
                  <c:v>9.994674092233943</c:v>
                </c:pt>
                <c:pt idx="26">
                  <c:v>8.7611573359364705</c:v>
                </c:pt>
                <c:pt idx="27">
                  <c:v>9.9958313468524622</c:v>
                </c:pt>
                <c:pt idx="28">
                  <c:v>4.2238616161973024</c:v>
                </c:pt>
                <c:pt idx="29">
                  <c:v>9.995805805451548</c:v>
                </c:pt>
                <c:pt idx="30">
                  <c:v>8.0040986590885392</c:v>
                </c:pt>
                <c:pt idx="31">
                  <c:v>1.7138468930043222</c:v>
                </c:pt>
                <c:pt idx="32">
                  <c:v>8.3592152299928095</c:v>
                </c:pt>
                <c:pt idx="33">
                  <c:v>9.9959669055584737</c:v>
                </c:pt>
                <c:pt idx="34">
                  <c:v>9.9958503276403921</c:v>
                </c:pt>
                <c:pt idx="35">
                  <c:v>9.9958388769726785</c:v>
                </c:pt>
                <c:pt idx="36">
                  <c:v>9.9955974517257946</c:v>
                </c:pt>
                <c:pt idx="37">
                  <c:v>9.9952292325509813</c:v>
                </c:pt>
                <c:pt idx="38">
                  <c:v>3.9173550193014903</c:v>
                </c:pt>
                <c:pt idx="39">
                  <c:v>9.9959856342019595</c:v>
                </c:pt>
                <c:pt idx="40">
                  <c:v>6.0879616810149031</c:v>
                </c:pt>
                <c:pt idx="41">
                  <c:v>9.9959782274352946</c:v>
                </c:pt>
                <c:pt idx="42">
                  <c:v>8.1488821893859686</c:v>
                </c:pt>
                <c:pt idx="43">
                  <c:v>9.9959054770860138</c:v>
                </c:pt>
                <c:pt idx="44">
                  <c:v>9.9958301656857511</c:v>
                </c:pt>
                <c:pt idx="45">
                  <c:v>9.9926853318309803</c:v>
                </c:pt>
                <c:pt idx="46">
                  <c:v>9.2330846805495419</c:v>
                </c:pt>
                <c:pt idx="47">
                  <c:v>9.9959847651733327</c:v>
                </c:pt>
                <c:pt idx="48">
                  <c:v>9.9959444929149441</c:v>
                </c:pt>
                <c:pt idx="49">
                  <c:v>2.9987971164441745</c:v>
                </c:pt>
                <c:pt idx="50">
                  <c:v>9.9959697173659254</c:v>
                </c:pt>
                <c:pt idx="51">
                  <c:v>9.995988224441394</c:v>
                </c:pt>
                <c:pt idx="52">
                  <c:v>8.2145173455833564</c:v>
                </c:pt>
                <c:pt idx="53">
                  <c:v>9.9957672006485403</c:v>
                </c:pt>
                <c:pt idx="54">
                  <c:v>9.9957988010453587</c:v>
                </c:pt>
                <c:pt idx="55">
                  <c:v>5.3262392246172983</c:v>
                </c:pt>
                <c:pt idx="56">
                  <c:v>9.9958967013614828</c:v>
                </c:pt>
                <c:pt idx="57">
                  <c:v>9.9958476981504578</c:v>
                </c:pt>
                <c:pt idx="58">
                  <c:v>9.9958110632666664</c:v>
                </c:pt>
                <c:pt idx="59">
                  <c:v>9.9959723677913299</c:v>
                </c:pt>
                <c:pt idx="60">
                  <c:v>2.9987971164441745</c:v>
                </c:pt>
                <c:pt idx="61">
                  <c:v>9.9959463970982139</c:v>
                </c:pt>
                <c:pt idx="62">
                  <c:v>9.9959875569549901</c:v>
                </c:pt>
                <c:pt idx="63">
                  <c:v>3.8199076067238735</c:v>
                </c:pt>
                <c:pt idx="64">
                  <c:v>9.9959702003450115</c:v>
                </c:pt>
                <c:pt idx="65">
                  <c:v>9.097209937524271</c:v>
                </c:pt>
                <c:pt idx="66">
                  <c:v>9.6817082838443138</c:v>
                </c:pt>
                <c:pt idx="67">
                  <c:v>9.9959771456365587</c:v>
                </c:pt>
                <c:pt idx="68">
                  <c:v>9.995968628067974</c:v>
                </c:pt>
                <c:pt idx="69">
                  <c:v>9.9959861808016122</c:v>
                </c:pt>
                <c:pt idx="70">
                  <c:v>7.4121998260318076</c:v>
                </c:pt>
                <c:pt idx="71">
                  <c:v>9.9959260488516346</c:v>
                </c:pt>
                <c:pt idx="72">
                  <c:v>9.9959807667021803</c:v>
                </c:pt>
                <c:pt idx="73">
                  <c:v>9.0319745211029616</c:v>
                </c:pt>
                <c:pt idx="74">
                  <c:v>9.9959583095605673</c:v>
                </c:pt>
                <c:pt idx="75">
                  <c:v>9.9959884841204367</c:v>
                </c:pt>
                <c:pt idx="76">
                  <c:v>9.9959863786050551</c:v>
                </c:pt>
                <c:pt idx="77">
                  <c:v>9.9959888923856202</c:v>
                </c:pt>
                <c:pt idx="78">
                  <c:v>8.5907662269145533</c:v>
                </c:pt>
                <c:pt idx="79">
                  <c:v>9.9959598910314167</c:v>
                </c:pt>
                <c:pt idx="80">
                  <c:v>9.9959585869989098</c:v>
                </c:pt>
                <c:pt idx="81">
                  <c:v>2.596159641983856</c:v>
                </c:pt>
                <c:pt idx="82">
                  <c:v>9.728945140457256</c:v>
                </c:pt>
                <c:pt idx="83">
                  <c:v>7.615792867442484</c:v>
                </c:pt>
                <c:pt idx="84">
                  <c:v>9.9959633321298895</c:v>
                </c:pt>
                <c:pt idx="85">
                  <c:v>9.9959271061190851</c:v>
                </c:pt>
                <c:pt idx="86">
                  <c:v>9.9959845788881054</c:v>
                </c:pt>
                <c:pt idx="87">
                  <c:v>9.9958728426945971</c:v>
                </c:pt>
                <c:pt idx="88">
                  <c:v>1.7851182008081308</c:v>
                </c:pt>
                <c:pt idx="89">
                  <c:v>9.9953629471737688</c:v>
                </c:pt>
                <c:pt idx="90">
                  <c:v>4.4491132240553819</c:v>
                </c:pt>
                <c:pt idx="91">
                  <c:v>4.4989874707973856</c:v>
                </c:pt>
                <c:pt idx="92">
                  <c:v>5.9673146465589983</c:v>
                </c:pt>
                <c:pt idx="93">
                  <c:v>7.5754367719445321</c:v>
                </c:pt>
                <c:pt idx="94">
                  <c:v>5.5632466384220045</c:v>
                </c:pt>
                <c:pt idx="95">
                  <c:v>9.9959875370860569</c:v>
                </c:pt>
                <c:pt idx="96">
                  <c:v>9.9927511026847942</c:v>
                </c:pt>
                <c:pt idx="97">
                  <c:v>8.9897256319392138</c:v>
                </c:pt>
                <c:pt idx="98">
                  <c:v>7.5805301255248363</c:v>
                </c:pt>
                <c:pt idx="99">
                  <c:v>2.0164209437331677</c:v>
                </c:pt>
                <c:pt idx="100">
                  <c:v>5.0357799330903701</c:v>
                </c:pt>
                <c:pt idx="101">
                  <c:v>4.492956084520741</c:v>
                </c:pt>
                <c:pt idx="102">
                  <c:v>3.3587079608260391</c:v>
                </c:pt>
                <c:pt idx="103">
                  <c:v>1.5781902453039696</c:v>
                </c:pt>
                <c:pt idx="104">
                  <c:v>2.1156329126363875</c:v>
                </c:pt>
                <c:pt idx="105">
                  <c:v>1.0470245089181394</c:v>
                </c:pt>
                <c:pt idx="106">
                  <c:v>0.73477749079756427</c:v>
                </c:pt>
                <c:pt idx="107">
                  <c:v>0.86731771456881912</c:v>
                </c:pt>
                <c:pt idx="108">
                  <c:v>1.4299621232821305</c:v>
                </c:pt>
                <c:pt idx="109">
                  <c:v>1.6545686301622438</c:v>
                </c:pt>
                <c:pt idx="110">
                  <c:v>1.937831037438013</c:v>
                </c:pt>
                <c:pt idx="111">
                  <c:v>3.2929877673976993</c:v>
                </c:pt>
                <c:pt idx="112">
                  <c:v>0.64805934934682352</c:v>
                </c:pt>
                <c:pt idx="113">
                  <c:v>2.3602131992311937</c:v>
                </c:pt>
                <c:pt idx="114">
                  <c:v>2.7409601091641873</c:v>
                </c:pt>
                <c:pt idx="115">
                  <c:v>2.055801742162632</c:v>
                </c:pt>
                <c:pt idx="116">
                  <c:v>0.73773804034520252</c:v>
                </c:pt>
                <c:pt idx="117">
                  <c:v>3.4401922897358999</c:v>
                </c:pt>
                <c:pt idx="118">
                  <c:v>1.4729415659026055</c:v>
                </c:pt>
                <c:pt idx="119">
                  <c:v>1.6625601184337562</c:v>
                </c:pt>
                <c:pt idx="120">
                  <c:v>9.4382972521654909E-2</c:v>
                </c:pt>
                <c:pt idx="121">
                  <c:v>0.12651217188271807</c:v>
                </c:pt>
                <c:pt idx="122">
                  <c:v>8.183620224577734E-2</c:v>
                </c:pt>
                <c:pt idx="123">
                  <c:v>1.3580724411612679</c:v>
                </c:pt>
                <c:pt idx="124">
                  <c:v>1.0623272225389107</c:v>
                </c:pt>
                <c:pt idx="125">
                  <c:v>0.20146723931192503</c:v>
                </c:pt>
                <c:pt idx="126">
                  <c:v>2.2085362389973726</c:v>
                </c:pt>
                <c:pt idx="127">
                  <c:v>1.3588666746290328</c:v>
                </c:pt>
                <c:pt idx="128">
                  <c:v>0.73490436327962083</c:v>
                </c:pt>
                <c:pt idx="129">
                  <c:v>2.4791031493655336</c:v>
                </c:pt>
                <c:pt idx="130">
                  <c:v>2.9987971164441745</c:v>
                </c:pt>
                <c:pt idx="131">
                  <c:v>1.0611207368532418</c:v>
                </c:pt>
                <c:pt idx="132">
                  <c:v>0.85089429236702396</c:v>
                </c:pt>
                <c:pt idx="133">
                  <c:v>0.8877768625307233</c:v>
                </c:pt>
                <c:pt idx="134">
                  <c:v>0.90774339097917212</c:v>
                </c:pt>
                <c:pt idx="135">
                  <c:v>1.9606274732848583</c:v>
                </c:pt>
                <c:pt idx="136">
                  <c:v>0.52335386183396071</c:v>
                </c:pt>
                <c:pt idx="137">
                  <c:v>3.6709619295277429</c:v>
                </c:pt>
                <c:pt idx="138">
                  <c:v>5.9212430794967323</c:v>
                </c:pt>
                <c:pt idx="139">
                  <c:v>0.8144202685294597</c:v>
                </c:pt>
                <c:pt idx="140">
                  <c:v>1.4892004521302833</c:v>
                </c:pt>
                <c:pt idx="141">
                  <c:v>2.497909734887477</c:v>
                </c:pt>
                <c:pt idx="142">
                  <c:v>1.6939846511327799</c:v>
                </c:pt>
                <c:pt idx="143">
                  <c:v>4.4737421287668848</c:v>
                </c:pt>
                <c:pt idx="144">
                  <c:v>2.9987971164441745</c:v>
                </c:pt>
                <c:pt idx="145">
                  <c:v>2.9987971164441745</c:v>
                </c:pt>
                <c:pt idx="146">
                  <c:v>1.2495471127233726</c:v>
                </c:pt>
                <c:pt idx="147">
                  <c:v>1.2896678532978867</c:v>
                </c:pt>
                <c:pt idx="148">
                  <c:v>1.5102808354275641</c:v>
                </c:pt>
                <c:pt idx="149">
                  <c:v>1.2535231859711067</c:v>
                </c:pt>
                <c:pt idx="150">
                  <c:v>1.2206718824878082</c:v>
                </c:pt>
                <c:pt idx="151">
                  <c:v>2.7238411031922656</c:v>
                </c:pt>
                <c:pt idx="152">
                  <c:v>1.6186141425697209</c:v>
                </c:pt>
                <c:pt idx="153">
                  <c:v>3.5636210800127888</c:v>
                </c:pt>
                <c:pt idx="154">
                  <c:v>1.8385868829606755</c:v>
                </c:pt>
                <c:pt idx="155">
                  <c:v>2.2843076411412073</c:v>
                </c:pt>
                <c:pt idx="156">
                  <c:v>2.9853831335446532</c:v>
                </c:pt>
                <c:pt idx="157">
                  <c:v>1.6376356325707364</c:v>
                </c:pt>
                <c:pt idx="158">
                  <c:v>1.8635716559654814</c:v>
                </c:pt>
                <c:pt idx="159">
                  <c:v>0.48759956449756858</c:v>
                </c:pt>
                <c:pt idx="160">
                  <c:v>0.8891042022597474</c:v>
                </c:pt>
                <c:pt idx="161">
                  <c:v>0.64757144999539418</c:v>
                </c:pt>
                <c:pt idx="162">
                  <c:v>1.7382217937635989</c:v>
                </c:pt>
                <c:pt idx="163">
                  <c:v>3.9271658908108842</c:v>
                </c:pt>
                <c:pt idx="164">
                  <c:v>2.4969185258184878</c:v>
                </c:pt>
                <c:pt idx="165">
                  <c:v>3.4859219406175508</c:v>
                </c:pt>
                <c:pt idx="166">
                  <c:v>1.5232902786783271</c:v>
                </c:pt>
                <c:pt idx="167">
                  <c:v>2.0099105131594075</c:v>
                </c:pt>
                <c:pt idx="168">
                  <c:v>3.1404568160627191</c:v>
                </c:pt>
                <c:pt idx="169">
                  <c:v>4.2467090346071981</c:v>
                </c:pt>
                <c:pt idx="170">
                  <c:v>2.2765512782752633</c:v>
                </c:pt>
                <c:pt idx="171">
                  <c:v>2.6668941780001787</c:v>
                </c:pt>
                <c:pt idx="172">
                  <c:v>2.875760007604427</c:v>
                </c:pt>
                <c:pt idx="173">
                  <c:v>1.5311035496033856</c:v>
                </c:pt>
                <c:pt idx="174">
                  <c:v>1.8981969821094378</c:v>
                </c:pt>
                <c:pt idx="175">
                  <c:v>1.7726803472587973</c:v>
                </c:pt>
                <c:pt idx="176">
                  <c:v>2.0557047906122481</c:v>
                </c:pt>
                <c:pt idx="177">
                  <c:v>1.5156463499435642</c:v>
                </c:pt>
                <c:pt idx="178">
                  <c:v>4.0599933875336554</c:v>
                </c:pt>
                <c:pt idx="179">
                  <c:v>3.0898521179986975</c:v>
                </c:pt>
                <c:pt idx="180">
                  <c:v>0.78898755996814818</c:v>
                </c:pt>
                <c:pt idx="181">
                  <c:v>0.83142952766404798</c:v>
                </c:pt>
                <c:pt idx="182">
                  <c:v>4.3008988259096688</c:v>
                </c:pt>
                <c:pt idx="183">
                  <c:v>1.3761258868662267</c:v>
                </c:pt>
                <c:pt idx="184">
                  <c:v>1.0856294539493028</c:v>
                </c:pt>
                <c:pt idx="185">
                  <c:v>2.3658859182812808</c:v>
                </c:pt>
                <c:pt idx="186">
                  <c:v>5.178380661875555</c:v>
                </c:pt>
                <c:pt idx="187">
                  <c:v>1.4958118551019477</c:v>
                </c:pt>
                <c:pt idx="188">
                  <c:v>0.94112810466955554</c:v>
                </c:pt>
                <c:pt idx="189">
                  <c:v>2.6163845960324443</c:v>
                </c:pt>
                <c:pt idx="190">
                  <c:v>1.1941465499389978</c:v>
                </c:pt>
                <c:pt idx="191">
                  <c:v>1.4646480705435208</c:v>
                </c:pt>
                <c:pt idx="192">
                  <c:v>7.0272853145837475</c:v>
                </c:pt>
                <c:pt idx="193">
                  <c:v>2.6178360516151766</c:v>
                </c:pt>
                <c:pt idx="194">
                  <c:v>1.9872606369478343</c:v>
                </c:pt>
                <c:pt idx="195">
                  <c:v>4.4272788734385182</c:v>
                </c:pt>
                <c:pt idx="196">
                  <c:v>4.1347137135312151</c:v>
                </c:pt>
                <c:pt idx="197">
                  <c:v>2.9987971164441745</c:v>
                </c:pt>
                <c:pt idx="198">
                  <c:v>0.92969375328836168</c:v>
                </c:pt>
                <c:pt idx="199">
                  <c:v>2.6012838138006233</c:v>
                </c:pt>
                <c:pt idx="200">
                  <c:v>4.6534797122655336</c:v>
                </c:pt>
                <c:pt idx="201">
                  <c:v>3.6147826649709893</c:v>
                </c:pt>
                <c:pt idx="202">
                  <c:v>3.3148773485792371</c:v>
                </c:pt>
                <c:pt idx="203">
                  <c:v>1.1640521810532809</c:v>
                </c:pt>
                <c:pt idx="204">
                  <c:v>4.6884187610987365</c:v>
                </c:pt>
                <c:pt idx="205">
                  <c:v>4.6922120150815694</c:v>
                </c:pt>
                <c:pt idx="206">
                  <c:v>1.9101250191244226</c:v>
                </c:pt>
                <c:pt idx="207">
                  <c:v>1.7388248980118257</c:v>
                </c:pt>
                <c:pt idx="208">
                  <c:v>5.9353723537730279</c:v>
                </c:pt>
                <c:pt idx="209">
                  <c:v>1.4033084887725447</c:v>
                </c:pt>
                <c:pt idx="210">
                  <c:v>1.0640228048810327</c:v>
                </c:pt>
                <c:pt idx="211">
                  <c:v>3.9021632616702222</c:v>
                </c:pt>
                <c:pt idx="212">
                  <c:v>3.2074919009485794</c:v>
                </c:pt>
                <c:pt idx="213">
                  <c:v>2.7979736472189849</c:v>
                </c:pt>
                <c:pt idx="214">
                  <c:v>1.9678105650954509</c:v>
                </c:pt>
                <c:pt idx="215">
                  <c:v>1.8784159437296604</c:v>
                </c:pt>
                <c:pt idx="216">
                  <c:v>4.4483375484868413</c:v>
                </c:pt>
                <c:pt idx="217">
                  <c:v>4.1011947002804883</c:v>
                </c:pt>
                <c:pt idx="218">
                  <c:v>4.8214764575396947</c:v>
                </c:pt>
                <c:pt idx="219">
                  <c:v>5.176628520374031</c:v>
                </c:pt>
                <c:pt idx="220">
                  <c:v>9.9959878219636167</c:v>
                </c:pt>
                <c:pt idx="221">
                  <c:v>2.9987971164441745</c:v>
                </c:pt>
                <c:pt idx="222">
                  <c:v>3.7922955016876077</c:v>
                </c:pt>
                <c:pt idx="223">
                  <c:v>5.9768336994430928</c:v>
                </c:pt>
                <c:pt idx="224">
                  <c:v>9.0829314000766885</c:v>
                </c:pt>
                <c:pt idx="225">
                  <c:v>0.59058043261407411</c:v>
                </c:pt>
                <c:pt idx="226">
                  <c:v>2.4497312400714337</c:v>
                </c:pt>
                <c:pt idx="227">
                  <c:v>0.68867545453738555</c:v>
                </c:pt>
                <c:pt idx="228">
                  <c:v>1.7042295868833375</c:v>
                </c:pt>
                <c:pt idx="229">
                  <c:v>0.85842257769141184</c:v>
                </c:pt>
                <c:pt idx="230">
                  <c:v>3.4482744832660917</c:v>
                </c:pt>
                <c:pt idx="231">
                  <c:v>0.61667611198036176</c:v>
                </c:pt>
                <c:pt idx="232">
                  <c:v>2.5691532831626445</c:v>
                </c:pt>
                <c:pt idx="233">
                  <c:v>3.1848814193418602</c:v>
                </c:pt>
                <c:pt idx="234">
                  <c:v>2.3834112367650242</c:v>
                </c:pt>
                <c:pt idx="235">
                  <c:v>2.9987971164441745</c:v>
                </c:pt>
                <c:pt idx="236">
                  <c:v>4.6738646378158162</c:v>
                </c:pt>
                <c:pt idx="237">
                  <c:v>2.3462472928505842</c:v>
                </c:pt>
                <c:pt idx="238">
                  <c:v>1.2339372456792375</c:v>
                </c:pt>
                <c:pt idx="239">
                  <c:v>0.87262158000645307</c:v>
                </c:pt>
                <c:pt idx="240">
                  <c:v>4.6321268035973855</c:v>
                </c:pt>
                <c:pt idx="241">
                  <c:v>2.4333033355801916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E1-4D64-AAD4-BC2E0473B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45130239"/>
        <c:axId val="1545127359"/>
      </c:scatterChart>
      <c:valAx>
        <c:axId val="1545130239"/>
        <c:scaling>
          <c:orientation val="minMax"/>
          <c:max val="340"/>
          <c:min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127359"/>
        <c:crosses val="autoZero"/>
        <c:crossBetween val="midCat"/>
      </c:valAx>
      <c:valAx>
        <c:axId val="1545127359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1302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D37F-5148-492B-9258-A3AE83184E41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2B0E1-0E36-4471-827E-2A521DB0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F555-9A81-12B8-1FAD-20D550C06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B31DE-0169-E75B-42E2-6196144B9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9065F-86DC-38CF-8EB9-F8CAF234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872-7BBB-4203-A844-3736834E14E0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9898-8A56-82DA-1E1F-77205379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74AC-A221-DC12-7129-8218E664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3916-884A-034F-38AB-C3816CA5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AA5C2-A151-9ED5-7E6E-3D989204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1D2AD-86E3-E90F-41D3-D053F876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ABB6-06A0-43E8-8D73-87F900702564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1B4C-622B-255B-B209-59EEA9F5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F7CB-03EA-B32F-3112-ACA43778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EB38F-2DB0-3061-BBB8-38A61BEBA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C2272-5D80-9913-94F3-96B9649BB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4CB9-00CF-AAAC-3C3A-44A213D2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6B6D-83E6-449C-B0DA-253406AA905D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C02B-A953-0FBB-0A04-264DD3C7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E304-80CA-81E3-B80A-E11ED242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9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B6A5-980B-B04A-E3A7-F421B337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AF26-196E-AD27-FBA4-1858CFBE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6E61-88D3-1222-3382-7DC362CB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0907-E962-4139-8E28-A015E57609D0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FD90-2F4C-02CD-8BF2-98C4CB78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D4A2-CD7A-3EAF-4074-B41D47C1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E4DB-A9D0-9F97-CBE2-E585859B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9FE79-3916-588F-3A1B-C20774AF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7A559-AA83-B016-FE69-A78EE834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7B3C-E18A-4A1C-B261-B566D578F681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1729-FE40-3E73-4E9D-BB5A985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196A-EB4E-7FE6-E208-30886913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2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379C-84E7-152C-61D0-F295D645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15C7-14D9-49A7-B10D-5989CE650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FD8EE-1E77-CFA4-2687-965F358FE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CD752-A2C8-DD20-BE2C-4B836B38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B5-2AF4-46B9-8577-6C893C19CC40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5659-56E5-AFA2-92A7-96A9A9BC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6A13-CDDE-719B-523C-20BA4CE4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4D7E-7ACE-D3B1-D225-DA77876B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588FA-2774-A69A-BE79-E3FD9092D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724F4-1334-7659-04DD-30E09F63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01A16-5A6A-EB49-1DC6-F8516012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1ACA5-26B2-7475-A133-641F77276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7AA59-576A-A4D6-8E89-AD86456E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212F-FAFE-4F6B-8842-06AFF4E8A72E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8AE8-1517-201D-9B25-7CCBF986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0DF9B-14C5-546F-B3F5-82496C2D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E6C8-BC10-836B-EF6A-8D97D26B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7EFBE-2099-BA30-DD02-A0E28545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213C-022E-4E24-A63E-1D4625CF4775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E3406-3586-AA18-6EC6-723FEABB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52886-D9C0-D317-6365-89D3E3CC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2C425-B241-7286-67D5-EEE7CA4D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C6DC-1D3E-4CF6-9CDE-2E1C5C94CD56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B4F46-F9AB-A7FD-AEA5-BD5F645C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CD45A-1C40-8CCF-5762-9853C83F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8BAB-2905-0F7E-18AF-3E48A643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FE9-50B5-F275-2A92-7080B0F0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FD627-390A-5EDE-4AC3-6D7098E0C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BF450-E0DE-A5B4-07D5-C8C7ED72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68B8-B5DB-4902-9B7A-75984093BD9B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282A5-8C3F-DEBD-F6E6-B144F900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4C1C5-FA7C-0154-C859-4257C960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5DF-BC74-F26E-BA2C-7B87217C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76EE6-1616-5771-8BF3-9E7446AEC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3CB6B-BEBC-FCD8-2209-5A65CBE47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9187-FFE4-377D-092E-BD2AF333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047F-607B-4FFA-950E-A52B25440912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BE36-7CC9-3B60-0C61-52019D4D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3ADE3-6428-24CC-FB5E-198FC11D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DC301-1F1A-F30E-79C5-C78DB26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3C707-D69C-A9F5-DBA7-A870ED971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0825-2262-DC39-C83C-FE84FF0B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7AA34-D7E7-497A-A527-0D9AA2C2A15A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4760-E302-DE92-BD91-8D0F8B4B7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57E8-A04D-EC98-1C94-FBE95D9D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FA575-CD0F-CA75-6781-9CA8C0EB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8D5B86-22DC-EEAE-EA54-6EAF783B18E6}"/>
              </a:ext>
            </a:extLst>
          </p:cNvPr>
          <p:cNvSpPr/>
          <p:nvPr/>
        </p:nvSpPr>
        <p:spPr>
          <a:xfrm>
            <a:off x="0" y="0"/>
            <a:ext cx="12192000" cy="7848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1F1E65-43DC-7DE3-E249-6190528239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4" y="284299"/>
            <a:ext cx="1968517" cy="2162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4BECB5-60DE-AC6C-0392-5039B55206EA}"/>
              </a:ext>
            </a:extLst>
          </p:cNvPr>
          <p:cNvSpPr txBox="1"/>
          <p:nvPr/>
        </p:nvSpPr>
        <p:spPr>
          <a:xfrm>
            <a:off x="428017" y="4478046"/>
            <a:ext cx="539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E7B47E-8A76-CEC3-B9AD-A602B7994650}"/>
              </a:ext>
            </a:extLst>
          </p:cNvPr>
          <p:cNvCxnSpPr>
            <a:cxnSpLocks/>
          </p:cNvCxnSpPr>
          <p:nvPr/>
        </p:nvCxnSpPr>
        <p:spPr>
          <a:xfrm>
            <a:off x="525294" y="4878156"/>
            <a:ext cx="11916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CABEF98-827A-5460-4DA4-2BD582CE7675}"/>
              </a:ext>
            </a:extLst>
          </p:cNvPr>
          <p:cNvSpPr txBox="1"/>
          <p:nvPr/>
        </p:nvSpPr>
        <p:spPr>
          <a:xfrm>
            <a:off x="10546259" y="852082"/>
            <a:ext cx="324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 August 2025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3C313-DF8B-6759-3061-BD6E63D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040" y="6360755"/>
            <a:ext cx="2743200" cy="365125"/>
          </a:xfrm>
        </p:spPr>
        <p:txBody>
          <a:bodyPr/>
          <a:lstStyle/>
          <a:p>
            <a:fld id="{A4153723-570A-472C-AA4A-BDFF6AD3D13A}" type="slidenum">
              <a:rPr lang="en-US" smtClean="0"/>
              <a:t>1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6D0382-D7DC-4DA8-50E0-6E47BAC7515B}"/>
              </a:ext>
            </a:extLst>
          </p:cNvPr>
          <p:cNvGrpSpPr/>
          <p:nvPr/>
        </p:nvGrpSpPr>
        <p:grpSpPr>
          <a:xfrm>
            <a:off x="384517" y="1242801"/>
            <a:ext cx="12032571" cy="2757016"/>
            <a:chOff x="322636" y="3456754"/>
            <a:chExt cx="12032571" cy="27570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4FE940-6B63-97EC-CCDF-6174AD611D88}"/>
                </a:ext>
              </a:extLst>
            </p:cNvPr>
            <p:cNvSpPr/>
            <p:nvPr/>
          </p:nvSpPr>
          <p:spPr>
            <a:xfrm>
              <a:off x="10337260" y="3456754"/>
              <a:ext cx="145915" cy="2744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13ADD62-E5ED-7D04-91A3-C4FB34BFCB4F}"/>
                </a:ext>
              </a:extLst>
            </p:cNvPr>
            <p:cNvSpPr txBox="1"/>
            <p:nvPr/>
          </p:nvSpPr>
          <p:spPr>
            <a:xfrm>
              <a:off x="322636" y="3528505"/>
              <a:ext cx="5392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Writing 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D38C95B-7A16-070C-735C-B63424079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75" y="3928615"/>
              <a:ext cx="1779889" cy="10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8A7F4D-987A-26B8-FA74-68846D81710B}"/>
                </a:ext>
              </a:extLst>
            </p:cNvPr>
            <p:cNvGrpSpPr/>
            <p:nvPr/>
          </p:nvGrpSpPr>
          <p:grpSpPr>
            <a:xfrm>
              <a:off x="418057" y="3544702"/>
              <a:ext cx="11355885" cy="879791"/>
              <a:chOff x="421299" y="3506788"/>
              <a:chExt cx="11355885" cy="87979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8A3ED97-F9EA-8340-0A08-FCFAC951E32C}"/>
                  </a:ext>
                </a:extLst>
              </p:cNvPr>
              <p:cNvGrpSpPr/>
              <p:nvPr/>
            </p:nvGrpSpPr>
            <p:grpSpPr>
              <a:xfrm>
                <a:off x="421299" y="4285958"/>
                <a:ext cx="11355885" cy="100621"/>
                <a:chOff x="421299" y="4600918"/>
                <a:chExt cx="11355885" cy="100621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F2E4D4B-0447-0755-94FA-A30B6716B8AE}"/>
                    </a:ext>
                  </a:extLst>
                </p:cNvPr>
                <p:cNvSpPr/>
                <p:nvPr/>
              </p:nvSpPr>
              <p:spPr>
                <a:xfrm flipV="1">
                  <a:off x="805207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136F95F8-4A75-ECEE-6977-9216698BEEF2}"/>
                    </a:ext>
                  </a:extLst>
                </p:cNvPr>
                <p:cNvSpPr/>
                <p:nvPr/>
              </p:nvSpPr>
              <p:spPr>
                <a:xfrm>
                  <a:off x="421299" y="4600918"/>
                  <a:ext cx="356913" cy="10062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309699F4-9883-ADC0-694B-4A5FB4F8E447}"/>
                    </a:ext>
                  </a:extLst>
                </p:cNvPr>
                <p:cNvSpPr/>
                <p:nvPr/>
              </p:nvSpPr>
              <p:spPr>
                <a:xfrm flipV="1">
                  <a:off x="1182397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4FDFD9CF-E22E-6D9B-D3B4-AC14C30718A0}"/>
                    </a:ext>
                  </a:extLst>
                </p:cNvPr>
                <p:cNvSpPr/>
                <p:nvPr/>
              </p:nvSpPr>
              <p:spPr>
                <a:xfrm flipV="1">
                  <a:off x="1943495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A37B99C-9A49-0D58-9519-BB087544291F}"/>
                    </a:ext>
                  </a:extLst>
                </p:cNvPr>
                <p:cNvSpPr/>
                <p:nvPr/>
              </p:nvSpPr>
              <p:spPr>
                <a:xfrm>
                  <a:off x="1559587" y="4600918"/>
                  <a:ext cx="356913" cy="10062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710D4A3-5FF7-F3F7-425E-9C33A077F9A4}"/>
                    </a:ext>
                  </a:extLst>
                </p:cNvPr>
                <p:cNvSpPr/>
                <p:nvPr/>
              </p:nvSpPr>
              <p:spPr>
                <a:xfrm flipV="1">
                  <a:off x="2320685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6F068D1F-F3B0-9193-BC8B-4B7E039C7D3C}"/>
                    </a:ext>
                  </a:extLst>
                </p:cNvPr>
                <p:cNvSpPr/>
                <p:nvPr/>
              </p:nvSpPr>
              <p:spPr>
                <a:xfrm flipV="1">
                  <a:off x="3081783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CF773067-717D-5C69-B754-3BA531C97F22}"/>
                    </a:ext>
                  </a:extLst>
                </p:cNvPr>
                <p:cNvSpPr/>
                <p:nvPr/>
              </p:nvSpPr>
              <p:spPr>
                <a:xfrm>
                  <a:off x="2697875" y="4600918"/>
                  <a:ext cx="356913" cy="10062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0B73251-690E-A969-8C4D-EED8C48E4F57}"/>
                    </a:ext>
                  </a:extLst>
                </p:cNvPr>
                <p:cNvSpPr/>
                <p:nvPr/>
              </p:nvSpPr>
              <p:spPr>
                <a:xfrm flipV="1">
                  <a:off x="3458973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EC13B560-0FB5-1BFE-ADDA-1B908FAFBBED}"/>
                    </a:ext>
                  </a:extLst>
                </p:cNvPr>
                <p:cNvSpPr/>
                <p:nvPr/>
              </p:nvSpPr>
              <p:spPr>
                <a:xfrm flipV="1">
                  <a:off x="4220071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770CE255-42BC-CC90-DE7B-32A4BEDB2731}"/>
                    </a:ext>
                  </a:extLst>
                </p:cNvPr>
                <p:cNvSpPr/>
                <p:nvPr/>
              </p:nvSpPr>
              <p:spPr>
                <a:xfrm>
                  <a:off x="3836163" y="4600918"/>
                  <a:ext cx="356913" cy="10062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3ACDF135-9369-EFBE-C9FA-704E1A6061E8}"/>
                    </a:ext>
                  </a:extLst>
                </p:cNvPr>
                <p:cNvSpPr/>
                <p:nvPr/>
              </p:nvSpPr>
              <p:spPr>
                <a:xfrm flipV="1">
                  <a:off x="4597261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BF7149D5-67AB-B268-BE1F-5198651A51BE}"/>
                    </a:ext>
                  </a:extLst>
                </p:cNvPr>
                <p:cNvSpPr/>
                <p:nvPr/>
              </p:nvSpPr>
              <p:spPr>
                <a:xfrm flipV="1">
                  <a:off x="5358359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F0C4A8F6-E681-88C2-CA61-F0AAF5DF5DD9}"/>
                    </a:ext>
                  </a:extLst>
                </p:cNvPr>
                <p:cNvSpPr/>
                <p:nvPr/>
              </p:nvSpPr>
              <p:spPr>
                <a:xfrm>
                  <a:off x="4974451" y="4600918"/>
                  <a:ext cx="356913" cy="10062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C25BE7CE-C256-8804-B6A9-BF82E4DC8AEA}"/>
                    </a:ext>
                  </a:extLst>
                </p:cNvPr>
                <p:cNvSpPr/>
                <p:nvPr/>
              </p:nvSpPr>
              <p:spPr>
                <a:xfrm flipV="1">
                  <a:off x="5735549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2CEE0589-30FF-EB89-9B1E-31A848BCA0AF}"/>
                    </a:ext>
                  </a:extLst>
                </p:cNvPr>
                <p:cNvSpPr/>
                <p:nvPr/>
              </p:nvSpPr>
              <p:spPr>
                <a:xfrm flipV="1">
                  <a:off x="6496647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CC2AE0A-78E6-A0E4-E83B-3165CA69E617}"/>
                    </a:ext>
                  </a:extLst>
                </p:cNvPr>
                <p:cNvSpPr/>
                <p:nvPr/>
              </p:nvSpPr>
              <p:spPr>
                <a:xfrm>
                  <a:off x="6112739" y="4600918"/>
                  <a:ext cx="356913" cy="10062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A6093F23-27DF-B62A-BFC0-5967588A8138}"/>
                    </a:ext>
                  </a:extLst>
                </p:cNvPr>
                <p:cNvSpPr/>
                <p:nvPr/>
              </p:nvSpPr>
              <p:spPr>
                <a:xfrm flipV="1">
                  <a:off x="6873837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1C025E09-C1F1-9161-0C05-625075F0987A}"/>
                    </a:ext>
                  </a:extLst>
                </p:cNvPr>
                <p:cNvSpPr/>
                <p:nvPr/>
              </p:nvSpPr>
              <p:spPr>
                <a:xfrm flipV="1">
                  <a:off x="7634935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967F8CB3-5628-3296-27E0-F402186DB6A0}"/>
                    </a:ext>
                  </a:extLst>
                </p:cNvPr>
                <p:cNvSpPr/>
                <p:nvPr/>
              </p:nvSpPr>
              <p:spPr>
                <a:xfrm>
                  <a:off x="7251027" y="4600918"/>
                  <a:ext cx="356913" cy="10062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19E59130-475A-694E-17E8-9BF36DAFCC72}"/>
                    </a:ext>
                  </a:extLst>
                </p:cNvPr>
                <p:cNvSpPr/>
                <p:nvPr/>
              </p:nvSpPr>
              <p:spPr>
                <a:xfrm flipV="1">
                  <a:off x="8012125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7DE47935-12C1-EE79-69DA-F81E1423729C}"/>
                    </a:ext>
                  </a:extLst>
                </p:cNvPr>
                <p:cNvSpPr/>
                <p:nvPr/>
              </p:nvSpPr>
              <p:spPr>
                <a:xfrm flipV="1">
                  <a:off x="8773223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6A612F5D-E038-68F6-9067-381095A3257D}"/>
                    </a:ext>
                  </a:extLst>
                </p:cNvPr>
                <p:cNvSpPr/>
                <p:nvPr/>
              </p:nvSpPr>
              <p:spPr>
                <a:xfrm>
                  <a:off x="8389315" y="4600918"/>
                  <a:ext cx="356913" cy="10062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48AD0379-AEF6-71DD-B47C-BD743F1CB416}"/>
                    </a:ext>
                  </a:extLst>
                </p:cNvPr>
                <p:cNvSpPr/>
                <p:nvPr/>
              </p:nvSpPr>
              <p:spPr>
                <a:xfrm flipV="1">
                  <a:off x="9150413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C80E3393-3450-DD91-CDE5-4B5B5ABA8C1F}"/>
                    </a:ext>
                  </a:extLst>
                </p:cNvPr>
                <p:cNvSpPr/>
                <p:nvPr/>
              </p:nvSpPr>
              <p:spPr>
                <a:xfrm flipV="1">
                  <a:off x="9911511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F2F92B48-E6C8-9565-5995-16642C5C149D}"/>
                    </a:ext>
                  </a:extLst>
                </p:cNvPr>
                <p:cNvSpPr/>
                <p:nvPr/>
              </p:nvSpPr>
              <p:spPr>
                <a:xfrm>
                  <a:off x="9527603" y="4600918"/>
                  <a:ext cx="356913" cy="10062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A028324C-6485-3FF1-695E-C19DC5E79E64}"/>
                    </a:ext>
                  </a:extLst>
                </p:cNvPr>
                <p:cNvSpPr/>
                <p:nvPr/>
              </p:nvSpPr>
              <p:spPr>
                <a:xfrm flipV="1">
                  <a:off x="10288701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EE23EB76-4097-4EFB-6EFA-3B24ABB160E8}"/>
                    </a:ext>
                  </a:extLst>
                </p:cNvPr>
                <p:cNvSpPr/>
                <p:nvPr/>
              </p:nvSpPr>
              <p:spPr>
                <a:xfrm flipV="1">
                  <a:off x="11049799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5C4AD4D7-B552-1A01-F967-2C0147F83539}"/>
                    </a:ext>
                  </a:extLst>
                </p:cNvPr>
                <p:cNvSpPr/>
                <p:nvPr/>
              </p:nvSpPr>
              <p:spPr>
                <a:xfrm>
                  <a:off x="10665891" y="4600918"/>
                  <a:ext cx="356913" cy="10062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B8685B7C-5154-C92A-A77B-34C68F8FCEF0}"/>
                    </a:ext>
                  </a:extLst>
                </p:cNvPr>
                <p:cNvSpPr/>
                <p:nvPr/>
              </p:nvSpPr>
              <p:spPr>
                <a:xfrm flipV="1">
                  <a:off x="11426989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AD7C21AD-A88E-391B-E80D-0433EE06656A}"/>
                  </a:ext>
                </a:extLst>
              </p:cNvPr>
              <p:cNvSpPr/>
              <p:nvPr/>
            </p:nvSpPr>
            <p:spPr>
              <a:xfrm rot="10800000">
                <a:off x="7216641" y="3940232"/>
                <a:ext cx="45719" cy="306355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DB9FEF-31B2-DFBF-BD5C-9F99792BBD19}"/>
                  </a:ext>
                </a:extLst>
              </p:cNvPr>
              <p:cNvSpPr txBox="1"/>
              <p:nvPr/>
            </p:nvSpPr>
            <p:spPr>
              <a:xfrm>
                <a:off x="6964318" y="3506788"/>
                <a:ext cx="617065" cy="46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60%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093B40-42CF-43E3-BAD4-88D7D47A1ACB}"/>
                </a:ext>
              </a:extLst>
            </p:cNvPr>
            <p:cNvSpPr txBox="1"/>
            <p:nvPr/>
          </p:nvSpPr>
          <p:spPr>
            <a:xfrm>
              <a:off x="473627" y="4499390"/>
              <a:ext cx="11881580" cy="17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dirty="0"/>
                <a:t>Introduction: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Renewable energy problem, BESS and its problem, Recent solution, our proposed framework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dirty="0"/>
                <a:t>Preliminaries: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High/Low-fidelity environment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dirty="0"/>
                <a:t>Methodology: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Data structure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, </a:t>
              </a:r>
              <a:r>
                <a:rPr lang="en-US" dirty="0"/>
                <a:t>Control variables, low-fidelity MPC, SL, RL,  …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/>
                <a:t>~ 6 Page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0E1D64B-F48E-2CDF-BD57-B7E13205D317}"/>
              </a:ext>
            </a:extLst>
          </p:cNvPr>
          <p:cNvSpPr txBox="1"/>
          <p:nvPr/>
        </p:nvSpPr>
        <p:spPr>
          <a:xfrm>
            <a:off x="658394" y="4973923"/>
            <a:ext cx="1188158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SL over state-action pairs of low-fidelity MPC for actor-</a:t>
            </a:r>
            <a:r>
              <a:rPr lang="en-US" dirty="0" err="1"/>
              <a:t>ctiric</a:t>
            </a:r>
            <a:r>
              <a:rPr lang="en-US" dirty="0"/>
              <a:t> initialization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RL problem: weak setpoint tracker</a:t>
            </a:r>
          </a:p>
        </p:txBody>
      </p:sp>
    </p:spTree>
    <p:extLst>
      <p:ext uri="{BB962C8B-B14F-4D97-AF65-F5344CB8AC3E}">
        <p14:creationId xmlns:p14="http://schemas.microsoft.com/office/powerpoint/2010/main" val="240406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6237D-F5FD-37E4-0A46-25D754FD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A diagram of a model&#10;&#10;AI-generated content may be incorrect.">
            <a:extLst>
              <a:ext uri="{FF2B5EF4-FFF2-40B4-BE49-F238E27FC236}">
                <a16:creationId xmlns:a16="http://schemas.microsoft.com/office/drawing/2014/main" id="{52A9DA80-5CE1-1530-FD6C-2D58182DD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374" y="50871"/>
            <a:ext cx="3764092" cy="63054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CBCE10-6A1F-DA58-5A62-520248594FA9}"/>
              </a:ext>
            </a:extLst>
          </p:cNvPr>
          <p:cNvSpPr txBox="1"/>
          <p:nvPr/>
        </p:nvSpPr>
        <p:spPr>
          <a:xfrm>
            <a:off x="631217" y="776041"/>
            <a:ext cx="5392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Adjustments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15382C-82F4-A83A-27D9-9ADD635F3F4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728494" y="1176151"/>
            <a:ext cx="25990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401979-F143-C332-0395-6B7B35E45ECF}"/>
              </a:ext>
            </a:extLst>
          </p:cNvPr>
          <p:cNvSpPr txBox="1"/>
          <p:nvPr/>
        </p:nvSpPr>
        <p:spPr>
          <a:xfrm>
            <a:off x="728494" y="1356963"/>
            <a:ext cx="6637506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dirty="0"/>
              <a:t>Add setpoints in states for better tracking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Increase states from 6 to 8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Transfer learning 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C4150D-4333-3CA0-AC0E-52C8705D5A88}"/>
              </a:ext>
            </a:extLst>
          </p:cNvPr>
          <p:cNvSpPr/>
          <p:nvPr/>
        </p:nvSpPr>
        <p:spPr>
          <a:xfrm>
            <a:off x="9243229" y="3501390"/>
            <a:ext cx="2814320" cy="14427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D1017F1-EE3E-40F0-98C3-C55BAD7C45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545267"/>
              </p:ext>
            </p:extLst>
          </p:nvPr>
        </p:nvGraphicFramePr>
        <p:xfrm>
          <a:off x="420564" y="3612844"/>
          <a:ext cx="7910953" cy="3194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8CE045-41B2-456A-F6F8-8F01AED2E9C8}"/>
              </a:ext>
            </a:extLst>
          </p:cNvPr>
          <p:cNvSpPr txBox="1"/>
          <p:nvPr/>
        </p:nvSpPr>
        <p:spPr>
          <a:xfrm>
            <a:off x="265080" y="2629651"/>
            <a:ext cx="6094378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dirty="0"/>
              <a:t>80% of RL actions fall within the 20% deviation range of RL degradation-aware actions.</a:t>
            </a:r>
          </a:p>
        </p:txBody>
      </p:sp>
    </p:spTree>
    <p:extLst>
      <p:ext uri="{BB962C8B-B14F-4D97-AF65-F5344CB8AC3E}">
        <p14:creationId xmlns:p14="http://schemas.microsoft.com/office/powerpoint/2010/main" val="58217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8C849-34D0-A5D5-D15A-341B3683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EFBB73B-CDDD-4377-953B-178B9139D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989857"/>
              </p:ext>
            </p:extLst>
          </p:nvPr>
        </p:nvGraphicFramePr>
        <p:xfrm>
          <a:off x="1447800" y="586740"/>
          <a:ext cx="9296400" cy="5684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18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7A84-2061-7ADA-63A0-DBDC96DE5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DB810-054C-ED7C-4F6D-F197A5E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092F91B-5AA1-43F4-A0C7-180464440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757390"/>
              </p:ext>
            </p:extLst>
          </p:nvPr>
        </p:nvGraphicFramePr>
        <p:xfrm>
          <a:off x="1358449" y="565571"/>
          <a:ext cx="9475102" cy="5726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131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69137-5326-FF7F-1465-76CAA93B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22F34D-2BCF-9F1A-E93F-DDE3BBBB9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33362"/>
            <a:ext cx="78200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2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FEB03-E360-2913-2CBE-F3ECE577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96A5D1-BF90-49FB-9D11-599C4BBED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997664"/>
              </p:ext>
            </p:extLst>
          </p:nvPr>
        </p:nvGraphicFramePr>
        <p:xfrm>
          <a:off x="436880" y="944880"/>
          <a:ext cx="11592559" cy="4592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810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4001</TotalTime>
  <Words>111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Pourjam, Rasa</dc:creator>
  <cp:lastModifiedBy>Pourjam, Rasa</cp:lastModifiedBy>
  <cp:revision>37</cp:revision>
  <dcterms:created xsi:type="dcterms:W3CDTF">2025-06-27T10:02:21Z</dcterms:created>
  <dcterms:modified xsi:type="dcterms:W3CDTF">2025-08-20T15:00:32Z</dcterms:modified>
</cp:coreProperties>
</file>