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63FB-EB93-1326-4ED0-F5DDABFAE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AE056-CA4B-9DAE-3C40-469BDBD21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571C-CF20-7354-FABD-91055636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BC73-FC31-80D3-75F4-65D1BE50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63C6-AACD-193E-1ABC-E1AADEDC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0838-830C-412C-F6A4-6F9A66A2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90EB-0309-B7FD-A22D-C26375D7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489F-7CB4-F8E3-F52C-FEF87B4D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B341-437A-410E-D54B-03DC65C2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9D9F-1562-D56E-6905-D14DF4B0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685D4-A41D-CEC3-4ADD-CAB5D89CC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ADD69-C9F9-1332-6727-8D559F37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0D6-EF44-D1F8-82F9-A97FFFFF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7A3A7-AB2D-9CD6-3FAC-DC7E736F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8F2B-815C-0917-35CB-47B4492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070C-DFFE-1A28-D041-E9B4A9ED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C778-AF8D-80CC-F6AC-6E74E342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6656-B9D0-9996-E43C-29277FD4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CFF5-346E-F7FB-137B-01BDE1A6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BB33-D290-CAA7-2066-279F5E61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863B-8E79-642B-4375-5F13C426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F509-CB63-E74E-768F-D4087CD3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F2AB-7587-2992-39AA-69F60A6F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45E7-EDD4-505F-F140-2D2ED788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44D8A-A333-1CD7-E3E2-E902520D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2412-3B8A-D1B6-912C-8A9129C9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ABF8-A929-C6D3-3E7C-1A0A7C606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316C5-8EA5-34A7-03E0-B8E711119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FFB32-C28A-4032-C073-3EF974EE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4B8D-60A1-80D5-9CBF-82B292F7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95A32-122B-E193-761C-0878CFD5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7C0C-0760-1598-3E8C-FA200587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4C39-7090-6BB9-4D5C-06C34AA2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C2C2-83D1-A1DE-6032-BDF333AD3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9A7C9-CBFA-1DD2-D516-44B1F1DE1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A04A9-CC93-0D94-FEED-888505A06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1BC9F-5277-729F-08FF-8488DA2F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38F01-2293-4A5E-1F93-7942C9A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05EB7-7AFE-D1AE-E211-42FBCC93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6A8C-6250-0AB1-F8F6-CE3A2327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23481-8466-B5E0-A136-70006DC9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C3C5A-6698-2A4E-AF62-47727007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611B6-CBB8-AE73-5996-F44A9085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7D922-E565-096C-9321-67E2AF42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C5AF7-4A17-B150-55F8-B08E5568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AE9AC-DC00-F105-6636-A60F1CDD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E0C9-2F68-8433-1DBF-B9F2BC5D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D3D0-053D-9800-985D-F761DBFD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13A82-DDD2-23D6-31A8-4BB95DF0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AC8E-5684-4CA1-1987-9D511E7C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ACE7-5534-172A-0DF1-96EAA832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15A5-D70A-8018-FB3C-C4677680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2549-84AB-221B-FD44-E00B9D75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BEA63-F9E1-3AD6-9906-9871C485B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5A12D-EB3D-232C-8D6F-8665208B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A453-D3FF-0614-2224-4AA7AA4F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F565B-E971-A20B-F96B-995F0B7F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D934-58C9-F152-9B4C-B228D5AA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924E7-DB9A-58D5-D825-63B19258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E2A8-6CA9-87F3-E2AF-6815FA8CE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083E-0894-F450-2A9B-D71E54AD9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1B8E0-92B9-49CA-94F4-265D86A668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5CAF-ABD3-003D-32CD-FE51CB279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A2EB-67CE-F373-82D1-71C0E084D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48D0F-C36A-4075-A734-6B7D77E6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7B642-BF1F-CDAB-9944-21207628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1B85C-47E3-1C0D-29DB-EBD008832234}"/>
              </a:ext>
            </a:extLst>
          </p:cNvPr>
          <p:cNvSpPr txBox="1"/>
          <p:nvPr/>
        </p:nvSpPr>
        <p:spPr>
          <a:xfrm>
            <a:off x="635871" y="380322"/>
            <a:ext cx="106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AE454-18F4-464E-577E-59923302A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14" y="3595313"/>
            <a:ext cx="6149920" cy="304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2849D81A-BE65-C445-C135-60456F664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05" y="380322"/>
            <a:ext cx="6145367" cy="3048678"/>
          </a:xfrm>
          <a:prstGeom prst="rect">
            <a:avLst/>
          </a:prstGeom>
        </p:spPr>
      </p:pic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EBCC4960-2E86-4BFD-0D72-EA53A6278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7" y="3543282"/>
            <a:ext cx="4203652" cy="31527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C59432-D325-F367-237E-7B9834C9769F}"/>
              </a:ext>
            </a:extLst>
          </p:cNvPr>
          <p:cNvCxnSpPr/>
          <p:nvPr/>
        </p:nvCxnSpPr>
        <p:spPr>
          <a:xfrm>
            <a:off x="704267" y="841987"/>
            <a:ext cx="2466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56C6F3-63B1-3606-1588-88EEF4751AA0}"/>
              </a:ext>
            </a:extLst>
          </p:cNvPr>
          <p:cNvSpPr txBox="1"/>
          <p:nvPr/>
        </p:nvSpPr>
        <p:spPr>
          <a:xfrm>
            <a:off x="476657" y="1382279"/>
            <a:ext cx="4929552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GPS + Shrinkable radius local search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 clamping to prevent negative tank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Add small weights to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reward control smoothness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Promising </a:t>
            </a:r>
            <a:r>
              <a:rPr lang="en-US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but noisy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A9AD4-1B92-53AA-041F-A16854A02C0E}"/>
              </a:ext>
            </a:extLst>
          </p:cNvPr>
          <p:cNvSpPr txBox="1"/>
          <p:nvPr/>
        </p:nvSpPr>
        <p:spPr>
          <a:xfrm>
            <a:off x="0" y="24697"/>
            <a:ext cx="1317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Date: 04.06.2025</a:t>
            </a:r>
          </a:p>
        </p:txBody>
      </p:sp>
    </p:spTree>
    <p:extLst>
      <p:ext uri="{BB962C8B-B14F-4D97-AF65-F5344CB8AC3E}">
        <p14:creationId xmlns:p14="http://schemas.microsoft.com/office/powerpoint/2010/main" val="312932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A89B-ED98-96FB-B322-FFEA2985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69C235-DD9A-9140-3302-6993788C5EBA}"/>
              </a:ext>
            </a:extLst>
          </p:cNvPr>
          <p:cNvSpPr/>
          <p:nvPr/>
        </p:nvSpPr>
        <p:spPr>
          <a:xfrm>
            <a:off x="908550" y="3263637"/>
            <a:ext cx="4319081" cy="28988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073244-C842-5005-8E4A-58376277A5E2}"/>
              </a:ext>
            </a:extLst>
          </p:cNvPr>
          <p:cNvSpPr txBox="1"/>
          <p:nvPr/>
        </p:nvSpPr>
        <p:spPr>
          <a:xfrm>
            <a:off x="476657" y="1357671"/>
            <a:ext cx="8881353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Layer normalization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Feed the NN with previous control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Initialize the NN with Xavier (</a:t>
            </a:r>
            <a:r>
              <a:rPr lang="en-US" dirty="0" err="1"/>
              <a:t>Glorot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Reward function: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63E59-2128-677F-865D-04DD5B8D4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6" y="1773351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BC984-24B4-D5D8-D565-090A906D1419}"/>
              </a:ext>
            </a:extLst>
          </p:cNvPr>
          <p:cNvSpPr txBox="1"/>
          <p:nvPr/>
        </p:nvSpPr>
        <p:spPr>
          <a:xfrm>
            <a:off x="1177048" y="3580024"/>
            <a:ext cx="3822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r_tot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-= (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  +(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x_next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[0] 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Xs_r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[0, t])**2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  +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x_next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[2] 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Xs_r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[2, t])**2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  +0.01 *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np.sum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((u)**2)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  + 0.03 *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np.sum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((u 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prev_u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)**2)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  +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0.001 * u[1] ** 2</a:t>
            </a:r>
          </a:p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0.01 * u[0] ** 2</a:t>
            </a:r>
          </a:p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        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C80E7-0904-E6E4-2AA4-ECCB73D7452B}"/>
              </a:ext>
            </a:extLst>
          </p:cNvPr>
          <p:cNvSpPr txBox="1"/>
          <p:nvPr/>
        </p:nvSpPr>
        <p:spPr>
          <a:xfrm>
            <a:off x="5873886" y="1123729"/>
            <a:ext cx="609437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u="sng" dirty="0"/>
              <a:t>1000 iteration – shrink every 25 iter with 0.9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CBAE7-3E28-880A-0A91-BB4230942D92}"/>
              </a:ext>
            </a:extLst>
          </p:cNvPr>
          <p:cNvSpPr txBox="1"/>
          <p:nvPr/>
        </p:nvSpPr>
        <p:spPr>
          <a:xfrm>
            <a:off x="412437" y="233855"/>
            <a:ext cx="452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Changes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2CA765-37F6-C96C-C0F3-3AC5F61312D8}"/>
              </a:ext>
            </a:extLst>
          </p:cNvPr>
          <p:cNvCxnSpPr/>
          <p:nvPr/>
        </p:nvCxnSpPr>
        <p:spPr>
          <a:xfrm>
            <a:off x="490258" y="676064"/>
            <a:ext cx="2466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7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A650B-0E8E-CA0C-1743-01CA1ECB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12"/>
            <a:ext cx="12192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0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E631A-A424-22CC-810B-AE37BBE01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65711-AFF8-5DAE-BE7A-2E91307C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12"/>
            <a:ext cx="12192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9BDD-F32B-52A0-289B-9A18BB741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1CD541-EB2E-5B3D-6522-0909D186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14312"/>
            <a:ext cx="11858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9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4</cp:revision>
  <dcterms:created xsi:type="dcterms:W3CDTF">2025-06-04T12:11:01Z</dcterms:created>
  <dcterms:modified xsi:type="dcterms:W3CDTF">2025-06-05T17:17:53Z</dcterms:modified>
</cp:coreProperties>
</file>