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30B-AD33-4D70-8247-0B1C5D9F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56D3-5EFF-4FA0-ADEC-FBD8E986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75E8-0F88-4915-8DF6-F5ABE29E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DC92-186B-46EA-8349-4E9654F8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D8C6-FF32-4A41-8A8E-93B026A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EB4-67A5-4364-B44D-759AA590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DFC96-C910-4CD6-8124-6BF4FE9A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F738-54EC-45B5-AA82-E114DF5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0A00-D543-49E1-AE1F-731B8A87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29A3-B955-4AD4-93D0-595F6A4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6A992-E1E7-4134-85A8-339549E72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C8331-E49B-42FC-B168-057413EC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4FC-6109-4C4C-AF99-1EDB5369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3C55-92A0-4BE2-9A4D-D12EBFCC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263D-8078-4AAE-89A4-F40B7FC9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4278-D229-4E55-8C37-3E5F196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4F88-E453-4376-9626-5280FFA5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0407-DF10-4839-BC44-2FD34A1C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0B80-A0D1-4B27-B3FB-5039770C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283C-CD63-4FAC-8F46-0EC0B44F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AB9F-DF96-43E9-B2E6-80ED4A5F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BB972-ABB2-4C80-9D5E-99D34B8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3841-54C5-4E87-BE33-FF1CDED7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64A3-E46E-480E-880A-F2536093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912E-37D9-48EF-8ADA-D4294710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4685-ED12-4FDC-AF07-09E3400D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D189-AF3E-4FC9-9595-83E2D495E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31ED-5FFC-4586-A8FE-2CAB5396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4AF4-5C5F-4745-AB3A-A0A0D5EA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9DCA-E16D-40C6-B791-C91464E3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E33F-EE13-41F9-AED8-E8A1219B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06D3-0FC5-4660-93BB-C64B1763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47479-1271-4EE9-913F-2C33C96F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73FD-1C54-409F-B5A7-D14DD195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D15E3-6F23-4957-95ED-2746BFA61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D35C4-F71E-49E9-AAF7-0658F6CD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C9599-A4BA-49D8-B9F7-03AC4CDD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EAA43-8A78-480E-AFDE-A856935F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558AF-E568-482A-BCD7-4510425B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FDBB-D844-401F-8BE9-44E0CF3C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0B34B-E70A-49A8-8D46-B9A3B33F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1836A-0F29-4C64-BCD9-09AFC54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6E3ED-3E72-4839-A085-ABE1347E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9B437-6330-4634-AF4C-31CE4CF9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C323D-B241-45A7-8072-ABC1DF66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EC2F-7F90-41F3-A85D-D53C2857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D2F9-79CF-4A93-82DB-BF60501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A4C9-60F1-4190-96A2-4580A3D7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A92C8-3C3E-4CA6-A813-9F8DE127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732D8-A9DF-4D98-91B4-4CB70EE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9959-DFF4-491F-ADA0-43BED3E7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653C-917C-450E-A3B6-7BF5C1F5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33FD-D322-4D74-856A-BC1A480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44DEF-44CE-4CC4-BBC6-39C89CD8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5772-C71E-4ED8-AA45-C1302458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EC2C-0797-4AA6-AD54-30817F0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B13A-6CA1-4B41-A75F-96063117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DA86-76C9-4E3D-B3E6-81EDF5C0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BD530-DDA2-409D-A000-0B484C97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3037-C315-4508-8B38-B43F4EEB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CB42-C818-477D-9892-81677574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BC60-3512-4B0E-9860-0C03FF073D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CC92-4542-4AFE-9FED-DFBF559E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ACEA-0115-44FF-BCBE-A7434F50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7282-6810-4771-9A49-FF9D68AB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99C269-631C-4CE4-B8A8-521B8F2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</a:t>
            </a:r>
            <a:r>
              <a:rPr lang="en-US"/>
              <a:t>JIRA tickets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D7D05-DFDC-45DB-AA6C-E6C63FBD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43" y="1825625"/>
            <a:ext cx="9128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1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99C269-631C-4CE4-B8A8-521B8F2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Bugs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3863DA-AC31-4A0E-9ABD-599EA7CB6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85" y="1825625"/>
            <a:ext cx="950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99C269-631C-4CE4-B8A8-521B8F2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JIRA Tickets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6861E2-BB4C-42D3-B0CC-D98AC05F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92" y="1825625"/>
            <a:ext cx="9269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99C269-631C-4CE4-B8A8-521B8F2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JIRA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32C25-27A6-44AB-85FD-8526BEC7D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43" y="1825625"/>
            <a:ext cx="9110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Status of the JIRA tickets</vt:lpstr>
      <vt:lpstr>List of Bugs</vt:lpstr>
      <vt:lpstr>Type of JIRA Tickets</vt:lpstr>
      <vt:lpstr>List of JIRA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Bugs</dc:title>
  <dc:creator>Subhashini Sundaresan</dc:creator>
  <cp:lastModifiedBy>Subhashini Sundaresan</cp:lastModifiedBy>
  <cp:revision>2</cp:revision>
  <dcterms:created xsi:type="dcterms:W3CDTF">2018-04-02T17:15:42Z</dcterms:created>
  <dcterms:modified xsi:type="dcterms:W3CDTF">2018-04-02T17:21:03Z</dcterms:modified>
</cp:coreProperties>
</file>