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3830-8D47-DD9A-8BBE-9DD788FE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A2FFD-65E2-1CB3-F342-C6F1B8B2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57DD-8179-DC8A-8082-06FAB3FB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93FF-6584-1081-D1B9-2D7E2C5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B329-96A8-0FBD-EC1E-3875A63B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C5EC-563C-25D4-31E5-C86153D9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86D9-1032-5B74-5CC8-47463CE73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A3F5-6C87-BDED-A719-7037FE6C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3B06-B2E7-C0AB-9408-BEB2E80B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6DD3-927C-9085-6481-EA0BB83D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C470A-756B-8BCF-7A6A-B5E04753D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46CAA-2982-3D0A-D606-63634CA8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6801-089D-D5CF-DCFC-79DADCF7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0AA2F-D812-C3C3-931A-7427FC50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9FF9-B353-039C-3F1D-21E20ABB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8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22CF-7D0A-5BD3-A977-9793624F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5797-6BD3-6A43-7F88-CB7CD6AB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9AC6-0EE9-CB45-D18B-CF908D8E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94AB-BDD7-E730-1BA9-34D53A95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E712-C14C-FA27-BE41-6FF7CE5C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B4FB-ABC4-423A-946C-03BA6888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ABED-6312-652D-FE03-1BDCC1B6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4254-442B-D04A-BD90-657324B9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BDB-F5A8-BB49-EB36-0ED866AD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28FE-EE98-7323-AD54-6B6083C1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C087-109A-FC28-FBC6-7810CCE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877F-6229-45D1-55AC-CDB1D3FB1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CE1A-4C41-88B7-2F0C-3B1C66E8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3311-3F0E-1A90-EBEF-39C0DB04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2434-DE20-0351-186A-E91452F3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00C69-DC20-D162-8917-9C135B07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6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D03B-F45E-4723-2966-1CFA1A0E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707F-B854-89BA-E77D-24C7D063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0D0C2-02B7-25A1-88C4-41EC8C5B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4C9BB-75E4-9090-094F-EFE32E7CC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09BAA-9AEF-EC5E-6969-9CDBA02F4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97C8-F79E-3609-FCB6-46522411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0A61D-71DA-912E-EB9F-44C58BF9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83F7C-6DE7-6FB8-C1B5-D43E4FA5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8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0A21-EE6B-B5CB-A47C-318D644B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1ECA7-8DDB-D890-199B-DD2F0071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61D6-D3C9-9BAE-F95B-D1DADF00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BCCED-A52C-1A90-27F5-A041413F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1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9EEB8-D89C-406C-6FB2-E606128F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CC999-8D04-2C1A-1022-6CFC77CA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308E6-3FFF-C540-F7FC-5A73A690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C4AC-D7C6-E577-72FF-602ED33A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A1EC-0549-304D-405A-04BCD9A2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21E4A-2E1E-6A3D-F8C1-E50269D1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007E4-6DB3-BD41-A3B3-A6F44165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DD10C-6D72-A2ED-C892-A3FCAECA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08768-3649-638C-95CC-93146198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C66C-D22E-9DF1-D02E-7088FC70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4962E-760E-B67C-4304-102C8D6FC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E9E3-1BFF-ACC9-231D-EF05D569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1E99B-FCDB-F3B8-DED4-79C74721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14184-AFDC-354D-1C1A-6D050D3A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349E5-5230-94CA-32DD-7CCB4D6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54CF8-0A7A-4C11-3044-2DCDEFC4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26C4-2747-F78F-F7F7-C868E787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36F9-D1EA-4777-CF54-701783B88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62F8-AA22-4F4F-9B20-4E6343415CF4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7EC5-0CDC-1AA3-978F-6ADC3862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F7F2-437B-E502-45DA-0AEEB3B1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1DBE-3601-4923-9943-D495C5FB4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0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27BC-4287-5120-D34C-AF8456C6F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53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A282-7B15-6EE8-59CF-09E29FED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Task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79FB6-FF87-B5BF-E91D-325C00B8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964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24E2-C170-1B8F-7B25-F8EFBA28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8485"/>
            <a:ext cx="10515600" cy="1483995"/>
          </a:xfrm>
        </p:spPr>
        <p:txBody>
          <a:bodyPr>
            <a:normAutofit/>
          </a:bodyPr>
          <a:lstStyle/>
          <a:p>
            <a:r>
              <a:rPr lang="en-US" sz="3200" b="1" dirty="0"/>
              <a:t>Register and Login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08463C-C913-15AB-A474-E4E89D9B49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0141"/>
            <a:ext cx="4818529" cy="341555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45A575-DC8A-EFCC-ACD7-8712C71AB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50141"/>
            <a:ext cx="5181600" cy="3415554"/>
          </a:xfrm>
        </p:spPr>
      </p:pic>
    </p:spTree>
    <p:extLst>
      <p:ext uri="{BB962C8B-B14F-4D97-AF65-F5344CB8AC3E}">
        <p14:creationId xmlns:p14="http://schemas.microsoft.com/office/powerpoint/2010/main" val="353433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80A6-1B0D-5AF4-192B-D16D180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Form Validation (Front end and Backend)</a:t>
            </a:r>
            <a:endParaRPr lang="en-IN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82208B-D26E-F249-F6E3-B25524AB05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4721"/>
            <a:ext cx="5181600" cy="32538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8AC4CFD-999F-F87E-6082-0CD891A70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04721"/>
            <a:ext cx="5181600" cy="3253897"/>
          </a:xfrm>
        </p:spPr>
      </p:pic>
    </p:spTree>
    <p:extLst>
      <p:ext uri="{BB962C8B-B14F-4D97-AF65-F5344CB8AC3E}">
        <p14:creationId xmlns:p14="http://schemas.microsoft.com/office/powerpoint/2010/main" val="6289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02D4-DFE6-4C1F-E193-43D4AF5D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Task 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81E12-C7D7-DB2D-2E03-2FE440907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8303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C2B6-BCA6-4337-C4B2-6571A8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task status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0A75E8-986F-D0EC-8D54-DDF5497A0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7638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6BD-3ADC-21F9-C636-239AAF7F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–Employee details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15D3F-DBA4-F155-42E9-83D2F291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7263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CF40-23FD-4731-AF4D-D56D3121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–Trainee details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FA734E-9484-CE66-D071-4236753A9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749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5E3-6838-371E-4D98-3951B74C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Employee-Daily Task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48036-F987-3F29-20D4-9165CE9A0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6554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B8F-FBBC-C93D-AE82-862E5370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Employee-Trainee status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F1B58-F683-91D1-49ED-027615D5D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5717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APPLICATION</vt:lpstr>
      <vt:lpstr>Register and Login  </vt:lpstr>
      <vt:lpstr>Form Validation (Front end and Backend)</vt:lpstr>
      <vt:lpstr>HR Task Create</vt:lpstr>
      <vt:lpstr>HR task status</vt:lpstr>
      <vt:lpstr>HR –Employee details</vt:lpstr>
      <vt:lpstr>HR –Trainee details</vt:lpstr>
      <vt:lpstr>Employee-Daily Task</vt:lpstr>
      <vt:lpstr>Employee-Trainee status</vt:lpstr>
      <vt:lpstr>Employee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RASATH</dc:creator>
  <cp:lastModifiedBy>MOHAMED RASATH</cp:lastModifiedBy>
  <cp:revision>3</cp:revision>
  <dcterms:created xsi:type="dcterms:W3CDTF">2024-01-03T05:44:58Z</dcterms:created>
  <dcterms:modified xsi:type="dcterms:W3CDTF">2024-01-03T07:02:45Z</dcterms:modified>
</cp:coreProperties>
</file>