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5"/>
  </p:notesMasterIdLst>
  <p:sldIdLst>
    <p:sldId id="256" r:id="rId2"/>
    <p:sldId id="260" r:id="rId3"/>
    <p:sldId id="257" r:id="rId4"/>
    <p:sldId id="261" r:id="rId5"/>
    <p:sldId id="342" r:id="rId6"/>
    <p:sldId id="343" r:id="rId7"/>
    <p:sldId id="269" r:id="rId8"/>
    <p:sldId id="348" r:id="rId9"/>
    <p:sldId id="347" r:id="rId10"/>
    <p:sldId id="349" r:id="rId11"/>
    <p:sldId id="266" r:id="rId12"/>
    <p:sldId id="346" r:id="rId13"/>
    <p:sldId id="270" r:id="rId14"/>
  </p:sldIdLst>
  <p:sldSz cx="9144000" cy="5143500" type="screen16x9"/>
  <p:notesSz cx="6858000" cy="9144000"/>
  <p:embeddedFontLst>
    <p:embeddedFont>
      <p:font typeface="Krona One" panose="020B0604020202020204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Ubuntu" panose="020B0504030602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C64CA4-B5C6-453F-A6F0-30FA5A41C626}">
  <a:tblStyle styleId="{51C64CA4-B5C6-453F-A6F0-30FA5A41C6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71e807b215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71e807b215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688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6ed1d3ee59_0_10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6ed1d3ee59_0_10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71e807b215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71e807b215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694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ba8d1417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ba8d1417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ba8d14178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ba8d14178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71e807b215_2_32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71e807b215_2_32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55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44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71e807b215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71e807b215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71e807b215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71e807b215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65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71e807b215_5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71e807b215_5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25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53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"/>
          <p:cNvSpPr/>
          <p:nvPr/>
        </p:nvSpPr>
        <p:spPr>
          <a:xfrm flipH="1">
            <a:off x="-1572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0" name="Google Shape;640;p33"/>
          <p:cNvCxnSpPr/>
          <p:nvPr/>
        </p:nvCxnSpPr>
        <p:spPr>
          <a:xfrm rot="10800000">
            <a:off x="-203670" y="4519952"/>
            <a:ext cx="92694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1" name="Google Shape;641;p33"/>
          <p:cNvSpPr/>
          <p:nvPr/>
        </p:nvSpPr>
        <p:spPr>
          <a:xfrm flipH="1">
            <a:off x="-559225" y="2137607"/>
            <a:ext cx="1192383" cy="607935"/>
          </a:xfrm>
          <a:custGeom>
            <a:avLst/>
            <a:gdLst/>
            <a:ahLst/>
            <a:cxnLst/>
            <a:rect l="l" t="t" r="r" b="b"/>
            <a:pathLst>
              <a:path w="32998" h="16824" extrusionOk="0">
                <a:moveTo>
                  <a:pt x="20506" y="1"/>
                </a:moveTo>
                <a:cubicBezTo>
                  <a:pt x="16572" y="1"/>
                  <a:pt x="13392" y="3181"/>
                  <a:pt x="13392" y="7115"/>
                </a:cubicBezTo>
                <a:cubicBezTo>
                  <a:pt x="13392" y="7638"/>
                  <a:pt x="13433" y="8140"/>
                  <a:pt x="13538" y="8621"/>
                </a:cubicBezTo>
                <a:cubicBezTo>
                  <a:pt x="13099" y="8412"/>
                  <a:pt x="12638" y="8307"/>
                  <a:pt x="12115" y="8307"/>
                </a:cubicBezTo>
                <a:cubicBezTo>
                  <a:pt x="10148" y="8307"/>
                  <a:pt x="8558" y="9918"/>
                  <a:pt x="8558" y="11864"/>
                </a:cubicBezTo>
                <a:cubicBezTo>
                  <a:pt x="8558" y="12220"/>
                  <a:pt x="8600" y="12534"/>
                  <a:pt x="8684" y="12848"/>
                </a:cubicBezTo>
                <a:cubicBezTo>
                  <a:pt x="8056" y="12994"/>
                  <a:pt x="7617" y="13538"/>
                  <a:pt x="7617" y="14208"/>
                </a:cubicBezTo>
                <a:cubicBezTo>
                  <a:pt x="7617" y="14438"/>
                  <a:pt x="7680" y="14668"/>
                  <a:pt x="7784" y="14877"/>
                </a:cubicBezTo>
                <a:lnTo>
                  <a:pt x="1" y="16823"/>
                </a:lnTo>
                <a:lnTo>
                  <a:pt x="32997" y="16823"/>
                </a:lnTo>
                <a:lnTo>
                  <a:pt x="32997" y="13057"/>
                </a:lnTo>
                <a:lnTo>
                  <a:pt x="32997" y="7617"/>
                </a:lnTo>
                <a:cubicBezTo>
                  <a:pt x="32097" y="6068"/>
                  <a:pt x="30382" y="5022"/>
                  <a:pt x="28457" y="5022"/>
                </a:cubicBezTo>
                <a:cubicBezTo>
                  <a:pt x="28059" y="5022"/>
                  <a:pt x="27703" y="5043"/>
                  <a:pt x="27327" y="5127"/>
                </a:cubicBezTo>
                <a:cubicBezTo>
                  <a:pt x="26469" y="2177"/>
                  <a:pt x="23749" y="1"/>
                  <a:pt x="20506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3"/>
          <p:cNvSpPr/>
          <p:nvPr/>
        </p:nvSpPr>
        <p:spPr>
          <a:xfrm flipH="1">
            <a:off x="-277208" y="979656"/>
            <a:ext cx="1796452" cy="652526"/>
          </a:xfrm>
          <a:custGeom>
            <a:avLst/>
            <a:gdLst/>
            <a:ahLst/>
            <a:cxnLst/>
            <a:rect l="l" t="t" r="r" b="b"/>
            <a:pathLst>
              <a:path w="49715" h="18058" extrusionOk="0">
                <a:moveTo>
                  <a:pt x="21949" y="1"/>
                </a:moveTo>
                <a:cubicBezTo>
                  <a:pt x="17744" y="1"/>
                  <a:pt x="14333" y="3411"/>
                  <a:pt x="14333" y="7617"/>
                </a:cubicBezTo>
                <a:cubicBezTo>
                  <a:pt x="14333" y="8161"/>
                  <a:pt x="14396" y="8726"/>
                  <a:pt x="14521" y="9249"/>
                </a:cubicBezTo>
                <a:cubicBezTo>
                  <a:pt x="14040" y="9040"/>
                  <a:pt x="13517" y="8935"/>
                  <a:pt x="12973" y="8935"/>
                </a:cubicBezTo>
                <a:cubicBezTo>
                  <a:pt x="10860" y="8935"/>
                  <a:pt x="9165" y="10630"/>
                  <a:pt x="9165" y="12743"/>
                </a:cubicBezTo>
                <a:cubicBezTo>
                  <a:pt x="9165" y="13120"/>
                  <a:pt x="9207" y="13455"/>
                  <a:pt x="9291" y="13790"/>
                </a:cubicBezTo>
                <a:cubicBezTo>
                  <a:pt x="8642" y="13936"/>
                  <a:pt x="8140" y="14543"/>
                  <a:pt x="8140" y="15254"/>
                </a:cubicBezTo>
                <a:cubicBezTo>
                  <a:pt x="8140" y="15505"/>
                  <a:pt x="8223" y="15777"/>
                  <a:pt x="8328" y="15987"/>
                </a:cubicBezTo>
                <a:lnTo>
                  <a:pt x="0" y="18058"/>
                </a:lnTo>
                <a:lnTo>
                  <a:pt x="49715" y="18058"/>
                </a:lnTo>
                <a:lnTo>
                  <a:pt x="44756" y="16803"/>
                </a:lnTo>
                <a:cubicBezTo>
                  <a:pt x="44840" y="16677"/>
                  <a:pt x="44861" y="16510"/>
                  <a:pt x="44861" y="16363"/>
                </a:cubicBezTo>
                <a:cubicBezTo>
                  <a:pt x="44861" y="15945"/>
                  <a:pt x="44568" y="15568"/>
                  <a:pt x="44170" y="15484"/>
                </a:cubicBezTo>
                <a:cubicBezTo>
                  <a:pt x="44233" y="15275"/>
                  <a:pt x="44254" y="15066"/>
                  <a:pt x="44254" y="14857"/>
                </a:cubicBezTo>
                <a:cubicBezTo>
                  <a:pt x="44254" y="13601"/>
                  <a:pt x="43229" y="12555"/>
                  <a:pt x="41952" y="12555"/>
                </a:cubicBezTo>
                <a:cubicBezTo>
                  <a:pt x="41618" y="12555"/>
                  <a:pt x="41325" y="12639"/>
                  <a:pt x="41032" y="12743"/>
                </a:cubicBezTo>
                <a:cubicBezTo>
                  <a:pt x="41115" y="12430"/>
                  <a:pt x="41136" y="12116"/>
                  <a:pt x="41136" y="11781"/>
                </a:cubicBezTo>
                <a:cubicBezTo>
                  <a:pt x="41136" y="9270"/>
                  <a:pt x="39107" y="7199"/>
                  <a:pt x="36575" y="7199"/>
                </a:cubicBezTo>
                <a:cubicBezTo>
                  <a:pt x="35968" y="7199"/>
                  <a:pt x="35382" y="7303"/>
                  <a:pt x="34901" y="7512"/>
                </a:cubicBezTo>
                <a:cubicBezTo>
                  <a:pt x="33855" y="6194"/>
                  <a:pt x="32244" y="5357"/>
                  <a:pt x="30444" y="5357"/>
                </a:cubicBezTo>
                <a:cubicBezTo>
                  <a:pt x="30026" y="5357"/>
                  <a:pt x="29628" y="5420"/>
                  <a:pt x="29252" y="5504"/>
                </a:cubicBezTo>
                <a:cubicBezTo>
                  <a:pt x="28331" y="2323"/>
                  <a:pt x="25402" y="1"/>
                  <a:pt x="21949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3"/>
          <p:cNvSpPr/>
          <p:nvPr/>
        </p:nvSpPr>
        <p:spPr>
          <a:xfrm flipH="1">
            <a:off x="1111724" y="2135331"/>
            <a:ext cx="1796452" cy="652526"/>
          </a:xfrm>
          <a:custGeom>
            <a:avLst/>
            <a:gdLst/>
            <a:ahLst/>
            <a:cxnLst/>
            <a:rect l="l" t="t" r="r" b="b"/>
            <a:pathLst>
              <a:path w="49715" h="18058" extrusionOk="0">
                <a:moveTo>
                  <a:pt x="21949" y="1"/>
                </a:moveTo>
                <a:cubicBezTo>
                  <a:pt x="17765" y="1"/>
                  <a:pt x="14333" y="3411"/>
                  <a:pt x="14333" y="7617"/>
                </a:cubicBezTo>
                <a:cubicBezTo>
                  <a:pt x="14333" y="8161"/>
                  <a:pt x="14375" y="8726"/>
                  <a:pt x="14521" y="9249"/>
                </a:cubicBezTo>
                <a:cubicBezTo>
                  <a:pt x="14040" y="9040"/>
                  <a:pt x="13517" y="8935"/>
                  <a:pt x="12973" y="8935"/>
                </a:cubicBezTo>
                <a:cubicBezTo>
                  <a:pt x="10860" y="8935"/>
                  <a:pt x="9144" y="10630"/>
                  <a:pt x="9144" y="12743"/>
                </a:cubicBezTo>
                <a:cubicBezTo>
                  <a:pt x="9144" y="13120"/>
                  <a:pt x="9207" y="13455"/>
                  <a:pt x="9290" y="13790"/>
                </a:cubicBezTo>
                <a:cubicBezTo>
                  <a:pt x="8621" y="13936"/>
                  <a:pt x="8140" y="14543"/>
                  <a:pt x="8140" y="15254"/>
                </a:cubicBezTo>
                <a:cubicBezTo>
                  <a:pt x="8140" y="15505"/>
                  <a:pt x="8202" y="15777"/>
                  <a:pt x="8307" y="15987"/>
                </a:cubicBezTo>
                <a:lnTo>
                  <a:pt x="0" y="18058"/>
                </a:lnTo>
                <a:lnTo>
                  <a:pt x="49715" y="18058"/>
                </a:lnTo>
                <a:lnTo>
                  <a:pt x="44756" y="16803"/>
                </a:lnTo>
                <a:cubicBezTo>
                  <a:pt x="44819" y="16677"/>
                  <a:pt x="44861" y="16510"/>
                  <a:pt x="44861" y="16363"/>
                </a:cubicBezTo>
                <a:cubicBezTo>
                  <a:pt x="44861" y="15945"/>
                  <a:pt x="44568" y="15568"/>
                  <a:pt x="44170" y="15484"/>
                </a:cubicBezTo>
                <a:cubicBezTo>
                  <a:pt x="44233" y="15275"/>
                  <a:pt x="44254" y="15066"/>
                  <a:pt x="44254" y="14857"/>
                </a:cubicBezTo>
                <a:cubicBezTo>
                  <a:pt x="44254" y="13601"/>
                  <a:pt x="43229" y="12555"/>
                  <a:pt x="41952" y="12555"/>
                </a:cubicBezTo>
                <a:cubicBezTo>
                  <a:pt x="41617" y="12555"/>
                  <a:pt x="41325" y="12639"/>
                  <a:pt x="41032" y="12743"/>
                </a:cubicBezTo>
                <a:cubicBezTo>
                  <a:pt x="41115" y="12430"/>
                  <a:pt x="41136" y="12116"/>
                  <a:pt x="41136" y="11781"/>
                </a:cubicBezTo>
                <a:cubicBezTo>
                  <a:pt x="41136" y="9270"/>
                  <a:pt x="39107" y="7199"/>
                  <a:pt x="36554" y="7199"/>
                </a:cubicBezTo>
                <a:cubicBezTo>
                  <a:pt x="35968" y="7199"/>
                  <a:pt x="35382" y="7303"/>
                  <a:pt x="34880" y="7512"/>
                </a:cubicBezTo>
                <a:cubicBezTo>
                  <a:pt x="33834" y="6194"/>
                  <a:pt x="32244" y="5357"/>
                  <a:pt x="30444" y="5357"/>
                </a:cubicBezTo>
                <a:cubicBezTo>
                  <a:pt x="30026" y="5357"/>
                  <a:pt x="29628" y="5420"/>
                  <a:pt x="29231" y="5504"/>
                </a:cubicBezTo>
                <a:cubicBezTo>
                  <a:pt x="28331" y="2323"/>
                  <a:pt x="25402" y="1"/>
                  <a:pt x="21949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3"/>
          <p:cNvSpPr/>
          <p:nvPr/>
        </p:nvSpPr>
        <p:spPr>
          <a:xfrm flipH="1">
            <a:off x="318602" y="3537871"/>
            <a:ext cx="661596" cy="331177"/>
          </a:xfrm>
          <a:custGeom>
            <a:avLst/>
            <a:gdLst/>
            <a:ahLst/>
            <a:cxnLst/>
            <a:rect l="l" t="t" r="r" b="b"/>
            <a:pathLst>
              <a:path w="18309" h="9165" extrusionOk="0">
                <a:moveTo>
                  <a:pt x="9165" y="0"/>
                </a:moveTo>
                <a:cubicBezTo>
                  <a:pt x="4102" y="0"/>
                  <a:pt x="1" y="4122"/>
                  <a:pt x="1" y="9165"/>
                </a:cubicBezTo>
                <a:lnTo>
                  <a:pt x="18309" y="9165"/>
                </a:lnTo>
                <a:cubicBezTo>
                  <a:pt x="18309" y="4122"/>
                  <a:pt x="14208" y="0"/>
                  <a:pt x="916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3"/>
          <p:cNvSpPr/>
          <p:nvPr/>
        </p:nvSpPr>
        <p:spPr>
          <a:xfrm flipH="1">
            <a:off x="748788" y="3637675"/>
            <a:ext cx="462781" cy="231372"/>
          </a:xfrm>
          <a:custGeom>
            <a:avLst/>
            <a:gdLst/>
            <a:ahLst/>
            <a:cxnLst/>
            <a:rect l="l" t="t" r="r" b="b"/>
            <a:pathLst>
              <a:path w="12807" h="6403" extrusionOk="0">
                <a:moveTo>
                  <a:pt x="6404" y="0"/>
                </a:moveTo>
                <a:cubicBezTo>
                  <a:pt x="2868" y="0"/>
                  <a:pt x="1" y="2867"/>
                  <a:pt x="1" y="6403"/>
                </a:cubicBezTo>
                <a:lnTo>
                  <a:pt x="12806" y="6403"/>
                </a:lnTo>
                <a:cubicBezTo>
                  <a:pt x="12806" y="2867"/>
                  <a:pt x="9940" y="0"/>
                  <a:pt x="640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3"/>
          <p:cNvSpPr/>
          <p:nvPr/>
        </p:nvSpPr>
        <p:spPr>
          <a:xfrm flipH="1">
            <a:off x="-31472" y="3751067"/>
            <a:ext cx="238202" cy="118740"/>
          </a:xfrm>
          <a:custGeom>
            <a:avLst/>
            <a:gdLst/>
            <a:ahLst/>
            <a:cxnLst/>
            <a:rect l="l" t="t" r="r" b="b"/>
            <a:pathLst>
              <a:path w="6592" h="3286" extrusionOk="0">
                <a:moveTo>
                  <a:pt x="3285" y="1"/>
                </a:moveTo>
                <a:cubicBezTo>
                  <a:pt x="1486" y="1"/>
                  <a:pt x="0" y="1465"/>
                  <a:pt x="0" y="3286"/>
                </a:cubicBezTo>
                <a:lnTo>
                  <a:pt x="6591" y="3286"/>
                </a:lnTo>
                <a:cubicBezTo>
                  <a:pt x="6591" y="1465"/>
                  <a:pt x="5085" y="1"/>
                  <a:pt x="3285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3"/>
          <p:cNvSpPr/>
          <p:nvPr/>
        </p:nvSpPr>
        <p:spPr>
          <a:xfrm flipH="1">
            <a:off x="2087044" y="2351201"/>
            <a:ext cx="709222" cy="691949"/>
          </a:xfrm>
          <a:custGeom>
            <a:avLst/>
            <a:gdLst/>
            <a:ahLst/>
            <a:cxnLst/>
            <a:rect l="l" t="t" r="r" b="b"/>
            <a:pathLst>
              <a:path w="19627" h="19149" extrusionOk="0">
                <a:moveTo>
                  <a:pt x="9811" y="0"/>
                </a:moveTo>
                <a:cubicBezTo>
                  <a:pt x="4722" y="0"/>
                  <a:pt x="515" y="3995"/>
                  <a:pt x="251" y="9134"/>
                </a:cubicBezTo>
                <a:cubicBezTo>
                  <a:pt x="0" y="14406"/>
                  <a:pt x="4080" y="18884"/>
                  <a:pt x="9353" y="19135"/>
                </a:cubicBezTo>
                <a:cubicBezTo>
                  <a:pt x="9520" y="19144"/>
                  <a:pt x="9687" y="19148"/>
                  <a:pt x="9852" y="19148"/>
                </a:cubicBezTo>
                <a:cubicBezTo>
                  <a:pt x="14924" y="19148"/>
                  <a:pt x="19112" y="15160"/>
                  <a:pt x="19375" y="10033"/>
                </a:cubicBezTo>
                <a:cubicBezTo>
                  <a:pt x="19626" y="4761"/>
                  <a:pt x="15546" y="283"/>
                  <a:pt x="10274" y="11"/>
                </a:cubicBezTo>
                <a:cubicBezTo>
                  <a:pt x="10118" y="4"/>
                  <a:pt x="9964" y="0"/>
                  <a:pt x="981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3"/>
          <p:cNvSpPr/>
          <p:nvPr/>
        </p:nvSpPr>
        <p:spPr>
          <a:xfrm flipH="1">
            <a:off x="2386459" y="2628175"/>
            <a:ext cx="83183" cy="1238599"/>
          </a:xfrm>
          <a:custGeom>
            <a:avLst/>
            <a:gdLst/>
            <a:ahLst/>
            <a:cxnLst/>
            <a:rect l="l" t="t" r="r" b="b"/>
            <a:pathLst>
              <a:path w="2302" h="34277" extrusionOk="0">
                <a:moveTo>
                  <a:pt x="1044" y="1"/>
                </a:moveTo>
                <a:cubicBezTo>
                  <a:pt x="1038" y="1"/>
                  <a:pt x="1032" y="2"/>
                  <a:pt x="1025" y="4"/>
                </a:cubicBezTo>
                <a:cubicBezTo>
                  <a:pt x="900" y="25"/>
                  <a:pt x="753" y="360"/>
                  <a:pt x="691" y="778"/>
                </a:cubicBezTo>
                <a:cubicBezTo>
                  <a:pt x="691" y="778"/>
                  <a:pt x="691" y="799"/>
                  <a:pt x="649" y="862"/>
                </a:cubicBezTo>
                <a:cubicBezTo>
                  <a:pt x="649" y="904"/>
                  <a:pt x="628" y="1008"/>
                  <a:pt x="628" y="1113"/>
                </a:cubicBezTo>
                <a:cubicBezTo>
                  <a:pt x="607" y="1364"/>
                  <a:pt x="586" y="1699"/>
                  <a:pt x="523" y="2117"/>
                </a:cubicBezTo>
                <a:cubicBezTo>
                  <a:pt x="439" y="2975"/>
                  <a:pt x="377" y="4210"/>
                  <a:pt x="377" y="5674"/>
                </a:cubicBezTo>
                <a:cubicBezTo>
                  <a:pt x="377" y="7139"/>
                  <a:pt x="439" y="8855"/>
                  <a:pt x="586" y="10696"/>
                </a:cubicBezTo>
                <a:cubicBezTo>
                  <a:pt x="628" y="11617"/>
                  <a:pt x="711" y="12558"/>
                  <a:pt x="795" y="13500"/>
                </a:cubicBezTo>
                <a:cubicBezTo>
                  <a:pt x="858" y="14420"/>
                  <a:pt x="942" y="15425"/>
                  <a:pt x="1004" y="16366"/>
                </a:cubicBezTo>
                <a:cubicBezTo>
                  <a:pt x="1004" y="16597"/>
                  <a:pt x="1025" y="16848"/>
                  <a:pt x="1025" y="17078"/>
                </a:cubicBezTo>
                <a:lnTo>
                  <a:pt x="1025" y="17768"/>
                </a:lnTo>
                <a:lnTo>
                  <a:pt x="1025" y="19191"/>
                </a:lnTo>
                <a:cubicBezTo>
                  <a:pt x="1025" y="19421"/>
                  <a:pt x="1025" y="19672"/>
                  <a:pt x="1004" y="19902"/>
                </a:cubicBezTo>
                <a:cubicBezTo>
                  <a:pt x="1004" y="20133"/>
                  <a:pt x="963" y="20363"/>
                  <a:pt x="963" y="20593"/>
                </a:cubicBezTo>
                <a:cubicBezTo>
                  <a:pt x="942" y="21074"/>
                  <a:pt x="942" y="21514"/>
                  <a:pt x="921" y="21995"/>
                </a:cubicBezTo>
                <a:cubicBezTo>
                  <a:pt x="858" y="22895"/>
                  <a:pt x="837" y="23773"/>
                  <a:pt x="795" y="24610"/>
                </a:cubicBezTo>
                <a:cubicBezTo>
                  <a:pt x="753" y="25029"/>
                  <a:pt x="753" y="25447"/>
                  <a:pt x="732" y="25824"/>
                </a:cubicBezTo>
                <a:cubicBezTo>
                  <a:pt x="732" y="26033"/>
                  <a:pt x="711" y="26221"/>
                  <a:pt x="711" y="26410"/>
                </a:cubicBezTo>
                <a:lnTo>
                  <a:pt x="711" y="26535"/>
                </a:lnTo>
                <a:lnTo>
                  <a:pt x="711" y="26703"/>
                </a:lnTo>
                <a:lnTo>
                  <a:pt x="711" y="26975"/>
                </a:lnTo>
                <a:cubicBezTo>
                  <a:pt x="711" y="27707"/>
                  <a:pt x="732" y="28376"/>
                  <a:pt x="732" y="28941"/>
                </a:cubicBezTo>
                <a:cubicBezTo>
                  <a:pt x="732" y="29527"/>
                  <a:pt x="711" y="30009"/>
                  <a:pt x="691" y="30427"/>
                </a:cubicBezTo>
                <a:cubicBezTo>
                  <a:pt x="649" y="30845"/>
                  <a:pt x="628" y="31159"/>
                  <a:pt x="586" y="31369"/>
                </a:cubicBezTo>
                <a:cubicBezTo>
                  <a:pt x="544" y="31473"/>
                  <a:pt x="544" y="31557"/>
                  <a:pt x="544" y="31620"/>
                </a:cubicBezTo>
                <a:cubicBezTo>
                  <a:pt x="544" y="31662"/>
                  <a:pt x="523" y="31682"/>
                  <a:pt x="523" y="31682"/>
                </a:cubicBezTo>
                <a:cubicBezTo>
                  <a:pt x="481" y="32038"/>
                  <a:pt x="419" y="32352"/>
                  <a:pt x="377" y="32603"/>
                </a:cubicBezTo>
                <a:cubicBezTo>
                  <a:pt x="314" y="32875"/>
                  <a:pt x="272" y="33105"/>
                  <a:pt x="230" y="33294"/>
                </a:cubicBezTo>
                <a:cubicBezTo>
                  <a:pt x="230" y="33314"/>
                  <a:pt x="230" y="33335"/>
                  <a:pt x="209" y="33356"/>
                </a:cubicBezTo>
                <a:cubicBezTo>
                  <a:pt x="209" y="33398"/>
                  <a:pt x="209" y="33398"/>
                  <a:pt x="188" y="33419"/>
                </a:cubicBezTo>
                <a:cubicBezTo>
                  <a:pt x="188" y="33461"/>
                  <a:pt x="147" y="33503"/>
                  <a:pt x="147" y="33524"/>
                </a:cubicBezTo>
                <a:cubicBezTo>
                  <a:pt x="147" y="33545"/>
                  <a:pt x="126" y="33607"/>
                  <a:pt x="126" y="33628"/>
                </a:cubicBezTo>
                <a:cubicBezTo>
                  <a:pt x="126" y="33649"/>
                  <a:pt x="105" y="33670"/>
                  <a:pt x="105" y="33733"/>
                </a:cubicBezTo>
                <a:cubicBezTo>
                  <a:pt x="105" y="33754"/>
                  <a:pt x="105" y="33754"/>
                  <a:pt x="84" y="33775"/>
                </a:cubicBezTo>
                <a:cubicBezTo>
                  <a:pt x="84" y="33817"/>
                  <a:pt x="84" y="33817"/>
                  <a:pt x="42" y="33838"/>
                </a:cubicBezTo>
                <a:cubicBezTo>
                  <a:pt x="42" y="33858"/>
                  <a:pt x="21" y="33879"/>
                  <a:pt x="21" y="33921"/>
                </a:cubicBezTo>
                <a:cubicBezTo>
                  <a:pt x="21" y="33963"/>
                  <a:pt x="0" y="34026"/>
                  <a:pt x="21" y="34068"/>
                </a:cubicBezTo>
                <a:cubicBezTo>
                  <a:pt x="42" y="34172"/>
                  <a:pt x="147" y="34256"/>
                  <a:pt x="335" y="34277"/>
                </a:cubicBezTo>
                <a:cubicBezTo>
                  <a:pt x="523" y="34277"/>
                  <a:pt x="816" y="34193"/>
                  <a:pt x="1046" y="33984"/>
                </a:cubicBezTo>
                <a:cubicBezTo>
                  <a:pt x="1297" y="33775"/>
                  <a:pt x="1507" y="33503"/>
                  <a:pt x="1674" y="33147"/>
                </a:cubicBezTo>
                <a:cubicBezTo>
                  <a:pt x="1820" y="32812"/>
                  <a:pt x="1967" y="32457"/>
                  <a:pt x="2009" y="32059"/>
                </a:cubicBezTo>
                <a:lnTo>
                  <a:pt x="2009" y="32059"/>
                </a:lnTo>
                <a:cubicBezTo>
                  <a:pt x="2000" y="32063"/>
                  <a:pt x="1994" y="32065"/>
                  <a:pt x="1988" y="32065"/>
                </a:cubicBezTo>
                <a:cubicBezTo>
                  <a:pt x="1967" y="32065"/>
                  <a:pt x="1967" y="32038"/>
                  <a:pt x="1967" y="32038"/>
                </a:cubicBezTo>
                <a:cubicBezTo>
                  <a:pt x="1967" y="32038"/>
                  <a:pt x="1967" y="32017"/>
                  <a:pt x="1988" y="31934"/>
                </a:cubicBezTo>
                <a:cubicBezTo>
                  <a:pt x="1988" y="31871"/>
                  <a:pt x="2009" y="31766"/>
                  <a:pt x="2051" y="31641"/>
                </a:cubicBezTo>
                <a:cubicBezTo>
                  <a:pt x="2072" y="31410"/>
                  <a:pt x="2113" y="31034"/>
                  <a:pt x="2155" y="30594"/>
                </a:cubicBezTo>
                <a:cubicBezTo>
                  <a:pt x="2176" y="30155"/>
                  <a:pt x="2197" y="29632"/>
                  <a:pt x="2197" y="29004"/>
                </a:cubicBezTo>
                <a:cubicBezTo>
                  <a:pt x="2197" y="28397"/>
                  <a:pt x="2176" y="27728"/>
                  <a:pt x="2155" y="26996"/>
                </a:cubicBezTo>
                <a:lnTo>
                  <a:pt x="2155" y="26724"/>
                </a:lnTo>
                <a:lnTo>
                  <a:pt x="2155" y="26472"/>
                </a:lnTo>
                <a:cubicBezTo>
                  <a:pt x="2155" y="26284"/>
                  <a:pt x="2155" y="26075"/>
                  <a:pt x="2176" y="25887"/>
                </a:cubicBezTo>
                <a:cubicBezTo>
                  <a:pt x="2176" y="25489"/>
                  <a:pt x="2197" y="25112"/>
                  <a:pt x="2197" y="24694"/>
                </a:cubicBezTo>
                <a:cubicBezTo>
                  <a:pt x="2218" y="23857"/>
                  <a:pt x="2260" y="22957"/>
                  <a:pt x="2281" y="22037"/>
                </a:cubicBezTo>
                <a:cubicBezTo>
                  <a:pt x="2281" y="21597"/>
                  <a:pt x="2281" y="21137"/>
                  <a:pt x="2302" y="20656"/>
                </a:cubicBezTo>
                <a:lnTo>
                  <a:pt x="2302" y="19944"/>
                </a:lnTo>
                <a:lnTo>
                  <a:pt x="2302" y="19212"/>
                </a:lnTo>
                <a:cubicBezTo>
                  <a:pt x="2302" y="18731"/>
                  <a:pt x="2281" y="18249"/>
                  <a:pt x="2281" y="17747"/>
                </a:cubicBezTo>
                <a:cubicBezTo>
                  <a:pt x="2281" y="17517"/>
                  <a:pt x="2281" y="17266"/>
                  <a:pt x="2260" y="17015"/>
                </a:cubicBezTo>
                <a:cubicBezTo>
                  <a:pt x="2260" y="16785"/>
                  <a:pt x="2197" y="16534"/>
                  <a:pt x="2197" y="16283"/>
                </a:cubicBezTo>
                <a:cubicBezTo>
                  <a:pt x="2092" y="15299"/>
                  <a:pt x="1988" y="14337"/>
                  <a:pt x="1883" y="13395"/>
                </a:cubicBezTo>
                <a:cubicBezTo>
                  <a:pt x="1779" y="12454"/>
                  <a:pt x="1674" y="11512"/>
                  <a:pt x="1569" y="10591"/>
                </a:cubicBezTo>
                <a:cubicBezTo>
                  <a:pt x="1360" y="8792"/>
                  <a:pt x="1214" y="7076"/>
                  <a:pt x="1151" y="5653"/>
                </a:cubicBezTo>
                <a:cubicBezTo>
                  <a:pt x="1067" y="4210"/>
                  <a:pt x="1109" y="2996"/>
                  <a:pt x="1130" y="2138"/>
                </a:cubicBezTo>
                <a:cubicBezTo>
                  <a:pt x="1151" y="1720"/>
                  <a:pt x="1172" y="1385"/>
                  <a:pt x="1172" y="1176"/>
                </a:cubicBezTo>
                <a:cubicBezTo>
                  <a:pt x="1172" y="1071"/>
                  <a:pt x="1214" y="967"/>
                  <a:pt x="1214" y="904"/>
                </a:cubicBezTo>
                <a:lnTo>
                  <a:pt x="1214" y="841"/>
                </a:lnTo>
                <a:cubicBezTo>
                  <a:pt x="1253" y="364"/>
                  <a:pt x="1161" y="1"/>
                  <a:pt x="1044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/>
          <p:nvPr/>
        </p:nvSpPr>
        <p:spPr>
          <a:xfrm flipH="1">
            <a:off x="2319935" y="2688773"/>
            <a:ext cx="124015" cy="335008"/>
          </a:xfrm>
          <a:custGeom>
            <a:avLst/>
            <a:gdLst/>
            <a:ahLst/>
            <a:cxnLst/>
            <a:rect l="l" t="t" r="r" b="b"/>
            <a:pathLst>
              <a:path w="3432" h="9271" extrusionOk="0">
                <a:moveTo>
                  <a:pt x="3306" y="1"/>
                </a:moveTo>
                <a:cubicBezTo>
                  <a:pt x="3265" y="1"/>
                  <a:pt x="3181" y="64"/>
                  <a:pt x="3160" y="168"/>
                </a:cubicBezTo>
                <a:cubicBezTo>
                  <a:pt x="3160" y="168"/>
                  <a:pt x="3097" y="315"/>
                  <a:pt x="3055" y="545"/>
                </a:cubicBezTo>
                <a:cubicBezTo>
                  <a:pt x="2972" y="775"/>
                  <a:pt x="2867" y="1089"/>
                  <a:pt x="2721" y="1466"/>
                </a:cubicBezTo>
                <a:cubicBezTo>
                  <a:pt x="2553" y="1821"/>
                  <a:pt x="2365" y="2261"/>
                  <a:pt x="2156" y="2742"/>
                </a:cubicBezTo>
                <a:cubicBezTo>
                  <a:pt x="1946" y="3202"/>
                  <a:pt x="1716" y="3704"/>
                  <a:pt x="1486" y="4207"/>
                </a:cubicBezTo>
                <a:cubicBezTo>
                  <a:pt x="1256" y="4709"/>
                  <a:pt x="1047" y="5190"/>
                  <a:pt x="837" y="5692"/>
                </a:cubicBezTo>
                <a:cubicBezTo>
                  <a:pt x="733" y="5922"/>
                  <a:pt x="649" y="6173"/>
                  <a:pt x="565" y="6404"/>
                </a:cubicBezTo>
                <a:cubicBezTo>
                  <a:pt x="524" y="6508"/>
                  <a:pt x="482" y="6634"/>
                  <a:pt x="461" y="6738"/>
                </a:cubicBezTo>
                <a:cubicBezTo>
                  <a:pt x="440" y="6843"/>
                  <a:pt x="419" y="6948"/>
                  <a:pt x="356" y="7052"/>
                </a:cubicBezTo>
                <a:cubicBezTo>
                  <a:pt x="335" y="7157"/>
                  <a:pt x="314" y="7261"/>
                  <a:pt x="272" y="7345"/>
                </a:cubicBezTo>
                <a:cubicBezTo>
                  <a:pt x="252" y="7450"/>
                  <a:pt x="231" y="7533"/>
                  <a:pt x="210" y="7596"/>
                </a:cubicBezTo>
                <a:cubicBezTo>
                  <a:pt x="168" y="7764"/>
                  <a:pt x="126" y="7910"/>
                  <a:pt x="105" y="8036"/>
                </a:cubicBezTo>
                <a:cubicBezTo>
                  <a:pt x="42" y="8287"/>
                  <a:pt x="21" y="8433"/>
                  <a:pt x="21" y="8433"/>
                </a:cubicBezTo>
                <a:cubicBezTo>
                  <a:pt x="21" y="8496"/>
                  <a:pt x="0" y="8538"/>
                  <a:pt x="0" y="8601"/>
                </a:cubicBezTo>
                <a:lnTo>
                  <a:pt x="0" y="8747"/>
                </a:lnTo>
                <a:cubicBezTo>
                  <a:pt x="0" y="8852"/>
                  <a:pt x="21" y="8935"/>
                  <a:pt x="42" y="9019"/>
                </a:cubicBezTo>
                <a:cubicBezTo>
                  <a:pt x="105" y="9166"/>
                  <a:pt x="168" y="9249"/>
                  <a:pt x="314" y="9270"/>
                </a:cubicBezTo>
                <a:cubicBezTo>
                  <a:pt x="419" y="9270"/>
                  <a:pt x="524" y="9228"/>
                  <a:pt x="586" y="9082"/>
                </a:cubicBezTo>
                <a:cubicBezTo>
                  <a:pt x="649" y="9040"/>
                  <a:pt x="670" y="8956"/>
                  <a:pt x="691" y="8873"/>
                </a:cubicBezTo>
                <a:cubicBezTo>
                  <a:pt x="733" y="8831"/>
                  <a:pt x="733" y="8810"/>
                  <a:pt x="733" y="8747"/>
                </a:cubicBezTo>
                <a:cubicBezTo>
                  <a:pt x="775" y="8705"/>
                  <a:pt x="817" y="8642"/>
                  <a:pt x="817" y="8559"/>
                </a:cubicBezTo>
                <a:cubicBezTo>
                  <a:pt x="817" y="8559"/>
                  <a:pt x="837" y="8433"/>
                  <a:pt x="858" y="8203"/>
                </a:cubicBezTo>
                <a:cubicBezTo>
                  <a:pt x="879" y="8098"/>
                  <a:pt x="900" y="7931"/>
                  <a:pt x="942" y="7785"/>
                </a:cubicBezTo>
                <a:cubicBezTo>
                  <a:pt x="963" y="7701"/>
                  <a:pt x="963" y="7638"/>
                  <a:pt x="984" y="7513"/>
                </a:cubicBezTo>
                <a:cubicBezTo>
                  <a:pt x="1026" y="7450"/>
                  <a:pt x="1047" y="7345"/>
                  <a:pt x="1068" y="7241"/>
                </a:cubicBezTo>
                <a:lnTo>
                  <a:pt x="1151" y="6927"/>
                </a:lnTo>
                <a:cubicBezTo>
                  <a:pt x="1172" y="6822"/>
                  <a:pt x="1193" y="6717"/>
                  <a:pt x="1256" y="6613"/>
                </a:cubicBezTo>
                <a:cubicBezTo>
                  <a:pt x="1298" y="6404"/>
                  <a:pt x="1402" y="6153"/>
                  <a:pt x="1486" y="5922"/>
                </a:cubicBezTo>
                <a:cubicBezTo>
                  <a:pt x="1653" y="5462"/>
                  <a:pt x="1842" y="4939"/>
                  <a:pt x="2030" y="4437"/>
                </a:cubicBezTo>
                <a:cubicBezTo>
                  <a:pt x="2239" y="3935"/>
                  <a:pt x="2428" y="3412"/>
                  <a:pt x="2616" y="2930"/>
                </a:cubicBezTo>
                <a:cubicBezTo>
                  <a:pt x="2783" y="2428"/>
                  <a:pt x="2951" y="1989"/>
                  <a:pt x="3055" y="1591"/>
                </a:cubicBezTo>
                <a:cubicBezTo>
                  <a:pt x="3181" y="1194"/>
                  <a:pt x="3265" y="859"/>
                  <a:pt x="3306" y="629"/>
                </a:cubicBezTo>
                <a:cubicBezTo>
                  <a:pt x="3369" y="378"/>
                  <a:pt x="3390" y="252"/>
                  <a:pt x="3390" y="252"/>
                </a:cubicBezTo>
                <a:cubicBezTo>
                  <a:pt x="3432" y="127"/>
                  <a:pt x="3390" y="1"/>
                  <a:pt x="3306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3"/>
          <p:cNvSpPr/>
          <p:nvPr/>
        </p:nvSpPr>
        <p:spPr>
          <a:xfrm flipH="1">
            <a:off x="2435603" y="2685485"/>
            <a:ext cx="107393" cy="211245"/>
          </a:xfrm>
          <a:custGeom>
            <a:avLst/>
            <a:gdLst/>
            <a:ahLst/>
            <a:cxnLst/>
            <a:rect l="l" t="t" r="r" b="b"/>
            <a:pathLst>
              <a:path w="2972" h="5846" extrusionOk="0">
                <a:moveTo>
                  <a:pt x="110" y="1"/>
                </a:moveTo>
                <a:cubicBezTo>
                  <a:pt x="94" y="1"/>
                  <a:pt x="78" y="3"/>
                  <a:pt x="63" y="8"/>
                </a:cubicBezTo>
                <a:cubicBezTo>
                  <a:pt x="21" y="29"/>
                  <a:pt x="0" y="113"/>
                  <a:pt x="21" y="197"/>
                </a:cubicBezTo>
                <a:cubicBezTo>
                  <a:pt x="21" y="197"/>
                  <a:pt x="42" y="259"/>
                  <a:pt x="126" y="427"/>
                </a:cubicBezTo>
                <a:cubicBezTo>
                  <a:pt x="168" y="573"/>
                  <a:pt x="272" y="782"/>
                  <a:pt x="377" y="1034"/>
                </a:cubicBezTo>
                <a:cubicBezTo>
                  <a:pt x="482" y="1264"/>
                  <a:pt x="649" y="1557"/>
                  <a:pt x="796" y="1870"/>
                </a:cubicBezTo>
                <a:lnTo>
                  <a:pt x="1277" y="2812"/>
                </a:lnTo>
                <a:cubicBezTo>
                  <a:pt x="1423" y="3126"/>
                  <a:pt x="1591" y="3461"/>
                  <a:pt x="1695" y="3754"/>
                </a:cubicBezTo>
                <a:cubicBezTo>
                  <a:pt x="1737" y="3900"/>
                  <a:pt x="1821" y="4026"/>
                  <a:pt x="1884" y="4193"/>
                </a:cubicBezTo>
                <a:cubicBezTo>
                  <a:pt x="1925" y="4319"/>
                  <a:pt x="1988" y="4444"/>
                  <a:pt x="2009" y="4591"/>
                </a:cubicBezTo>
                <a:cubicBezTo>
                  <a:pt x="2030" y="4716"/>
                  <a:pt x="2051" y="4821"/>
                  <a:pt x="2114" y="4925"/>
                </a:cubicBezTo>
                <a:cubicBezTo>
                  <a:pt x="2135" y="5030"/>
                  <a:pt x="2135" y="5114"/>
                  <a:pt x="2156" y="5176"/>
                </a:cubicBezTo>
                <a:cubicBezTo>
                  <a:pt x="2197" y="5260"/>
                  <a:pt x="2197" y="5323"/>
                  <a:pt x="2197" y="5344"/>
                </a:cubicBezTo>
                <a:lnTo>
                  <a:pt x="2197" y="5386"/>
                </a:lnTo>
                <a:cubicBezTo>
                  <a:pt x="2197" y="5448"/>
                  <a:pt x="2218" y="5490"/>
                  <a:pt x="2239" y="5553"/>
                </a:cubicBezTo>
                <a:cubicBezTo>
                  <a:pt x="2260" y="5595"/>
                  <a:pt x="2302" y="5658"/>
                  <a:pt x="2323" y="5679"/>
                </a:cubicBezTo>
                <a:cubicBezTo>
                  <a:pt x="2407" y="5762"/>
                  <a:pt x="2469" y="5804"/>
                  <a:pt x="2616" y="5846"/>
                </a:cubicBezTo>
                <a:cubicBezTo>
                  <a:pt x="2721" y="5846"/>
                  <a:pt x="2825" y="5783"/>
                  <a:pt x="2888" y="5699"/>
                </a:cubicBezTo>
                <a:cubicBezTo>
                  <a:pt x="2930" y="5658"/>
                  <a:pt x="2951" y="5595"/>
                  <a:pt x="2972" y="5532"/>
                </a:cubicBezTo>
                <a:cubicBezTo>
                  <a:pt x="2951" y="5469"/>
                  <a:pt x="2951" y="5386"/>
                  <a:pt x="2951" y="5323"/>
                </a:cubicBezTo>
                <a:lnTo>
                  <a:pt x="2951" y="5239"/>
                </a:lnTo>
                <a:cubicBezTo>
                  <a:pt x="2951" y="5176"/>
                  <a:pt x="2930" y="5135"/>
                  <a:pt x="2930" y="5030"/>
                </a:cubicBezTo>
                <a:cubicBezTo>
                  <a:pt x="2888" y="4946"/>
                  <a:pt x="2867" y="4842"/>
                  <a:pt x="2846" y="4716"/>
                </a:cubicBezTo>
                <a:cubicBezTo>
                  <a:pt x="2825" y="4611"/>
                  <a:pt x="2762" y="4486"/>
                  <a:pt x="2721" y="4339"/>
                </a:cubicBezTo>
                <a:cubicBezTo>
                  <a:pt x="2658" y="4214"/>
                  <a:pt x="2616" y="4067"/>
                  <a:pt x="2532" y="3921"/>
                </a:cubicBezTo>
                <a:cubicBezTo>
                  <a:pt x="2449" y="3775"/>
                  <a:pt x="2407" y="3607"/>
                  <a:pt x="2323" y="3482"/>
                </a:cubicBezTo>
                <a:cubicBezTo>
                  <a:pt x="2156" y="3168"/>
                  <a:pt x="1988" y="2854"/>
                  <a:pt x="1800" y="2540"/>
                </a:cubicBezTo>
                <a:cubicBezTo>
                  <a:pt x="1612" y="2226"/>
                  <a:pt x="1402" y="1912"/>
                  <a:pt x="1214" y="1619"/>
                </a:cubicBezTo>
                <a:cubicBezTo>
                  <a:pt x="1047" y="1347"/>
                  <a:pt x="858" y="1075"/>
                  <a:pt x="733" y="845"/>
                </a:cubicBezTo>
                <a:cubicBezTo>
                  <a:pt x="586" y="615"/>
                  <a:pt x="461" y="427"/>
                  <a:pt x="377" y="301"/>
                </a:cubicBezTo>
                <a:cubicBezTo>
                  <a:pt x="314" y="155"/>
                  <a:pt x="252" y="92"/>
                  <a:pt x="252" y="92"/>
                </a:cubicBezTo>
                <a:cubicBezTo>
                  <a:pt x="220" y="28"/>
                  <a:pt x="163" y="1"/>
                  <a:pt x="110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 flipH="1">
            <a:off x="154514" y="2629620"/>
            <a:ext cx="365975" cy="358062"/>
          </a:xfrm>
          <a:custGeom>
            <a:avLst/>
            <a:gdLst/>
            <a:ahLst/>
            <a:cxnLst/>
            <a:rect l="l" t="t" r="r" b="b"/>
            <a:pathLst>
              <a:path w="10128" h="9909" extrusionOk="0">
                <a:moveTo>
                  <a:pt x="5062" y="1"/>
                </a:moveTo>
                <a:cubicBezTo>
                  <a:pt x="2443" y="1"/>
                  <a:pt x="248" y="2051"/>
                  <a:pt x="126" y="4714"/>
                </a:cubicBezTo>
                <a:cubicBezTo>
                  <a:pt x="0" y="7434"/>
                  <a:pt x="2093" y="9756"/>
                  <a:pt x="4834" y="9903"/>
                </a:cubicBezTo>
                <a:cubicBezTo>
                  <a:pt x="4911" y="9906"/>
                  <a:pt x="4989" y="9908"/>
                  <a:pt x="5066" y="9908"/>
                </a:cubicBezTo>
                <a:cubicBezTo>
                  <a:pt x="7685" y="9908"/>
                  <a:pt x="9880" y="7858"/>
                  <a:pt x="10002" y="5195"/>
                </a:cubicBezTo>
                <a:cubicBezTo>
                  <a:pt x="10127" y="2475"/>
                  <a:pt x="8035" y="131"/>
                  <a:pt x="5294" y="6"/>
                </a:cubicBezTo>
                <a:cubicBezTo>
                  <a:pt x="5216" y="2"/>
                  <a:pt x="5139" y="1"/>
                  <a:pt x="5062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3"/>
          <p:cNvSpPr/>
          <p:nvPr/>
        </p:nvSpPr>
        <p:spPr>
          <a:xfrm flipH="1">
            <a:off x="304221" y="2687291"/>
            <a:ext cx="214750" cy="318819"/>
          </a:xfrm>
          <a:custGeom>
            <a:avLst/>
            <a:gdLst/>
            <a:ahLst/>
            <a:cxnLst/>
            <a:rect l="l" t="t" r="r" b="b"/>
            <a:pathLst>
              <a:path w="5943" h="8823" extrusionOk="0">
                <a:moveTo>
                  <a:pt x="5880" y="0"/>
                </a:moveTo>
                <a:cubicBezTo>
                  <a:pt x="5859" y="0"/>
                  <a:pt x="5817" y="105"/>
                  <a:pt x="5775" y="230"/>
                </a:cubicBezTo>
                <a:cubicBezTo>
                  <a:pt x="5775" y="230"/>
                  <a:pt x="5775" y="272"/>
                  <a:pt x="5754" y="335"/>
                </a:cubicBezTo>
                <a:cubicBezTo>
                  <a:pt x="5754" y="419"/>
                  <a:pt x="5733" y="523"/>
                  <a:pt x="5712" y="649"/>
                </a:cubicBezTo>
                <a:cubicBezTo>
                  <a:pt x="5712" y="795"/>
                  <a:pt x="5670" y="942"/>
                  <a:pt x="5649" y="1151"/>
                </a:cubicBezTo>
                <a:cubicBezTo>
                  <a:pt x="5628" y="1339"/>
                  <a:pt x="5628" y="1548"/>
                  <a:pt x="5566" y="1779"/>
                </a:cubicBezTo>
                <a:cubicBezTo>
                  <a:pt x="5545" y="1904"/>
                  <a:pt x="5524" y="2072"/>
                  <a:pt x="5503" y="2197"/>
                </a:cubicBezTo>
                <a:cubicBezTo>
                  <a:pt x="5461" y="2364"/>
                  <a:pt x="5398" y="2490"/>
                  <a:pt x="5336" y="2678"/>
                </a:cubicBezTo>
                <a:cubicBezTo>
                  <a:pt x="5315" y="2741"/>
                  <a:pt x="5252" y="2825"/>
                  <a:pt x="5231" y="2929"/>
                </a:cubicBezTo>
                <a:cubicBezTo>
                  <a:pt x="5189" y="3034"/>
                  <a:pt x="5126" y="3118"/>
                  <a:pt x="5084" y="3222"/>
                </a:cubicBezTo>
                <a:cubicBezTo>
                  <a:pt x="4792" y="3725"/>
                  <a:pt x="4394" y="4185"/>
                  <a:pt x="4038" y="4687"/>
                </a:cubicBezTo>
                <a:cubicBezTo>
                  <a:pt x="3662" y="5189"/>
                  <a:pt x="3264" y="5649"/>
                  <a:pt x="2908" y="6089"/>
                </a:cubicBezTo>
                <a:lnTo>
                  <a:pt x="2364" y="6717"/>
                </a:lnTo>
                <a:cubicBezTo>
                  <a:pt x="2176" y="6905"/>
                  <a:pt x="2009" y="7093"/>
                  <a:pt x="1841" y="7240"/>
                </a:cubicBezTo>
                <a:cubicBezTo>
                  <a:pt x="1527" y="7554"/>
                  <a:pt x="1234" y="7826"/>
                  <a:pt x="1025" y="7972"/>
                </a:cubicBezTo>
                <a:cubicBezTo>
                  <a:pt x="816" y="8139"/>
                  <a:pt x="690" y="8223"/>
                  <a:pt x="690" y="8223"/>
                </a:cubicBezTo>
                <a:cubicBezTo>
                  <a:pt x="502" y="8328"/>
                  <a:pt x="335" y="8432"/>
                  <a:pt x="209" y="8537"/>
                </a:cubicBezTo>
                <a:cubicBezTo>
                  <a:pt x="84" y="8600"/>
                  <a:pt x="0" y="8662"/>
                  <a:pt x="0" y="8746"/>
                </a:cubicBezTo>
                <a:cubicBezTo>
                  <a:pt x="0" y="8778"/>
                  <a:pt x="62" y="8823"/>
                  <a:pt x="175" y="8823"/>
                </a:cubicBezTo>
                <a:cubicBezTo>
                  <a:pt x="210" y="8823"/>
                  <a:pt x="249" y="8819"/>
                  <a:pt x="293" y="8809"/>
                </a:cubicBezTo>
                <a:cubicBezTo>
                  <a:pt x="314" y="8816"/>
                  <a:pt x="339" y="8820"/>
                  <a:pt x="366" y="8820"/>
                </a:cubicBezTo>
                <a:cubicBezTo>
                  <a:pt x="498" y="8820"/>
                  <a:pt x="692" y="8738"/>
                  <a:pt x="900" y="8600"/>
                </a:cubicBezTo>
                <a:cubicBezTo>
                  <a:pt x="900" y="8600"/>
                  <a:pt x="921" y="8579"/>
                  <a:pt x="1004" y="8537"/>
                </a:cubicBezTo>
                <a:cubicBezTo>
                  <a:pt x="1046" y="8474"/>
                  <a:pt x="1151" y="8432"/>
                  <a:pt x="1255" y="8328"/>
                </a:cubicBezTo>
                <a:cubicBezTo>
                  <a:pt x="1465" y="8139"/>
                  <a:pt x="1779" y="7867"/>
                  <a:pt x="2092" y="7533"/>
                </a:cubicBezTo>
                <a:cubicBezTo>
                  <a:pt x="2260" y="7386"/>
                  <a:pt x="2427" y="7177"/>
                  <a:pt x="2615" y="6989"/>
                </a:cubicBezTo>
                <a:cubicBezTo>
                  <a:pt x="2804" y="6779"/>
                  <a:pt x="2992" y="6570"/>
                  <a:pt x="3159" y="6340"/>
                </a:cubicBezTo>
                <a:cubicBezTo>
                  <a:pt x="3536" y="5880"/>
                  <a:pt x="3934" y="5398"/>
                  <a:pt x="4268" y="4875"/>
                </a:cubicBezTo>
                <a:cubicBezTo>
                  <a:pt x="4603" y="4373"/>
                  <a:pt x="5001" y="3871"/>
                  <a:pt x="5294" y="3348"/>
                </a:cubicBezTo>
                <a:lnTo>
                  <a:pt x="5440" y="3034"/>
                </a:lnTo>
                <a:cubicBezTo>
                  <a:pt x="5503" y="2929"/>
                  <a:pt x="5524" y="2825"/>
                  <a:pt x="5545" y="2741"/>
                </a:cubicBezTo>
                <a:cubicBezTo>
                  <a:pt x="5608" y="2574"/>
                  <a:pt x="5670" y="2406"/>
                  <a:pt x="5712" y="2260"/>
                </a:cubicBezTo>
                <a:cubicBezTo>
                  <a:pt x="5733" y="2092"/>
                  <a:pt x="5754" y="1946"/>
                  <a:pt x="5775" y="1800"/>
                </a:cubicBezTo>
                <a:cubicBezTo>
                  <a:pt x="5817" y="1569"/>
                  <a:pt x="5817" y="1360"/>
                  <a:pt x="5838" y="1172"/>
                </a:cubicBezTo>
                <a:cubicBezTo>
                  <a:pt x="5838" y="1004"/>
                  <a:pt x="5859" y="837"/>
                  <a:pt x="5859" y="691"/>
                </a:cubicBezTo>
                <a:cubicBezTo>
                  <a:pt x="5859" y="544"/>
                  <a:pt x="5880" y="440"/>
                  <a:pt x="5880" y="377"/>
                </a:cubicBezTo>
                <a:cubicBezTo>
                  <a:pt x="5880" y="293"/>
                  <a:pt x="5921" y="272"/>
                  <a:pt x="5921" y="272"/>
                </a:cubicBezTo>
                <a:cubicBezTo>
                  <a:pt x="5942" y="105"/>
                  <a:pt x="5921" y="0"/>
                  <a:pt x="5880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3"/>
          <p:cNvSpPr/>
          <p:nvPr/>
        </p:nvSpPr>
        <p:spPr>
          <a:xfrm flipH="1">
            <a:off x="198382" y="2764837"/>
            <a:ext cx="196611" cy="132363"/>
          </a:xfrm>
          <a:custGeom>
            <a:avLst/>
            <a:gdLst/>
            <a:ahLst/>
            <a:cxnLst/>
            <a:rect l="l" t="t" r="r" b="b"/>
            <a:pathLst>
              <a:path w="5441" h="3663" extrusionOk="0">
                <a:moveTo>
                  <a:pt x="5378" y="1"/>
                </a:moveTo>
                <a:cubicBezTo>
                  <a:pt x="5341" y="1"/>
                  <a:pt x="5297" y="15"/>
                  <a:pt x="5252" y="30"/>
                </a:cubicBezTo>
                <a:cubicBezTo>
                  <a:pt x="5252" y="30"/>
                  <a:pt x="5169" y="93"/>
                  <a:pt x="5043" y="156"/>
                </a:cubicBezTo>
                <a:cubicBezTo>
                  <a:pt x="4918" y="239"/>
                  <a:pt x="4708" y="365"/>
                  <a:pt x="4478" y="511"/>
                </a:cubicBezTo>
                <a:cubicBezTo>
                  <a:pt x="4227" y="637"/>
                  <a:pt x="3955" y="783"/>
                  <a:pt x="3620" y="951"/>
                </a:cubicBezTo>
                <a:cubicBezTo>
                  <a:pt x="3306" y="1097"/>
                  <a:pt x="2993" y="1286"/>
                  <a:pt x="2658" y="1453"/>
                </a:cubicBezTo>
                <a:cubicBezTo>
                  <a:pt x="2323" y="1620"/>
                  <a:pt x="2009" y="1788"/>
                  <a:pt x="1716" y="1976"/>
                </a:cubicBezTo>
                <a:cubicBezTo>
                  <a:pt x="1570" y="2081"/>
                  <a:pt x="1423" y="2143"/>
                  <a:pt x="1298" y="2227"/>
                </a:cubicBezTo>
                <a:cubicBezTo>
                  <a:pt x="1172" y="2311"/>
                  <a:pt x="1047" y="2415"/>
                  <a:pt x="942" y="2499"/>
                </a:cubicBezTo>
                <a:cubicBezTo>
                  <a:pt x="691" y="2646"/>
                  <a:pt x="524" y="2813"/>
                  <a:pt x="419" y="2939"/>
                </a:cubicBezTo>
                <a:cubicBezTo>
                  <a:pt x="272" y="3043"/>
                  <a:pt x="231" y="3127"/>
                  <a:pt x="231" y="3127"/>
                </a:cubicBezTo>
                <a:cubicBezTo>
                  <a:pt x="126" y="3231"/>
                  <a:pt x="42" y="3336"/>
                  <a:pt x="21" y="3441"/>
                </a:cubicBezTo>
                <a:cubicBezTo>
                  <a:pt x="0" y="3545"/>
                  <a:pt x="0" y="3608"/>
                  <a:pt x="21" y="3650"/>
                </a:cubicBezTo>
                <a:cubicBezTo>
                  <a:pt x="37" y="3658"/>
                  <a:pt x="55" y="3662"/>
                  <a:pt x="77" y="3662"/>
                </a:cubicBezTo>
                <a:cubicBezTo>
                  <a:pt x="115" y="3662"/>
                  <a:pt x="164" y="3648"/>
                  <a:pt x="231" y="3608"/>
                </a:cubicBezTo>
                <a:cubicBezTo>
                  <a:pt x="293" y="3608"/>
                  <a:pt x="356" y="3545"/>
                  <a:pt x="461" y="3462"/>
                </a:cubicBezTo>
                <a:lnTo>
                  <a:pt x="649" y="3273"/>
                </a:lnTo>
                <a:cubicBezTo>
                  <a:pt x="754" y="3169"/>
                  <a:pt x="942" y="3022"/>
                  <a:pt x="1151" y="2855"/>
                </a:cubicBezTo>
                <a:cubicBezTo>
                  <a:pt x="1256" y="2771"/>
                  <a:pt x="1381" y="2708"/>
                  <a:pt x="1486" y="2604"/>
                </a:cubicBezTo>
                <a:cubicBezTo>
                  <a:pt x="1612" y="2499"/>
                  <a:pt x="1758" y="2415"/>
                  <a:pt x="1905" y="2311"/>
                </a:cubicBezTo>
                <a:cubicBezTo>
                  <a:pt x="2197" y="2123"/>
                  <a:pt x="2511" y="1934"/>
                  <a:pt x="2825" y="1767"/>
                </a:cubicBezTo>
                <a:lnTo>
                  <a:pt x="3767" y="1202"/>
                </a:lnTo>
                <a:cubicBezTo>
                  <a:pt x="4060" y="1035"/>
                  <a:pt x="4332" y="867"/>
                  <a:pt x="4583" y="721"/>
                </a:cubicBezTo>
                <a:cubicBezTo>
                  <a:pt x="4813" y="553"/>
                  <a:pt x="5001" y="428"/>
                  <a:pt x="5127" y="323"/>
                </a:cubicBezTo>
                <a:cubicBezTo>
                  <a:pt x="5252" y="218"/>
                  <a:pt x="5336" y="156"/>
                  <a:pt x="5336" y="156"/>
                </a:cubicBezTo>
                <a:cubicBezTo>
                  <a:pt x="5420" y="114"/>
                  <a:pt x="5441" y="30"/>
                  <a:pt x="5420" y="9"/>
                </a:cubicBezTo>
                <a:cubicBezTo>
                  <a:pt x="5407" y="3"/>
                  <a:pt x="5393" y="1"/>
                  <a:pt x="5378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3"/>
          <p:cNvSpPr/>
          <p:nvPr/>
        </p:nvSpPr>
        <p:spPr>
          <a:xfrm flipH="1">
            <a:off x="326914" y="2674969"/>
            <a:ext cx="30281" cy="154983"/>
          </a:xfrm>
          <a:custGeom>
            <a:avLst/>
            <a:gdLst/>
            <a:ahLst/>
            <a:cxnLst/>
            <a:rect l="l" t="t" r="r" b="b"/>
            <a:pathLst>
              <a:path w="838" h="4289" extrusionOk="0">
                <a:moveTo>
                  <a:pt x="65" y="1"/>
                </a:moveTo>
                <a:cubicBezTo>
                  <a:pt x="57" y="1"/>
                  <a:pt x="50" y="3"/>
                  <a:pt x="43" y="6"/>
                </a:cubicBezTo>
                <a:cubicBezTo>
                  <a:pt x="22" y="6"/>
                  <a:pt x="1" y="69"/>
                  <a:pt x="1" y="111"/>
                </a:cubicBezTo>
                <a:cubicBezTo>
                  <a:pt x="1" y="111"/>
                  <a:pt x="1" y="174"/>
                  <a:pt x="22" y="299"/>
                </a:cubicBezTo>
                <a:cubicBezTo>
                  <a:pt x="43" y="404"/>
                  <a:pt x="84" y="550"/>
                  <a:pt x="105" y="739"/>
                </a:cubicBezTo>
                <a:cubicBezTo>
                  <a:pt x="147" y="927"/>
                  <a:pt x="189" y="1136"/>
                  <a:pt x="231" y="1366"/>
                </a:cubicBezTo>
                <a:lnTo>
                  <a:pt x="398" y="2078"/>
                </a:lnTo>
                <a:cubicBezTo>
                  <a:pt x="440" y="2308"/>
                  <a:pt x="461" y="2538"/>
                  <a:pt x="503" y="2789"/>
                </a:cubicBezTo>
                <a:lnTo>
                  <a:pt x="503" y="3103"/>
                </a:lnTo>
                <a:cubicBezTo>
                  <a:pt x="503" y="3208"/>
                  <a:pt x="503" y="3270"/>
                  <a:pt x="461" y="3375"/>
                </a:cubicBezTo>
                <a:cubicBezTo>
                  <a:pt x="440" y="3542"/>
                  <a:pt x="419" y="3668"/>
                  <a:pt x="356" y="3773"/>
                </a:cubicBezTo>
                <a:cubicBezTo>
                  <a:pt x="335" y="3835"/>
                  <a:pt x="335" y="3856"/>
                  <a:pt x="315" y="3877"/>
                </a:cubicBezTo>
                <a:cubicBezTo>
                  <a:pt x="315" y="3898"/>
                  <a:pt x="294" y="3898"/>
                  <a:pt x="294" y="3898"/>
                </a:cubicBezTo>
                <a:cubicBezTo>
                  <a:pt x="231" y="3961"/>
                  <a:pt x="231" y="4045"/>
                  <a:pt x="210" y="4086"/>
                </a:cubicBezTo>
                <a:cubicBezTo>
                  <a:pt x="210" y="4149"/>
                  <a:pt x="210" y="4212"/>
                  <a:pt x="231" y="4254"/>
                </a:cubicBezTo>
                <a:cubicBezTo>
                  <a:pt x="243" y="4278"/>
                  <a:pt x="277" y="4289"/>
                  <a:pt x="320" y="4289"/>
                </a:cubicBezTo>
                <a:cubicBezTo>
                  <a:pt x="350" y="4289"/>
                  <a:pt x="384" y="4283"/>
                  <a:pt x="419" y="4275"/>
                </a:cubicBezTo>
                <a:cubicBezTo>
                  <a:pt x="503" y="4191"/>
                  <a:pt x="566" y="4149"/>
                  <a:pt x="649" y="4045"/>
                </a:cubicBezTo>
                <a:cubicBezTo>
                  <a:pt x="649" y="4045"/>
                  <a:pt x="649" y="4003"/>
                  <a:pt x="670" y="3982"/>
                </a:cubicBezTo>
                <a:cubicBezTo>
                  <a:pt x="712" y="3961"/>
                  <a:pt x="733" y="3898"/>
                  <a:pt x="733" y="3856"/>
                </a:cubicBezTo>
                <a:cubicBezTo>
                  <a:pt x="775" y="3752"/>
                  <a:pt x="838" y="3563"/>
                  <a:pt x="838" y="3354"/>
                </a:cubicBezTo>
                <a:lnTo>
                  <a:pt x="838" y="3040"/>
                </a:lnTo>
                <a:cubicBezTo>
                  <a:pt x="838" y="2936"/>
                  <a:pt x="838" y="2810"/>
                  <a:pt x="817" y="2705"/>
                </a:cubicBezTo>
                <a:cubicBezTo>
                  <a:pt x="775" y="2475"/>
                  <a:pt x="733" y="2203"/>
                  <a:pt x="670" y="1973"/>
                </a:cubicBezTo>
                <a:cubicBezTo>
                  <a:pt x="628" y="1743"/>
                  <a:pt x="545" y="1492"/>
                  <a:pt x="461" y="1262"/>
                </a:cubicBezTo>
                <a:cubicBezTo>
                  <a:pt x="398" y="1053"/>
                  <a:pt x="335" y="843"/>
                  <a:pt x="294" y="655"/>
                </a:cubicBezTo>
                <a:cubicBezTo>
                  <a:pt x="231" y="488"/>
                  <a:pt x="189" y="341"/>
                  <a:pt x="147" y="236"/>
                </a:cubicBezTo>
                <a:cubicBezTo>
                  <a:pt x="126" y="132"/>
                  <a:pt x="126" y="90"/>
                  <a:pt x="126" y="90"/>
                </a:cubicBezTo>
                <a:cubicBezTo>
                  <a:pt x="126" y="38"/>
                  <a:pt x="98" y="1"/>
                  <a:pt x="65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3"/>
          <p:cNvSpPr/>
          <p:nvPr/>
        </p:nvSpPr>
        <p:spPr>
          <a:xfrm flipH="1">
            <a:off x="153755" y="2901644"/>
            <a:ext cx="516441" cy="503505"/>
          </a:xfrm>
          <a:custGeom>
            <a:avLst/>
            <a:gdLst/>
            <a:ahLst/>
            <a:cxnLst/>
            <a:rect l="l" t="t" r="r" b="b"/>
            <a:pathLst>
              <a:path w="14292" h="13934" extrusionOk="0">
                <a:moveTo>
                  <a:pt x="7111" y="0"/>
                </a:moveTo>
                <a:cubicBezTo>
                  <a:pt x="3428" y="0"/>
                  <a:pt x="371" y="2920"/>
                  <a:pt x="189" y="6622"/>
                </a:cubicBezTo>
                <a:cubicBezTo>
                  <a:pt x="0" y="10472"/>
                  <a:pt x="2951" y="13736"/>
                  <a:pt x="6800" y="13925"/>
                </a:cubicBezTo>
                <a:cubicBezTo>
                  <a:pt x="6917" y="13930"/>
                  <a:pt x="7033" y="13933"/>
                  <a:pt x="7149" y="13933"/>
                </a:cubicBezTo>
                <a:cubicBezTo>
                  <a:pt x="10846" y="13933"/>
                  <a:pt x="13920" y="11046"/>
                  <a:pt x="14103" y="7313"/>
                </a:cubicBezTo>
                <a:cubicBezTo>
                  <a:pt x="14291" y="3463"/>
                  <a:pt x="11320" y="199"/>
                  <a:pt x="7491" y="10"/>
                </a:cubicBezTo>
                <a:cubicBezTo>
                  <a:pt x="7364" y="4"/>
                  <a:pt x="7237" y="0"/>
                  <a:pt x="711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3"/>
          <p:cNvSpPr/>
          <p:nvPr/>
        </p:nvSpPr>
        <p:spPr>
          <a:xfrm flipH="1">
            <a:off x="402507" y="2531152"/>
            <a:ext cx="735709" cy="717569"/>
          </a:xfrm>
          <a:custGeom>
            <a:avLst/>
            <a:gdLst/>
            <a:ahLst/>
            <a:cxnLst/>
            <a:rect l="l" t="t" r="r" b="b"/>
            <a:pathLst>
              <a:path w="20360" h="19858" extrusionOk="0">
                <a:moveTo>
                  <a:pt x="10189" y="0"/>
                </a:moveTo>
                <a:cubicBezTo>
                  <a:pt x="4929" y="0"/>
                  <a:pt x="517" y="4141"/>
                  <a:pt x="273" y="9447"/>
                </a:cubicBezTo>
                <a:cubicBezTo>
                  <a:pt x="1" y="14929"/>
                  <a:pt x="4227" y="19574"/>
                  <a:pt x="9709" y="19846"/>
                </a:cubicBezTo>
                <a:cubicBezTo>
                  <a:pt x="9865" y="19854"/>
                  <a:pt x="10019" y="19857"/>
                  <a:pt x="10173" y="19857"/>
                </a:cubicBezTo>
                <a:cubicBezTo>
                  <a:pt x="15432" y="19857"/>
                  <a:pt x="19843" y="15735"/>
                  <a:pt x="20087" y="10389"/>
                </a:cubicBezTo>
                <a:cubicBezTo>
                  <a:pt x="20359" y="4928"/>
                  <a:pt x="16154" y="283"/>
                  <a:pt x="10651" y="11"/>
                </a:cubicBezTo>
                <a:cubicBezTo>
                  <a:pt x="10496" y="4"/>
                  <a:pt x="10342" y="0"/>
                  <a:pt x="10189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3"/>
          <p:cNvSpPr/>
          <p:nvPr/>
        </p:nvSpPr>
        <p:spPr>
          <a:xfrm flipH="1">
            <a:off x="530281" y="2779435"/>
            <a:ext cx="248031" cy="1067681"/>
          </a:xfrm>
          <a:custGeom>
            <a:avLst/>
            <a:gdLst/>
            <a:ahLst/>
            <a:cxnLst/>
            <a:rect l="l" t="t" r="r" b="b"/>
            <a:pathLst>
              <a:path w="6864" h="29547" extrusionOk="0">
                <a:moveTo>
                  <a:pt x="275" y="0"/>
                </a:moveTo>
                <a:cubicBezTo>
                  <a:pt x="251" y="0"/>
                  <a:pt x="229" y="8"/>
                  <a:pt x="209" y="24"/>
                </a:cubicBezTo>
                <a:cubicBezTo>
                  <a:pt x="105" y="128"/>
                  <a:pt x="168" y="442"/>
                  <a:pt x="314" y="798"/>
                </a:cubicBezTo>
                <a:cubicBezTo>
                  <a:pt x="314" y="798"/>
                  <a:pt x="377" y="903"/>
                  <a:pt x="461" y="1112"/>
                </a:cubicBezTo>
                <a:cubicBezTo>
                  <a:pt x="523" y="1321"/>
                  <a:pt x="670" y="1614"/>
                  <a:pt x="816" y="1991"/>
                </a:cubicBezTo>
                <a:cubicBezTo>
                  <a:pt x="900" y="2158"/>
                  <a:pt x="1005" y="2367"/>
                  <a:pt x="1109" y="2576"/>
                </a:cubicBezTo>
                <a:cubicBezTo>
                  <a:pt x="1214" y="2786"/>
                  <a:pt x="1318" y="3058"/>
                  <a:pt x="1444" y="3288"/>
                </a:cubicBezTo>
                <a:cubicBezTo>
                  <a:pt x="1569" y="3560"/>
                  <a:pt x="1716" y="3811"/>
                  <a:pt x="1841" y="4104"/>
                </a:cubicBezTo>
                <a:cubicBezTo>
                  <a:pt x="1925" y="4229"/>
                  <a:pt x="1967" y="4397"/>
                  <a:pt x="2051" y="4522"/>
                </a:cubicBezTo>
                <a:cubicBezTo>
                  <a:pt x="2072" y="4606"/>
                  <a:pt x="2134" y="4669"/>
                  <a:pt x="2155" y="4732"/>
                </a:cubicBezTo>
                <a:cubicBezTo>
                  <a:pt x="2176" y="4815"/>
                  <a:pt x="2239" y="4878"/>
                  <a:pt x="2260" y="4962"/>
                </a:cubicBezTo>
                <a:cubicBezTo>
                  <a:pt x="2385" y="5276"/>
                  <a:pt x="2553" y="5589"/>
                  <a:pt x="2616" y="5924"/>
                </a:cubicBezTo>
                <a:cubicBezTo>
                  <a:pt x="2658" y="6008"/>
                  <a:pt x="2678" y="6092"/>
                  <a:pt x="2699" y="6196"/>
                </a:cubicBezTo>
                <a:lnTo>
                  <a:pt x="2762" y="6322"/>
                </a:lnTo>
                <a:cubicBezTo>
                  <a:pt x="2762" y="6364"/>
                  <a:pt x="2783" y="6405"/>
                  <a:pt x="2783" y="6447"/>
                </a:cubicBezTo>
                <a:cubicBezTo>
                  <a:pt x="2825" y="6636"/>
                  <a:pt x="2867" y="6824"/>
                  <a:pt x="2909" y="6991"/>
                </a:cubicBezTo>
                <a:cubicBezTo>
                  <a:pt x="3076" y="7745"/>
                  <a:pt x="3139" y="8519"/>
                  <a:pt x="3118" y="9356"/>
                </a:cubicBezTo>
                <a:cubicBezTo>
                  <a:pt x="3097" y="10172"/>
                  <a:pt x="2971" y="11009"/>
                  <a:pt x="2699" y="11846"/>
                </a:cubicBezTo>
                <a:cubicBezTo>
                  <a:pt x="2469" y="12683"/>
                  <a:pt x="2155" y="13519"/>
                  <a:pt x="1758" y="14315"/>
                </a:cubicBezTo>
                <a:cubicBezTo>
                  <a:pt x="1653" y="14545"/>
                  <a:pt x="1569" y="14712"/>
                  <a:pt x="1465" y="14921"/>
                </a:cubicBezTo>
                <a:cubicBezTo>
                  <a:pt x="1360" y="15131"/>
                  <a:pt x="1256" y="15319"/>
                  <a:pt x="1151" y="15528"/>
                </a:cubicBezTo>
                <a:cubicBezTo>
                  <a:pt x="942" y="15968"/>
                  <a:pt x="712" y="16428"/>
                  <a:pt x="565" y="16867"/>
                </a:cubicBezTo>
                <a:cubicBezTo>
                  <a:pt x="481" y="17097"/>
                  <a:pt x="398" y="17328"/>
                  <a:pt x="356" y="17579"/>
                </a:cubicBezTo>
                <a:cubicBezTo>
                  <a:pt x="314" y="17704"/>
                  <a:pt x="293" y="17809"/>
                  <a:pt x="272" y="17913"/>
                </a:cubicBezTo>
                <a:lnTo>
                  <a:pt x="209" y="18102"/>
                </a:lnTo>
                <a:lnTo>
                  <a:pt x="189" y="18269"/>
                </a:lnTo>
                <a:cubicBezTo>
                  <a:pt x="84" y="18750"/>
                  <a:pt x="63" y="19211"/>
                  <a:pt x="42" y="19692"/>
                </a:cubicBezTo>
                <a:cubicBezTo>
                  <a:pt x="0" y="20633"/>
                  <a:pt x="105" y="21512"/>
                  <a:pt x="314" y="22349"/>
                </a:cubicBezTo>
                <a:cubicBezTo>
                  <a:pt x="523" y="23186"/>
                  <a:pt x="816" y="23918"/>
                  <a:pt x="1130" y="24609"/>
                </a:cubicBezTo>
                <a:cubicBezTo>
                  <a:pt x="1779" y="25927"/>
                  <a:pt x="2574" y="26869"/>
                  <a:pt x="3139" y="27496"/>
                </a:cubicBezTo>
                <a:cubicBezTo>
                  <a:pt x="3306" y="27664"/>
                  <a:pt x="3432" y="27789"/>
                  <a:pt x="3536" y="27915"/>
                </a:cubicBezTo>
                <a:cubicBezTo>
                  <a:pt x="3662" y="28020"/>
                  <a:pt x="3766" y="28124"/>
                  <a:pt x="3850" y="28208"/>
                </a:cubicBezTo>
                <a:cubicBezTo>
                  <a:pt x="3934" y="28292"/>
                  <a:pt x="4018" y="28333"/>
                  <a:pt x="4038" y="28396"/>
                </a:cubicBezTo>
                <a:cubicBezTo>
                  <a:pt x="4080" y="28417"/>
                  <a:pt x="4122" y="28438"/>
                  <a:pt x="4122" y="28438"/>
                </a:cubicBezTo>
                <a:cubicBezTo>
                  <a:pt x="4499" y="28815"/>
                  <a:pt x="4959" y="29066"/>
                  <a:pt x="5336" y="29254"/>
                </a:cubicBezTo>
                <a:cubicBezTo>
                  <a:pt x="5666" y="29410"/>
                  <a:pt x="5953" y="29495"/>
                  <a:pt x="6197" y="29495"/>
                </a:cubicBezTo>
                <a:cubicBezTo>
                  <a:pt x="6246" y="29495"/>
                  <a:pt x="6294" y="29491"/>
                  <a:pt x="6340" y="29484"/>
                </a:cubicBezTo>
                <a:cubicBezTo>
                  <a:pt x="6346" y="29466"/>
                  <a:pt x="6352" y="29448"/>
                  <a:pt x="6359" y="29431"/>
                </a:cubicBezTo>
                <a:lnTo>
                  <a:pt x="6359" y="29431"/>
                </a:lnTo>
                <a:cubicBezTo>
                  <a:pt x="6381" y="29458"/>
                  <a:pt x="6409" y="29482"/>
                  <a:pt x="6445" y="29505"/>
                </a:cubicBezTo>
                <a:cubicBezTo>
                  <a:pt x="6466" y="29526"/>
                  <a:pt x="6487" y="29547"/>
                  <a:pt x="6549" y="29547"/>
                </a:cubicBezTo>
                <a:lnTo>
                  <a:pt x="6654" y="29547"/>
                </a:lnTo>
                <a:cubicBezTo>
                  <a:pt x="6675" y="29547"/>
                  <a:pt x="6675" y="29547"/>
                  <a:pt x="6696" y="29526"/>
                </a:cubicBezTo>
                <a:cubicBezTo>
                  <a:pt x="6738" y="29505"/>
                  <a:pt x="6759" y="29505"/>
                  <a:pt x="6779" y="29463"/>
                </a:cubicBezTo>
                <a:cubicBezTo>
                  <a:pt x="6779" y="29442"/>
                  <a:pt x="6800" y="29442"/>
                  <a:pt x="6800" y="29421"/>
                </a:cubicBezTo>
                <a:cubicBezTo>
                  <a:pt x="6800" y="29400"/>
                  <a:pt x="6842" y="29400"/>
                  <a:pt x="6842" y="29359"/>
                </a:cubicBezTo>
                <a:cubicBezTo>
                  <a:pt x="6863" y="29317"/>
                  <a:pt x="6863" y="29296"/>
                  <a:pt x="6863" y="29233"/>
                </a:cubicBezTo>
                <a:lnTo>
                  <a:pt x="6675" y="28919"/>
                </a:lnTo>
                <a:cubicBezTo>
                  <a:pt x="6487" y="28501"/>
                  <a:pt x="5922" y="27936"/>
                  <a:pt x="5210" y="27308"/>
                </a:cubicBezTo>
                <a:cubicBezTo>
                  <a:pt x="5252" y="27224"/>
                  <a:pt x="5210" y="27224"/>
                  <a:pt x="5210" y="27203"/>
                </a:cubicBezTo>
                <a:lnTo>
                  <a:pt x="5168" y="27141"/>
                </a:lnTo>
                <a:cubicBezTo>
                  <a:pt x="5106" y="27120"/>
                  <a:pt x="5064" y="27057"/>
                  <a:pt x="4980" y="26994"/>
                </a:cubicBezTo>
                <a:lnTo>
                  <a:pt x="4708" y="26722"/>
                </a:lnTo>
                <a:cubicBezTo>
                  <a:pt x="4624" y="26618"/>
                  <a:pt x="4478" y="26513"/>
                  <a:pt x="4373" y="26367"/>
                </a:cubicBezTo>
                <a:cubicBezTo>
                  <a:pt x="3850" y="25802"/>
                  <a:pt x="3181" y="24965"/>
                  <a:pt x="2574" y="23856"/>
                </a:cubicBezTo>
                <a:cubicBezTo>
                  <a:pt x="2281" y="23270"/>
                  <a:pt x="2030" y="22642"/>
                  <a:pt x="1821" y="21931"/>
                </a:cubicBezTo>
                <a:cubicBezTo>
                  <a:pt x="1611" y="21240"/>
                  <a:pt x="1528" y="20466"/>
                  <a:pt x="1507" y="19692"/>
                </a:cubicBezTo>
                <a:cubicBezTo>
                  <a:pt x="1507" y="19294"/>
                  <a:pt x="1528" y="18876"/>
                  <a:pt x="1611" y="18478"/>
                </a:cubicBezTo>
                <a:lnTo>
                  <a:pt x="1632" y="18332"/>
                </a:lnTo>
                <a:lnTo>
                  <a:pt x="1653" y="18164"/>
                </a:lnTo>
                <a:cubicBezTo>
                  <a:pt x="1695" y="18060"/>
                  <a:pt x="1716" y="17955"/>
                  <a:pt x="1716" y="17851"/>
                </a:cubicBezTo>
                <a:cubicBezTo>
                  <a:pt x="1758" y="17641"/>
                  <a:pt x="1821" y="17474"/>
                  <a:pt x="1862" y="17265"/>
                </a:cubicBezTo>
                <a:cubicBezTo>
                  <a:pt x="2009" y="16867"/>
                  <a:pt x="2155" y="16470"/>
                  <a:pt x="2344" y="16072"/>
                </a:cubicBezTo>
                <a:lnTo>
                  <a:pt x="2658" y="15444"/>
                </a:lnTo>
                <a:cubicBezTo>
                  <a:pt x="2762" y="15235"/>
                  <a:pt x="2846" y="15005"/>
                  <a:pt x="2950" y="14796"/>
                </a:cubicBezTo>
                <a:cubicBezTo>
                  <a:pt x="3306" y="13938"/>
                  <a:pt x="3620" y="13017"/>
                  <a:pt x="3850" y="12097"/>
                </a:cubicBezTo>
                <a:cubicBezTo>
                  <a:pt x="4101" y="11197"/>
                  <a:pt x="4206" y="10255"/>
                  <a:pt x="4206" y="9335"/>
                </a:cubicBezTo>
                <a:cubicBezTo>
                  <a:pt x="4206" y="8414"/>
                  <a:pt x="4059" y="7556"/>
                  <a:pt x="3850" y="6740"/>
                </a:cubicBezTo>
                <a:cubicBezTo>
                  <a:pt x="3808" y="6531"/>
                  <a:pt x="3725" y="6343"/>
                  <a:pt x="3683" y="6175"/>
                </a:cubicBezTo>
                <a:cubicBezTo>
                  <a:pt x="3641" y="6112"/>
                  <a:pt x="3641" y="6071"/>
                  <a:pt x="3620" y="6029"/>
                </a:cubicBezTo>
                <a:cubicBezTo>
                  <a:pt x="3599" y="5987"/>
                  <a:pt x="3599" y="5924"/>
                  <a:pt x="3578" y="5903"/>
                </a:cubicBezTo>
                <a:cubicBezTo>
                  <a:pt x="3536" y="5799"/>
                  <a:pt x="3494" y="5715"/>
                  <a:pt x="3474" y="5652"/>
                </a:cubicBezTo>
                <a:cubicBezTo>
                  <a:pt x="3327" y="5276"/>
                  <a:pt x="3139" y="4941"/>
                  <a:pt x="2992" y="4627"/>
                </a:cubicBezTo>
                <a:cubicBezTo>
                  <a:pt x="2971" y="4543"/>
                  <a:pt x="2909" y="4460"/>
                  <a:pt x="2867" y="4397"/>
                </a:cubicBezTo>
                <a:cubicBezTo>
                  <a:pt x="2804" y="4313"/>
                  <a:pt x="2783" y="4229"/>
                  <a:pt x="2741" y="4146"/>
                </a:cubicBezTo>
                <a:cubicBezTo>
                  <a:pt x="2658" y="3999"/>
                  <a:pt x="2574" y="3874"/>
                  <a:pt x="2490" y="3727"/>
                </a:cubicBezTo>
                <a:cubicBezTo>
                  <a:pt x="2344" y="3476"/>
                  <a:pt x="2176" y="3204"/>
                  <a:pt x="2051" y="2974"/>
                </a:cubicBezTo>
                <a:cubicBezTo>
                  <a:pt x="1925" y="2744"/>
                  <a:pt x="1800" y="2514"/>
                  <a:pt x="1695" y="2304"/>
                </a:cubicBezTo>
                <a:cubicBezTo>
                  <a:pt x="1590" y="2095"/>
                  <a:pt x="1486" y="1886"/>
                  <a:pt x="1381" y="1719"/>
                </a:cubicBezTo>
                <a:cubicBezTo>
                  <a:pt x="1193" y="1363"/>
                  <a:pt x="1025" y="1091"/>
                  <a:pt x="963" y="882"/>
                </a:cubicBezTo>
                <a:cubicBezTo>
                  <a:pt x="858" y="693"/>
                  <a:pt x="795" y="589"/>
                  <a:pt x="795" y="589"/>
                </a:cubicBezTo>
                <a:cubicBezTo>
                  <a:pt x="618" y="234"/>
                  <a:pt x="411" y="0"/>
                  <a:pt x="27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3"/>
          <p:cNvSpPr/>
          <p:nvPr/>
        </p:nvSpPr>
        <p:spPr>
          <a:xfrm flipH="1">
            <a:off x="393474" y="2984356"/>
            <a:ext cx="353834" cy="567247"/>
          </a:xfrm>
          <a:custGeom>
            <a:avLst/>
            <a:gdLst/>
            <a:ahLst/>
            <a:cxnLst/>
            <a:rect l="l" t="t" r="r" b="b"/>
            <a:pathLst>
              <a:path w="9792" h="15698" extrusionOk="0">
                <a:moveTo>
                  <a:pt x="9678" y="1"/>
                </a:moveTo>
                <a:cubicBezTo>
                  <a:pt x="9674" y="1"/>
                  <a:pt x="9671" y="1"/>
                  <a:pt x="9667" y="2"/>
                </a:cubicBezTo>
                <a:cubicBezTo>
                  <a:pt x="9583" y="23"/>
                  <a:pt x="9541" y="211"/>
                  <a:pt x="9520" y="421"/>
                </a:cubicBezTo>
                <a:cubicBezTo>
                  <a:pt x="9520" y="421"/>
                  <a:pt x="9520" y="462"/>
                  <a:pt x="9478" y="609"/>
                </a:cubicBezTo>
                <a:cubicBezTo>
                  <a:pt x="9458" y="734"/>
                  <a:pt x="9437" y="881"/>
                  <a:pt x="9416" y="1132"/>
                </a:cubicBezTo>
                <a:cubicBezTo>
                  <a:pt x="9374" y="1237"/>
                  <a:pt x="9353" y="1362"/>
                  <a:pt x="9332" y="1488"/>
                </a:cubicBezTo>
                <a:cubicBezTo>
                  <a:pt x="9311" y="1613"/>
                  <a:pt x="9269" y="1781"/>
                  <a:pt x="9227" y="1927"/>
                </a:cubicBezTo>
                <a:cubicBezTo>
                  <a:pt x="9206" y="2094"/>
                  <a:pt x="9144" y="2241"/>
                  <a:pt x="9102" y="2429"/>
                </a:cubicBezTo>
                <a:lnTo>
                  <a:pt x="8934" y="2973"/>
                </a:lnTo>
                <a:cubicBezTo>
                  <a:pt x="8704" y="3747"/>
                  <a:pt x="8390" y="4605"/>
                  <a:pt x="7909" y="5442"/>
                </a:cubicBezTo>
                <a:cubicBezTo>
                  <a:pt x="7449" y="6279"/>
                  <a:pt x="6821" y="7137"/>
                  <a:pt x="6110" y="7869"/>
                </a:cubicBezTo>
                <a:lnTo>
                  <a:pt x="5859" y="8162"/>
                </a:lnTo>
                <a:cubicBezTo>
                  <a:pt x="5775" y="8267"/>
                  <a:pt x="5670" y="8351"/>
                  <a:pt x="5566" y="8413"/>
                </a:cubicBezTo>
                <a:cubicBezTo>
                  <a:pt x="5377" y="8602"/>
                  <a:pt x="5168" y="8769"/>
                  <a:pt x="4980" y="8936"/>
                </a:cubicBezTo>
                <a:cubicBezTo>
                  <a:pt x="4603" y="9292"/>
                  <a:pt x="4206" y="9627"/>
                  <a:pt x="3829" y="9941"/>
                </a:cubicBezTo>
                <a:cubicBezTo>
                  <a:pt x="3473" y="10255"/>
                  <a:pt x="3097" y="10589"/>
                  <a:pt x="2762" y="10903"/>
                </a:cubicBezTo>
                <a:cubicBezTo>
                  <a:pt x="2616" y="11071"/>
                  <a:pt x="2427" y="11217"/>
                  <a:pt x="2260" y="11385"/>
                </a:cubicBezTo>
                <a:lnTo>
                  <a:pt x="2030" y="11615"/>
                </a:lnTo>
                <a:cubicBezTo>
                  <a:pt x="1946" y="11698"/>
                  <a:pt x="1904" y="11761"/>
                  <a:pt x="1820" y="11845"/>
                </a:cubicBezTo>
                <a:cubicBezTo>
                  <a:pt x="1276" y="12452"/>
                  <a:pt x="879" y="13017"/>
                  <a:pt x="628" y="13435"/>
                </a:cubicBezTo>
                <a:cubicBezTo>
                  <a:pt x="523" y="13644"/>
                  <a:pt x="419" y="13833"/>
                  <a:pt x="356" y="13937"/>
                </a:cubicBezTo>
                <a:cubicBezTo>
                  <a:pt x="314" y="14063"/>
                  <a:pt x="272" y="14126"/>
                  <a:pt x="272" y="14126"/>
                </a:cubicBezTo>
                <a:cubicBezTo>
                  <a:pt x="230" y="14230"/>
                  <a:pt x="209" y="14314"/>
                  <a:pt x="147" y="14418"/>
                </a:cubicBezTo>
                <a:cubicBezTo>
                  <a:pt x="126" y="14523"/>
                  <a:pt x="105" y="14586"/>
                  <a:pt x="63" y="14690"/>
                </a:cubicBezTo>
                <a:cubicBezTo>
                  <a:pt x="21" y="14879"/>
                  <a:pt x="0" y="15046"/>
                  <a:pt x="0" y="15193"/>
                </a:cubicBezTo>
                <a:cubicBezTo>
                  <a:pt x="0" y="15486"/>
                  <a:pt x="42" y="15674"/>
                  <a:pt x="147" y="15695"/>
                </a:cubicBezTo>
                <a:cubicBezTo>
                  <a:pt x="154" y="15696"/>
                  <a:pt x="162" y="15697"/>
                  <a:pt x="170" y="15697"/>
                </a:cubicBezTo>
                <a:cubicBezTo>
                  <a:pt x="269" y="15697"/>
                  <a:pt x="387" y="15575"/>
                  <a:pt x="523" y="15381"/>
                </a:cubicBezTo>
                <a:cubicBezTo>
                  <a:pt x="544" y="15318"/>
                  <a:pt x="565" y="15255"/>
                  <a:pt x="628" y="15193"/>
                </a:cubicBezTo>
                <a:cubicBezTo>
                  <a:pt x="649" y="15151"/>
                  <a:pt x="691" y="15067"/>
                  <a:pt x="732" y="14983"/>
                </a:cubicBezTo>
                <a:cubicBezTo>
                  <a:pt x="753" y="14900"/>
                  <a:pt x="795" y="14837"/>
                  <a:pt x="837" y="14753"/>
                </a:cubicBezTo>
                <a:cubicBezTo>
                  <a:pt x="879" y="14670"/>
                  <a:pt x="900" y="14586"/>
                  <a:pt x="963" y="14481"/>
                </a:cubicBezTo>
                <a:cubicBezTo>
                  <a:pt x="1004" y="14481"/>
                  <a:pt x="1004" y="14481"/>
                  <a:pt x="1004" y="14460"/>
                </a:cubicBezTo>
                <a:lnTo>
                  <a:pt x="1088" y="14314"/>
                </a:lnTo>
                <a:cubicBezTo>
                  <a:pt x="1151" y="14209"/>
                  <a:pt x="1214" y="14042"/>
                  <a:pt x="1318" y="13854"/>
                </a:cubicBezTo>
                <a:cubicBezTo>
                  <a:pt x="1527" y="13477"/>
                  <a:pt x="1904" y="12954"/>
                  <a:pt x="2406" y="12368"/>
                </a:cubicBezTo>
                <a:cubicBezTo>
                  <a:pt x="2448" y="12284"/>
                  <a:pt x="2532" y="12221"/>
                  <a:pt x="2574" y="12159"/>
                </a:cubicBezTo>
                <a:cubicBezTo>
                  <a:pt x="2657" y="12075"/>
                  <a:pt x="2720" y="12012"/>
                  <a:pt x="2783" y="11929"/>
                </a:cubicBezTo>
                <a:cubicBezTo>
                  <a:pt x="2929" y="11761"/>
                  <a:pt x="3076" y="11615"/>
                  <a:pt x="3243" y="11447"/>
                </a:cubicBezTo>
                <a:cubicBezTo>
                  <a:pt x="3557" y="11133"/>
                  <a:pt x="3913" y="10820"/>
                  <a:pt x="4289" y="10485"/>
                </a:cubicBezTo>
                <a:cubicBezTo>
                  <a:pt x="4645" y="10150"/>
                  <a:pt x="5043" y="9815"/>
                  <a:pt x="5398" y="9439"/>
                </a:cubicBezTo>
                <a:cubicBezTo>
                  <a:pt x="5587" y="9250"/>
                  <a:pt x="5796" y="9083"/>
                  <a:pt x="5984" y="8895"/>
                </a:cubicBezTo>
                <a:lnTo>
                  <a:pt x="6277" y="8602"/>
                </a:lnTo>
                <a:lnTo>
                  <a:pt x="6549" y="8309"/>
                </a:lnTo>
                <a:cubicBezTo>
                  <a:pt x="7281" y="7535"/>
                  <a:pt x="7909" y="6614"/>
                  <a:pt x="8370" y="5693"/>
                </a:cubicBezTo>
                <a:cubicBezTo>
                  <a:pt x="8830" y="4794"/>
                  <a:pt x="9123" y="3894"/>
                  <a:pt x="9332" y="3120"/>
                </a:cubicBezTo>
                <a:cubicBezTo>
                  <a:pt x="9374" y="2910"/>
                  <a:pt x="9437" y="2722"/>
                  <a:pt x="9458" y="2534"/>
                </a:cubicBezTo>
                <a:cubicBezTo>
                  <a:pt x="9478" y="2346"/>
                  <a:pt x="9541" y="2199"/>
                  <a:pt x="9562" y="2011"/>
                </a:cubicBezTo>
                <a:cubicBezTo>
                  <a:pt x="9583" y="1864"/>
                  <a:pt x="9625" y="1697"/>
                  <a:pt x="9646" y="1571"/>
                </a:cubicBezTo>
                <a:cubicBezTo>
                  <a:pt x="9667" y="1446"/>
                  <a:pt x="9688" y="1299"/>
                  <a:pt x="9688" y="1174"/>
                </a:cubicBezTo>
                <a:cubicBezTo>
                  <a:pt x="9730" y="944"/>
                  <a:pt x="9750" y="755"/>
                  <a:pt x="9750" y="630"/>
                </a:cubicBezTo>
                <a:cubicBezTo>
                  <a:pt x="9750" y="504"/>
                  <a:pt x="9771" y="441"/>
                  <a:pt x="9771" y="441"/>
                </a:cubicBezTo>
                <a:cubicBezTo>
                  <a:pt x="9791" y="202"/>
                  <a:pt x="9754" y="1"/>
                  <a:pt x="9678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3"/>
          <p:cNvSpPr/>
          <p:nvPr/>
        </p:nvSpPr>
        <p:spPr>
          <a:xfrm flipH="1">
            <a:off x="674712" y="2941320"/>
            <a:ext cx="176194" cy="397810"/>
          </a:xfrm>
          <a:custGeom>
            <a:avLst/>
            <a:gdLst/>
            <a:ahLst/>
            <a:cxnLst/>
            <a:rect l="l" t="t" r="r" b="b"/>
            <a:pathLst>
              <a:path w="4876" h="11009" extrusionOk="0">
                <a:moveTo>
                  <a:pt x="104" y="0"/>
                </a:moveTo>
                <a:cubicBezTo>
                  <a:pt x="87" y="0"/>
                  <a:pt x="73" y="7"/>
                  <a:pt x="63" y="21"/>
                </a:cubicBezTo>
                <a:cubicBezTo>
                  <a:pt x="1" y="63"/>
                  <a:pt x="21" y="189"/>
                  <a:pt x="84" y="335"/>
                </a:cubicBezTo>
                <a:cubicBezTo>
                  <a:pt x="84" y="335"/>
                  <a:pt x="105" y="356"/>
                  <a:pt x="126" y="440"/>
                </a:cubicBezTo>
                <a:cubicBezTo>
                  <a:pt x="168" y="503"/>
                  <a:pt x="210" y="607"/>
                  <a:pt x="293" y="754"/>
                </a:cubicBezTo>
                <a:cubicBezTo>
                  <a:pt x="440" y="1005"/>
                  <a:pt x="649" y="1381"/>
                  <a:pt x="921" y="1821"/>
                </a:cubicBezTo>
                <a:cubicBezTo>
                  <a:pt x="1172" y="2260"/>
                  <a:pt x="1486" y="2762"/>
                  <a:pt x="1842" y="3306"/>
                </a:cubicBezTo>
                <a:cubicBezTo>
                  <a:pt x="2156" y="3850"/>
                  <a:pt x="2490" y="4457"/>
                  <a:pt x="2804" y="5064"/>
                </a:cubicBezTo>
                <a:cubicBezTo>
                  <a:pt x="3118" y="5671"/>
                  <a:pt x="3369" y="6257"/>
                  <a:pt x="3620" y="6863"/>
                </a:cubicBezTo>
                <a:cubicBezTo>
                  <a:pt x="3662" y="7031"/>
                  <a:pt x="3725" y="7156"/>
                  <a:pt x="3767" y="7282"/>
                </a:cubicBezTo>
                <a:cubicBezTo>
                  <a:pt x="3830" y="7407"/>
                  <a:pt x="3850" y="7575"/>
                  <a:pt x="3871" y="7700"/>
                </a:cubicBezTo>
                <a:cubicBezTo>
                  <a:pt x="3955" y="7972"/>
                  <a:pt x="3997" y="8223"/>
                  <a:pt x="3997" y="8454"/>
                </a:cubicBezTo>
                <a:cubicBezTo>
                  <a:pt x="4060" y="8935"/>
                  <a:pt x="4039" y="9332"/>
                  <a:pt x="3997" y="9583"/>
                </a:cubicBezTo>
                <a:cubicBezTo>
                  <a:pt x="3976" y="9709"/>
                  <a:pt x="3955" y="9814"/>
                  <a:pt x="3955" y="9876"/>
                </a:cubicBezTo>
                <a:cubicBezTo>
                  <a:pt x="3955" y="9897"/>
                  <a:pt x="3934" y="9918"/>
                  <a:pt x="3934" y="9960"/>
                </a:cubicBezTo>
                <a:lnTo>
                  <a:pt x="3934" y="9981"/>
                </a:lnTo>
                <a:cubicBezTo>
                  <a:pt x="3850" y="10190"/>
                  <a:pt x="3830" y="10399"/>
                  <a:pt x="3788" y="10588"/>
                </a:cubicBezTo>
                <a:cubicBezTo>
                  <a:pt x="3767" y="10734"/>
                  <a:pt x="3788" y="10902"/>
                  <a:pt x="3892" y="10964"/>
                </a:cubicBezTo>
                <a:cubicBezTo>
                  <a:pt x="3923" y="10995"/>
                  <a:pt x="3965" y="11009"/>
                  <a:pt x="4013" y="11009"/>
                </a:cubicBezTo>
                <a:cubicBezTo>
                  <a:pt x="4096" y="11009"/>
                  <a:pt x="4197" y="10968"/>
                  <a:pt x="4290" y="10902"/>
                </a:cubicBezTo>
                <a:cubicBezTo>
                  <a:pt x="4374" y="10839"/>
                  <a:pt x="4457" y="10734"/>
                  <a:pt x="4520" y="10630"/>
                </a:cubicBezTo>
                <a:cubicBezTo>
                  <a:pt x="4604" y="10525"/>
                  <a:pt x="4667" y="10399"/>
                  <a:pt x="4708" y="10274"/>
                </a:cubicBezTo>
                <a:lnTo>
                  <a:pt x="4687" y="10274"/>
                </a:lnTo>
                <a:lnTo>
                  <a:pt x="4687" y="10232"/>
                </a:lnTo>
                <a:cubicBezTo>
                  <a:pt x="4687" y="10211"/>
                  <a:pt x="4708" y="10190"/>
                  <a:pt x="4708" y="10127"/>
                </a:cubicBezTo>
                <a:cubicBezTo>
                  <a:pt x="4750" y="10065"/>
                  <a:pt x="4771" y="9918"/>
                  <a:pt x="4792" y="9751"/>
                </a:cubicBezTo>
                <a:cubicBezTo>
                  <a:pt x="4855" y="9395"/>
                  <a:pt x="4876" y="8935"/>
                  <a:pt x="4771" y="8391"/>
                </a:cubicBezTo>
                <a:cubicBezTo>
                  <a:pt x="4729" y="8119"/>
                  <a:pt x="4667" y="7826"/>
                  <a:pt x="4583" y="7512"/>
                </a:cubicBezTo>
                <a:cubicBezTo>
                  <a:pt x="4520" y="7366"/>
                  <a:pt x="4478" y="7240"/>
                  <a:pt x="4457" y="7073"/>
                </a:cubicBezTo>
                <a:cubicBezTo>
                  <a:pt x="4394" y="6926"/>
                  <a:pt x="4353" y="6759"/>
                  <a:pt x="4269" y="6612"/>
                </a:cubicBezTo>
                <a:cubicBezTo>
                  <a:pt x="3997" y="5985"/>
                  <a:pt x="3683" y="5378"/>
                  <a:pt x="3348" y="4771"/>
                </a:cubicBezTo>
                <a:cubicBezTo>
                  <a:pt x="3014" y="4164"/>
                  <a:pt x="2616" y="3599"/>
                  <a:pt x="2260" y="3055"/>
                </a:cubicBezTo>
                <a:cubicBezTo>
                  <a:pt x="1884" y="2532"/>
                  <a:pt x="1549" y="2030"/>
                  <a:pt x="1256" y="1612"/>
                </a:cubicBezTo>
                <a:cubicBezTo>
                  <a:pt x="963" y="1193"/>
                  <a:pt x="712" y="858"/>
                  <a:pt x="545" y="586"/>
                </a:cubicBezTo>
                <a:cubicBezTo>
                  <a:pt x="482" y="461"/>
                  <a:pt x="398" y="377"/>
                  <a:pt x="377" y="293"/>
                </a:cubicBezTo>
                <a:cubicBezTo>
                  <a:pt x="314" y="231"/>
                  <a:pt x="314" y="189"/>
                  <a:pt x="314" y="189"/>
                </a:cubicBezTo>
                <a:cubicBezTo>
                  <a:pt x="250" y="76"/>
                  <a:pt x="161" y="0"/>
                  <a:pt x="10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3"/>
          <p:cNvSpPr/>
          <p:nvPr/>
        </p:nvSpPr>
        <p:spPr>
          <a:xfrm flipH="1">
            <a:off x="637674" y="2678872"/>
            <a:ext cx="37075" cy="365000"/>
          </a:xfrm>
          <a:custGeom>
            <a:avLst/>
            <a:gdLst/>
            <a:ahLst/>
            <a:cxnLst/>
            <a:rect l="l" t="t" r="r" b="b"/>
            <a:pathLst>
              <a:path w="1026" h="10101" extrusionOk="0">
                <a:moveTo>
                  <a:pt x="28" y="0"/>
                </a:moveTo>
                <a:cubicBezTo>
                  <a:pt x="26" y="0"/>
                  <a:pt x="23" y="1"/>
                  <a:pt x="22" y="3"/>
                </a:cubicBezTo>
                <a:cubicBezTo>
                  <a:pt x="1" y="24"/>
                  <a:pt x="1" y="128"/>
                  <a:pt x="1" y="233"/>
                </a:cubicBezTo>
                <a:cubicBezTo>
                  <a:pt x="1" y="233"/>
                  <a:pt x="22" y="380"/>
                  <a:pt x="43" y="631"/>
                </a:cubicBezTo>
                <a:cubicBezTo>
                  <a:pt x="84" y="861"/>
                  <a:pt x="147" y="1237"/>
                  <a:pt x="189" y="1656"/>
                </a:cubicBezTo>
                <a:cubicBezTo>
                  <a:pt x="231" y="2074"/>
                  <a:pt x="294" y="2577"/>
                  <a:pt x="336" y="3121"/>
                </a:cubicBezTo>
                <a:cubicBezTo>
                  <a:pt x="356" y="3372"/>
                  <a:pt x="398" y="3665"/>
                  <a:pt x="419" y="3937"/>
                </a:cubicBezTo>
                <a:cubicBezTo>
                  <a:pt x="440" y="4209"/>
                  <a:pt x="461" y="4502"/>
                  <a:pt x="461" y="4774"/>
                </a:cubicBezTo>
                <a:cubicBezTo>
                  <a:pt x="503" y="5046"/>
                  <a:pt x="503" y="5338"/>
                  <a:pt x="524" y="5610"/>
                </a:cubicBezTo>
                <a:cubicBezTo>
                  <a:pt x="545" y="5882"/>
                  <a:pt x="545" y="6155"/>
                  <a:pt x="566" y="6406"/>
                </a:cubicBezTo>
                <a:cubicBezTo>
                  <a:pt x="566" y="6678"/>
                  <a:pt x="608" y="6929"/>
                  <a:pt x="608" y="7180"/>
                </a:cubicBezTo>
                <a:cubicBezTo>
                  <a:pt x="608" y="7410"/>
                  <a:pt x="628" y="7640"/>
                  <a:pt x="628" y="7849"/>
                </a:cubicBezTo>
                <a:cubicBezTo>
                  <a:pt x="628" y="8268"/>
                  <a:pt x="649" y="8644"/>
                  <a:pt x="649" y="8895"/>
                </a:cubicBezTo>
                <a:lnTo>
                  <a:pt x="649" y="9293"/>
                </a:lnTo>
                <a:cubicBezTo>
                  <a:pt x="649" y="9732"/>
                  <a:pt x="754" y="10067"/>
                  <a:pt x="859" y="10067"/>
                </a:cubicBezTo>
                <a:cubicBezTo>
                  <a:pt x="872" y="10090"/>
                  <a:pt x="885" y="10101"/>
                  <a:pt x="897" y="10101"/>
                </a:cubicBezTo>
                <a:cubicBezTo>
                  <a:pt x="966" y="10101"/>
                  <a:pt x="1026" y="9786"/>
                  <a:pt x="1026" y="9398"/>
                </a:cubicBezTo>
                <a:lnTo>
                  <a:pt x="1026" y="9000"/>
                </a:lnTo>
                <a:cubicBezTo>
                  <a:pt x="1026" y="8749"/>
                  <a:pt x="984" y="8393"/>
                  <a:pt x="984" y="7954"/>
                </a:cubicBezTo>
                <a:cubicBezTo>
                  <a:pt x="984" y="7745"/>
                  <a:pt x="963" y="7515"/>
                  <a:pt x="963" y="7243"/>
                </a:cubicBezTo>
                <a:cubicBezTo>
                  <a:pt x="942" y="7012"/>
                  <a:pt x="942" y="6761"/>
                  <a:pt x="900" y="6468"/>
                </a:cubicBezTo>
                <a:cubicBezTo>
                  <a:pt x="880" y="6196"/>
                  <a:pt x="859" y="5924"/>
                  <a:pt x="859" y="5631"/>
                </a:cubicBezTo>
                <a:lnTo>
                  <a:pt x="775" y="4774"/>
                </a:lnTo>
                <a:lnTo>
                  <a:pt x="712" y="3895"/>
                </a:lnTo>
                <a:cubicBezTo>
                  <a:pt x="670" y="3623"/>
                  <a:pt x="628" y="3351"/>
                  <a:pt x="608" y="3100"/>
                </a:cubicBezTo>
                <a:cubicBezTo>
                  <a:pt x="545" y="2577"/>
                  <a:pt x="440" y="2074"/>
                  <a:pt x="398" y="1635"/>
                </a:cubicBezTo>
                <a:cubicBezTo>
                  <a:pt x="336" y="1217"/>
                  <a:pt x="252" y="840"/>
                  <a:pt x="210" y="610"/>
                </a:cubicBezTo>
                <a:cubicBezTo>
                  <a:pt x="147" y="380"/>
                  <a:pt x="126" y="212"/>
                  <a:pt x="126" y="212"/>
                </a:cubicBezTo>
                <a:cubicBezTo>
                  <a:pt x="107" y="98"/>
                  <a:pt x="53" y="0"/>
                  <a:pt x="28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3"/>
          <p:cNvSpPr/>
          <p:nvPr/>
        </p:nvSpPr>
        <p:spPr>
          <a:xfrm flipH="1">
            <a:off x="477380" y="2980634"/>
            <a:ext cx="60526" cy="320481"/>
          </a:xfrm>
          <a:custGeom>
            <a:avLst/>
            <a:gdLst/>
            <a:ahLst/>
            <a:cxnLst/>
            <a:rect l="l" t="t" r="r" b="b"/>
            <a:pathLst>
              <a:path w="1675" h="8869" extrusionOk="0">
                <a:moveTo>
                  <a:pt x="1005" y="0"/>
                </a:moveTo>
                <a:cubicBezTo>
                  <a:pt x="963" y="21"/>
                  <a:pt x="963" y="105"/>
                  <a:pt x="1005" y="231"/>
                </a:cubicBezTo>
                <a:cubicBezTo>
                  <a:pt x="1005" y="231"/>
                  <a:pt x="1026" y="356"/>
                  <a:pt x="1047" y="607"/>
                </a:cubicBezTo>
                <a:cubicBezTo>
                  <a:pt x="1068" y="837"/>
                  <a:pt x="1131" y="1151"/>
                  <a:pt x="1173" y="1528"/>
                </a:cubicBezTo>
                <a:cubicBezTo>
                  <a:pt x="1235" y="1925"/>
                  <a:pt x="1256" y="2365"/>
                  <a:pt x="1319" y="2867"/>
                </a:cubicBezTo>
                <a:cubicBezTo>
                  <a:pt x="1340" y="3369"/>
                  <a:pt x="1361" y="3892"/>
                  <a:pt x="1361" y="4415"/>
                </a:cubicBezTo>
                <a:cubicBezTo>
                  <a:pt x="1361" y="4938"/>
                  <a:pt x="1340" y="5462"/>
                  <a:pt x="1256" y="5943"/>
                </a:cubicBezTo>
                <a:cubicBezTo>
                  <a:pt x="1235" y="6173"/>
                  <a:pt x="1173" y="6403"/>
                  <a:pt x="1152" y="6612"/>
                </a:cubicBezTo>
                <a:cubicBezTo>
                  <a:pt x="1110" y="6822"/>
                  <a:pt x="1047" y="7031"/>
                  <a:pt x="1005" y="7219"/>
                </a:cubicBezTo>
                <a:cubicBezTo>
                  <a:pt x="901" y="7575"/>
                  <a:pt x="733" y="7847"/>
                  <a:pt x="629" y="8035"/>
                </a:cubicBezTo>
                <a:cubicBezTo>
                  <a:pt x="608" y="8077"/>
                  <a:pt x="587" y="8098"/>
                  <a:pt x="545" y="8140"/>
                </a:cubicBezTo>
                <a:cubicBezTo>
                  <a:pt x="524" y="8161"/>
                  <a:pt x="503" y="8182"/>
                  <a:pt x="503" y="8203"/>
                </a:cubicBezTo>
                <a:cubicBezTo>
                  <a:pt x="482" y="8265"/>
                  <a:pt x="440" y="8265"/>
                  <a:pt x="440" y="8265"/>
                </a:cubicBezTo>
                <a:cubicBezTo>
                  <a:pt x="419" y="8286"/>
                  <a:pt x="398" y="8307"/>
                  <a:pt x="378" y="8370"/>
                </a:cubicBezTo>
                <a:lnTo>
                  <a:pt x="294" y="8454"/>
                </a:lnTo>
                <a:lnTo>
                  <a:pt x="126" y="8600"/>
                </a:lnTo>
                <a:cubicBezTo>
                  <a:pt x="64" y="8684"/>
                  <a:pt x="1" y="8767"/>
                  <a:pt x="1" y="8809"/>
                </a:cubicBezTo>
                <a:cubicBezTo>
                  <a:pt x="13" y="8846"/>
                  <a:pt x="46" y="8868"/>
                  <a:pt x="105" y="8868"/>
                </a:cubicBezTo>
                <a:cubicBezTo>
                  <a:pt x="147" y="8868"/>
                  <a:pt x="203" y="8857"/>
                  <a:pt x="273" y="8830"/>
                </a:cubicBezTo>
                <a:cubicBezTo>
                  <a:pt x="336" y="8809"/>
                  <a:pt x="419" y="8788"/>
                  <a:pt x="503" y="8726"/>
                </a:cubicBezTo>
                <a:cubicBezTo>
                  <a:pt x="545" y="8705"/>
                  <a:pt x="587" y="8684"/>
                  <a:pt x="629" y="8663"/>
                </a:cubicBezTo>
                <a:cubicBezTo>
                  <a:pt x="608" y="8600"/>
                  <a:pt x="650" y="8579"/>
                  <a:pt x="691" y="8516"/>
                </a:cubicBezTo>
                <a:lnTo>
                  <a:pt x="754" y="8454"/>
                </a:lnTo>
                <a:cubicBezTo>
                  <a:pt x="796" y="8412"/>
                  <a:pt x="817" y="8391"/>
                  <a:pt x="838" y="8328"/>
                </a:cubicBezTo>
                <a:cubicBezTo>
                  <a:pt x="859" y="8286"/>
                  <a:pt x="901" y="8265"/>
                  <a:pt x="942" y="8203"/>
                </a:cubicBezTo>
                <a:cubicBezTo>
                  <a:pt x="1068" y="7993"/>
                  <a:pt x="1235" y="7679"/>
                  <a:pt x="1361" y="7282"/>
                </a:cubicBezTo>
                <a:lnTo>
                  <a:pt x="1528" y="6654"/>
                </a:lnTo>
                <a:cubicBezTo>
                  <a:pt x="1570" y="6424"/>
                  <a:pt x="1591" y="6194"/>
                  <a:pt x="1633" y="5964"/>
                </a:cubicBezTo>
                <a:cubicBezTo>
                  <a:pt x="1675" y="5462"/>
                  <a:pt x="1675" y="4938"/>
                  <a:pt x="1675" y="4394"/>
                </a:cubicBezTo>
                <a:cubicBezTo>
                  <a:pt x="1675" y="3871"/>
                  <a:pt x="1633" y="3348"/>
                  <a:pt x="1570" y="2846"/>
                </a:cubicBezTo>
                <a:cubicBezTo>
                  <a:pt x="1528" y="2344"/>
                  <a:pt x="1466" y="1905"/>
                  <a:pt x="1382" y="1507"/>
                </a:cubicBezTo>
                <a:cubicBezTo>
                  <a:pt x="1340" y="1130"/>
                  <a:pt x="1256" y="817"/>
                  <a:pt x="1194" y="565"/>
                </a:cubicBezTo>
                <a:cubicBezTo>
                  <a:pt x="1152" y="335"/>
                  <a:pt x="1131" y="210"/>
                  <a:pt x="1131" y="210"/>
                </a:cubicBezTo>
                <a:cubicBezTo>
                  <a:pt x="1110" y="84"/>
                  <a:pt x="1047" y="0"/>
                  <a:pt x="100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/>
          <p:nvPr/>
        </p:nvSpPr>
        <p:spPr>
          <a:xfrm flipH="1">
            <a:off x="692852" y="2945403"/>
            <a:ext cx="318349" cy="261328"/>
          </a:xfrm>
          <a:custGeom>
            <a:avLst/>
            <a:gdLst/>
            <a:ahLst/>
            <a:cxnLst/>
            <a:rect l="l" t="t" r="r" b="b"/>
            <a:pathLst>
              <a:path w="8810" h="7232" extrusionOk="0">
                <a:moveTo>
                  <a:pt x="45" y="0"/>
                </a:moveTo>
                <a:cubicBezTo>
                  <a:pt x="34" y="0"/>
                  <a:pt x="26" y="4"/>
                  <a:pt x="22" y="13"/>
                </a:cubicBezTo>
                <a:cubicBezTo>
                  <a:pt x="1" y="34"/>
                  <a:pt x="84" y="139"/>
                  <a:pt x="147" y="243"/>
                </a:cubicBezTo>
                <a:lnTo>
                  <a:pt x="231" y="327"/>
                </a:lnTo>
                <a:lnTo>
                  <a:pt x="461" y="557"/>
                </a:lnTo>
                <a:cubicBezTo>
                  <a:pt x="670" y="745"/>
                  <a:pt x="984" y="1017"/>
                  <a:pt x="1444" y="1289"/>
                </a:cubicBezTo>
                <a:cubicBezTo>
                  <a:pt x="1863" y="1540"/>
                  <a:pt x="2386" y="1812"/>
                  <a:pt x="2930" y="2064"/>
                </a:cubicBezTo>
                <a:cubicBezTo>
                  <a:pt x="3474" y="2336"/>
                  <a:pt x="4081" y="2587"/>
                  <a:pt x="4625" y="2900"/>
                </a:cubicBezTo>
                <a:lnTo>
                  <a:pt x="4834" y="3047"/>
                </a:lnTo>
                <a:cubicBezTo>
                  <a:pt x="4918" y="3089"/>
                  <a:pt x="4960" y="3110"/>
                  <a:pt x="5043" y="3172"/>
                </a:cubicBezTo>
                <a:cubicBezTo>
                  <a:pt x="5169" y="3256"/>
                  <a:pt x="5294" y="3361"/>
                  <a:pt x="5441" y="3465"/>
                </a:cubicBezTo>
                <a:cubicBezTo>
                  <a:pt x="5692" y="3633"/>
                  <a:pt x="5922" y="3842"/>
                  <a:pt x="6173" y="4030"/>
                </a:cubicBezTo>
                <a:cubicBezTo>
                  <a:pt x="6403" y="4219"/>
                  <a:pt x="6613" y="4428"/>
                  <a:pt x="6822" y="4616"/>
                </a:cubicBezTo>
                <a:cubicBezTo>
                  <a:pt x="7031" y="4784"/>
                  <a:pt x="7219" y="4972"/>
                  <a:pt x="7366" y="5160"/>
                </a:cubicBezTo>
                <a:cubicBezTo>
                  <a:pt x="7680" y="5516"/>
                  <a:pt x="7931" y="5830"/>
                  <a:pt x="8056" y="6081"/>
                </a:cubicBezTo>
                <a:cubicBezTo>
                  <a:pt x="8182" y="6311"/>
                  <a:pt x="8266" y="6437"/>
                  <a:pt x="8266" y="6437"/>
                </a:cubicBezTo>
                <a:cubicBezTo>
                  <a:pt x="8370" y="6646"/>
                  <a:pt x="8454" y="6834"/>
                  <a:pt x="8496" y="6981"/>
                </a:cubicBezTo>
                <a:cubicBezTo>
                  <a:pt x="8538" y="7127"/>
                  <a:pt x="8600" y="7232"/>
                  <a:pt x="8684" y="7232"/>
                </a:cubicBezTo>
                <a:cubicBezTo>
                  <a:pt x="8705" y="7232"/>
                  <a:pt x="8726" y="7190"/>
                  <a:pt x="8747" y="7148"/>
                </a:cubicBezTo>
                <a:cubicBezTo>
                  <a:pt x="8789" y="7085"/>
                  <a:pt x="8789" y="7043"/>
                  <a:pt x="8810" y="6939"/>
                </a:cubicBezTo>
                <a:cubicBezTo>
                  <a:pt x="8789" y="6750"/>
                  <a:pt x="8768" y="6520"/>
                  <a:pt x="8621" y="6248"/>
                </a:cubicBezTo>
                <a:cubicBezTo>
                  <a:pt x="8621" y="6248"/>
                  <a:pt x="8558" y="6102"/>
                  <a:pt x="8391" y="5830"/>
                </a:cubicBezTo>
                <a:cubicBezTo>
                  <a:pt x="8245" y="5579"/>
                  <a:pt x="7973" y="5244"/>
                  <a:pt x="7638" y="4867"/>
                </a:cubicBezTo>
                <a:cubicBezTo>
                  <a:pt x="7450" y="4679"/>
                  <a:pt x="7261" y="4512"/>
                  <a:pt x="7052" y="4323"/>
                </a:cubicBezTo>
                <a:cubicBezTo>
                  <a:pt x="6843" y="4135"/>
                  <a:pt x="6613" y="3926"/>
                  <a:pt x="6382" y="3737"/>
                </a:cubicBezTo>
                <a:cubicBezTo>
                  <a:pt x="6152" y="3570"/>
                  <a:pt x="5880" y="3361"/>
                  <a:pt x="5629" y="3172"/>
                </a:cubicBezTo>
                <a:cubicBezTo>
                  <a:pt x="5483" y="3068"/>
                  <a:pt x="5357" y="2984"/>
                  <a:pt x="5190" y="2880"/>
                </a:cubicBezTo>
                <a:cubicBezTo>
                  <a:pt x="5127" y="2838"/>
                  <a:pt x="5064" y="2796"/>
                  <a:pt x="5001" y="2754"/>
                </a:cubicBezTo>
                <a:lnTo>
                  <a:pt x="4792" y="2628"/>
                </a:lnTo>
                <a:cubicBezTo>
                  <a:pt x="4206" y="2315"/>
                  <a:pt x="3600" y="2043"/>
                  <a:pt x="3035" y="1812"/>
                </a:cubicBezTo>
                <a:cubicBezTo>
                  <a:pt x="2491" y="1582"/>
                  <a:pt x="1968" y="1331"/>
                  <a:pt x="1528" y="1101"/>
                </a:cubicBezTo>
                <a:cubicBezTo>
                  <a:pt x="1110" y="871"/>
                  <a:pt x="817" y="641"/>
                  <a:pt x="566" y="452"/>
                </a:cubicBezTo>
                <a:cubicBezTo>
                  <a:pt x="461" y="348"/>
                  <a:pt x="377" y="285"/>
                  <a:pt x="336" y="243"/>
                </a:cubicBezTo>
                <a:lnTo>
                  <a:pt x="252" y="159"/>
                </a:lnTo>
                <a:cubicBezTo>
                  <a:pt x="169" y="60"/>
                  <a:pt x="86" y="0"/>
                  <a:pt x="45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3"/>
          <p:cNvSpPr/>
          <p:nvPr/>
        </p:nvSpPr>
        <p:spPr>
          <a:xfrm flipH="1">
            <a:off x="707957" y="2831578"/>
            <a:ext cx="83219" cy="321132"/>
          </a:xfrm>
          <a:custGeom>
            <a:avLst/>
            <a:gdLst/>
            <a:ahLst/>
            <a:cxnLst/>
            <a:rect l="l" t="t" r="r" b="b"/>
            <a:pathLst>
              <a:path w="2303" h="8887" extrusionOk="0">
                <a:moveTo>
                  <a:pt x="34" y="0"/>
                </a:moveTo>
                <a:cubicBezTo>
                  <a:pt x="30" y="0"/>
                  <a:pt x="26" y="1"/>
                  <a:pt x="21" y="4"/>
                </a:cubicBezTo>
                <a:cubicBezTo>
                  <a:pt x="1" y="45"/>
                  <a:pt x="1" y="108"/>
                  <a:pt x="21" y="213"/>
                </a:cubicBezTo>
                <a:cubicBezTo>
                  <a:pt x="21" y="213"/>
                  <a:pt x="63" y="359"/>
                  <a:pt x="126" y="568"/>
                </a:cubicBezTo>
                <a:cubicBezTo>
                  <a:pt x="210" y="778"/>
                  <a:pt x="293" y="1092"/>
                  <a:pt x="419" y="1447"/>
                </a:cubicBezTo>
                <a:cubicBezTo>
                  <a:pt x="545" y="1824"/>
                  <a:pt x="691" y="2242"/>
                  <a:pt x="837" y="2703"/>
                </a:cubicBezTo>
                <a:cubicBezTo>
                  <a:pt x="1005" y="3184"/>
                  <a:pt x="1151" y="3644"/>
                  <a:pt x="1277" y="4146"/>
                </a:cubicBezTo>
                <a:cubicBezTo>
                  <a:pt x="1361" y="4377"/>
                  <a:pt x="1423" y="4649"/>
                  <a:pt x="1486" y="4879"/>
                </a:cubicBezTo>
                <a:cubicBezTo>
                  <a:pt x="1549" y="5109"/>
                  <a:pt x="1591" y="5381"/>
                  <a:pt x="1653" y="5611"/>
                </a:cubicBezTo>
                <a:cubicBezTo>
                  <a:pt x="1674" y="5716"/>
                  <a:pt x="1695" y="5841"/>
                  <a:pt x="1695" y="5946"/>
                </a:cubicBezTo>
                <a:cubicBezTo>
                  <a:pt x="1737" y="6050"/>
                  <a:pt x="1758" y="6197"/>
                  <a:pt x="1758" y="6302"/>
                </a:cubicBezTo>
                <a:cubicBezTo>
                  <a:pt x="1779" y="6511"/>
                  <a:pt x="1800" y="6720"/>
                  <a:pt x="1842" y="6887"/>
                </a:cubicBezTo>
                <a:cubicBezTo>
                  <a:pt x="1863" y="7264"/>
                  <a:pt x="1863" y="7578"/>
                  <a:pt x="1863" y="7808"/>
                </a:cubicBezTo>
                <a:cubicBezTo>
                  <a:pt x="1842" y="8017"/>
                  <a:pt x="1842" y="8143"/>
                  <a:pt x="1842" y="8143"/>
                </a:cubicBezTo>
                <a:cubicBezTo>
                  <a:pt x="1842" y="8331"/>
                  <a:pt x="1800" y="8519"/>
                  <a:pt x="1842" y="8645"/>
                </a:cubicBezTo>
                <a:cubicBezTo>
                  <a:pt x="1863" y="8771"/>
                  <a:pt x="1884" y="8854"/>
                  <a:pt x="1946" y="8875"/>
                </a:cubicBezTo>
                <a:cubicBezTo>
                  <a:pt x="1954" y="8883"/>
                  <a:pt x="1962" y="8886"/>
                  <a:pt x="1970" y="8886"/>
                </a:cubicBezTo>
                <a:cubicBezTo>
                  <a:pt x="2010" y="8886"/>
                  <a:pt x="2062" y="8811"/>
                  <a:pt x="2114" y="8708"/>
                </a:cubicBezTo>
                <a:cubicBezTo>
                  <a:pt x="2156" y="8645"/>
                  <a:pt x="2177" y="8561"/>
                  <a:pt x="2197" y="8499"/>
                </a:cubicBezTo>
                <a:cubicBezTo>
                  <a:pt x="2197" y="8436"/>
                  <a:pt x="2218" y="8415"/>
                  <a:pt x="2218" y="8352"/>
                </a:cubicBezTo>
                <a:cubicBezTo>
                  <a:pt x="2260" y="8331"/>
                  <a:pt x="2260" y="8268"/>
                  <a:pt x="2281" y="8206"/>
                </a:cubicBezTo>
                <a:cubicBezTo>
                  <a:pt x="2281" y="8206"/>
                  <a:pt x="2281" y="8080"/>
                  <a:pt x="2302" y="7829"/>
                </a:cubicBezTo>
                <a:cubicBezTo>
                  <a:pt x="2302" y="7599"/>
                  <a:pt x="2302" y="7264"/>
                  <a:pt x="2260" y="6866"/>
                </a:cubicBezTo>
                <a:cubicBezTo>
                  <a:pt x="2260" y="6657"/>
                  <a:pt x="2197" y="6448"/>
                  <a:pt x="2177" y="6239"/>
                </a:cubicBezTo>
                <a:cubicBezTo>
                  <a:pt x="2156" y="6134"/>
                  <a:pt x="2156" y="6009"/>
                  <a:pt x="2114" y="5904"/>
                </a:cubicBezTo>
                <a:cubicBezTo>
                  <a:pt x="2093" y="5799"/>
                  <a:pt x="2072" y="5653"/>
                  <a:pt x="2051" y="5527"/>
                </a:cubicBezTo>
                <a:cubicBezTo>
                  <a:pt x="1988" y="5297"/>
                  <a:pt x="1905" y="5025"/>
                  <a:pt x="1863" y="4795"/>
                </a:cubicBezTo>
                <a:cubicBezTo>
                  <a:pt x="1779" y="4565"/>
                  <a:pt x="1695" y="4293"/>
                  <a:pt x="1633" y="4063"/>
                </a:cubicBezTo>
                <a:cubicBezTo>
                  <a:pt x="1465" y="3561"/>
                  <a:pt x="1277" y="3079"/>
                  <a:pt x="1109" y="2619"/>
                </a:cubicBezTo>
                <a:cubicBezTo>
                  <a:pt x="921" y="2180"/>
                  <a:pt x="754" y="1761"/>
                  <a:pt x="628" y="1405"/>
                </a:cubicBezTo>
                <a:cubicBezTo>
                  <a:pt x="503" y="1029"/>
                  <a:pt x="377" y="736"/>
                  <a:pt x="293" y="527"/>
                </a:cubicBezTo>
                <a:cubicBezTo>
                  <a:pt x="210" y="317"/>
                  <a:pt x="168" y="192"/>
                  <a:pt x="168" y="192"/>
                </a:cubicBezTo>
                <a:cubicBezTo>
                  <a:pt x="112" y="79"/>
                  <a:pt x="72" y="0"/>
                  <a:pt x="3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3"/>
          <p:cNvSpPr/>
          <p:nvPr/>
        </p:nvSpPr>
        <p:spPr>
          <a:xfrm flipH="1">
            <a:off x="332189" y="3203659"/>
            <a:ext cx="329696" cy="214786"/>
          </a:xfrm>
          <a:custGeom>
            <a:avLst/>
            <a:gdLst/>
            <a:ahLst/>
            <a:cxnLst/>
            <a:rect l="l" t="t" r="r" b="b"/>
            <a:pathLst>
              <a:path w="9124" h="5944" extrusionOk="0">
                <a:moveTo>
                  <a:pt x="9102" y="1"/>
                </a:moveTo>
                <a:cubicBezTo>
                  <a:pt x="9081" y="1"/>
                  <a:pt x="9019" y="106"/>
                  <a:pt x="8977" y="231"/>
                </a:cubicBezTo>
                <a:cubicBezTo>
                  <a:pt x="8977" y="231"/>
                  <a:pt x="8977" y="252"/>
                  <a:pt x="8956" y="336"/>
                </a:cubicBezTo>
                <a:cubicBezTo>
                  <a:pt x="8914" y="419"/>
                  <a:pt x="8893" y="524"/>
                  <a:pt x="8851" y="650"/>
                </a:cubicBezTo>
                <a:cubicBezTo>
                  <a:pt x="8851" y="671"/>
                  <a:pt x="8809" y="733"/>
                  <a:pt x="8809" y="754"/>
                </a:cubicBezTo>
                <a:cubicBezTo>
                  <a:pt x="8788" y="775"/>
                  <a:pt x="8788" y="838"/>
                  <a:pt x="8767" y="859"/>
                </a:cubicBezTo>
                <a:cubicBezTo>
                  <a:pt x="8747" y="943"/>
                  <a:pt x="8684" y="1026"/>
                  <a:pt x="8642" y="1089"/>
                </a:cubicBezTo>
                <a:cubicBezTo>
                  <a:pt x="8537" y="1256"/>
                  <a:pt x="8433" y="1445"/>
                  <a:pt x="8265" y="1612"/>
                </a:cubicBezTo>
                <a:cubicBezTo>
                  <a:pt x="7972" y="1989"/>
                  <a:pt x="7554" y="2386"/>
                  <a:pt x="7073" y="2700"/>
                </a:cubicBezTo>
                <a:cubicBezTo>
                  <a:pt x="6570" y="3035"/>
                  <a:pt x="5985" y="3286"/>
                  <a:pt x="5399" y="3474"/>
                </a:cubicBezTo>
                <a:lnTo>
                  <a:pt x="5148" y="3537"/>
                </a:lnTo>
                <a:cubicBezTo>
                  <a:pt x="5085" y="3558"/>
                  <a:pt x="5001" y="3558"/>
                  <a:pt x="4917" y="3579"/>
                </a:cubicBezTo>
                <a:cubicBezTo>
                  <a:pt x="4834" y="3600"/>
                  <a:pt x="4771" y="3600"/>
                  <a:pt x="4687" y="3642"/>
                </a:cubicBezTo>
                <a:cubicBezTo>
                  <a:pt x="4604" y="3642"/>
                  <a:pt x="4520" y="3663"/>
                  <a:pt x="4457" y="3663"/>
                </a:cubicBezTo>
                <a:cubicBezTo>
                  <a:pt x="4143" y="3704"/>
                  <a:pt x="3829" y="3746"/>
                  <a:pt x="3537" y="3788"/>
                </a:cubicBezTo>
                <a:cubicBezTo>
                  <a:pt x="3223" y="3851"/>
                  <a:pt x="2930" y="3893"/>
                  <a:pt x="2679" y="3976"/>
                </a:cubicBezTo>
                <a:cubicBezTo>
                  <a:pt x="2386" y="4060"/>
                  <a:pt x="2156" y="4102"/>
                  <a:pt x="1925" y="4207"/>
                </a:cubicBezTo>
                <a:cubicBezTo>
                  <a:pt x="1444" y="4374"/>
                  <a:pt x="1068" y="4583"/>
                  <a:pt x="816" y="4751"/>
                </a:cubicBezTo>
                <a:cubicBezTo>
                  <a:pt x="691" y="4834"/>
                  <a:pt x="607" y="4918"/>
                  <a:pt x="524" y="4960"/>
                </a:cubicBezTo>
                <a:cubicBezTo>
                  <a:pt x="482" y="5023"/>
                  <a:pt x="419" y="5044"/>
                  <a:pt x="419" y="5044"/>
                </a:cubicBezTo>
                <a:cubicBezTo>
                  <a:pt x="231" y="5232"/>
                  <a:pt x="105" y="5441"/>
                  <a:pt x="63" y="5629"/>
                </a:cubicBezTo>
                <a:cubicBezTo>
                  <a:pt x="21" y="5692"/>
                  <a:pt x="0" y="5776"/>
                  <a:pt x="21" y="5839"/>
                </a:cubicBezTo>
                <a:cubicBezTo>
                  <a:pt x="21" y="5880"/>
                  <a:pt x="63" y="5901"/>
                  <a:pt x="84" y="5943"/>
                </a:cubicBezTo>
                <a:cubicBezTo>
                  <a:pt x="105" y="5943"/>
                  <a:pt x="147" y="5943"/>
                  <a:pt x="189" y="5901"/>
                </a:cubicBezTo>
                <a:lnTo>
                  <a:pt x="314" y="5776"/>
                </a:lnTo>
                <a:cubicBezTo>
                  <a:pt x="461" y="5692"/>
                  <a:pt x="586" y="5546"/>
                  <a:pt x="775" y="5357"/>
                </a:cubicBezTo>
                <a:lnTo>
                  <a:pt x="837" y="5274"/>
                </a:lnTo>
                <a:cubicBezTo>
                  <a:pt x="900" y="5232"/>
                  <a:pt x="963" y="5169"/>
                  <a:pt x="1068" y="5106"/>
                </a:cubicBezTo>
                <a:cubicBezTo>
                  <a:pt x="1277" y="4939"/>
                  <a:pt x="1632" y="4751"/>
                  <a:pt x="2072" y="4604"/>
                </a:cubicBezTo>
                <a:cubicBezTo>
                  <a:pt x="2281" y="4520"/>
                  <a:pt x="2532" y="4437"/>
                  <a:pt x="2804" y="4374"/>
                </a:cubicBezTo>
                <a:cubicBezTo>
                  <a:pt x="3055" y="4290"/>
                  <a:pt x="3348" y="4228"/>
                  <a:pt x="3641" y="4186"/>
                </a:cubicBezTo>
                <a:cubicBezTo>
                  <a:pt x="3934" y="4123"/>
                  <a:pt x="4248" y="4081"/>
                  <a:pt x="4562" y="4018"/>
                </a:cubicBezTo>
                <a:cubicBezTo>
                  <a:pt x="4625" y="3997"/>
                  <a:pt x="4708" y="3997"/>
                  <a:pt x="4792" y="3976"/>
                </a:cubicBezTo>
                <a:cubicBezTo>
                  <a:pt x="4876" y="3956"/>
                  <a:pt x="4938" y="3956"/>
                  <a:pt x="5022" y="3914"/>
                </a:cubicBezTo>
                <a:cubicBezTo>
                  <a:pt x="5106" y="3893"/>
                  <a:pt x="5189" y="3893"/>
                  <a:pt x="5252" y="3872"/>
                </a:cubicBezTo>
                <a:lnTo>
                  <a:pt x="5503" y="3788"/>
                </a:lnTo>
                <a:cubicBezTo>
                  <a:pt x="6131" y="3579"/>
                  <a:pt x="6717" y="3286"/>
                  <a:pt x="7219" y="2930"/>
                </a:cubicBezTo>
                <a:cubicBezTo>
                  <a:pt x="7721" y="2554"/>
                  <a:pt x="8140" y="2135"/>
                  <a:pt x="8433" y="1759"/>
                </a:cubicBezTo>
                <a:cubicBezTo>
                  <a:pt x="8579" y="1549"/>
                  <a:pt x="8684" y="1361"/>
                  <a:pt x="8788" y="1173"/>
                </a:cubicBezTo>
                <a:cubicBezTo>
                  <a:pt x="8851" y="1068"/>
                  <a:pt x="8872" y="984"/>
                  <a:pt x="8893" y="922"/>
                </a:cubicBezTo>
                <a:cubicBezTo>
                  <a:pt x="8914" y="859"/>
                  <a:pt x="8914" y="838"/>
                  <a:pt x="8956" y="817"/>
                </a:cubicBezTo>
                <a:cubicBezTo>
                  <a:pt x="8956" y="775"/>
                  <a:pt x="8977" y="733"/>
                  <a:pt x="8977" y="712"/>
                </a:cubicBezTo>
                <a:cubicBezTo>
                  <a:pt x="9019" y="566"/>
                  <a:pt x="9060" y="461"/>
                  <a:pt x="9081" y="398"/>
                </a:cubicBezTo>
                <a:cubicBezTo>
                  <a:pt x="9102" y="315"/>
                  <a:pt x="9102" y="294"/>
                  <a:pt x="9102" y="294"/>
                </a:cubicBezTo>
                <a:cubicBezTo>
                  <a:pt x="9123" y="126"/>
                  <a:pt x="9123" y="1"/>
                  <a:pt x="9102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3"/>
          <p:cNvSpPr/>
          <p:nvPr/>
        </p:nvSpPr>
        <p:spPr>
          <a:xfrm flipH="1">
            <a:off x="605912" y="3548820"/>
            <a:ext cx="146708" cy="293019"/>
          </a:xfrm>
          <a:custGeom>
            <a:avLst/>
            <a:gdLst/>
            <a:ahLst/>
            <a:cxnLst/>
            <a:rect l="l" t="t" r="r" b="b"/>
            <a:pathLst>
              <a:path w="4060" h="8109" extrusionOk="0">
                <a:moveTo>
                  <a:pt x="296" y="0"/>
                </a:moveTo>
                <a:cubicBezTo>
                  <a:pt x="269" y="0"/>
                  <a:pt x="240" y="3"/>
                  <a:pt x="210" y="11"/>
                </a:cubicBezTo>
                <a:cubicBezTo>
                  <a:pt x="84" y="53"/>
                  <a:pt x="1" y="158"/>
                  <a:pt x="42" y="262"/>
                </a:cubicBezTo>
                <a:cubicBezTo>
                  <a:pt x="42" y="262"/>
                  <a:pt x="42" y="388"/>
                  <a:pt x="63" y="597"/>
                </a:cubicBezTo>
                <a:cubicBezTo>
                  <a:pt x="84" y="702"/>
                  <a:pt x="84" y="827"/>
                  <a:pt x="105" y="994"/>
                </a:cubicBezTo>
                <a:cubicBezTo>
                  <a:pt x="147" y="1141"/>
                  <a:pt x="168" y="1308"/>
                  <a:pt x="189" y="1476"/>
                </a:cubicBezTo>
                <a:cubicBezTo>
                  <a:pt x="273" y="1852"/>
                  <a:pt x="377" y="2292"/>
                  <a:pt x="503" y="2731"/>
                </a:cubicBezTo>
                <a:cubicBezTo>
                  <a:pt x="670" y="3191"/>
                  <a:pt x="838" y="3652"/>
                  <a:pt x="1047" y="4133"/>
                </a:cubicBezTo>
                <a:lnTo>
                  <a:pt x="1130" y="4300"/>
                </a:lnTo>
                <a:lnTo>
                  <a:pt x="1214" y="4489"/>
                </a:lnTo>
                <a:cubicBezTo>
                  <a:pt x="1256" y="4593"/>
                  <a:pt x="1319" y="4698"/>
                  <a:pt x="1361" y="4823"/>
                </a:cubicBezTo>
                <a:lnTo>
                  <a:pt x="1674" y="5451"/>
                </a:lnTo>
                <a:cubicBezTo>
                  <a:pt x="1779" y="5660"/>
                  <a:pt x="1863" y="5849"/>
                  <a:pt x="1947" y="6037"/>
                </a:cubicBezTo>
                <a:cubicBezTo>
                  <a:pt x="2030" y="6225"/>
                  <a:pt x="2093" y="6372"/>
                  <a:pt x="2156" y="6539"/>
                </a:cubicBezTo>
                <a:cubicBezTo>
                  <a:pt x="2260" y="6853"/>
                  <a:pt x="2344" y="7083"/>
                  <a:pt x="2365" y="7272"/>
                </a:cubicBezTo>
                <a:cubicBezTo>
                  <a:pt x="2386" y="7418"/>
                  <a:pt x="2386" y="7502"/>
                  <a:pt x="2386" y="7502"/>
                </a:cubicBezTo>
                <a:cubicBezTo>
                  <a:pt x="2386" y="7627"/>
                  <a:pt x="2491" y="7711"/>
                  <a:pt x="2616" y="7795"/>
                </a:cubicBezTo>
                <a:cubicBezTo>
                  <a:pt x="2679" y="7836"/>
                  <a:pt x="2783" y="7899"/>
                  <a:pt x="2867" y="7920"/>
                </a:cubicBezTo>
                <a:cubicBezTo>
                  <a:pt x="2930" y="7962"/>
                  <a:pt x="3035" y="8025"/>
                  <a:pt x="3139" y="8046"/>
                </a:cubicBezTo>
                <a:cubicBezTo>
                  <a:pt x="3244" y="8067"/>
                  <a:pt x="3348" y="8108"/>
                  <a:pt x="3453" y="8108"/>
                </a:cubicBezTo>
                <a:cubicBezTo>
                  <a:pt x="3516" y="8108"/>
                  <a:pt x="3558" y="8067"/>
                  <a:pt x="3620" y="8046"/>
                </a:cubicBezTo>
                <a:cubicBezTo>
                  <a:pt x="3662" y="8025"/>
                  <a:pt x="3725" y="8004"/>
                  <a:pt x="3746" y="7962"/>
                </a:cubicBezTo>
                <a:cubicBezTo>
                  <a:pt x="3955" y="7899"/>
                  <a:pt x="4060" y="7627"/>
                  <a:pt x="4018" y="7376"/>
                </a:cubicBezTo>
                <a:cubicBezTo>
                  <a:pt x="4018" y="7376"/>
                  <a:pt x="3976" y="7209"/>
                  <a:pt x="3934" y="6958"/>
                </a:cubicBezTo>
                <a:cubicBezTo>
                  <a:pt x="3871" y="6686"/>
                  <a:pt x="3746" y="6351"/>
                  <a:pt x="3599" y="5974"/>
                </a:cubicBezTo>
                <a:cubicBezTo>
                  <a:pt x="3516" y="5807"/>
                  <a:pt x="3411" y="5619"/>
                  <a:pt x="3307" y="5409"/>
                </a:cubicBezTo>
                <a:cubicBezTo>
                  <a:pt x="3202" y="5221"/>
                  <a:pt x="3097" y="5012"/>
                  <a:pt x="2972" y="4803"/>
                </a:cubicBezTo>
                <a:cubicBezTo>
                  <a:pt x="2825" y="4593"/>
                  <a:pt x="2700" y="4384"/>
                  <a:pt x="2574" y="4196"/>
                </a:cubicBezTo>
                <a:cubicBezTo>
                  <a:pt x="2491" y="4091"/>
                  <a:pt x="2449" y="3987"/>
                  <a:pt x="2365" y="3882"/>
                </a:cubicBezTo>
                <a:lnTo>
                  <a:pt x="2260" y="3735"/>
                </a:lnTo>
                <a:lnTo>
                  <a:pt x="2177" y="3568"/>
                </a:lnTo>
                <a:cubicBezTo>
                  <a:pt x="1926" y="3191"/>
                  <a:pt x="1716" y="2773"/>
                  <a:pt x="1507" y="2375"/>
                </a:cubicBezTo>
                <a:cubicBezTo>
                  <a:pt x="1319" y="1978"/>
                  <a:pt x="1110" y="1622"/>
                  <a:pt x="984" y="1266"/>
                </a:cubicBezTo>
                <a:cubicBezTo>
                  <a:pt x="900" y="1120"/>
                  <a:pt x="838" y="953"/>
                  <a:pt x="796" y="827"/>
                </a:cubicBezTo>
                <a:cubicBezTo>
                  <a:pt x="733" y="702"/>
                  <a:pt x="691" y="576"/>
                  <a:pt x="670" y="471"/>
                </a:cubicBezTo>
                <a:cubicBezTo>
                  <a:pt x="586" y="262"/>
                  <a:pt x="566" y="158"/>
                  <a:pt x="566" y="158"/>
                </a:cubicBezTo>
                <a:cubicBezTo>
                  <a:pt x="514" y="72"/>
                  <a:pt x="420" y="0"/>
                  <a:pt x="296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/>
          <p:nvPr/>
        </p:nvSpPr>
        <p:spPr>
          <a:xfrm flipH="1">
            <a:off x="645227" y="3598541"/>
            <a:ext cx="101359" cy="240840"/>
          </a:xfrm>
          <a:custGeom>
            <a:avLst/>
            <a:gdLst/>
            <a:ahLst/>
            <a:cxnLst/>
            <a:rect l="l" t="t" r="r" b="b"/>
            <a:pathLst>
              <a:path w="2805" h="6665" extrusionOk="0">
                <a:moveTo>
                  <a:pt x="341" y="0"/>
                </a:moveTo>
                <a:cubicBezTo>
                  <a:pt x="292" y="0"/>
                  <a:pt x="239" y="12"/>
                  <a:pt x="189" y="37"/>
                </a:cubicBezTo>
                <a:cubicBezTo>
                  <a:pt x="43" y="79"/>
                  <a:pt x="1" y="183"/>
                  <a:pt x="1" y="267"/>
                </a:cubicBezTo>
                <a:cubicBezTo>
                  <a:pt x="1" y="267"/>
                  <a:pt x="22" y="372"/>
                  <a:pt x="43" y="518"/>
                </a:cubicBezTo>
                <a:cubicBezTo>
                  <a:pt x="106" y="686"/>
                  <a:pt x="147" y="937"/>
                  <a:pt x="231" y="1209"/>
                </a:cubicBezTo>
                <a:cubicBezTo>
                  <a:pt x="315" y="1502"/>
                  <a:pt x="419" y="1815"/>
                  <a:pt x="503" y="2150"/>
                </a:cubicBezTo>
                <a:cubicBezTo>
                  <a:pt x="566" y="2485"/>
                  <a:pt x="671" y="2820"/>
                  <a:pt x="733" y="3196"/>
                </a:cubicBezTo>
                <a:lnTo>
                  <a:pt x="754" y="3322"/>
                </a:lnTo>
                <a:lnTo>
                  <a:pt x="754" y="3406"/>
                </a:lnTo>
                <a:lnTo>
                  <a:pt x="775" y="3489"/>
                </a:lnTo>
                <a:cubicBezTo>
                  <a:pt x="817" y="3594"/>
                  <a:pt x="838" y="3699"/>
                  <a:pt x="838" y="3761"/>
                </a:cubicBezTo>
                <a:cubicBezTo>
                  <a:pt x="880" y="3950"/>
                  <a:pt x="922" y="4138"/>
                  <a:pt x="963" y="4326"/>
                </a:cubicBezTo>
                <a:cubicBezTo>
                  <a:pt x="984" y="4494"/>
                  <a:pt x="1047" y="4661"/>
                  <a:pt x="1068" y="4787"/>
                </a:cubicBezTo>
                <a:cubicBezTo>
                  <a:pt x="1089" y="4954"/>
                  <a:pt x="1131" y="5080"/>
                  <a:pt x="1152" y="5205"/>
                </a:cubicBezTo>
                <a:cubicBezTo>
                  <a:pt x="1173" y="5477"/>
                  <a:pt x="1194" y="5644"/>
                  <a:pt x="1173" y="5749"/>
                </a:cubicBezTo>
                <a:lnTo>
                  <a:pt x="1173" y="5854"/>
                </a:lnTo>
                <a:lnTo>
                  <a:pt x="1173" y="5896"/>
                </a:lnTo>
                <a:cubicBezTo>
                  <a:pt x="1152" y="5958"/>
                  <a:pt x="1235" y="6000"/>
                  <a:pt x="1361" y="6105"/>
                </a:cubicBezTo>
                <a:cubicBezTo>
                  <a:pt x="1403" y="6147"/>
                  <a:pt x="1487" y="6209"/>
                  <a:pt x="1549" y="6272"/>
                </a:cubicBezTo>
                <a:cubicBezTo>
                  <a:pt x="1612" y="6356"/>
                  <a:pt x="1675" y="6440"/>
                  <a:pt x="1780" y="6481"/>
                </a:cubicBezTo>
                <a:cubicBezTo>
                  <a:pt x="1863" y="6565"/>
                  <a:pt x="1968" y="6628"/>
                  <a:pt x="2031" y="6649"/>
                </a:cubicBezTo>
                <a:cubicBezTo>
                  <a:pt x="2083" y="6659"/>
                  <a:pt x="2135" y="6664"/>
                  <a:pt x="2188" y="6664"/>
                </a:cubicBezTo>
                <a:cubicBezTo>
                  <a:pt x="2240" y="6664"/>
                  <a:pt x="2292" y="6659"/>
                  <a:pt x="2344" y="6649"/>
                </a:cubicBezTo>
                <a:cubicBezTo>
                  <a:pt x="2356" y="6650"/>
                  <a:pt x="2368" y="6650"/>
                  <a:pt x="2379" y="6650"/>
                </a:cubicBezTo>
                <a:cubicBezTo>
                  <a:pt x="2611" y="6650"/>
                  <a:pt x="2765" y="6449"/>
                  <a:pt x="2805" y="6209"/>
                </a:cubicBezTo>
                <a:lnTo>
                  <a:pt x="2805" y="6105"/>
                </a:lnTo>
                <a:lnTo>
                  <a:pt x="2805" y="5833"/>
                </a:lnTo>
                <a:cubicBezTo>
                  <a:pt x="2805" y="5603"/>
                  <a:pt x="2742" y="5310"/>
                  <a:pt x="2700" y="4996"/>
                </a:cubicBezTo>
                <a:cubicBezTo>
                  <a:pt x="2658" y="4849"/>
                  <a:pt x="2616" y="4682"/>
                  <a:pt x="2554" y="4494"/>
                </a:cubicBezTo>
                <a:cubicBezTo>
                  <a:pt x="2512" y="4347"/>
                  <a:pt x="2449" y="4159"/>
                  <a:pt x="2386" y="3971"/>
                </a:cubicBezTo>
                <a:cubicBezTo>
                  <a:pt x="2324" y="3803"/>
                  <a:pt x="2240" y="3636"/>
                  <a:pt x="2177" y="3447"/>
                </a:cubicBezTo>
                <a:cubicBezTo>
                  <a:pt x="2135" y="3385"/>
                  <a:pt x="2114" y="3301"/>
                  <a:pt x="2072" y="3196"/>
                </a:cubicBezTo>
                <a:lnTo>
                  <a:pt x="2031" y="3134"/>
                </a:lnTo>
                <a:lnTo>
                  <a:pt x="2010" y="3071"/>
                </a:lnTo>
                <a:lnTo>
                  <a:pt x="1968" y="2903"/>
                </a:lnTo>
                <a:cubicBezTo>
                  <a:pt x="1821" y="2506"/>
                  <a:pt x="1654" y="2150"/>
                  <a:pt x="1487" y="1815"/>
                </a:cubicBezTo>
                <a:cubicBezTo>
                  <a:pt x="1340" y="1460"/>
                  <a:pt x="1152" y="1188"/>
                  <a:pt x="984" y="916"/>
                </a:cubicBezTo>
                <a:cubicBezTo>
                  <a:pt x="838" y="686"/>
                  <a:pt x="733" y="476"/>
                  <a:pt x="650" y="309"/>
                </a:cubicBezTo>
                <a:cubicBezTo>
                  <a:pt x="566" y="162"/>
                  <a:pt x="524" y="79"/>
                  <a:pt x="524" y="79"/>
                </a:cubicBezTo>
                <a:cubicBezTo>
                  <a:pt x="486" y="28"/>
                  <a:pt x="417" y="0"/>
                  <a:pt x="34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"/>
          <p:cNvSpPr/>
          <p:nvPr/>
        </p:nvSpPr>
        <p:spPr>
          <a:xfrm flipH="1">
            <a:off x="469068" y="3748031"/>
            <a:ext cx="241960" cy="121016"/>
          </a:xfrm>
          <a:custGeom>
            <a:avLst/>
            <a:gdLst/>
            <a:ahLst/>
            <a:cxnLst/>
            <a:rect l="l" t="t" r="r" b="b"/>
            <a:pathLst>
              <a:path w="6696" h="3349" extrusionOk="0">
                <a:moveTo>
                  <a:pt x="3348" y="1"/>
                </a:moveTo>
                <a:cubicBezTo>
                  <a:pt x="1528" y="1"/>
                  <a:pt x="0" y="1487"/>
                  <a:pt x="0" y="3349"/>
                </a:cubicBezTo>
                <a:lnTo>
                  <a:pt x="6696" y="3349"/>
                </a:lnTo>
                <a:cubicBezTo>
                  <a:pt x="6696" y="1487"/>
                  <a:pt x="5210" y="1"/>
                  <a:pt x="3348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3"/>
          <p:cNvSpPr/>
          <p:nvPr/>
        </p:nvSpPr>
        <p:spPr>
          <a:xfrm flipH="1">
            <a:off x="625569" y="3785106"/>
            <a:ext cx="170160" cy="84700"/>
          </a:xfrm>
          <a:custGeom>
            <a:avLst/>
            <a:gdLst/>
            <a:ahLst/>
            <a:cxnLst/>
            <a:rect l="l" t="t" r="r" b="b"/>
            <a:pathLst>
              <a:path w="4709" h="2344" extrusionOk="0">
                <a:moveTo>
                  <a:pt x="2344" y="0"/>
                </a:moveTo>
                <a:cubicBezTo>
                  <a:pt x="1068" y="0"/>
                  <a:pt x="1" y="1046"/>
                  <a:pt x="22" y="2344"/>
                </a:cubicBezTo>
                <a:lnTo>
                  <a:pt x="4709" y="2344"/>
                </a:lnTo>
                <a:cubicBezTo>
                  <a:pt x="4709" y="1046"/>
                  <a:pt x="3663" y="0"/>
                  <a:pt x="234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3"/>
          <p:cNvSpPr/>
          <p:nvPr/>
        </p:nvSpPr>
        <p:spPr>
          <a:xfrm flipH="1">
            <a:off x="340537" y="3825179"/>
            <a:ext cx="86977" cy="43868"/>
          </a:xfrm>
          <a:custGeom>
            <a:avLst/>
            <a:gdLst/>
            <a:ahLst/>
            <a:cxnLst/>
            <a:rect l="l" t="t" r="r" b="b"/>
            <a:pathLst>
              <a:path w="2407" h="1214" extrusionOk="0">
                <a:moveTo>
                  <a:pt x="1214" y="0"/>
                </a:moveTo>
                <a:cubicBezTo>
                  <a:pt x="524" y="0"/>
                  <a:pt x="1" y="565"/>
                  <a:pt x="1" y="1214"/>
                </a:cubicBezTo>
                <a:lnTo>
                  <a:pt x="2407" y="1214"/>
                </a:lnTo>
                <a:cubicBezTo>
                  <a:pt x="2407" y="565"/>
                  <a:pt x="1863" y="0"/>
                  <a:pt x="1214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33"/>
          <p:cNvGrpSpPr/>
          <p:nvPr/>
        </p:nvGrpSpPr>
        <p:grpSpPr>
          <a:xfrm>
            <a:off x="2594852" y="2351201"/>
            <a:ext cx="2907501" cy="1518606"/>
            <a:chOff x="4576052" y="2351201"/>
            <a:chExt cx="2907501" cy="1518606"/>
          </a:xfrm>
        </p:grpSpPr>
        <p:sp>
          <p:nvSpPr>
            <p:cNvPr id="671" name="Google Shape;671;p33"/>
            <p:cNvSpPr/>
            <p:nvPr/>
          </p:nvSpPr>
          <p:spPr>
            <a:xfrm flipH="1">
              <a:off x="5316999" y="2876855"/>
              <a:ext cx="353870" cy="344511"/>
            </a:xfrm>
            <a:custGeom>
              <a:avLst/>
              <a:gdLst/>
              <a:ahLst/>
              <a:cxnLst/>
              <a:rect l="l" t="t" r="r" b="b"/>
              <a:pathLst>
                <a:path w="9793" h="9534" extrusionOk="0">
                  <a:moveTo>
                    <a:pt x="4897" y="0"/>
                  </a:moveTo>
                  <a:cubicBezTo>
                    <a:pt x="2362" y="0"/>
                    <a:pt x="249" y="2007"/>
                    <a:pt x="147" y="4546"/>
                  </a:cubicBezTo>
                  <a:cubicBezTo>
                    <a:pt x="0" y="7183"/>
                    <a:pt x="2051" y="9401"/>
                    <a:pt x="4666" y="9526"/>
                  </a:cubicBezTo>
                  <a:cubicBezTo>
                    <a:pt x="4755" y="9531"/>
                    <a:pt x="4844" y="9534"/>
                    <a:pt x="4932" y="9534"/>
                  </a:cubicBezTo>
                  <a:cubicBezTo>
                    <a:pt x="7450" y="9534"/>
                    <a:pt x="9526" y="7534"/>
                    <a:pt x="9667" y="5007"/>
                  </a:cubicBezTo>
                  <a:cubicBezTo>
                    <a:pt x="9793" y="2370"/>
                    <a:pt x="7742" y="152"/>
                    <a:pt x="5127" y="6"/>
                  </a:cubicBezTo>
                  <a:cubicBezTo>
                    <a:pt x="5050" y="2"/>
                    <a:pt x="4973" y="0"/>
                    <a:pt x="489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 flipH="1">
              <a:off x="5834162" y="2962278"/>
              <a:ext cx="353111" cy="344475"/>
            </a:xfrm>
            <a:custGeom>
              <a:avLst/>
              <a:gdLst/>
              <a:ahLst/>
              <a:cxnLst/>
              <a:rect l="l" t="t" r="r" b="b"/>
              <a:pathLst>
                <a:path w="9772" h="9533" extrusionOk="0">
                  <a:moveTo>
                    <a:pt x="4893" y="1"/>
                  </a:moveTo>
                  <a:cubicBezTo>
                    <a:pt x="2341" y="1"/>
                    <a:pt x="248" y="1987"/>
                    <a:pt x="126" y="4526"/>
                  </a:cubicBezTo>
                  <a:cubicBezTo>
                    <a:pt x="1" y="7162"/>
                    <a:pt x="2030" y="9401"/>
                    <a:pt x="4646" y="9527"/>
                  </a:cubicBezTo>
                  <a:cubicBezTo>
                    <a:pt x="4723" y="9530"/>
                    <a:pt x="4801" y="9532"/>
                    <a:pt x="4877" y="9532"/>
                  </a:cubicBezTo>
                  <a:cubicBezTo>
                    <a:pt x="7412" y="9532"/>
                    <a:pt x="9525" y="7546"/>
                    <a:pt x="9646" y="5007"/>
                  </a:cubicBezTo>
                  <a:cubicBezTo>
                    <a:pt x="9772" y="2350"/>
                    <a:pt x="7742" y="132"/>
                    <a:pt x="5127" y="6"/>
                  </a:cubicBezTo>
                  <a:cubicBezTo>
                    <a:pt x="5049" y="3"/>
                    <a:pt x="4971" y="1"/>
                    <a:pt x="4893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 flipH="1">
              <a:off x="5384281" y="2351201"/>
              <a:ext cx="709980" cy="691949"/>
            </a:xfrm>
            <a:custGeom>
              <a:avLst/>
              <a:gdLst/>
              <a:ahLst/>
              <a:cxnLst/>
              <a:rect l="l" t="t" r="r" b="b"/>
              <a:pathLst>
                <a:path w="19648" h="19149" extrusionOk="0">
                  <a:moveTo>
                    <a:pt x="9813" y="0"/>
                  </a:moveTo>
                  <a:cubicBezTo>
                    <a:pt x="4742" y="0"/>
                    <a:pt x="516" y="3995"/>
                    <a:pt x="272" y="9134"/>
                  </a:cubicBezTo>
                  <a:cubicBezTo>
                    <a:pt x="0" y="14406"/>
                    <a:pt x="4080" y="18884"/>
                    <a:pt x="9374" y="19135"/>
                  </a:cubicBezTo>
                  <a:cubicBezTo>
                    <a:pt x="9541" y="19144"/>
                    <a:pt x="9707" y="19148"/>
                    <a:pt x="9872" y="19148"/>
                  </a:cubicBezTo>
                  <a:cubicBezTo>
                    <a:pt x="14926" y="19148"/>
                    <a:pt x="19133" y="15160"/>
                    <a:pt x="19396" y="10033"/>
                  </a:cubicBezTo>
                  <a:cubicBezTo>
                    <a:pt x="19648" y="4761"/>
                    <a:pt x="15567" y="283"/>
                    <a:pt x="10274" y="11"/>
                  </a:cubicBezTo>
                  <a:cubicBezTo>
                    <a:pt x="10119" y="4"/>
                    <a:pt x="9966" y="0"/>
                    <a:pt x="9813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 flipH="1">
              <a:off x="5683697" y="2628175"/>
              <a:ext cx="83183" cy="1238599"/>
            </a:xfrm>
            <a:custGeom>
              <a:avLst/>
              <a:gdLst/>
              <a:ahLst/>
              <a:cxnLst/>
              <a:rect l="l" t="t" r="r" b="b"/>
              <a:pathLst>
                <a:path w="2302" h="34277" extrusionOk="0">
                  <a:moveTo>
                    <a:pt x="1044" y="1"/>
                  </a:moveTo>
                  <a:cubicBezTo>
                    <a:pt x="1038" y="1"/>
                    <a:pt x="1032" y="2"/>
                    <a:pt x="1025" y="4"/>
                  </a:cubicBezTo>
                  <a:cubicBezTo>
                    <a:pt x="879" y="25"/>
                    <a:pt x="753" y="360"/>
                    <a:pt x="670" y="778"/>
                  </a:cubicBezTo>
                  <a:cubicBezTo>
                    <a:pt x="670" y="778"/>
                    <a:pt x="670" y="799"/>
                    <a:pt x="649" y="862"/>
                  </a:cubicBezTo>
                  <a:cubicBezTo>
                    <a:pt x="649" y="904"/>
                    <a:pt x="628" y="1008"/>
                    <a:pt x="628" y="1113"/>
                  </a:cubicBezTo>
                  <a:cubicBezTo>
                    <a:pt x="607" y="1364"/>
                    <a:pt x="565" y="1699"/>
                    <a:pt x="523" y="2117"/>
                  </a:cubicBezTo>
                  <a:cubicBezTo>
                    <a:pt x="440" y="2975"/>
                    <a:pt x="356" y="4210"/>
                    <a:pt x="356" y="5674"/>
                  </a:cubicBezTo>
                  <a:cubicBezTo>
                    <a:pt x="356" y="7139"/>
                    <a:pt x="440" y="8855"/>
                    <a:pt x="565" y="10696"/>
                  </a:cubicBezTo>
                  <a:cubicBezTo>
                    <a:pt x="628" y="11617"/>
                    <a:pt x="712" y="12558"/>
                    <a:pt x="774" y="13500"/>
                  </a:cubicBezTo>
                  <a:cubicBezTo>
                    <a:pt x="858" y="14420"/>
                    <a:pt x="942" y="15425"/>
                    <a:pt x="984" y="16366"/>
                  </a:cubicBezTo>
                  <a:cubicBezTo>
                    <a:pt x="984" y="16597"/>
                    <a:pt x="1025" y="16848"/>
                    <a:pt x="1025" y="17078"/>
                  </a:cubicBezTo>
                  <a:lnTo>
                    <a:pt x="1025" y="17768"/>
                  </a:lnTo>
                  <a:lnTo>
                    <a:pt x="1025" y="19191"/>
                  </a:lnTo>
                  <a:cubicBezTo>
                    <a:pt x="1025" y="19421"/>
                    <a:pt x="1025" y="19672"/>
                    <a:pt x="984" y="19902"/>
                  </a:cubicBezTo>
                  <a:cubicBezTo>
                    <a:pt x="984" y="20133"/>
                    <a:pt x="963" y="20363"/>
                    <a:pt x="963" y="20593"/>
                  </a:cubicBezTo>
                  <a:cubicBezTo>
                    <a:pt x="942" y="21074"/>
                    <a:pt x="942" y="21514"/>
                    <a:pt x="921" y="21995"/>
                  </a:cubicBezTo>
                  <a:cubicBezTo>
                    <a:pt x="858" y="22895"/>
                    <a:pt x="837" y="23773"/>
                    <a:pt x="774" y="24610"/>
                  </a:cubicBezTo>
                  <a:cubicBezTo>
                    <a:pt x="753" y="25029"/>
                    <a:pt x="753" y="25447"/>
                    <a:pt x="733" y="25824"/>
                  </a:cubicBezTo>
                  <a:cubicBezTo>
                    <a:pt x="733" y="26033"/>
                    <a:pt x="712" y="26221"/>
                    <a:pt x="712" y="26410"/>
                  </a:cubicBezTo>
                  <a:lnTo>
                    <a:pt x="712" y="26535"/>
                  </a:lnTo>
                  <a:lnTo>
                    <a:pt x="712" y="26703"/>
                  </a:lnTo>
                  <a:lnTo>
                    <a:pt x="712" y="26975"/>
                  </a:lnTo>
                  <a:cubicBezTo>
                    <a:pt x="712" y="27707"/>
                    <a:pt x="733" y="28376"/>
                    <a:pt x="733" y="28941"/>
                  </a:cubicBezTo>
                  <a:cubicBezTo>
                    <a:pt x="733" y="29527"/>
                    <a:pt x="712" y="30009"/>
                    <a:pt x="670" y="30427"/>
                  </a:cubicBezTo>
                  <a:cubicBezTo>
                    <a:pt x="649" y="30845"/>
                    <a:pt x="628" y="31159"/>
                    <a:pt x="565" y="31369"/>
                  </a:cubicBezTo>
                  <a:cubicBezTo>
                    <a:pt x="544" y="31473"/>
                    <a:pt x="544" y="31557"/>
                    <a:pt x="544" y="31620"/>
                  </a:cubicBezTo>
                  <a:cubicBezTo>
                    <a:pt x="544" y="31662"/>
                    <a:pt x="523" y="31682"/>
                    <a:pt x="523" y="31682"/>
                  </a:cubicBezTo>
                  <a:cubicBezTo>
                    <a:pt x="461" y="32038"/>
                    <a:pt x="419" y="32352"/>
                    <a:pt x="356" y="32603"/>
                  </a:cubicBezTo>
                  <a:cubicBezTo>
                    <a:pt x="314" y="32875"/>
                    <a:pt x="251" y="33105"/>
                    <a:pt x="230" y="33294"/>
                  </a:cubicBezTo>
                  <a:cubicBezTo>
                    <a:pt x="230" y="33314"/>
                    <a:pt x="230" y="33335"/>
                    <a:pt x="209" y="33356"/>
                  </a:cubicBezTo>
                  <a:cubicBezTo>
                    <a:pt x="209" y="33398"/>
                    <a:pt x="209" y="33398"/>
                    <a:pt x="189" y="33419"/>
                  </a:cubicBezTo>
                  <a:cubicBezTo>
                    <a:pt x="189" y="33461"/>
                    <a:pt x="147" y="33503"/>
                    <a:pt x="147" y="33524"/>
                  </a:cubicBezTo>
                  <a:cubicBezTo>
                    <a:pt x="147" y="33545"/>
                    <a:pt x="126" y="33607"/>
                    <a:pt x="126" y="33628"/>
                  </a:cubicBezTo>
                  <a:cubicBezTo>
                    <a:pt x="126" y="33649"/>
                    <a:pt x="105" y="33670"/>
                    <a:pt x="105" y="33733"/>
                  </a:cubicBezTo>
                  <a:cubicBezTo>
                    <a:pt x="105" y="33754"/>
                    <a:pt x="105" y="33754"/>
                    <a:pt x="84" y="33775"/>
                  </a:cubicBezTo>
                  <a:cubicBezTo>
                    <a:pt x="84" y="33817"/>
                    <a:pt x="84" y="33817"/>
                    <a:pt x="42" y="33838"/>
                  </a:cubicBezTo>
                  <a:cubicBezTo>
                    <a:pt x="42" y="33858"/>
                    <a:pt x="21" y="33879"/>
                    <a:pt x="21" y="33921"/>
                  </a:cubicBezTo>
                  <a:cubicBezTo>
                    <a:pt x="21" y="33963"/>
                    <a:pt x="0" y="34026"/>
                    <a:pt x="21" y="34068"/>
                  </a:cubicBezTo>
                  <a:cubicBezTo>
                    <a:pt x="42" y="34172"/>
                    <a:pt x="147" y="34256"/>
                    <a:pt x="335" y="34277"/>
                  </a:cubicBezTo>
                  <a:cubicBezTo>
                    <a:pt x="523" y="34277"/>
                    <a:pt x="816" y="34193"/>
                    <a:pt x="1046" y="33984"/>
                  </a:cubicBezTo>
                  <a:cubicBezTo>
                    <a:pt x="1297" y="33775"/>
                    <a:pt x="1507" y="33503"/>
                    <a:pt x="1674" y="33147"/>
                  </a:cubicBezTo>
                  <a:cubicBezTo>
                    <a:pt x="1821" y="32812"/>
                    <a:pt x="1967" y="32457"/>
                    <a:pt x="2009" y="32059"/>
                  </a:cubicBezTo>
                  <a:lnTo>
                    <a:pt x="2009" y="32059"/>
                  </a:lnTo>
                  <a:cubicBezTo>
                    <a:pt x="1996" y="32063"/>
                    <a:pt x="1986" y="32065"/>
                    <a:pt x="1978" y="32065"/>
                  </a:cubicBezTo>
                  <a:cubicBezTo>
                    <a:pt x="1946" y="32065"/>
                    <a:pt x="1946" y="32038"/>
                    <a:pt x="1946" y="32038"/>
                  </a:cubicBezTo>
                  <a:cubicBezTo>
                    <a:pt x="1946" y="32038"/>
                    <a:pt x="1946" y="32017"/>
                    <a:pt x="1988" y="31934"/>
                  </a:cubicBezTo>
                  <a:cubicBezTo>
                    <a:pt x="1988" y="31871"/>
                    <a:pt x="2009" y="31766"/>
                    <a:pt x="2030" y="31641"/>
                  </a:cubicBezTo>
                  <a:cubicBezTo>
                    <a:pt x="2051" y="31410"/>
                    <a:pt x="2113" y="31034"/>
                    <a:pt x="2134" y="30594"/>
                  </a:cubicBezTo>
                  <a:cubicBezTo>
                    <a:pt x="2155" y="30155"/>
                    <a:pt x="2197" y="29632"/>
                    <a:pt x="2197" y="29004"/>
                  </a:cubicBezTo>
                  <a:cubicBezTo>
                    <a:pt x="2197" y="28397"/>
                    <a:pt x="2155" y="27728"/>
                    <a:pt x="2134" y="26996"/>
                  </a:cubicBezTo>
                  <a:lnTo>
                    <a:pt x="2134" y="26724"/>
                  </a:lnTo>
                  <a:lnTo>
                    <a:pt x="2134" y="26472"/>
                  </a:lnTo>
                  <a:cubicBezTo>
                    <a:pt x="2134" y="26284"/>
                    <a:pt x="2134" y="26075"/>
                    <a:pt x="2155" y="25887"/>
                  </a:cubicBezTo>
                  <a:cubicBezTo>
                    <a:pt x="2155" y="25489"/>
                    <a:pt x="2197" y="25112"/>
                    <a:pt x="2197" y="24694"/>
                  </a:cubicBezTo>
                  <a:cubicBezTo>
                    <a:pt x="2218" y="23857"/>
                    <a:pt x="2239" y="22957"/>
                    <a:pt x="2260" y="22037"/>
                  </a:cubicBezTo>
                  <a:cubicBezTo>
                    <a:pt x="2260" y="21597"/>
                    <a:pt x="2260" y="21137"/>
                    <a:pt x="2302" y="20656"/>
                  </a:cubicBezTo>
                  <a:lnTo>
                    <a:pt x="2302" y="19944"/>
                  </a:lnTo>
                  <a:lnTo>
                    <a:pt x="2302" y="19212"/>
                  </a:lnTo>
                  <a:cubicBezTo>
                    <a:pt x="2302" y="18731"/>
                    <a:pt x="2260" y="18249"/>
                    <a:pt x="2260" y="17747"/>
                  </a:cubicBezTo>
                  <a:cubicBezTo>
                    <a:pt x="2260" y="17517"/>
                    <a:pt x="2260" y="17266"/>
                    <a:pt x="2239" y="17015"/>
                  </a:cubicBezTo>
                  <a:cubicBezTo>
                    <a:pt x="2239" y="16785"/>
                    <a:pt x="2197" y="16534"/>
                    <a:pt x="2197" y="16283"/>
                  </a:cubicBezTo>
                  <a:cubicBezTo>
                    <a:pt x="2093" y="15299"/>
                    <a:pt x="1988" y="14337"/>
                    <a:pt x="1883" y="13395"/>
                  </a:cubicBezTo>
                  <a:cubicBezTo>
                    <a:pt x="1779" y="12454"/>
                    <a:pt x="1674" y="11512"/>
                    <a:pt x="1569" y="10591"/>
                  </a:cubicBezTo>
                  <a:cubicBezTo>
                    <a:pt x="1360" y="8792"/>
                    <a:pt x="1193" y="7076"/>
                    <a:pt x="1151" y="5653"/>
                  </a:cubicBezTo>
                  <a:cubicBezTo>
                    <a:pt x="1067" y="4210"/>
                    <a:pt x="1088" y="2996"/>
                    <a:pt x="1130" y="2138"/>
                  </a:cubicBezTo>
                  <a:cubicBezTo>
                    <a:pt x="1151" y="1720"/>
                    <a:pt x="1172" y="1385"/>
                    <a:pt x="1172" y="1176"/>
                  </a:cubicBezTo>
                  <a:cubicBezTo>
                    <a:pt x="1172" y="1071"/>
                    <a:pt x="1193" y="967"/>
                    <a:pt x="1193" y="904"/>
                  </a:cubicBezTo>
                  <a:lnTo>
                    <a:pt x="1193" y="841"/>
                  </a:lnTo>
                  <a:cubicBezTo>
                    <a:pt x="1252" y="364"/>
                    <a:pt x="1161" y="1"/>
                    <a:pt x="1044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 flipH="1">
              <a:off x="5617895" y="2688773"/>
              <a:ext cx="124051" cy="335008"/>
            </a:xfrm>
            <a:custGeom>
              <a:avLst/>
              <a:gdLst/>
              <a:ahLst/>
              <a:cxnLst/>
              <a:rect l="l" t="t" r="r" b="b"/>
              <a:pathLst>
                <a:path w="3433" h="9271" extrusionOk="0">
                  <a:moveTo>
                    <a:pt x="3328" y="1"/>
                  </a:moveTo>
                  <a:cubicBezTo>
                    <a:pt x="3286" y="1"/>
                    <a:pt x="3202" y="64"/>
                    <a:pt x="3181" y="168"/>
                  </a:cubicBezTo>
                  <a:cubicBezTo>
                    <a:pt x="3181" y="168"/>
                    <a:pt x="3118" y="315"/>
                    <a:pt x="3076" y="545"/>
                  </a:cubicBezTo>
                  <a:cubicBezTo>
                    <a:pt x="2993" y="775"/>
                    <a:pt x="2888" y="1089"/>
                    <a:pt x="2721" y="1466"/>
                  </a:cubicBezTo>
                  <a:cubicBezTo>
                    <a:pt x="2574" y="1821"/>
                    <a:pt x="2386" y="2261"/>
                    <a:pt x="2177" y="2742"/>
                  </a:cubicBezTo>
                  <a:cubicBezTo>
                    <a:pt x="1967" y="3202"/>
                    <a:pt x="1737" y="3704"/>
                    <a:pt x="1507" y="4207"/>
                  </a:cubicBezTo>
                  <a:cubicBezTo>
                    <a:pt x="1256" y="4709"/>
                    <a:pt x="1068" y="5190"/>
                    <a:pt x="859" y="5692"/>
                  </a:cubicBezTo>
                  <a:cubicBezTo>
                    <a:pt x="733" y="5922"/>
                    <a:pt x="670" y="6173"/>
                    <a:pt x="587" y="6404"/>
                  </a:cubicBezTo>
                  <a:cubicBezTo>
                    <a:pt x="545" y="6508"/>
                    <a:pt x="503" y="6634"/>
                    <a:pt x="482" y="6738"/>
                  </a:cubicBezTo>
                  <a:cubicBezTo>
                    <a:pt x="461" y="6843"/>
                    <a:pt x="440" y="6948"/>
                    <a:pt x="377" y="7052"/>
                  </a:cubicBezTo>
                  <a:cubicBezTo>
                    <a:pt x="356" y="7157"/>
                    <a:pt x="335" y="7261"/>
                    <a:pt x="294" y="7345"/>
                  </a:cubicBezTo>
                  <a:cubicBezTo>
                    <a:pt x="273" y="7450"/>
                    <a:pt x="252" y="7533"/>
                    <a:pt x="210" y="7596"/>
                  </a:cubicBezTo>
                  <a:cubicBezTo>
                    <a:pt x="189" y="7764"/>
                    <a:pt x="147" y="7910"/>
                    <a:pt x="105" y="8036"/>
                  </a:cubicBezTo>
                  <a:cubicBezTo>
                    <a:pt x="63" y="8287"/>
                    <a:pt x="43" y="8433"/>
                    <a:pt x="43" y="8433"/>
                  </a:cubicBezTo>
                  <a:cubicBezTo>
                    <a:pt x="43" y="8496"/>
                    <a:pt x="1" y="8538"/>
                    <a:pt x="1" y="8601"/>
                  </a:cubicBezTo>
                  <a:lnTo>
                    <a:pt x="1" y="8747"/>
                  </a:lnTo>
                  <a:cubicBezTo>
                    <a:pt x="1" y="8852"/>
                    <a:pt x="43" y="8935"/>
                    <a:pt x="63" y="9019"/>
                  </a:cubicBezTo>
                  <a:cubicBezTo>
                    <a:pt x="105" y="9166"/>
                    <a:pt x="189" y="9249"/>
                    <a:pt x="315" y="9270"/>
                  </a:cubicBezTo>
                  <a:cubicBezTo>
                    <a:pt x="419" y="9270"/>
                    <a:pt x="524" y="9228"/>
                    <a:pt x="607" y="9082"/>
                  </a:cubicBezTo>
                  <a:cubicBezTo>
                    <a:pt x="670" y="9040"/>
                    <a:pt x="691" y="8956"/>
                    <a:pt x="712" y="8873"/>
                  </a:cubicBezTo>
                  <a:cubicBezTo>
                    <a:pt x="733" y="8831"/>
                    <a:pt x="733" y="8810"/>
                    <a:pt x="733" y="8747"/>
                  </a:cubicBezTo>
                  <a:cubicBezTo>
                    <a:pt x="796" y="8705"/>
                    <a:pt x="817" y="8642"/>
                    <a:pt x="817" y="8559"/>
                  </a:cubicBezTo>
                  <a:cubicBezTo>
                    <a:pt x="817" y="8559"/>
                    <a:pt x="859" y="8433"/>
                    <a:pt x="879" y="8203"/>
                  </a:cubicBezTo>
                  <a:cubicBezTo>
                    <a:pt x="900" y="8098"/>
                    <a:pt x="921" y="7931"/>
                    <a:pt x="963" y="7785"/>
                  </a:cubicBezTo>
                  <a:cubicBezTo>
                    <a:pt x="984" y="7701"/>
                    <a:pt x="984" y="7638"/>
                    <a:pt x="1005" y="7513"/>
                  </a:cubicBezTo>
                  <a:cubicBezTo>
                    <a:pt x="1026" y="7450"/>
                    <a:pt x="1047" y="7345"/>
                    <a:pt x="1089" y="7241"/>
                  </a:cubicBezTo>
                  <a:lnTo>
                    <a:pt x="1172" y="6927"/>
                  </a:lnTo>
                  <a:cubicBezTo>
                    <a:pt x="1193" y="6822"/>
                    <a:pt x="1214" y="6717"/>
                    <a:pt x="1277" y="6613"/>
                  </a:cubicBezTo>
                  <a:cubicBezTo>
                    <a:pt x="1319" y="6404"/>
                    <a:pt x="1423" y="6153"/>
                    <a:pt x="1507" y="5922"/>
                  </a:cubicBezTo>
                  <a:cubicBezTo>
                    <a:pt x="1654" y="5462"/>
                    <a:pt x="1863" y="4939"/>
                    <a:pt x="2051" y="4437"/>
                  </a:cubicBezTo>
                  <a:cubicBezTo>
                    <a:pt x="2260" y="3935"/>
                    <a:pt x="2449" y="3412"/>
                    <a:pt x="2637" y="2930"/>
                  </a:cubicBezTo>
                  <a:cubicBezTo>
                    <a:pt x="2804" y="2428"/>
                    <a:pt x="2972" y="1989"/>
                    <a:pt x="3076" y="1591"/>
                  </a:cubicBezTo>
                  <a:cubicBezTo>
                    <a:pt x="3202" y="1194"/>
                    <a:pt x="3286" y="859"/>
                    <a:pt x="3328" y="629"/>
                  </a:cubicBezTo>
                  <a:cubicBezTo>
                    <a:pt x="3390" y="378"/>
                    <a:pt x="3411" y="252"/>
                    <a:pt x="3411" y="252"/>
                  </a:cubicBezTo>
                  <a:cubicBezTo>
                    <a:pt x="3432" y="127"/>
                    <a:pt x="3411" y="1"/>
                    <a:pt x="3328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 flipH="1">
              <a:off x="5732840" y="2685485"/>
              <a:ext cx="108152" cy="211245"/>
            </a:xfrm>
            <a:custGeom>
              <a:avLst/>
              <a:gdLst/>
              <a:ahLst/>
              <a:cxnLst/>
              <a:rect l="l" t="t" r="r" b="b"/>
              <a:pathLst>
                <a:path w="2993" h="5846" extrusionOk="0">
                  <a:moveTo>
                    <a:pt x="120" y="1"/>
                  </a:moveTo>
                  <a:cubicBezTo>
                    <a:pt x="106" y="1"/>
                    <a:pt x="94" y="3"/>
                    <a:pt x="84" y="8"/>
                  </a:cubicBezTo>
                  <a:cubicBezTo>
                    <a:pt x="22" y="29"/>
                    <a:pt x="1" y="113"/>
                    <a:pt x="22" y="197"/>
                  </a:cubicBezTo>
                  <a:cubicBezTo>
                    <a:pt x="22" y="197"/>
                    <a:pt x="63" y="259"/>
                    <a:pt x="126" y="427"/>
                  </a:cubicBezTo>
                  <a:cubicBezTo>
                    <a:pt x="189" y="573"/>
                    <a:pt x="294" y="782"/>
                    <a:pt x="398" y="1034"/>
                  </a:cubicBezTo>
                  <a:cubicBezTo>
                    <a:pt x="503" y="1264"/>
                    <a:pt x="649" y="1557"/>
                    <a:pt x="817" y="1870"/>
                  </a:cubicBezTo>
                  <a:lnTo>
                    <a:pt x="1277" y="2812"/>
                  </a:lnTo>
                  <a:cubicBezTo>
                    <a:pt x="1444" y="3126"/>
                    <a:pt x="1591" y="3461"/>
                    <a:pt x="1695" y="3754"/>
                  </a:cubicBezTo>
                  <a:cubicBezTo>
                    <a:pt x="1758" y="3900"/>
                    <a:pt x="1842" y="4026"/>
                    <a:pt x="1884" y="4193"/>
                  </a:cubicBezTo>
                  <a:cubicBezTo>
                    <a:pt x="1947" y="4319"/>
                    <a:pt x="1988" y="4444"/>
                    <a:pt x="2009" y="4591"/>
                  </a:cubicBezTo>
                  <a:cubicBezTo>
                    <a:pt x="2051" y="4716"/>
                    <a:pt x="2072" y="4821"/>
                    <a:pt x="2114" y="4925"/>
                  </a:cubicBezTo>
                  <a:cubicBezTo>
                    <a:pt x="2156" y="5030"/>
                    <a:pt x="2156" y="5114"/>
                    <a:pt x="2177" y="5176"/>
                  </a:cubicBezTo>
                  <a:cubicBezTo>
                    <a:pt x="2198" y="5260"/>
                    <a:pt x="2198" y="5323"/>
                    <a:pt x="2198" y="5344"/>
                  </a:cubicBezTo>
                  <a:lnTo>
                    <a:pt x="2198" y="5386"/>
                  </a:lnTo>
                  <a:cubicBezTo>
                    <a:pt x="2198" y="5448"/>
                    <a:pt x="2219" y="5490"/>
                    <a:pt x="2260" y="5553"/>
                  </a:cubicBezTo>
                  <a:cubicBezTo>
                    <a:pt x="2281" y="5595"/>
                    <a:pt x="2302" y="5658"/>
                    <a:pt x="2323" y="5679"/>
                  </a:cubicBezTo>
                  <a:cubicBezTo>
                    <a:pt x="2407" y="5762"/>
                    <a:pt x="2491" y="5804"/>
                    <a:pt x="2616" y="5846"/>
                  </a:cubicBezTo>
                  <a:cubicBezTo>
                    <a:pt x="2721" y="5846"/>
                    <a:pt x="2825" y="5783"/>
                    <a:pt x="2909" y="5699"/>
                  </a:cubicBezTo>
                  <a:cubicBezTo>
                    <a:pt x="2930" y="5658"/>
                    <a:pt x="2951" y="5595"/>
                    <a:pt x="2993" y="5532"/>
                  </a:cubicBezTo>
                  <a:cubicBezTo>
                    <a:pt x="2951" y="5469"/>
                    <a:pt x="2951" y="5386"/>
                    <a:pt x="2951" y="5323"/>
                  </a:cubicBezTo>
                  <a:lnTo>
                    <a:pt x="2951" y="5239"/>
                  </a:lnTo>
                  <a:cubicBezTo>
                    <a:pt x="2951" y="5176"/>
                    <a:pt x="2930" y="5135"/>
                    <a:pt x="2930" y="5030"/>
                  </a:cubicBezTo>
                  <a:cubicBezTo>
                    <a:pt x="2909" y="4946"/>
                    <a:pt x="2888" y="4842"/>
                    <a:pt x="2846" y="4716"/>
                  </a:cubicBezTo>
                  <a:cubicBezTo>
                    <a:pt x="2825" y="4611"/>
                    <a:pt x="2784" y="4486"/>
                    <a:pt x="2721" y="4339"/>
                  </a:cubicBezTo>
                  <a:cubicBezTo>
                    <a:pt x="2679" y="4214"/>
                    <a:pt x="2616" y="4067"/>
                    <a:pt x="2553" y="3921"/>
                  </a:cubicBezTo>
                  <a:cubicBezTo>
                    <a:pt x="2470" y="3775"/>
                    <a:pt x="2407" y="3607"/>
                    <a:pt x="2323" y="3482"/>
                  </a:cubicBezTo>
                  <a:cubicBezTo>
                    <a:pt x="2177" y="3168"/>
                    <a:pt x="1988" y="2854"/>
                    <a:pt x="1800" y="2540"/>
                  </a:cubicBezTo>
                  <a:cubicBezTo>
                    <a:pt x="1633" y="2226"/>
                    <a:pt x="1423" y="1912"/>
                    <a:pt x="1235" y="1619"/>
                  </a:cubicBezTo>
                  <a:cubicBezTo>
                    <a:pt x="1047" y="1347"/>
                    <a:pt x="859" y="1075"/>
                    <a:pt x="733" y="845"/>
                  </a:cubicBezTo>
                  <a:cubicBezTo>
                    <a:pt x="607" y="615"/>
                    <a:pt x="482" y="427"/>
                    <a:pt x="398" y="301"/>
                  </a:cubicBezTo>
                  <a:cubicBezTo>
                    <a:pt x="315" y="155"/>
                    <a:pt x="273" y="92"/>
                    <a:pt x="273" y="92"/>
                  </a:cubicBezTo>
                  <a:cubicBezTo>
                    <a:pt x="225" y="28"/>
                    <a:pt x="165" y="1"/>
                    <a:pt x="120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 flipH="1">
              <a:off x="5706353" y="3081812"/>
              <a:ext cx="351630" cy="324203"/>
            </a:xfrm>
            <a:custGeom>
              <a:avLst/>
              <a:gdLst/>
              <a:ahLst/>
              <a:cxnLst/>
              <a:rect l="l" t="t" r="r" b="b"/>
              <a:pathLst>
                <a:path w="9731" h="8972" extrusionOk="0">
                  <a:moveTo>
                    <a:pt x="68" y="0"/>
                  </a:moveTo>
                  <a:cubicBezTo>
                    <a:pt x="44" y="0"/>
                    <a:pt x="27" y="8"/>
                    <a:pt x="22" y="25"/>
                  </a:cubicBezTo>
                  <a:cubicBezTo>
                    <a:pt x="1" y="67"/>
                    <a:pt x="42" y="193"/>
                    <a:pt x="147" y="339"/>
                  </a:cubicBezTo>
                  <a:cubicBezTo>
                    <a:pt x="147" y="339"/>
                    <a:pt x="294" y="465"/>
                    <a:pt x="524" y="674"/>
                  </a:cubicBezTo>
                  <a:cubicBezTo>
                    <a:pt x="754" y="883"/>
                    <a:pt x="1089" y="1197"/>
                    <a:pt x="1549" y="1574"/>
                  </a:cubicBezTo>
                  <a:cubicBezTo>
                    <a:pt x="1967" y="1929"/>
                    <a:pt x="2449" y="2348"/>
                    <a:pt x="2972" y="2787"/>
                  </a:cubicBezTo>
                  <a:cubicBezTo>
                    <a:pt x="3495" y="3226"/>
                    <a:pt x="4081" y="3708"/>
                    <a:pt x="4625" y="4210"/>
                  </a:cubicBezTo>
                  <a:cubicBezTo>
                    <a:pt x="5169" y="4670"/>
                    <a:pt x="5755" y="5172"/>
                    <a:pt x="6257" y="5654"/>
                  </a:cubicBezTo>
                  <a:cubicBezTo>
                    <a:pt x="6508" y="5884"/>
                    <a:pt x="6738" y="6093"/>
                    <a:pt x="6989" y="6323"/>
                  </a:cubicBezTo>
                  <a:cubicBezTo>
                    <a:pt x="7219" y="6532"/>
                    <a:pt x="7428" y="6742"/>
                    <a:pt x="7617" y="6930"/>
                  </a:cubicBezTo>
                  <a:cubicBezTo>
                    <a:pt x="7993" y="7328"/>
                    <a:pt x="8286" y="7641"/>
                    <a:pt x="8496" y="7872"/>
                  </a:cubicBezTo>
                  <a:cubicBezTo>
                    <a:pt x="8705" y="8102"/>
                    <a:pt x="8789" y="8227"/>
                    <a:pt x="8789" y="8227"/>
                  </a:cubicBezTo>
                  <a:cubicBezTo>
                    <a:pt x="8935" y="8436"/>
                    <a:pt x="9081" y="8604"/>
                    <a:pt x="9144" y="8708"/>
                  </a:cubicBezTo>
                  <a:lnTo>
                    <a:pt x="9249" y="8813"/>
                  </a:lnTo>
                  <a:cubicBezTo>
                    <a:pt x="9291" y="8855"/>
                    <a:pt x="9312" y="8918"/>
                    <a:pt x="9353" y="8939"/>
                  </a:cubicBezTo>
                  <a:cubicBezTo>
                    <a:pt x="9392" y="8951"/>
                    <a:pt x="9422" y="8972"/>
                    <a:pt x="9459" y="8972"/>
                  </a:cubicBezTo>
                  <a:cubicBezTo>
                    <a:pt x="9483" y="8972"/>
                    <a:pt x="9509" y="8963"/>
                    <a:pt x="9542" y="8939"/>
                  </a:cubicBezTo>
                  <a:cubicBezTo>
                    <a:pt x="9625" y="8897"/>
                    <a:pt x="9709" y="8792"/>
                    <a:pt x="9709" y="8625"/>
                  </a:cubicBezTo>
                  <a:cubicBezTo>
                    <a:pt x="9730" y="8499"/>
                    <a:pt x="9709" y="8332"/>
                    <a:pt x="9646" y="8206"/>
                  </a:cubicBezTo>
                  <a:cubicBezTo>
                    <a:pt x="9646" y="8081"/>
                    <a:pt x="9605" y="7955"/>
                    <a:pt x="9479" y="7788"/>
                  </a:cubicBezTo>
                  <a:cubicBezTo>
                    <a:pt x="9479" y="7788"/>
                    <a:pt x="9374" y="7641"/>
                    <a:pt x="9144" y="7369"/>
                  </a:cubicBezTo>
                  <a:cubicBezTo>
                    <a:pt x="8935" y="7118"/>
                    <a:pt x="8600" y="6763"/>
                    <a:pt x="8182" y="6386"/>
                  </a:cubicBezTo>
                  <a:cubicBezTo>
                    <a:pt x="7972" y="6198"/>
                    <a:pt x="7763" y="5988"/>
                    <a:pt x="7512" y="5779"/>
                  </a:cubicBezTo>
                  <a:cubicBezTo>
                    <a:pt x="7261" y="5570"/>
                    <a:pt x="7010" y="5340"/>
                    <a:pt x="6738" y="5131"/>
                  </a:cubicBezTo>
                  <a:cubicBezTo>
                    <a:pt x="6215" y="4670"/>
                    <a:pt x="5650" y="4210"/>
                    <a:pt x="5043" y="3729"/>
                  </a:cubicBezTo>
                  <a:cubicBezTo>
                    <a:pt x="4457" y="3268"/>
                    <a:pt x="3871" y="2808"/>
                    <a:pt x="3327" y="2390"/>
                  </a:cubicBezTo>
                  <a:cubicBezTo>
                    <a:pt x="2763" y="1992"/>
                    <a:pt x="2239" y="1594"/>
                    <a:pt x="1800" y="1239"/>
                  </a:cubicBezTo>
                  <a:cubicBezTo>
                    <a:pt x="1361" y="904"/>
                    <a:pt x="984" y="653"/>
                    <a:pt x="733" y="444"/>
                  </a:cubicBezTo>
                  <a:lnTo>
                    <a:pt x="335" y="130"/>
                  </a:lnTo>
                  <a:cubicBezTo>
                    <a:pt x="244" y="54"/>
                    <a:pt x="131" y="0"/>
                    <a:pt x="68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 flipH="1">
              <a:off x="5471223" y="3033572"/>
              <a:ext cx="238202" cy="242213"/>
            </a:xfrm>
            <a:custGeom>
              <a:avLst/>
              <a:gdLst/>
              <a:ahLst/>
              <a:cxnLst/>
              <a:rect l="l" t="t" r="r" b="b"/>
              <a:pathLst>
                <a:path w="6592" h="6703" extrusionOk="0">
                  <a:moveTo>
                    <a:pt x="6487" y="0"/>
                  </a:moveTo>
                  <a:cubicBezTo>
                    <a:pt x="6445" y="0"/>
                    <a:pt x="6340" y="42"/>
                    <a:pt x="6298" y="147"/>
                  </a:cubicBezTo>
                  <a:lnTo>
                    <a:pt x="6152" y="460"/>
                  </a:lnTo>
                  <a:cubicBezTo>
                    <a:pt x="6089" y="565"/>
                    <a:pt x="6026" y="670"/>
                    <a:pt x="5943" y="816"/>
                  </a:cubicBezTo>
                  <a:cubicBezTo>
                    <a:pt x="5880" y="879"/>
                    <a:pt x="5859" y="942"/>
                    <a:pt x="5817" y="1025"/>
                  </a:cubicBezTo>
                  <a:lnTo>
                    <a:pt x="5650" y="1256"/>
                  </a:lnTo>
                  <a:cubicBezTo>
                    <a:pt x="5608" y="1339"/>
                    <a:pt x="5545" y="1402"/>
                    <a:pt x="5461" y="1486"/>
                  </a:cubicBezTo>
                  <a:cubicBezTo>
                    <a:pt x="5420" y="1569"/>
                    <a:pt x="5336" y="1653"/>
                    <a:pt x="5252" y="1716"/>
                  </a:cubicBezTo>
                  <a:cubicBezTo>
                    <a:pt x="5189" y="1800"/>
                    <a:pt x="5127" y="1904"/>
                    <a:pt x="5043" y="1988"/>
                  </a:cubicBezTo>
                  <a:cubicBezTo>
                    <a:pt x="4959" y="2072"/>
                    <a:pt x="4897" y="2134"/>
                    <a:pt x="4813" y="2239"/>
                  </a:cubicBezTo>
                  <a:cubicBezTo>
                    <a:pt x="4729" y="2323"/>
                    <a:pt x="4625" y="2406"/>
                    <a:pt x="4541" y="2511"/>
                  </a:cubicBezTo>
                  <a:cubicBezTo>
                    <a:pt x="4436" y="2595"/>
                    <a:pt x="4373" y="2657"/>
                    <a:pt x="4269" y="2762"/>
                  </a:cubicBezTo>
                  <a:cubicBezTo>
                    <a:pt x="4080" y="2929"/>
                    <a:pt x="3871" y="3076"/>
                    <a:pt x="3662" y="3243"/>
                  </a:cubicBezTo>
                  <a:cubicBezTo>
                    <a:pt x="3244" y="3557"/>
                    <a:pt x="2825" y="3850"/>
                    <a:pt x="2428" y="4122"/>
                  </a:cubicBezTo>
                  <a:cubicBezTo>
                    <a:pt x="2218" y="4269"/>
                    <a:pt x="2051" y="4415"/>
                    <a:pt x="1863" y="4541"/>
                  </a:cubicBezTo>
                  <a:cubicBezTo>
                    <a:pt x="1758" y="4624"/>
                    <a:pt x="1674" y="4687"/>
                    <a:pt x="1591" y="4750"/>
                  </a:cubicBezTo>
                  <a:cubicBezTo>
                    <a:pt x="1528" y="4833"/>
                    <a:pt x="1444" y="4896"/>
                    <a:pt x="1360" y="4938"/>
                  </a:cubicBezTo>
                  <a:cubicBezTo>
                    <a:pt x="1277" y="5001"/>
                    <a:pt x="1214" y="5064"/>
                    <a:pt x="1130" y="5126"/>
                  </a:cubicBezTo>
                  <a:cubicBezTo>
                    <a:pt x="1047" y="5168"/>
                    <a:pt x="1005" y="5231"/>
                    <a:pt x="921" y="5273"/>
                  </a:cubicBezTo>
                  <a:cubicBezTo>
                    <a:pt x="775" y="5378"/>
                    <a:pt x="670" y="5461"/>
                    <a:pt x="607" y="5566"/>
                  </a:cubicBezTo>
                  <a:cubicBezTo>
                    <a:pt x="419" y="5733"/>
                    <a:pt x="335" y="5838"/>
                    <a:pt x="335" y="5838"/>
                  </a:cubicBezTo>
                  <a:lnTo>
                    <a:pt x="231" y="5942"/>
                  </a:lnTo>
                  <a:cubicBezTo>
                    <a:pt x="210" y="5984"/>
                    <a:pt x="189" y="6005"/>
                    <a:pt x="147" y="6068"/>
                  </a:cubicBezTo>
                  <a:cubicBezTo>
                    <a:pt x="105" y="6152"/>
                    <a:pt x="84" y="6214"/>
                    <a:pt x="42" y="6298"/>
                  </a:cubicBezTo>
                  <a:cubicBezTo>
                    <a:pt x="0" y="6466"/>
                    <a:pt x="21" y="6570"/>
                    <a:pt x="105" y="6633"/>
                  </a:cubicBezTo>
                  <a:cubicBezTo>
                    <a:pt x="154" y="6682"/>
                    <a:pt x="217" y="6702"/>
                    <a:pt x="287" y="6702"/>
                  </a:cubicBezTo>
                  <a:cubicBezTo>
                    <a:pt x="336" y="6702"/>
                    <a:pt x="388" y="6692"/>
                    <a:pt x="440" y="6675"/>
                  </a:cubicBezTo>
                  <a:cubicBezTo>
                    <a:pt x="523" y="6633"/>
                    <a:pt x="565" y="6612"/>
                    <a:pt x="649" y="6570"/>
                  </a:cubicBezTo>
                  <a:cubicBezTo>
                    <a:pt x="691" y="6570"/>
                    <a:pt x="754" y="6486"/>
                    <a:pt x="837" y="6403"/>
                  </a:cubicBezTo>
                  <a:cubicBezTo>
                    <a:pt x="837" y="6403"/>
                    <a:pt x="921" y="6319"/>
                    <a:pt x="1109" y="6173"/>
                  </a:cubicBezTo>
                  <a:cubicBezTo>
                    <a:pt x="1172" y="6089"/>
                    <a:pt x="1277" y="6005"/>
                    <a:pt x="1381" y="5901"/>
                  </a:cubicBezTo>
                  <a:cubicBezTo>
                    <a:pt x="1444" y="5859"/>
                    <a:pt x="1528" y="5796"/>
                    <a:pt x="1570" y="5754"/>
                  </a:cubicBezTo>
                  <a:cubicBezTo>
                    <a:pt x="1653" y="5691"/>
                    <a:pt x="1695" y="5650"/>
                    <a:pt x="1779" y="5566"/>
                  </a:cubicBezTo>
                  <a:cubicBezTo>
                    <a:pt x="1863" y="5524"/>
                    <a:pt x="1925" y="5440"/>
                    <a:pt x="2009" y="5378"/>
                  </a:cubicBezTo>
                  <a:cubicBezTo>
                    <a:pt x="2093" y="5315"/>
                    <a:pt x="2176" y="5252"/>
                    <a:pt x="2281" y="5168"/>
                  </a:cubicBezTo>
                  <a:cubicBezTo>
                    <a:pt x="2448" y="5043"/>
                    <a:pt x="2637" y="4896"/>
                    <a:pt x="2825" y="4729"/>
                  </a:cubicBezTo>
                  <a:cubicBezTo>
                    <a:pt x="3223" y="4415"/>
                    <a:pt x="3641" y="4101"/>
                    <a:pt x="4018" y="3745"/>
                  </a:cubicBezTo>
                  <a:cubicBezTo>
                    <a:pt x="4248" y="3557"/>
                    <a:pt x="4415" y="3369"/>
                    <a:pt x="4625" y="3181"/>
                  </a:cubicBezTo>
                  <a:cubicBezTo>
                    <a:pt x="4729" y="3118"/>
                    <a:pt x="4813" y="3013"/>
                    <a:pt x="4917" y="2909"/>
                  </a:cubicBezTo>
                  <a:cubicBezTo>
                    <a:pt x="5001" y="2804"/>
                    <a:pt x="5106" y="2720"/>
                    <a:pt x="5189" y="2616"/>
                  </a:cubicBezTo>
                  <a:cubicBezTo>
                    <a:pt x="5252" y="2511"/>
                    <a:pt x="5336" y="2427"/>
                    <a:pt x="5420" y="2323"/>
                  </a:cubicBezTo>
                  <a:cubicBezTo>
                    <a:pt x="5503" y="2239"/>
                    <a:pt x="5545" y="2134"/>
                    <a:pt x="5629" y="2030"/>
                  </a:cubicBezTo>
                  <a:cubicBezTo>
                    <a:pt x="5713" y="1925"/>
                    <a:pt x="5754" y="1862"/>
                    <a:pt x="5817" y="1758"/>
                  </a:cubicBezTo>
                  <a:cubicBezTo>
                    <a:pt x="5859" y="1653"/>
                    <a:pt x="5922" y="1569"/>
                    <a:pt x="5964" y="1486"/>
                  </a:cubicBezTo>
                  <a:cubicBezTo>
                    <a:pt x="6005" y="1402"/>
                    <a:pt x="6068" y="1297"/>
                    <a:pt x="6110" y="1235"/>
                  </a:cubicBezTo>
                  <a:cubicBezTo>
                    <a:pt x="6173" y="1151"/>
                    <a:pt x="6194" y="1067"/>
                    <a:pt x="6236" y="984"/>
                  </a:cubicBezTo>
                  <a:cubicBezTo>
                    <a:pt x="6298" y="837"/>
                    <a:pt x="6361" y="712"/>
                    <a:pt x="6403" y="607"/>
                  </a:cubicBezTo>
                  <a:cubicBezTo>
                    <a:pt x="6487" y="398"/>
                    <a:pt x="6529" y="251"/>
                    <a:pt x="6529" y="251"/>
                  </a:cubicBezTo>
                  <a:cubicBezTo>
                    <a:pt x="6591" y="126"/>
                    <a:pt x="6570" y="21"/>
                    <a:pt x="648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 flipH="1">
              <a:off x="5822057" y="3151011"/>
              <a:ext cx="272964" cy="132579"/>
            </a:xfrm>
            <a:custGeom>
              <a:avLst/>
              <a:gdLst/>
              <a:ahLst/>
              <a:cxnLst/>
              <a:rect l="l" t="t" r="r" b="b"/>
              <a:pathLst>
                <a:path w="7554" h="3669" extrusionOk="0">
                  <a:moveTo>
                    <a:pt x="47" y="0"/>
                  </a:moveTo>
                  <a:cubicBezTo>
                    <a:pt x="18" y="0"/>
                    <a:pt x="0" y="6"/>
                    <a:pt x="0" y="14"/>
                  </a:cubicBezTo>
                  <a:cubicBezTo>
                    <a:pt x="0" y="35"/>
                    <a:pt x="63" y="98"/>
                    <a:pt x="168" y="140"/>
                  </a:cubicBezTo>
                  <a:cubicBezTo>
                    <a:pt x="168" y="140"/>
                    <a:pt x="272" y="203"/>
                    <a:pt x="440" y="307"/>
                  </a:cubicBezTo>
                  <a:cubicBezTo>
                    <a:pt x="628" y="391"/>
                    <a:pt x="900" y="537"/>
                    <a:pt x="1235" y="663"/>
                  </a:cubicBezTo>
                  <a:cubicBezTo>
                    <a:pt x="1549" y="830"/>
                    <a:pt x="1946" y="977"/>
                    <a:pt x="2323" y="1144"/>
                  </a:cubicBezTo>
                  <a:cubicBezTo>
                    <a:pt x="2741" y="1291"/>
                    <a:pt x="3160" y="1479"/>
                    <a:pt x="3620" y="1667"/>
                  </a:cubicBezTo>
                  <a:cubicBezTo>
                    <a:pt x="4060" y="1855"/>
                    <a:pt x="4478" y="2023"/>
                    <a:pt x="4876" y="2211"/>
                  </a:cubicBezTo>
                  <a:cubicBezTo>
                    <a:pt x="5085" y="2316"/>
                    <a:pt x="5252" y="2400"/>
                    <a:pt x="5440" y="2504"/>
                  </a:cubicBezTo>
                  <a:cubicBezTo>
                    <a:pt x="5629" y="2588"/>
                    <a:pt x="5775" y="2692"/>
                    <a:pt x="5943" y="2755"/>
                  </a:cubicBezTo>
                  <a:cubicBezTo>
                    <a:pt x="6257" y="2923"/>
                    <a:pt x="6487" y="3069"/>
                    <a:pt x="6654" y="3216"/>
                  </a:cubicBezTo>
                  <a:cubicBezTo>
                    <a:pt x="6801" y="3320"/>
                    <a:pt x="6905" y="3383"/>
                    <a:pt x="6905" y="3383"/>
                  </a:cubicBezTo>
                  <a:cubicBezTo>
                    <a:pt x="7073" y="3488"/>
                    <a:pt x="7198" y="3571"/>
                    <a:pt x="7303" y="3634"/>
                  </a:cubicBezTo>
                  <a:cubicBezTo>
                    <a:pt x="7364" y="3659"/>
                    <a:pt x="7425" y="3669"/>
                    <a:pt x="7470" y="3669"/>
                  </a:cubicBezTo>
                  <a:cubicBezTo>
                    <a:pt x="7501" y="3669"/>
                    <a:pt x="7524" y="3664"/>
                    <a:pt x="7533" y="3655"/>
                  </a:cubicBezTo>
                  <a:cubicBezTo>
                    <a:pt x="7554" y="3592"/>
                    <a:pt x="7554" y="3529"/>
                    <a:pt x="7491" y="3446"/>
                  </a:cubicBezTo>
                  <a:cubicBezTo>
                    <a:pt x="7449" y="3383"/>
                    <a:pt x="7407" y="3341"/>
                    <a:pt x="7345" y="3278"/>
                  </a:cubicBezTo>
                  <a:lnTo>
                    <a:pt x="7282" y="3216"/>
                  </a:lnTo>
                  <a:lnTo>
                    <a:pt x="7114" y="3048"/>
                  </a:lnTo>
                  <a:cubicBezTo>
                    <a:pt x="7114" y="3048"/>
                    <a:pt x="7010" y="2964"/>
                    <a:pt x="6863" y="2860"/>
                  </a:cubicBezTo>
                  <a:cubicBezTo>
                    <a:pt x="6675" y="2755"/>
                    <a:pt x="6403" y="2609"/>
                    <a:pt x="6089" y="2420"/>
                  </a:cubicBezTo>
                  <a:cubicBezTo>
                    <a:pt x="5943" y="2337"/>
                    <a:pt x="5754" y="2232"/>
                    <a:pt x="5566" y="2169"/>
                  </a:cubicBezTo>
                  <a:cubicBezTo>
                    <a:pt x="5399" y="2065"/>
                    <a:pt x="5189" y="1981"/>
                    <a:pt x="5001" y="1897"/>
                  </a:cubicBezTo>
                  <a:cubicBezTo>
                    <a:pt x="4583" y="1709"/>
                    <a:pt x="4164" y="1563"/>
                    <a:pt x="3704" y="1374"/>
                  </a:cubicBezTo>
                  <a:cubicBezTo>
                    <a:pt x="3264" y="1228"/>
                    <a:pt x="2825" y="1060"/>
                    <a:pt x="2407" y="914"/>
                  </a:cubicBezTo>
                  <a:cubicBezTo>
                    <a:pt x="1988" y="747"/>
                    <a:pt x="1591" y="621"/>
                    <a:pt x="1277" y="495"/>
                  </a:cubicBezTo>
                  <a:cubicBezTo>
                    <a:pt x="942" y="349"/>
                    <a:pt x="691" y="244"/>
                    <a:pt x="503" y="182"/>
                  </a:cubicBezTo>
                  <a:cubicBezTo>
                    <a:pt x="314" y="98"/>
                    <a:pt x="210" y="35"/>
                    <a:pt x="210" y="35"/>
                  </a:cubicBezTo>
                  <a:cubicBezTo>
                    <a:pt x="148" y="11"/>
                    <a:pt x="87" y="0"/>
                    <a:pt x="4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 flipH="1">
              <a:off x="5896423" y="3022985"/>
              <a:ext cx="65549" cy="187721"/>
            </a:xfrm>
            <a:custGeom>
              <a:avLst/>
              <a:gdLst/>
              <a:ahLst/>
              <a:cxnLst/>
              <a:rect l="l" t="t" r="r" b="b"/>
              <a:pathLst>
                <a:path w="1814" h="5195" extrusionOk="0">
                  <a:moveTo>
                    <a:pt x="64" y="0"/>
                  </a:moveTo>
                  <a:cubicBezTo>
                    <a:pt x="43" y="0"/>
                    <a:pt x="1" y="84"/>
                    <a:pt x="1" y="126"/>
                  </a:cubicBezTo>
                  <a:cubicBezTo>
                    <a:pt x="1" y="126"/>
                    <a:pt x="1" y="209"/>
                    <a:pt x="43" y="335"/>
                  </a:cubicBezTo>
                  <a:cubicBezTo>
                    <a:pt x="64" y="481"/>
                    <a:pt x="64" y="691"/>
                    <a:pt x="85" y="921"/>
                  </a:cubicBezTo>
                  <a:cubicBezTo>
                    <a:pt x="106" y="1151"/>
                    <a:pt x="147" y="1423"/>
                    <a:pt x="210" y="1695"/>
                  </a:cubicBezTo>
                  <a:cubicBezTo>
                    <a:pt x="252" y="1862"/>
                    <a:pt x="273" y="1988"/>
                    <a:pt x="294" y="2155"/>
                  </a:cubicBezTo>
                  <a:cubicBezTo>
                    <a:pt x="315" y="2302"/>
                    <a:pt x="378" y="2469"/>
                    <a:pt x="398" y="2595"/>
                  </a:cubicBezTo>
                  <a:cubicBezTo>
                    <a:pt x="419" y="2741"/>
                    <a:pt x="482" y="2909"/>
                    <a:pt x="524" y="3034"/>
                  </a:cubicBezTo>
                  <a:cubicBezTo>
                    <a:pt x="587" y="3202"/>
                    <a:pt x="608" y="3327"/>
                    <a:pt x="670" y="3474"/>
                  </a:cubicBezTo>
                  <a:lnTo>
                    <a:pt x="817" y="3871"/>
                  </a:lnTo>
                  <a:cubicBezTo>
                    <a:pt x="838" y="3913"/>
                    <a:pt x="880" y="3997"/>
                    <a:pt x="901" y="4059"/>
                  </a:cubicBezTo>
                  <a:lnTo>
                    <a:pt x="984" y="4206"/>
                  </a:lnTo>
                  <a:cubicBezTo>
                    <a:pt x="1089" y="4415"/>
                    <a:pt x="1152" y="4603"/>
                    <a:pt x="1235" y="4729"/>
                  </a:cubicBezTo>
                  <a:cubicBezTo>
                    <a:pt x="1319" y="4854"/>
                    <a:pt x="1340" y="4917"/>
                    <a:pt x="1340" y="4917"/>
                  </a:cubicBezTo>
                  <a:cubicBezTo>
                    <a:pt x="1439" y="5082"/>
                    <a:pt x="1563" y="5195"/>
                    <a:pt x="1663" y="5195"/>
                  </a:cubicBezTo>
                  <a:cubicBezTo>
                    <a:pt x="1690" y="5195"/>
                    <a:pt x="1715" y="5186"/>
                    <a:pt x="1738" y="5168"/>
                  </a:cubicBezTo>
                  <a:cubicBezTo>
                    <a:pt x="1745" y="5172"/>
                    <a:pt x="1751" y="5174"/>
                    <a:pt x="1757" y="5174"/>
                  </a:cubicBezTo>
                  <a:cubicBezTo>
                    <a:pt x="1813" y="5174"/>
                    <a:pt x="1770" y="4983"/>
                    <a:pt x="1675" y="4792"/>
                  </a:cubicBezTo>
                  <a:cubicBezTo>
                    <a:pt x="1675" y="4792"/>
                    <a:pt x="1633" y="4729"/>
                    <a:pt x="1570" y="4603"/>
                  </a:cubicBezTo>
                  <a:cubicBezTo>
                    <a:pt x="1507" y="4499"/>
                    <a:pt x="1424" y="4310"/>
                    <a:pt x="1319" y="4101"/>
                  </a:cubicBezTo>
                  <a:lnTo>
                    <a:pt x="1235" y="3955"/>
                  </a:lnTo>
                  <a:cubicBezTo>
                    <a:pt x="1214" y="3892"/>
                    <a:pt x="1194" y="3850"/>
                    <a:pt x="1152" y="3766"/>
                  </a:cubicBezTo>
                  <a:cubicBezTo>
                    <a:pt x="1110" y="3641"/>
                    <a:pt x="1047" y="3536"/>
                    <a:pt x="1005" y="3411"/>
                  </a:cubicBezTo>
                  <a:cubicBezTo>
                    <a:pt x="942" y="3264"/>
                    <a:pt x="901" y="3139"/>
                    <a:pt x="838" y="2992"/>
                  </a:cubicBezTo>
                  <a:cubicBezTo>
                    <a:pt x="796" y="2846"/>
                    <a:pt x="733" y="2699"/>
                    <a:pt x="691" y="2532"/>
                  </a:cubicBezTo>
                  <a:cubicBezTo>
                    <a:pt x="629" y="2385"/>
                    <a:pt x="608" y="2260"/>
                    <a:pt x="566" y="2093"/>
                  </a:cubicBezTo>
                  <a:cubicBezTo>
                    <a:pt x="503" y="1946"/>
                    <a:pt x="482" y="1800"/>
                    <a:pt x="461" y="1674"/>
                  </a:cubicBezTo>
                  <a:cubicBezTo>
                    <a:pt x="378" y="1381"/>
                    <a:pt x="315" y="1130"/>
                    <a:pt x="273" y="900"/>
                  </a:cubicBezTo>
                  <a:cubicBezTo>
                    <a:pt x="210" y="649"/>
                    <a:pt x="189" y="481"/>
                    <a:pt x="168" y="335"/>
                  </a:cubicBezTo>
                  <a:cubicBezTo>
                    <a:pt x="147" y="209"/>
                    <a:pt x="147" y="126"/>
                    <a:pt x="147" y="126"/>
                  </a:cubicBezTo>
                  <a:cubicBezTo>
                    <a:pt x="106" y="63"/>
                    <a:pt x="85" y="0"/>
                    <a:pt x="64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 flipH="1">
              <a:off x="5534749" y="2994583"/>
              <a:ext cx="65043" cy="193539"/>
            </a:xfrm>
            <a:custGeom>
              <a:avLst/>
              <a:gdLst/>
              <a:ahLst/>
              <a:cxnLst/>
              <a:rect l="l" t="t" r="r" b="b"/>
              <a:pathLst>
                <a:path w="1800" h="5356" extrusionOk="0">
                  <a:moveTo>
                    <a:pt x="1769" y="1"/>
                  </a:moveTo>
                  <a:cubicBezTo>
                    <a:pt x="1766" y="1"/>
                    <a:pt x="1762" y="4"/>
                    <a:pt x="1758" y="12"/>
                  </a:cubicBezTo>
                  <a:cubicBezTo>
                    <a:pt x="1737" y="12"/>
                    <a:pt x="1695" y="54"/>
                    <a:pt x="1674" y="138"/>
                  </a:cubicBezTo>
                  <a:cubicBezTo>
                    <a:pt x="1674" y="138"/>
                    <a:pt x="1674" y="221"/>
                    <a:pt x="1653" y="347"/>
                  </a:cubicBezTo>
                  <a:cubicBezTo>
                    <a:pt x="1632" y="472"/>
                    <a:pt x="1591" y="682"/>
                    <a:pt x="1570" y="912"/>
                  </a:cubicBezTo>
                  <a:cubicBezTo>
                    <a:pt x="1549" y="1163"/>
                    <a:pt x="1486" y="1435"/>
                    <a:pt x="1444" y="1728"/>
                  </a:cubicBezTo>
                  <a:cubicBezTo>
                    <a:pt x="1381" y="2021"/>
                    <a:pt x="1298" y="2335"/>
                    <a:pt x="1235" y="2648"/>
                  </a:cubicBezTo>
                  <a:cubicBezTo>
                    <a:pt x="1151" y="2962"/>
                    <a:pt x="1067" y="3276"/>
                    <a:pt x="963" y="3527"/>
                  </a:cubicBezTo>
                  <a:lnTo>
                    <a:pt x="816" y="3925"/>
                  </a:lnTo>
                  <a:cubicBezTo>
                    <a:pt x="754" y="4050"/>
                    <a:pt x="712" y="4155"/>
                    <a:pt x="649" y="4260"/>
                  </a:cubicBezTo>
                  <a:cubicBezTo>
                    <a:pt x="544" y="4469"/>
                    <a:pt x="440" y="4636"/>
                    <a:pt x="356" y="4741"/>
                  </a:cubicBezTo>
                  <a:cubicBezTo>
                    <a:pt x="293" y="4845"/>
                    <a:pt x="230" y="4887"/>
                    <a:pt x="230" y="4887"/>
                  </a:cubicBezTo>
                  <a:cubicBezTo>
                    <a:pt x="210" y="4950"/>
                    <a:pt x="147" y="4971"/>
                    <a:pt x="126" y="4992"/>
                  </a:cubicBezTo>
                  <a:cubicBezTo>
                    <a:pt x="105" y="5034"/>
                    <a:pt x="84" y="5076"/>
                    <a:pt x="42" y="5096"/>
                  </a:cubicBezTo>
                  <a:cubicBezTo>
                    <a:pt x="0" y="5159"/>
                    <a:pt x="0" y="5243"/>
                    <a:pt x="21" y="5285"/>
                  </a:cubicBezTo>
                  <a:cubicBezTo>
                    <a:pt x="37" y="5332"/>
                    <a:pt x="76" y="5355"/>
                    <a:pt x="139" y="5355"/>
                  </a:cubicBezTo>
                  <a:cubicBezTo>
                    <a:pt x="160" y="5355"/>
                    <a:pt x="183" y="5353"/>
                    <a:pt x="210" y="5348"/>
                  </a:cubicBezTo>
                  <a:cubicBezTo>
                    <a:pt x="251" y="5348"/>
                    <a:pt x="314" y="5306"/>
                    <a:pt x="356" y="5285"/>
                  </a:cubicBezTo>
                  <a:cubicBezTo>
                    <a:pt x="419" y="5285"/>
                    <a:pt x="461" y="5264"/>
                    <a:pt x="523" y="5180"/>
                  </a:cubicBezTo>
                  <a:cubicBezTo>
                    <a:pt x="523" y="5180"/>
                    <a:pt x="586" y="5138"/>
                    <a:pt x="691" y="4992"/>
                  </a:cubicBezTo>
                  <a:cubicBezTo>
                    <a:pt x="754" y="4866"/>
                    <a:pt x="900" y="4678"/>
                    <a:pt x="984" y="4448"/>
                  </a:cubicBezTo>
                  <a:cubicBezTo>
                    <a:pt x="1046" y="4343"/>
                    <a:pt x="1109" y="4218"/>
                    <a:pt x="1151" y="4092"/>
                  </a:cubicBezTo>
                  <a:cubicBezTo>
                    <a:pt x="1193" y="3946"/>
                    <a:pt x="1256" y="3799"/>
                    <a:pt x="1277" y="3674"/>
                  </a:cubicBezTo>
                  <a:cubicBezTo>
                    <a:pt x="1360" y="3381"/>
                    <a:pt x="1444" y="3067"/>
                    <a:pt x="1507" y="2732"/>
                  </a:cubicBezTo>
                  <a:cubicBezTo>
                    <a:pt x="1570" y="2418"/>
                    <a:pt x="1632" y="2063"/>
                    <a:pt x="1674" y="1791"/>
                  </a:cubicBezTo>
                  <a:cubicBezTo>
                    <a:pt x="1716" y="1477"/>
                    <a:pt x="1758" y="1205"/>
                    <a:pt x="1758" y="954"/>
                  </a:cubicBezTo>
                  <a:cubicBezTo>
                    <a:pt x="1779" y="703"/>
                    <a:pt x="1779" y="493"/>
                    <a:pt x="1800" y="368"/>
                  </a:cubicBezTo>
                  <a:lnTo>
                    <a:pt x="1800" y="138"/>
                  </a:lnTo>
                  <a:cubicBezTo>
                    <a:pt x="1800" y="69"/>
                    <a:pt x="1786" y="1"/>
                    <a:pt x="1769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 flipH="1">
              <a:off x="5676108" y="3734445"/>
              <a:ext cx="269965" cy="134603"/>
            </a:xfrm>
            <a:custGeom>
              <a:avLst/>
              <a:gdLst/>
              <a:ahLst/>
              <a:cxnLst/>
              <a:rect l="l" t="t" r="r" b="b"/>
              <a:pathLst>
                <a:path w="7471" h="3725" extrusionOk="0">
                  <a:moveTo>
                    <a:pt x="3746" y="0"/>
                  </a:moveTo>
                  <a:cubicBezTo>
                    <a:pt x="1695" y="0"/>
                    <a:pt x="21" y="1674"/>
                    <a:pt x="0" y="3725"/>
                  </a:cubicBezTo>
                  <a:lnTo>
                    <a:pt x="7470" y="3725"/>
                  </a:lnTo>
                  <a:cubicBezTo>
                    <a:pt x="7470" y="1674"/>
                    <a:pt x="5817" y="0"/>
                    <a:pt x="3746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 flipH="1">
              <a:off x="5850784" y="3775277"/>
              <a:ext cx="188299" cy="94529"/>
            </a:xfrm>
            <a:custGeom>
              <a:avLst/>
              <a:gdLst/>
              <a:ahLst/>
              <a:cxnLst/>
              <a:rect l="l" t="t" r="r" b="b"/>
              <a:pathLst>
                <a:path w="5211" h="2616" extrusionOk="0">
                  <a:moveTo>
                    <a:pt x="2595" y="0"/>
                  </a:moveTo>
                  <a:cubicBezTo>
                    <a:pt x="1151" y="0"/>
                    <a:pt x="1" y="1151"/>
                    <a:pt x="1" y="2616"/>
                  </a:cubicBezTo>
                  <a:lnTo>
                    <a:pt x="5211" y="2616"/>
                  </a:lnTo>
                  <a:cubicBezTo>
                    <a:pt x="5211" y="1172"/>
                    <a:pt x="4018" y="0"/>
                    <a:pt x="2595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 flipH="1">
              <a:off x="5534749" y="3820626"/>
              <a:ext cx="96047" cy="48421"/>
            </a:xfrm>
            <a:custGeom>
              <a:avLst/>
              <a:gdLst/>
              <a:ahLst/>
              <a:cxnLst/>
              <a:rect l="l" t="t" r="r" b="b"/>
              <a:pathLst>
                <a:path w="2658" h="1340" extrusionOk="0">
                  <a:moveTo>
                    <a:pt x="1319" y="1"/>
                  </a:moveTo>
                  <a:cubicBezTo>
                    <a:pt x="607" y="1"/>
                    <a:pt x="0" y="607"/>
                    <a:pt x="0" y="1340"/>
                  </a:cubicBezTo>
                  <a:lnTo>
                    <a:pt x="2658" y="1340"/>
                  </a:lnTo>
                  <a:cubicBezTo>
                    <a:pt x="2658" y="607"/>
                    <a:pt x="2072" y="1"/>
                    <a:pt x="1319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 flipH="1">
              <a:off x="4576052" y="3537871"/>
              <a:ext cx="662355" cy="331177"/>
            </a:xfrm>
            <a:custGeom>
              <a:avLst/>
              <a:gdLst/>
              <a:ahLst/>
              <a:cxnLst/>
              <a:rect l="l" t="t" r="r" b="b"/>
              <a:pathLst>
                <a:path w="18330" h="9165" extrusionOk="0">
                  <a:moveTo>
                    <a:pt x="9165" y="0"/>
                  </a:moveTo>
                  <a:cubicBezTo>
                    <a:pt x="4102" y="0"/>
                    <a:pt x="1" y="4122"/>
                    <a:pt x="22" y="9165"/>
                  </a:cubicBezTo>
                  <a:lnTo>
                    <a:pt x="18330" y="9165"/>
                  </a:lnTo>
                  <a:cubicBezTo>
                    <a:pt x="18330" y="4122"/>
                    <a:pt x="14229" y="0"/>
                    <a:pt x="9165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 flipH="1">
              <a:off x="5006998" y="3637675"/>
              <a:ext cx="463504" cy="231372"/>
            </a:xfrm>
            <a:custGeom>
              <a:avLst/>
              <a:gdLst/>
              <a:ahLst/>
              <a:cxnLst/>
              <a:rect l="l" t="t" r="r" b="b"/>
              <a:pathLst>
                <a:path w="12827" h="6403" extrusionOk="0">
                  <a:moveTo>
                    <a:pt x="6424" y="0"/>
                  </a:moveTo>
                  <a:cubicBezTo>
                    <a:pt x="2888" y="0"/>
                    <a:pt x="0" y="2867"/>
                    <a:pt x="0" y="6403"/>
                  </a:cubicBezTo>
                  <a:lnTo>
                    <a:pt x="12826" y="6403"/>
                  </a:lnTo>
                  <a:cubicBezTo>
                    <a:pt x="12826" y="2867"/>
                    <a:pt x="9939" y="0"/>
                    <a:pt x="6424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 flipH="1">
              <a:off x="6180443" y="3457182"/>
              <a:ext cx="345559" cy="383139"/>
            </a:xfrm>
            <a:custGeom>
              <a:avLst/>
              <a:gdLst/>
              <a:ahLst/>
              <a:cxnLst/>
              <a:rect l="l" t="t" r="r" b="b"/>
              <a:pathLst>
                <a:path w="9563" h="10603" extrusionOk="0">
                  <a:moveTo>
                    <a:pt x="8686" y="1"/>
                  </a:moveTo>
                  <a:cubicBezTo>
                    <a:pt x="8311" y="1"/>
                    <a:pt x="7830" y="66"/>
                    <a:pt x="7324" y="245"/>
                  </a:cubicBezTo>
                  <a:cubicBezTo>
                    <a:pt x="6676" y="497"/>
                    <a:pt x="5964" y="873"/>
                    <a:pt x="5253" y="1396"/>
                  </a:cubicBezTo>
                  <a:cubicBezTo>
                    <a:pt x="4583" y="1919"/>
                    <a:pt x="3893" y="2547"/>
                    <a:pt x="3265" y="3238"/>
                  </a:cubicBezTo>
                  <a:cubicBezTo>
                    <a:pt x="2010" y="4618"/>
                    <a:pt x="1005" y="6188"/>
                    <a:pt x="440" y="7631"/>
                  </a:cubicBezTo>
                  <a:cubicBezTo>
                    <a:pt x="147" y="8364"/>
                    <a:pt x="22" y="9075"/>
                    <a:pt x="1" y="9640"/>
                  </a:cubicBezTo>
                  <a:cubicBezTo>
                    <a:pt x="1" y="9933"/>
                    <a:pt x="22" y="10163"/>
                    <a:pt x="43" y="10352"/>
                  </a:cubicBezTo>
                  <a:cubicBezTo>
                    <a:pt x="85" y="10498"/>
                    <a:pt x="105" y="10603"/>
                    <a:pt x="105" y="10603"/>
                  </a:cubicBezTo>
                  <a:lnTo>
                    <a:pt x="3286" y="9640"/>
                  </a:lnTo>
                  <a:lnTo>
                    <a:pt x="3265" y="9619"/>
                  </a:lnTo>
                  <a:cubicBezTo>
                    <a:pt x="3244" y="9577"/>
                    <a:pt x="3223" y="9536"/>
                    <a:pt x="3181" y="9452"/>
                  </a:cubicBezTo>
                  <a:cubicBezTo>
                    <a:pt x="3139" y="9284"/>
                    <a:pt x="3077" y="8908"/>
                    <a:pt x="3160" y="8364"/>
                  </a:cubicBezTo>
                  <a:cubicBezTo>
                    <a:pt x="3244" y="7841"/>
                    <a:pt x="3391" y="7150"/>
                    <a:pt x="3663" y="6439"/>
                  </a:cubicBezTo>
                  <a:cubicBezTo>
                    <a:pt x="3893" y="5748"/>
                    <a:pt x="4269" y="5016"/>
                    <a:pt x="4646" y="4284"/>
                  </a:cubicBezTo>
                  <a:cubicBezTo>
                    <a:pt x="5064" y="3572"/>
                    <a:pt x="5546" y="2903"/>
                    <a:pt x="6048" y="2296"/>
                  </a:cubicBezTo>
                  <a:cubicBezTo>
                    <a:pt x="6529" y="1710"/>
                    <a:pt x="7052" y="1208"/>
                    <a:pt x="7575" y="873"/>
                  </a:cubicBezTo>
                  <a:cubicBezTo>
                    <a:pt x="8077" y="559"/>
                    <a:pt x="8580" y="413"/>
                    <a:pt x="8935" y="350"/>
                  </a:cubicBezTo>
                  <a:cubicBezTo>
                    <a:pt x="9019" y="329"/>
                    <a:pt x="9103" y="329"/>
                    <a:pt x="9186" y="329"/>
                  </a:cubicBezTo>
                  <a:lnTo>
                    <a:pt x="9521" y="329"/>
                  </a:lnTo>
                  <a:lnTo>
                    <a:pt x="9563" y="141"/>
                  </a:lnTo>
                  <a:cubicBezTo>
                    <a:pt x="9563" y="141"/>
                    <a:pt x="9521" y="120"/>
                    <a:pt x="9417" y="99"/>
                  </a:cubicBezTo>
                  <a:cubicBezTo>
                    <a:pt x="9354" y="99"/>
                    <a:pt x="9312" y="78"/>
                    <a:pt x="9228" y="36"/>
                  </a:cubicBezTo>
                  <a:cubicBezTo>
                    <a:pt x="9165" y="36"/>
                    <a:pt x="9082" y="36"/>
                    <a:pt x="8977" y="15"/>
                  </a:cubicBezTo>
                  <a:cubicBezTo>
                    <a:pt x="8890" y="6"/>
                    <a:pt x="8792" y="1"/>
                    <a:pt x="8686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 flipH="1">
              <a:off x="5983073" y="3565659"/>
              <a:ext cx="524030" cy="251427"/>
            </a:xfrm>
            <a:custGeom>
              <a:avLst/>
              <a:gdLst/>
              <a:ahLst/>
              <a:cxnLst/>
              <a:rect l="l" t="t" r="r" b="b"/>
              <a:pathLst>
                <a:path w="14502" h="6958" extrusionOk="0">
                  <a:moveTo>
                    <a:pt x="3306" y="6866"/>
                  </a:moveTo>
                  <a:lnTo>
                    <a:pt x="3306" y="6866"/>
                  </a:lnTo>
                  <a:cubicBezTo>
                    <a:pt x="3307" y="6866"/>
                    <a:pt x="3307" y="6868"/>
                    <a:pt x="3307" y="6868"/>
                  </a:cubicBezTo>
                  <a:lnTo>
                    <a:pt x="3328" y="6868"/>
                  </a:lnTo>
                  <a:lnTo>
                    <a:pt x="3306" y="6866"/>
                  </a:lnTo>
                  <a:close/>
                  <a:moveTo>
                    <a:pt x="11722" y="0"/>
                  </a:moveTo>
                  <a:cubicBezTo>
                    <a:pt x="10306" y="0"/>
                    <a:pt x="8503" y="216"/>
                    <a:pt x="6717" y="696"/>
                  </a:cubicBezTo>
                  <a:lnTo>
                    <a:pt x="6550" y="759"/>
                  </a:lnTo>
                  <a:lnTo>
                    <a:pt x="6466" y="780"/>
                  </a:lnTo>
                  <a:lnTo>
                    <a:pt x="6362" y="800"/>
                  </a:lnTo>
                  <a:cubicBezTo>
                    <a:pt x="6173" y="884"/>
                    <a:pt x="6048" y="968"/>
                    <a:pt x="5922" y="1010"/>
                  </a:cubicBezTo>
                  <a:cubicBezTo>
                    <a:pt x="5650" y="1156"/>
                    <a:pt x="5420" y="1282"/>
                    <a:pt x="5211" y="1407"/>
                  </a:cubicBezTo>
                  <a:cubicBezTo>
                    <a:pt x="4772" y="1679"/>
                    <a:pt x="4374" y="1951"/>
                    <a:pt x="3976" y="2223"/>
                  </a:cubicBezTo>
                  <a:cubicBezTo>
                    <a:pt x="3223" y="2767"/>
                    <a:pt x="2533" y="3290"/>
                    <a:pt x="1947" y="3793"/>
                  </a:cubicBezTo>
                  <a:cubicBezTo>
                    <a:pt x="1340" y="4295"/>
                    <a:pt x="859" y="4734"/>
                    <a:pt x="482" y="5278"/>
                  </a:cubicBezTo>
                  <a:cubicBezTo>
                    <a:pt x="378" y="5445"/>
                    <a:pt x="273" y="5571"/>
                    <a:pt x="189" y="5801"/>
                  </a:cubicBezTo>
                  <a:cubicBezTo>
                    <a:pt x="127" y="5906"/>
                    <a:pt x="127" y="5969"/>
                    <a:pt x="106" y="6031"/>
                  </a:cubicBezTo>
                  <a:cubicBezTo>
                    <a:pt x="85" y="6115"/>
                    <a:pt x="64" y="6178"/>
                    <a:pt x="64" y="6220"/>
                  </a:cubicBezTo>
                  <a:cubicBezTo>
                    <a:pt x="22" y="6387"/>
                    <a:pt x="1" y="6450"/>
                    <a:pt x="1" y="6450"/>
                  </a:cubicBezTo>
                  <a:lnTo>
                    <a:pt x="2939" y="6819"/>
                  </a:lnTo>
                  <a:lnTo>
                    <a:pt x="2939" y="6819"/>
                  </a:lnTo>
                  <a:cubicBezTo>
                    <a:pt x="2950" y="6827"/>
                    <a:pt x="2958" y="6832"/>
                    <a:pt x="2952" y="6832"/>
                  </a:cubicBezTo>
                  <a:cubicBezTo>
                    <a:pt x="2949" y="6832"/>
                    <a:pt x="2943" y="6831"/>
                    <a:pt x="2930" y="6826"/>
                  </a:cubicBezTo>
                  <a:lnTo>
                    <a:pt x="2930" y="6826"/>
                  </a:lnTo>
                  <a:lnTo>
                    <a:pt x="2993" y="6847"/>
                  </a:lnTo>
                  <a:cubicBezTo>
                    <a:pt x="3035" y="6868"/>
                    <a:pt x="3119" y="6910"/>
                    <a:pt x="3160" y="6931"/>
                  </a:cubicBezTo>
                  <a:cubicBezTo>
                    <a:pt x="3202" y="6952"/>
                    <a:pt x="3218" y="6957"/>
                    <a:pt x="3223" y="6957"/>
                  </a:cubicBezTo>
                  <a:cubicBezTo>
                    <a:pt x="3228" y="6957"/>
                    <a:pt x="3223" y="6952"/>
                    <a:pt x="3223" y="6952"/>
                  </a:cubicBezTo>
                  <a:lnTo>
                    <a:pt x="3223" y="6942"/>
                  </a:lnTo>
                  <a:lnTo>
                    <a:pt x="3223" y="6942"/>
                  </a:lnTo>
                  <a:cubicBezTo>
                    <a:pt x="3230" y="6945"/>
                    <a:pt x="3237" y="6949"/>
                    <a:pt x="3244" y="6952"/>
                  </a:cubicBezTo>
                  <a:cubicBezTo>
                    <a:pt x="3244" y="6931"/>
                    <a:pt x="3265" y="6931"/>
                    <a:pt x="3265" y="6910"/>
                  </a:cubicBezTo>
                  <a:cubicBezTo>
                    <a:pt x="3288" y="6876"/>
                    <a:pt x="3298" y="6867"/>
                    <a:pt x="3303" y="6865"/>
                  </a:cubicBezTo>
                  <a:lnTo>
                    <a:pt x="3303" y="6865"/>
                  </a:lnTo>
                  <a:lnTo>
                    <a:pt x="3306" y="6866"/>
                  </a:lnTo>
                  <a:lnTo>
                    <a:pt x="3306" y="6866"/>
                  </a:lnTo>
                  <a:cubicBezTo>
                    <a:pt x="3305" y="6865"/>
                    <a:pt x="3305" y="6865"/>
                    <a:pt x="3304" y="6865"/>
                  </a:cubicBezTo>
                  <a:cubicBezTo>
                    <a:pt x="3304" y="6865"/>
                    <a:pt x="3303" y="6865"/>
                    <a:pt x="3303" y="6865"/>
                  </a:cubicBezTo>
                  <a:lnTo>
                    <a:pt x="3303" y="6865"/>
                  </a:lnTo>
                  <a:lnTo>
                    <a:pt x="3249" y="6858"/>
                  </a:lnTo>
                  <a:lnTo>
                    <a:pt x="3249" y="6858"/>
                  </a:lnTo>
                  <a:cubicBezTo>
                    <a:pt x="3237" y="6886"/>
                    <a:pt x="3228" y="6911"/>
                    <a:pt x="3223" y="6931"/>
                  </a:cubicBezTo>
                  <a:lnTo>
                    <a:pt x="3223" y="6942"/>
                  </a:lnTo>
                  <a:lnTo>
                    <a:pt x="3223" y="6942"/>
                  </a:lnTo>
                  <a:cubicBezTo>
                    <a:pt x="3096" y="6883"/>
                    <a:pt x="3015" y="6845"/>
                    <a:pt x="2966" y="6823"/>
                  </a:cubicBezTo>
                  <a:lnTo>
                    <a:pt x="2966" y="6823"/>
                  </a:lnTo>
                  <a:lnTo>
                    <a:pt x="3249" y="6858"/>
                  </a:lnTo>
                  <a:lnTo>
                    <a:pt x="3249" y="6858"/>
                  </a:lnTo>
                  <a:cubicBezTo>
                    <a:pt x="3288" y="6772"/>
                    <a:pt x="3359" y="6650"/>
                    <a:pt x="3453" y="6492"/>
                  </a:cubicBezTo>
                  <a:cubicBezTo>
                    <a:pt x="3579" y="6282"/>
                    <a:pt x="3746" y="6031"/>
                    <a:pt x="3956" y="5780"/>
                  </a:cubicBezTo>
                  <a:cubicBezTo>
                    <a:pt x="4353" y="5257"/>
                    <a:pt x="4876" y="4629"/>
                    <a:pt x="5462" y="4002"/>
                  </a:cubicBezTo>
                  <a:cubicBezTo>
                    <a:pt x="5755" y="3688"/>
                    <a:pt x="6069" y="3353"/>
                    <a:pt x="6383" y="3060"/>
                  </a:cubicBezTo>
                  <a:cubicBezTo>
                    <a:pt x="6550" y="2893"/>
                    <a:pt x="6697" y="2767"/>
                    <a:pt x="6864" y="2642"/>
                  </a:cubicBezTo>
                  <a:lnTo>
                    <a:pt x="7031" y="2516"/>
                  </a:lnTo>
                  <a:lnTo>
                    <a:pt x="7094" y="2474"/>
                  </a:lnTo>
                  <a:lnTo>
                    <a:pt x="7178" y="2453"/>
                  </a:lnTo>
                  <a:lnTo>
                    <a:pt x="7324" y="2370"/>
                  </a:lnTo>
                  <a:cubicBezTo>
                    <a:pt x="8977" y="1533"/>
                    <a:pt x="10777" y="947"/>
                    <a:pt x="12137" y="675"/>
                  </a:cubicBezTo>
                  <a:cubicBezTo>
                    <a:pt x="12325" y="633"/>
                    <a:pt x="12471" y="591"/>
                    <a:pt x="12639" y="570"/>
                  </a:cubicBezTo>
                  <a:cubicBezTo>
                    <a:pt x="12785" y="549"/>
                    <a:pt x="12953" y="549"/>
                    <a:pt x="13078" y="528"/>
                  </a:cubicBezTo>
                  <a:cubicBezTo>
                    <a:pt x="13317" y="494"/>
                    <a:pt x="13515" y="460"/>
                    <a:pt x="13693" y="460"/>
                  </a:cubicBezTo>
                  <a:cubicBezTo>
                    <a:pt x="13733" y="460"/>
                    <a:pt x="13772" y="462"/>
                    <a:pt x="13811" y="466"/>
                  </a:cubicBezTo>
                  <a:cubicBezTo>
                    <a:pt x="14229" y="487"/>
                    <a:pt x="14459" y="487"/>
                    <a:pt x="14459" y="487"/>
                  </a:cubicBezTo>
                  <a:lnTo>
                    <a:pt x="14501" y="319"/>
                  </a:lnTo>
                  <a:cubicBezTo>
                    <a:pt x="14501" y="319"/>
                    <a:pt x="14250" y="256"/>
                    <a:pt x="13831" y="152"/>
                  </a:cubicBezTo>
                  <a:cubicBezTo>
                    <a:pt x="13622" y="110"/>
                    <a:pt x="13371" y="68"/>
                    <a:pt x="13078" y="47"/>
                  </a:cubicBezTo>
                  <a:cubicBezTo>
                    <a:pt x="12953" y="26"/>
                    <a:pt x="12764" y="26"/>
                    <a:pt x="12618" y="5"/>
                  </a:cubicBezTo>
                  <a:lnTo>
                    <a:pt x="12095" y="5"/>
                  </a:lnTo>
                  <a:cubicBezTo>
                    <a:pt x="11974" y="2"/>
                    <a:pt x="11850" y="0"/>
                    <a:pt x="11722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 flipH="1">
              <a:off x="6371705" y="3183279"/>
              <a:ext cx="150502" cy="655525"/>
            </a:xfrm>
            <a:custGeom>
              <a:avLst/>
              <a:gdLst/>
              <a:ahLst/>
              <a:cxnLst/>
              <a:rect l="l" t="t" r="r" b="b"/>
              <a:pathLst>
                <a:path w="4165" h="18141" extrusionOk="0">
                  <a:moveTo>
                    <a:pt x="4081" y="0"/>
                  </a:moveTo>
                  <a:cubicBezTo>
                    <a:pt x="4081" y="0"/>
                    <a:pt x="4039" y="63"/>
                    <a:pt x="3955" y="167"/>
                  </a:cubicBezTo>
                  <a:cubicBezTo>
                    <a:pt x="3871" y="293"/>
                    <a:pt x="3746" y="418"/>
                    <a:pt x="3578" y="628"/>
                  </a:cubicBezTo>
                  <a:cubicBezTo>
                    <a:pt x="3265" y="1025"/>
                    <a:pt x="2846" y="1632"/>
                    <a:pt x="2469" y="2427"/>
                  </a:cubicBezTo>
                  <a:cubicBezTo>
                    <a:pt x="2051" y="3201"/>
                    <a:pt x="1653" y="4143"/>
                    <a:pt x="1340" y="5189"/>
                  </a:cubicBezTo>
                  <a:cubicBezTo>
                    <a:pt x="1026" y="6235"/>
                    <a:pt x="754" y="7386"/>
                    <a:pt x="586" y="8537"/>
                  </a:cubicBezTo>
                  <a:cubicBezTo>
                    <a:pt x="210" y="10838"/>
                    <a:pt x="0" y="13140"/>
                    <a:pt x="21" y="14939"/>
                  </a:cubicBezTo>
                  <a:cubicBezTo>
                    <a:pt x="21" y="15839"/>
                    <a:pt x="126" y="16613"/>
                    <a:pt x="231" y="17199"/>
                  </a:cubicBezTo>
                  <a:cubicBezTo>
                    <a:pt x="293" y="17492"/>
                    <a:pt x="335" y="17722"/>
                    <a:pt x="419" y="17869"/>
                  </a:cubicBezTo>
                  <a:cubicBezTo>
                    <a:pt x="482" y="18057"/>
                    <a:pt x="503" y="18141"/>
                    <a:pt x="503" y="18141"/>
                  </a:cubicBezTo>
                  <a:lnTo>
                    <a:pt x="2386" y="17262"/>
                  </a:lnTo>
                  <a:cubicBezTo>
                    <a:pt x="2386" y="17262"/>
                    <a:pt x="2386" y="17220"/>
                    <a:pt x="2323" y="17136"/>
                  </a:cubicBezTo>
                  <a:cubicBezTo>
                    <a:pt x="2302" y="17053"/>
                    <a:pt x="2239" y="16906"/>
                    <a:pt x="2177" y="16718"/>
                  </a:cubicBezTo>
                  <a:cubicBezTo>
                    <a:pt x="2030" y="16320"/>
                    <a:pt x="1905" y="15672"/>
                    <a:pt x="1800" y="14856"/>
                  </a:cubicBezTo>
                  <a:cubicBezTo>
                    <a:pt x="1591" y="13245"/>
                    <a:pt x="1570" y="10943"/>
                    <a:pt x="1674" y="8683"/>
                  </a:cubicBezTo>
                  <a:cubicBezTo>
                    <a:pt x="1758" y="7574"/>
                    <a:pt x="1863" y="6444"/>
                    <a:pt x="2072" y="5398"/>
                  </a:cubicBezTo>
                  <a:cubicBezTo>
                    <a:pt x="2281" y="4373"/>
                    <a:pt x="2532" y="3411"/>
                    <a:pt x="2846" y="2615"/>
                  </a:cubicBezTo>
                  <a:cubicBezTo>
                    <a:pt x="3160" y="1820"/>
                    <a:pt x="3474" y="1193"/>
                    <a:pt x="3746" y="774"/>
                  </a:cubicBezTo>
                  <a:cubicBezTo>
                    <a:pt x="3871" y="523"/>
                    <a:pt x="3976" y="377"/>
                    <a:pt x="4060" y="272"/>
                  </a:cubicBezTo>
                  <a:cubicBezTo>
                    <a:pt x="4102" y="146"/>
                    <a:pt x="4164" y="84"/>
                    <a:pt x="4164" y="84"/>
                  </a:cubicBezTo>
                  <a:lnTo>
                    <a:pt x="4081" y="0"/>
                  </a:ln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 flipH="1">
              <a:off x="6392880" y="3661850"/>
              <a:ext cx="415878" cy="207957"/>
            </a:xfrm>
            <a:custGeom>
              <a:avLst/>
              <a:gdLst/>
              <a:ahLst/>
              <a:cxnLst/>
              <a:rect l="l" t="t" r="r" b="b"/>
              <a:pathLst>
                <a:path w="11509" h="5755" extrusionOk="0">
                  <a:moveTo>
                    <a:pt x="5754" y="1"/>
                  </a:moveTo>
                  <a:cubicBezTo>
                    <a:pt x="2595" y="1"/>
                    <a:pt x="0" y="2574"/>
                    <a:pt x="0" y="5755"/>
                  </a:cubicBezTo>
                  <a:lnTo>
                    <a:pt x="11488" y="5755"/>
                  </a:lnTo>
                  <a:cubicBezTo>
                    <a:pt x="11508" y="2574"/>
                    <a:pt x="8935" y="1"/>
                    <a:pt x="5754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 flipH="1">
              <a:off x="6247726" y="3724616"/>
              <a:ext cx="290345" cy="145190"/>
            </a:xfrm>
            <a:custGeom>
              <a:avLst/>
              <a:gdLst/>
              <a:ahLst/>
              <a:cxnLst/>
              <a:rect l="l" t="t" r="r" b="b"/>
              <a:pathLst>
                <a:path w="8035" h="4018" extrusionOk="0">
                  <a:moveTo>
                    <a:pt x="4017" y="0"/>
                  </a:moveTo>
                  <a:cubicBezTo>
                    <a:pt x="1800" y="0"/>
                    <a:pt x="0" y="1800"/>
                    <a:pt x="0" y="4018"/>
                  </a:cubicBezTo>
                  <a:lnTo>
                    <a:pt x="8035" y="4018"/>
                  </a:lnTo>
                  <a:cubicBezTo>
                    <a:pt x="8035" y="1779"/>
                    <a:pt x="6256" y="0"/>
                    <a:pt x="4017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 flipH="1">
              <a:off x="7321705" y="3746152"/>
              <a:ext cx="161849" cy="85098"/>
            </a:xfrm>
            <a:custGeom>
              <a:avLst/>
              <a:gdLst/>
              <a:ahLst/>
              <a:cxnLst/>
              <a:rect l="l" t="t" r="r" b="b"/>
              <a:pathLst>
                <a:path w="4479" h="2355" extrusionOk="0">
                  <a:moveTo>
                    <a:pt x="953" y="1"/>
                  </a:moveTo>
                  <a:cubicBezTo>
                    <a:pt x="885" y="1"/>
                    <a:pt x="817" y="11"/>
                    <a:pt x="754" y="32"/>
                  </a:cubicBezTo>
                  <a:cubicBezTo>
                    <a:pt x="524" y="32"/>
                    <a:pt x="336" y="74"/>
                    <a:pt x="210" y="137"/>
                  </a:cubicBezTo>
                  <a:cubicBezTo>
                    <a:pt x="126" y="158"/>
                    <a:pt x="84" y="178"/>
                    <a:pt x="43" y="178"/>
                  </a:cubicBezTo>
                  <a:cubicBezTo>
                    <a:pt x="22" y="199"/>
                    <a:pt x="1" y="199"/>
                    <a:pt x="1" y="199"/>
                  </a:cubicBezTo>
                  <a:lnTo>
                    <a:pt x="1" y="241"/>
                  </a:lnTo>
                  <a:lnTo>
                    <a:pt x="43" y="241"/>
                  </a:lnTo>
                  <a:cubicBezTo>
                    <a:pt x="105" y="241"/>
                    <a:pt x="126" y="199"/>
                    <a:pt x="210" y="199"/>
                  </a:cubicBezTo>
                  <a:cubicBezTo>
                    <a:pt x="336" y="178"/>
                    <a:pt x="524" y="178"/>
                    <a:pt x="754" y="178"/>
                  </a:cubicBezTo>
                  <a:cubicBezTo>
                    <a:pt x="880" y="199"/>
                    <a:pt x="984" y="199"/>
                    <a:pt x="1131" y="241"/>
                  </a:cubicBezTo>
                  <a:cubicBezTo>
                    <a:pt x="1256" y="262"/>
                    <a:pt x="1382" y="283"/>
                    <a:pt x="1507" y="346"/>
                  </a:cubicBezTo>
                  <a:cubicBezTo>
                    <a:pt x="1800" y="409"/>
                    <a:pt x="2072" y="576"/>
                    <a:pt x="2302" y="723"/>
                  </a:cubicBezTo>
                  <a:cubicBezTo>
                    <a:pt x="2804" y="1078"/>
                    <a:pt x="3244" y="1455"/>
                    <a:pt x="3474" y="1811"/>
                  </a:cubicBezTo>
                  <a:cubicBezTo>
                    <a:pt x="3600" y="1978"/>
                    <a:pt x="3683" y="2124"/>
                    <a:pt x="3704" y="2229"/>
                  </a:cubicBezTo>
                  <a:cubicBezTo>
                    <a:pt x="3704" y="2229"/>
                    <a:pt x="3746" y="2250"/>
                    <a:pt x="3746" y="2271"/>
                  </a:cubicBezTo>
                  <a:lnTo>
                    <a:pt x="3746" y="2334"/>
                  </a:lnTo>
                  <a:lnTo>
                    <a:pt x="3746" y="2355"/>
                  </a:lnTo>
                  <a:lnTo>
                    <a:pt x="4478" y="2145"/>
                  </a:lnTo>
                  <a:cubicBezTo>
                    <a:pt x="4478" y="2145"/>
                    <a:pt x="4478" y="2124"/>
                    <a:pt x="4437" y="2062"/>
                  </a:cubicBezTo>
                  <a:cubicBezTo>
                    <a:pt x="4437" y="2041"/>
                    <a:pt x="4437" y="2020"/>
                    <a:pt x="4416" y="1978"/>
                  </a:cubicBezTo>
                  <a:cubicBezTo>
                    <a:pt x="4416" y="1957"/>
                    <a:pt x="4395" y="1915"/>
                    <a:pt x="4374" y="1873"/>
                  </a:cubicBezTo>
                  <a:cubicBezTo>
                    <a:pt x="4290" y="1727"/>
                    <a:pt x="4165" y="1539"/>
                    <a:pt x="3976" y="1350"/>
                  </a:cubicBezTo>
                  <a:cubicBezTo>
                    <a:pt x="3600" y="995"/>
                    <a:pt x="3056" y="618"/>
                    <a:pt x="2491" y="367"/>
                  </a:cubicBezTo>
                  <a:cubicBezTo>
                    <a:pt x="2198" y="241"/>
                    <a:pt x="1884" y="137"/>
                    <a:pt x="1591" y="74"/>
                  </a:cubicBezTo>
                  <a:cubicBezTo>
                    <a:pt x="1444" y="53"/>
                    <a:pt x="1277" y="32"/>
                    <a:pt x="1152" y="32"/>
                  </a:cubicBezTo>
                  <a:cubicBezTo>
                    <a:pt x="1089" y="11"/>
                    <a:pt x="1021" y="1"/>
                    <a:pt x="953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 flipH="1">
              <a:off x="7325499" y="3691336"/>
              <a:ext cx="46903" cy="124810"/>
            </a:xfrm>
            <a:custGeom>
              <a:avLst/>
              <a:gdLst/>
              <a:ahLst/>
              <a:cxnLst/>
              <a:rect l="l" t="t" r="r" b="b"/>
              <a:pathLst>
                <a:path w="1298" h="3454" extrusionOk="0">
                  <a:moveTo>
                    <a:pt x="21" y="1"/>
                  </a:moveTo>
                  <a:lnTo>
                    <a:pt x="1" y="22"/>
                  </a:lnTo>
                  <a:cubicBezTo>
                    <a:pt x="1" y="22"/>
                    <a:pt x="21" y="84"/>
                    <a:pt x="63" y="147"/>
                  </a:cubicBezTo>
                  <a:cubicBezTo>
                    <a:pt x="63" y="189"/>
                    <a:pt x="84" y="210"/>
                    <a:pt x="84" y="231"/>
                  </a:cubicBezTo>
                  <a:cubicBezTo>
                    <a:pt x="84" y="252"/>
                    <a:pt x="105" y="294"/>
                    <a:pt x="105" y="315"/>
                  </a:cubicBezTo>
                  <a:cubicBezTo>
                    <a:pt x="105" y="335"/>
                    <a:pt x="126" y="398"/>
                    <a:pt x="126" y="419"/>
                  </a:cubicBezTo>
                  <a:cubicBezTo>
                    <a:pt x="168" y="440"/>
                    <a:pt x="168" y="440"/>
                    <a:pt x="168" y="461"/>
                  </a:cubicBezTo>
                  <a:lnTo>
                    <a:pt x="168" y="524"/>
                  </a:lnTo>
                  <a:cubicBezTo>
                    <a:pt x="210" y="670"/>
                    <a:pt x="231" y="859"/>
                    <a:pt x="273" y="1047"/>
                  </a:cubicBezTo>
                  <a:cubicBezTo>
                    <a:pt x="293" y="1256"/>
                    <a:pt x="335" y="1465"/>
                    <a:pt x="377" y="1675"/>
                  </a:cubicBezTo>
                  <a:cubicBezTo>
                    <a:pt x="377" y="1716"/>
                    <a:pt x="398" y="1779"/>
                    <a:pt x="398" y="1821"/>
                  </a:cubicBezTo>
                  <a:lnTo>
                    <a:pt x="398" y="1884"/>
                  </a:lnTo>
                  <a:lnTo>
                    <a:pt x="398" y="1905"/>
                  </a:lnTo>
                  <a:lnTo>
                    <a:pt x="398" y="1988"/>
                  </a:lnTo>
                  <a:lnTo>
                    <a:pt x="398" y="2072"/>
                  </a:lnTo>
                  <a:lnTo>
                    <a:pt x="398" y="2135"/>
                  </a:lnTo>
                  <a:lnTo>
                    <a:pt x="398" y="2302"/>
                  </a:lnTo>
                  <a:cubicBezTo>
                    <a:pt x="419" y="2491"/>
                    <a:pt x="419" y="2700"/>
                    <a:pt x="419" y="2846"/>
                  </a:cubicBezTo>
                  <a:cubicBezTo>
                    <a:pt x="461" y="2930"/>
                    <a:pt x="461" y="3014"/>
                    <a:pt x="461" y="3076"/>
                  </a:cubicBezTo>
                  <a:cubicBezTo>
                    <a:pt x="461" y="3160"/>
                    <a:pt x="482" y="3223"/>
                    <a:pt x="482" y="3265"/>
                  </a:cubicBezTo>
                  <a:cubicBezTo>
                    <a:pt x="503" y="3369"/>
                    <a:pt x="524" y="3453"/>
                    <a:pt x="524" y="3453"/>
                  </a:cubicBezTo>
                  <a:lnTo>
                    <a:pt x="1298" y="3076"/>
                  </a:lnTo>
                  <a:cubicBezTo>
                    <a:pt x="1298" y="3076"/>
                    <a:pt x="1256" y="3056"/>
                    <a:pt x="1235" y="2993"/>
                  </a:cubicBezTo>
                  <a:cubicBezTo>
                    <a:pt x="1214" y="2972"/>
                    <a:pt x="1214" y="2930"/>
                    <a:pt x="1193" y="2867"/>
                  </a:cubicBezTo>
                  <a:cubicBezTo>
                    <a:pt x="1193" y="2825"/>
                    <a:pt x="1151" y="2763"/>
                    <a:pt x="1130" y="2700"/>
                  </a:cubicBezTo>
                  <a:cubicBezTo>
                    <a:pt x="1109" y="2532"/>
                    <a:pt x="1047" y="2386"/>
                    <a:pt x="1005" y="2177"/>
                  </a:cubicBezTo>
                  <a:cubicBezTo>
                    <a:pt x="984" y="2114"/>
                    <a:pt x="984" y="2051"/>
                    <a:pt x="942" y="2009"/>
                  </a:cubicBezTo>
                  <a:cubicBezTo>
                    <a:pt x="942" y="1988"/>
                    <a:pt x="921" y="1947"/>
                    <a:pt x="921" y="1926"/>
                  </a:cubicBezTo>
                  <a:cubicBezTo>
                    <a:pt x="921" y="1905"/>
                    <a:pt x="900" y="1884"/>
                    <a:pt x="900" y="1842"/>
                  </a:cubicBezTo>
                  <a:cubicBezTo>
                    <a:pt x="900" y="1821"/>
                    <a:pt x="879" y="1800"/>
                    <a:pt x="879" y="1779"/>
                  </a:cubicBezTo>
                  <a:cubicBezTo>
                    <a:pt x="837" y="1737"/>
                    <a:pt x="837" y="1716"/>
                    <a:pt x="837" y="1716"/>
                  </a:cubicBezTo>
                  <a:lnTo>
                    <a:pt x="817" y="1695"/>
                  </a:lnTo>
                  <a:cubicBezTo>
                    <a:pt x="817" y="1654"/>
                    <a:pt x="796" y="1591"/>
                    <a:pt x="754" y="1528"/>
                  </a:cubicBezTo>
                  <a:cubicBezTo>
                    <a:pt x="691" y="1361"/>
                    <a:pt x="607" y="1151"/>
                    <a:pt x="524" y="963"/>
                  </a:cubicBezTo>
                  <a:cubicBezTo>
                    <a:pt x="482" y="775"/>
                    <a:pt x="398" y="628"/>
                    <a:pt x="314" y="461"/>
                  </a:cubicBezTo>
                  <a:cubicBezTo>
                    <a:pt x="314" y="440"/>
                    <a:pt x="293" y="440"/>
                    <a:pt x="293" y="419"/>
                  </a:cubicBezTo>
                  <a:cubicBezTo>
                    <a:pt x="293" y="398"/>
                    <a:pt x="273" y="398"/>
                    <a:pt x="273" y="356"/>
                  </a:cubicBezTo>
                  <a:cubicBezTo>
                    <a:pt x="231" y="315"/>
                    <a:pt x="231" y="294"/>
                    <a:pt x="210" y="252"/>
                  </a:cubicBezTo>
                  <a:cubicBezTo>
                    <a:pt x="189" y="231"/>
                    <a:pt x="189" y="210"/>
                    <a:pt x="168" y="189"/>
                  </a:cubicBezTo>
                  <a:cubicBezTo>
                    <a:pt x="126" y="189"/>
                    <a:pt x="105" y="147"/>
                    <a:pt x="105" y="126"/>
                  </a:cubicBezTo>
                  <a:cubicBezTo>
                    <a:pt x="63" y="43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 flipH="1">
              <a:off x="7306600" y="3707235"/>
              <a:ext cx="44627" cy="120980"/>
            </a:xfrm>
            <a:custGeom>
              <a:avLst/>
              <a:gdLst/>
              <a:ahLst/>
              <a:cxnLst/>
              <a:rect l="l" t="t" r="r" b="b"/>
              <a:pathLst>
                <a:path w="1235" h="3348" extrusionOk="0">
                  <a:moveTo>
                    <a:pt x="1193" y="0"/>
                  </a:moveTo>
                  <a:cubicBezTo>
                    <a:pt x="1193" y="0"/>
                    <a:pt x="1172" y="21"/>
                    <a:pt x="1130" y="105"/>
                  </a:cubicBezTo>
                  <a:cubicBezTo>
                    <a:pt x="1088" y="126"/>
                    <a:pt x="1047" y="188"/>
                    <a:pt x="1026" y="230"/>
                  </a:cubicBezTo>
                  <a:cubicBezTo>
                    <a:pt x="963" y="293"/>
                    <a:pt x="942" y="377"/>
                    <a:pt x="879" y="419"/>
                  </a:cubicBezTo>
                  <a:cubicBezTo>
                    <a:pt x="712" y="691"/>
                    <a:pt x="503" y="1046"/>
                    <a:pt x="335" y="1465"/>
                  </a:cubicBezTo>
                  <a:cubicBezTo>
                    <a:pt x="314" y="1527"/>
                    <a:pt x="314" y="1569"/>
                    <a:pt x="293" y="1632"/>
                  </a:cubicBezTo>
                  <a:cubicBezTo>
                    <a:pt x="251" y="1674"/>
                    <a:pt x="251" y="1737"/>
                    <a:pt x="231" y="1779"/>
                  </a:cubicBezTo>
                  <a:lnTo>
                    <a:pt x="147" y="2092"/>
                  </a:lnTo>
                  <a:cubicBezTo>
                    <a:pt x="126" y="2197"/>
                    <a:pt x="105" y="2281"/>
                    <a:pt x="84" y="2385"/>
                  </a:cubicBezTo>
                  <a:cubicBezTo>
                    <a:pt x="42" y="2469"/>
                    <a:pt x="42" y="2574"/>
                    <a:pt x="21" y="2636"/>
                  </a:cubicBezTo>
                  <a:cubicBezTo>
                    <a:pt x="0" y="2720"/>
                    <a:pt x="0" y="2804"/>
                    <a:pt x="0" y="2888"/>
                  </a:cubicBezTo>
                  <a:cubicBezTo>
                    <a:pt x="0" y="2950"/>
                    <a:pt x="0" y="3034"/>
                    <a:pt x="21" y="3118"/>
                  </a:cubicBezTo>
                  <a:cubicBezTo>
                    <a:pt x="42" y="3201"/>
                    <a:pt x="84" y="3243"/>
                    <a:pt x="105" y="3306"/>
                  </a:cubicBezTo>
                  <a:lnTo>
                    <a:pt x="147" y="3348"/>
                  </a:lnTo>
                  <a:lnTo>
                    <a:pt x="733" y="2950"/>
                  </a:lnTo>
                  <a:cubicBezTo>
                    <a:pt x="733" y="2950"/>
                    <a:pt x="712" y="2929"/>
                    <a:pt x="712" y="2888"/>
                  </a:cubicBezTo>
                  <a:cubicBezTo>
                    <a:pt x="670" y="2825"/>
                    <a:pt x="670" y="2783"/>
                    <a:pt x="670" y="2699"/>
                  </a:cubicBezTo>
                  <a:lnTo>
                    <a:pt x="670" y="2469"/>
                  </a:lnTo>
                  <a:lnTo>
                    <a:pt x="670" y="2176"/>
                  </a:lnTo>
                  <a:lnTo>
                    <a:pt x="670" y="1883"/>
                  </a:lnTo>
                  <a:cubicBezTo>
                    <a:pt x="712" y="1841"/>
                    <a:pt x="712" y="1779"/>
                    <a:pt x="712" y="1737"/>
                  </a:cubicBezTo>
                  <a:cubicBezTo>
                    <a:pt x="733" y="1674"/>
                    <a:pt x="733" y="1632"/>
                    <a:pt x="733" y="1569"/>
                  </a:cubicBezTo>
                  <a:cubicBezTo>
                    <a:pt x="775" y="1172"/>
                    <a:pt x="921" y="795"/>
                    <a:pt x="1026" y="502"/>
                  </a:cubicBezTo>
                  <a:cubicBezTo>
                    <a:pt x="1047" y="439"/>
                    <a:pt x="1067" y="377"/>
                    <a:pt x="1088" y="314"/>
                  </a:cubicBezTo>
                  <a:cubicBezTo>
                    <a:pt x="1130" y="230"/>
                    <a:pt x="1151" y="209"/>
                    <a:pt x="1172" y="167"/>
                  </a:cubicBezTo>
                  <a:cubicBezTo>
                    <a:pt x="1193" y="84"/>
                    <a:pt x="1235" y="21"/>
                    <a:pt x="1235" y="21"/>
                  </a:cubicBezTo>
                  <a:lnTo>
                    <a:pt x="1193" y="0"/>
                  </a:ln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 flipH="1">
              <a:off x="7258216" y="3718545"/>
              <a:ext cx="91494" cy="105153"/>
            </a:xfrm>
            <a:custGeom>
              <a:avLst/>
              <a:gdLst/>
              <a:ahLst/>
              <a:cxnLst/>
              <a:rect l="l" t="t" r="r" b="b"/>
              <a:pathLst>
                <a:path w="2532" h="2910" extrusionOk="0">
                  <a:moveTo>
                    <a:pt x="2511" y="1"/>
                  </a:moveTo>
                  <a:cubicBezTo>
                    <a:pt x="2511" y="1"/>
                    <a:pt x="2469" y="22"/>
                    <a:pt x="2365" y="64"/>
                  </a:cubicBezTo>
                  <a:cubicBezTo>
                    <a:pt x="2323" y="64"/>
                    <a:pt x="2302" y="85"/>
                    <a:pt x="2281" y="85"/>
                  </a:cubicBezTo>
                  <a:cubicBezTo>
                    <a:pt x="2260" y="106"/>
                    <a:pt x="2260" y="106"/>
                    <a:pt x="2218" y="106"/>
                  </a:cubicBezTo>
                  <a:cubicBezTo>
                    <a:pt x="2197" y="106"/>
                    <a:pt x="2197" y="126"/>
                    <a:pt x="2176" y="126"/>
                  </a:cubicBezTo>
                  <a:cubicBezTo>
                    <a:pt x="2113" y="147"/>
                    <a:pt x="2051" y="189"/>
                    <a:pt x="1967" y="231"/>
                  </a:cubicBezTo>
                  <a:lnTo>
                    <a:pt x="1737" y="398"/>
                  </a:lnTo>
                  <a:cubicBezTo>
                    <a:pt x="1653" y="440"/>
                    <a:pt x="1549" y="503"/>
                    <a:pt x="1465" y="566"/>
                  </a:cubicBezTo>
                  <a:cubicBezTo>
                    <a:pt x="1423" y="608"/>
                    <a:pt x="1381" y="650"/>
                    <a:pt x="1339" y="670"/>
                  </a:cubicBezTo>
                  <a:cubicBezTo>
                    <a:pt x="1277" y="712"/>
                    <a:pt x="1256" y="733"/>
                    <a:pt x="1214" y="775"/>
                  </a:cubicBezTo>
                  <a:cubicBezTo>
                    <a:pt x="1109" y="859"/>
                    <a:pt x="1025" y="942"/>
                    <a:pt x="942" y="1026"/>
                  </a:cubicBezTo>
                  <a:lnTo>
                    <a:pt x="816" y="1152"/>
                  </a:lnTo>
                  <a:cubicBezTo>
                    <a:pt x="795" y="1173"/>
                    <a:pt x="733" y="1235"/>
                    <a:pt x="712" y="1277"/>
                  </a:cubicBezTo>
                  <a:cubicBezTo>
                    <a:pt x="691" y="1340"/>
                    <a:pt x="628" y="1361"/>
                    <a:pt x="607" y="1424"/>
                  </a:cubicBezTo>
                  <a:cubicBezTo>
                    <a:pt x="544" y="1466"/>
                    <a:pt x="523" y="1487"/>
                    <a:pt x="502" y="1549"/>
                  </a:cubicBezTo>
                  <a:cubicBezTo>
                    <a:pt x="377" y="1717"/>
                    <a:pt x="272" y="1905"/>
                    <a:pt x="168" y="2072"/>
                  </a:cubicBezTo>
                  <a:cubicBezTo>
                    <a:pt x="126" y="2177"/>
                    <a:pt x="84" y="2240"/>
                    <a:pt x="63" y="2323"/>
                  </a:cubicBezTo>
                  <a:cubicBezTo>
                    <a:pt x="21" y="2407"/>
                    <a:pt x="0" y="2512"/>
                    <a:pt x="0" y="2616"/>
                  </a:cubicBezTo>
                  <a:cubicBezTo>
                    <a:pt x="0" y="2700"/>
                    <a:pt x="0" y="2784"/>
                    <a:pt x="21" y="2826"/>
                  </a:cubicBezTo>
                  <a:cubicBezTo>
                    <a:pt x="21" y="2847"/>
                    <a:pt x="21" y="2888"/>
                    <a:pt x="63" y="2909"/>
                  </a:cubicBezTo>
                  <a:lnTo>
                    <a:pt x="753" y="2575"/>
                  </a:lnTo>
                  <a:lnTo>
                    <a:pt x="733" y="2575"/>
                  </a:lnTo>
                  <a:lnTo>
                    <a:pt x="733" y="2491"/>
                  </a:lnTo>
                  <a:cubicBezTo>
                    <a:pt x="753" y="2428"/>
                    <a:pt x="753" y="2386"/>
                    <a:pt x="795" y="2303"/>
                  </a:cubicBezTo>
                  <a:cubicBezTo>
                    <a:pt x="837" y="2177"/>
                    <a:pt x="921" y="1989"/>
                    <a:pt x="1005" y="1800"/>
                  </a:cubicBezTo>
                  <a:lnTo>
                    <a:pt x="1067" y="1654"/>
                  </a:lnTo>
                  <a:cubicBezTo>
                    <a:pt x="1109" y="1591"/>
                    <a:pt x="1130" y="1570"/>
                    <a:pt x="1151" y="1528"/>
                  </a:cubicBezTo>
                  <a:cubicBezTo>
                    <a:pt x="1172" y="1487"/>
                    <a:pt x="1214" y="1445"/>
                    <a:pt x="1235" y="1382"/>
                  </a:cubicBezTo>
                  <a:cubicBezTo>
                    <a:pt x="1256" y="1361"/>
                    <a:pt x="1277" y="1298"/>
                    <a:pt x="1318" y="1256"/>
                  </a:cubicBezTo>
                  <a:cubicBezTo>
                    <a:pt x="1360" y="1173"/>
                    <a:pt x="1444" y="1068"/>
                    <a:pt x="1486" y="1005"/>
                  </a:cubicBezTo>
                  <a:cubicBezTo>
                    <a:pt x="1528" y="942"/>
                    <a:pt x="1569" y="922"/>
                    <a:pt x="1590" y="859"/>
                  </a:cubicBezTo>
                  <a:cubicBezTo>
                    <a:pt x="1653" y="817"/>
                    <a:pt x="1674" y="775"/>
                    <a:pt x="1695" y="733"/>
                  </a:cubicBezTo>
                  <a:cubicBezTo>
                    <a:pt x="1779" y="650"/>
                    <a:pt x="1862" y="608"/>
                    <a:pt x="1904" y="524"/>
                  </a:cubicBezTo>
                  <a:cubicBezTo>
                    <a:pt x="1967" y="440"/>
                    <a:pt x="2051" y="398"/>
                    <a:pt x="2093" y="336"/>
                  </a:cubicBezTo>
                  <a:cubicBezTo>
                    <a:pt x="2176" y="294"/>
                    <a:pt x="2218" y="252"/>
                    <a:pt x="2281" y="210"/>
                  </a:cubicBezTo>
                  <a:lnTo>
                    <a:pt x="2302" y="189"/>
                  </a:lnTo>
                  <a:lnTo>
                    <a:pt x="2323" y="168"/>
                  </a:lnTo>
                  <a:cubicBezTo>
                    <a:pt x="2365" y="126"/>
                    <a:pt x="2386" y="126"/>
                    <a:pt x="2406" y="106"/>
                  </a:cubicBezTo>
                  <a:cubicBezTo>
                    <a:pt x="2490" y="64"/>
                    <a:pt x="2532" y="22"/>
                    <a:pt x="2532" y="22"/>
                  </a:cubicBezTo>
                  <a:lnTo>
                    <a:pt x="2511" y="1"/>
                  </a:ln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 flipH="1">
              <a:off x="7331533" y="3706476"/>
              <a:ext cx="65079" cy="111151"/>
            </a:xfrm>
            <a:custGeom>
              <a:avLst/>
              <a:gdLst/>
              <a:ahLst/>
              <a:cxnLst/>
              <a:rect l="l" t="t" r="r" b="b"/>
              <a:pathLst>
                <a:path w="1801" h="3076" extrusionOk="0">
                  <a:moveTo>
                    <a:pt x="22" y="0"/>
                  </a:moveTo>
                  <a:lnTo>
                    <a:pt x="1" y="21"/>
                  </a:lnTo>
                  <a:cubicBezTo>
                    <a:pt x="1" y="21"/>
                    <a:pt x="1" y="63"/>
                    <a:pt x="43" y="147"/>
                  </a:cubicBezTo>
                  <a:cubicBezTo>
                    <a:pt x="85" y="188"/>
                    <a:pt x="106" y="230"/>
                    <a:pt x="126" y="293"/>
                  </a:cubicBezTo>
                  <a:cubicBezTo>
                    <a:pt x="147" y="314"/>
                    <a:pt x="147" y="335"/>
                    <a:pt x="189" y="356"/>
                  </a:cubicBezTo>
                  <a:cubicBezTo>
                    <a:pt x="210" y="398"/>
                    <a:pt x="210" y="440"/>
                    <a:pt x="231" y="460"/>
                  </a:cubicBezTo>
                  <a:cubicBezTo>
                    <a:pt x="252" y="544"/>
                    <a:pt x="315" y="628"/>
                    <a:pt x="336" y="712"/>
                  </a:cubicBezTo>
                  <a:cubicBezTo>
                    <a:pt x="357" y="753"/>
                    <a:pt x="357" y="774"/>
                    <a:pt x="398" y="837"/>
                  </a:cubicBezTo>
                  <a:cubicBezTo>
                    <a:pt x="419" y="879"/>
                    <a:pt x="419" y="921"/>
                    <a:pt x="440" y="963"/>
                  </a:cubicBezTo>
                  <a:cubicBezTo>
                    <a:pt x="524" y="1130"/>
                    <a:pt x="566" y="1339"/>
                    <a:pt x="650" y="1507"/>
                  </a:cubicBezTo>
                  <a:cubicBezTo>
                    <a:pt x="754" y="1904"/>
                    <a:pt x="880" y="2302"/>
                    <a:pt x="963" y="2595"/>
                  </a:cubicBezTo>
                  <a:cubicBezTo>
                    <a:pt x="1047" y="2867"/>
                    <a:pt x="1089" y="3076"/>
                    <a:pt x="1089" y="3076"/>
                  </a:cubicBezTo>
                  <a:lnTo>
                    <a:pt x="1800" y="2804"/>
                  </a:lnTo>
                  <a:cubicBezTo>
                    <a:pt x="1800" y="2804"/>
                    <a:pt x="1717" y="2616"/>
                    <a:pt x="1570" y="2344"/>
                  </a:cubicBezTo>
                  <a:cubicBezTo>
                    <a:pt x="1403" y="2072"/>
                    <a:pt x="1194" y="1716"/>
                    <a:pt x="984" y="1360"/>
                  </a:cubicBezTo>
                  <a:cubicBezTo>
                    <a:pt x="859" y="1172"/>
                    <a:pt x="754" y="984"/>
                    <a:pt x="650" y="837"/>
                  </a:cubicBezTo>
                  <a:cubicBezTo>
                    <a:pt x="629" y="774"/>
                    <a:pt x="608" y="732"/>
                    <a:pt x="566" y="712"/>
                  </a:cubicBezTo>
                  <a:cubicBezTo>
                    <a:pt x="545" y="670"/>
                    <a:pt x="524" y="628"/>
                    <a:pt x="503" y="607"/>
                  </a:cubicBezTo>
                  <a:cubicBezTo>
                    <a:pt x="440" y="523"/>
                    <a:pt x="398" y="440"/>
                    <a:pt x="336" y="398"/>
                  </a:cubicBezTo>
                  <a:lnTo>
                    <a:pt x="252" y="314"/>
                  </a:lnTo>
                  <a:cubicBezTo>
                    <a:pt x="252" y="293"/>
                    <a:pt x="231" y="251"/>
                    <a:pt x="210" y="230"/>
                  </a:cubicBezTo>
                  <a:cubicBezTo>
                    <a:pt x="147" y="188"/>
                    <a:pt x="126" y="126"/>
                    <a:pt x="106" y="105"/>
                  </a:cubicBezTo>
                  <a:cubicBezTo>
                    <a:pt x="43" y="21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 flipH="1">
              <a:off x="7336845" y="3774518"/>
              <a:ext cx="142914" cy="43109"/>
            </a:xfrm>
            <a:custGeom>
              <a:avLst/>
              <a:gdLst/>
              <a:ahLst/>
              <a:cxnLst/>
              <a:rect l="l" t="t" r="r" b="b"/>
              <a:pathLst>
                <a:path w="3955" h="1193" extrusionOk="0">
                  <a:moveTo>
                    <a:pt x="1381" y="0"/>
                  </a:moveTo>
                  <a:cubicBezTo>
                    <a:pt x="1339" y="21"/>
                    <a:pt x="1256" y="21"/>
                    <a:pt x="1193" y="21"/>
                  </a:cubicBezTo>
                  <a:cubicBezTo>
                    <a:pt x="1130" y="21"/>
                    <a:pt x="1067" y="42"/>
                    <a:pt x="1026" y="42"/>
                  </a:cubicBezTo>
                  <a:cubicBezTo>
                    <a:pt x="963" y="42"/>
                    <a:pt x="921" y="42"/>
                    <a:pt x="858" y="84"/>
                  </a:cubicBezTo>
                  <a:cubicBezTo>
                    <a:pt x="754" y="105"/>
                    <a:pt x="649" y="126"/>
                    <a:pt x="565" y="147"/>
                  </a:cubicBezTo>
                  <a:cubicBezTo>
                    <a:pt x="523" y="189"/>
                    <a:pt x="503" y="210"/>
                    <a:pt x="440" y="210"/>
                  </a:cubicBezTo>
                  <a:cubicBezTo>
                    <a:pt x="419" y="230"/>
                    <a:pt x="356" y="230"/>
                    <a:pt x="335" y="251"/>
                  </a:cubicBezTo>
                  <a:cubicBezTo>
                    <a:pt x="251" y="293"/>
                    <a:pt x="210" y="314"/>
                    <a:pt x="147" y="335"/>
                  </a:cubicBezTo>
                  <a:lnTo>
                    <a:pt x="0" y="419"/>
                  </a:lnTo>
                  <a:lnTo>
                    <a:pt x="21" y="440"/>
                  </a:lnTo>
                  <a:cubicBezTo>
                    <a:pt x="21" y="440"/>
                    <a:pt x="37" y="434"/>
                    <a:pt x="71" y="434"/>
                  </a:cubicBezTo>
                  <a:cubicBezTo>
                    <a:pt x="105" y="434"/>
                    <a:pt x="157" y="440"/>
                    <a:pt x="231" y="461"/>
                  </a:cubicBezTo>
                  <a:cubicBezTo>
                    <a:pt x="293" y="440"/>
                    <a:pt x="335" y="440"/>
                    <a:pt x="419" y="419"/>
                  </a:cubicBezTo>
                  <a:cubicBezTo>
                    <a:pt x="440" y="419"/>
                    <a:pt x="461" y="398"/>
                    <a:pt x="523" y="398"/>
                  </a:cubicBezTo>
                  <a:cubicBezTo>
                    <a:pt x="565" y="356"/>
                    <a:pt x="607" y="356"/>
                    <a:pt x="649" y="356"/>
                  </a:cubicBezTo>
                  <a:cubicBezTo>
                    <a:pt x="733" y="335"/>
                    <a:pt x="837" y="335"/>
                    <a:pt x="942" y="335"/>
                  </a:cubicBezTo>
                  <a:lnTo>
                    <a:pt x="1256" y="335"/>
                  </a:lnTo>
                  <a:cubicBezTo>
                    <a:pt x="1298" y="356"/>
                    <a:pt x="1360" y="356"/>
                    <a:pt x="1402" y="356"/>
                  </a:cubicBezTo>
                  <a:cubicBezTo>
                    <a:pt x="1486" y="356"/>
                    <a:pt x="1549" y="398"/>
                    <a:pt x="1591" y="398"/>
                  </a:cubicBezTo>
                  <a:cubicBezTo>
                    <a:pt x="1695" y="398"/>
                    <a:pt x="1821" y="419"/>
                    <a:pt x="1925" y="440"/>
                  </a:cubicBezTo>
                  <a:cubicBezTo>
                    <a:pt x="1988" y="461"/>
                    <a:pt x="2030" y="461"/>
                    <a:pt x="2093" y="502"/>
                  </a:cubicBezTo>
                  <a:cubicBezTo>
                    <a:pt x="2114" y="502"/>
                    <a:pt x="2135" y="523"/>
                    <a:pt x="2176" y="523"/>
                  </a:cubicBezTo>
                  <a:cubicBezTo>
                    <a:pt x="2197" y="523"/>
                    <a:pt x="2218" y="544"/>
                    <a:pt x="2239" y="544"/>
                  </a:cubicBezTo>
                  <a:cubicBezTo>
                    <a:pt x="2302" y="565"/>
                    <a:pt x="2344" y="565"/>
                    <a:pt x="2407" y="607"/>
                  </a:cubicBezTo>
                  <a:cubicBezTo>
                    <a:pt x="2448" y="607"/>
                    <a:pt x="2511" y="628"/>
                    <a:pt x="2553" y="649"/>
                  </a:cubicBezTo>
                  <a:cubicBezTo>
                    <a:pt x="2616" y="649"/>
                    <a:pt x="2658" y="670"/>
                    <a:pt x="2720" y="712"/>
                  </a:cubicBezTo>
                  <a:cubicBezTo>
                    <a:pt x="2762" y="712"/>
                    <a:pt x="2804" y="733"/>
                    <a:pt x="2846" y="754"/>
                  </a:cubicBezTo>
                  <a:cubicBezTo>
                    <a:pt x="2909" y="774"/>
                    <a:pt x="2930" y="816"/>
                    <a:pt x="2972" y="837"/>
                  </a:cubicBezTo>
                  <a:cubicBezTo>
                    <a:pt x="3013" y="837"/>
                    <a:pt x="3013" y="858"/>
                    <a:pt x="3034" y="858"/>
                  </a:cubicBezTo>
                  <a:cubicBezTo>
                    <a:pt x="3055" y="858"/>
                    <a:pt x="3055" y="879"/>
                    <a:pt x="3076" y="879"/>
                  </a:cubicBezTo>
                  <a:cubicBezTo>
                    <a:pt x="3118" y="879"/>
                    <a:pt x="3160" y="921"/>
                    <a:pt x="3181" y="942"/>
                  </a:cubicBezTo>
                  <a:cubicBezTo>
                    <a:pt x="3223" y="942"/>
                    <a:pt x="3244" y="963"/>
                    <a:pt x="3264" y="984"/>
                  </a:cubicBezTo>
                  <a:cubicBezTo>
                    <a:pt x="3327" y="1046"/>
                    <a:pt x="3369" y="1067"/>
                    <a:pt x="3390" y="1088"/>
                  </a:cubicBezTo>
                  <a:cubicBezTo>
                    <a:pt x="3453" y="1172"/>
                    <a:pt x="3495" y="1193"/>
                    <a:pt x="3495" y="1193"/>
                  </a:cubicBezTo>
                  <a:lnTo>
                    <a:pt x="3955" y="565"/>
                  </a:lnTo>
                  <a:cubicBezTo>
                    <a:pt x="3955" y="565"/>
                    <a:pt x="3892" y="523"/>
                    <a:pt x="3788" y="461"/>
                  </a:cubicBezTo>
                  <a:cubicBezTo>
                    <a:pt x="3746" y="419"/>
                    <a:pt x="3683" y="377"/>
                    <a:pt x="3599" y="356"/>
                  </a:cubicBezTo>
                  <a:cubicBezTo>
                    <a:pt x="3557" y="335"/>
                    <a:pt x="3536" y="335"/>
                    <a:pt x="3474" y="314"/>
                  </a:cubicBezTo>
                  <a:cubicBezTo>
                    <a:pt x="3453" y="272"/>
                    <a:pt x="3390" y="272"/>
                    <a:pt x="3348" y="251"/>
                  </a:cubicBezTo>
                  <a:cubicBezTo>
                    <a:pt x="3327" y="251"/>
                    <a:pt x="3285" y="230"/>
                    <a:pt x="3264" y="230"/>
                  </a:cubicBezTo>
                  <a:cubicBezTo>
                    <a:pt x="3244" y="230"/>
                    <a:pt x="3223" y="210"/>
                    <a:pt x="3181" y="210"/>
                  </a:cubicBezTo>
                  <a:cubicBezTo>
                    <a:pt x="3139" y="168"/>
                    <a:pt x="3076" y="168"/>
                    <a:pt x="3034" y="147"/>
                  </a:cubicBezTo>
                  <a:cubicBezTo>
                    <a:pt x="2972" y="126"/>
                    <a:pt x="2930" y="126"/>
                    <a:pt x="2867" y="105"/>
                  </a:cubicBezTo>
                  <a:cubicBezTo>
                    <a:pt x="2783" y="84"/>
                    <a:pt x="2741" y="42"/>
                    <a:pt x="2699" y="42"/>
                  </a:cubicBezTo>
                  <a:cubicBezTo>
                    <a:pt x="2637" y="42"/>
                    <a:pt x="2553" y="21"/>
                    <a:pt x="2511" y="21"/>
                  </a:cubicBezTo>
                  <a:cubicBezTo>
                    <a:pt x="2448" y="21"/>
                    <a:pt x="2365" y="0"/>
                    <a:pt x="2323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 flipH="1">
              <a:off x="7266527" y="3794176"/>
              <a:ext cx="148985" cy="74872"/>
            </a:xfrm>
            <a:custGeom>
              <a:avLst/>
              <a:gdLst/>
              <a:ahLst/>
              <a:cxnLst/>
              <a:rect l="l" t="t" r="r" b="b"/>
              <a:pathLst>
                <a:path w="4123" h="2072" extrusionOk="0">
                  <a:moveTo>
                    <a:pt x="2072" y="0"/>
                  </a:moveTo>
                  <a:cubicBezTo>
                    <a:pt x="921" y="0"/>
                    <a:pt x="1" y="921"/>
                    <a:pt x="1" y="2072"/>
                  </a:cubicBezTo>
                  <a:lnTo>
                    <a:pt x="4123" y="2072"/>
                  </a:lnTo>
                  <a:cubicBezTo>
                    <a:pt x="4102" y="942"/>
                    <a:pt x="3181" y="0"/>
                    <a:pt x="2072" y="0"/>
                  </a:cubicBezTo>
                  <a:close/>
                </a:path>
              </a:pathLst>
            </a:custGeom>
            <a:solidFill>
              <a:schemeClr val="dk1">
                <a:alpha val="200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3"/>
          <p:cNvSpPr/>
          <p:nvPr/>
        </p:nvSpPr>
        <p:spPr>
          <a:xfrm flipH="1">
            <a:off x="1089794" y="3457182"/>
            <a:ext cx="346318" cy="383139"/>
          </a:xfrm>
          <a:custGeom>
            <a:avLst/>
            <a:gdLst/>
            <a:ahLst/>
            <a:cxnLst/>
            <a:rect l="l" t="t" r="r" b="b"/>
            <a:pathLst>
              <a:path w="9584" h="10603" extrusionOk="0">
                <a:moveTo>
                  <a:pt x="8689" y="1"/>
                </a:moveTo>
                <a:cubicBezTo>
                  <a:pt x="8318" y="1"/>
                  <a:pt x="7846" y="66"/>
                  <a:pt x="7324" y="245"/>
                </a:cubicBezTo>
                <a:cubicBezTo>
                  <a:pt x="6675" y="497"/>
                  <a:pt x="5964" y="873"/>
                  <a:pt x="5273" y="1396"/>
                </a:cubicBezTo>
                <a:cubicBezTo>
                  <a:pt x="4583" y="1919"/>
                  <a:pt x="3913" y="2547"/>
                  <a:pt x="3286" y="3238"/>
                </a:cubicBezTo>
                <a:cubicBezTo>
                  <a:pt x="2030" y="4618"/>
                  <a:pt x="1005" y="6188"/>
                  <a:pt x="461" y="7631"/>
                </a:cubicBezTo>
                <a:cubicBezTo>
                  <a:pt x="168" y="8364"/>
                  <a:pt x="43" y="9075"/>
                  <a:pt x="1" y="9640"/>
                </a:cubicBezTo>
                <a:cubicBezTo>
                  <a:pt x="1" y="9933"/>
                  <a:pt x="43" y="10163"/>
                  <a:pt x="63" y="10352"/>
                </a:cubicBezTo>
                <a:cubicBezTo>
                  <a:pt x="84" y="10498"/>
                  <a:pt x="126" y="10603"/>
                  <a:pt x="126" y="10603"/>
                </a:cubicBezTo>
                <a:lnTo>
                  <a:pt x="3307" y="9640"/>
                </a:lnTo>
                <a:lnTo>
                  <a:pt x="3286" y="9619"/>
                </a:lnTo>
                <a:cubicBezTo>
                  <a:pt x="3265" y="9577"/>
                  <a:pt x="3223" y="9536"/>
                  <a:pt x="3202" y="9452"/>
                </a:cubicBezTo>
                <a:cubicBezTo>
                  <a:pt x="3139" y="9284"/>
                  <a:pt x="3097" y="8908"/>
                  <a:pt x="3181" y="8364"/>
                </a:cubicBezTo>
                <a:cubicBezTo>
                  <a:pt x="3244" y="7841"/>
                  <a:pt x="3411" y="7150"/>
                  <a:pt x="3662" y="6439"/>
                </a:cubicBezTo>
                <a:cubicBezTo>
                  <a:pt x="3913" y="5748"/>
                  <a:pt x="4269" y="5016"/>
                  <a:pt x="4667" y="4284"/>
                </a:cubicBezTo>
                <a:cubicBezTo>
                  <a:pt x="5085" y="3572"/>
                  <a:pt x="5545" y="2903"/>
                  <a:pt x="6048" y="2296"/>
                </a:cubicBezTo>
                <a:cubicBezTo>
                  <a:pt x="6550" y="1710"/>
                  <a:pt x="7073" y="1208"/>
                  <a:pt x="7596" y="873"/>
                </a:cubicBezTo>
                <a:cubicBezTo>
                  <a:pt x="8098" y="559"/>
                  <a:pt x="8579" y="413"/>
                  <a:pt x="8956" y="350"/>
                </a:cubicBezTo>
                <a:cubicBezTo>
                  <a:pt x="9040" y="329"/>
                  <a:pt x="9102" y="329"/>
                  <a:pt x="9186" y="329"/>
                </a:cubicBezTo>
                <a:lnTo>
                  <a:pt x="9521" y="329"/>
                </a:lnTo>
                <a:lnTo>
                  <a:pt x="9584" y="141"/>
                </a:lnTo>
                <a:cubicBezTo>
                  <a:pt x="9584" y="141"/>
                  <a:pt x="9521" y="120"/>
                  <a:pt x="9416" y="99"/>
                </a:cubicBezTo>
                <a:cubicBezTo>
                  <a:pt x="9374" y="99"/>
                  <a:pt x="9312" y="78"/>
                  <a:pt x="9249" y="36"/>
                </a:cubicBezTo>
                <a:cubicBezTo>
                  <a:pt x="9165" y="36"/>
                  <a:pt x="9082" y="36"/>
                  <a:pt x="8977" y="15"/>
                </a:cubicBezTo>
                <a:cubicBezTo>
                  <a:pt x="8890" y="6"/>
                  <a:pt x="8793" y="1"/>
                  <a:pt x="8689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3"/>
          <p:cNvSpPr/>
          <p:nvPr/>
        </p:nvSpPr>
        <p:spPr>
          <a:xfrm flipH="1">
            <a:off x="893219" y="3565659"/>
            <a:ext cx="523235" cy="251211"/>
          </a:xfrm>
          <a:custGeom>
            <a:avLst/>
            <a:gdLst/>
            <a:ahLst/>
            <a:cxnLst/>
            <a:rect l="l" t="t" r="r" b="b"/>
            <a:pathLst>
              <a:path w="14480" h="6952" extrusionOk="0">
                <a:moveTo>
                  <a:pt x="3285" y="6866"/>
                </a:moveTo>
                <a:lnTo>
                  <a:pt x="3285" y="6866"/>
                </a:lnTo>
                <a:cubicBezTo>
                  <a:pt x="3286" y="6867"/>
                  <a:pt x="3286" y="6868"/>
                  <a:pt x="3286" y="6868"/>
                </a:cubicBezTo>
                <a:lnTo>
                  <a:pt x="3307" y="6868"/>
                </a:lnTo>
                <a:lnTo>
                  <a:pt x="3285" y="6866"/>
                </a:lnTo>
                <a:close/>
                <a:moveTo>
                  <a:pt x="11701" y="0"/>
                </a:moveTo>
                <a:cubicBezTo>
                  <a:pt x="10285" y="0"/>
                  <a:pt x="8483" y="216"/>
                  <a:pt x="6717" y="696"/>
                </a:cubicBezTo>
                <a:lnTo>
                  <a:pt x="6529" y="759"/>
                </a:lnTo>
                <a:lnTo>
                  <a:pt x="6445" y="780"/>
                </a:lnTo>
                <a:lnTo>
                  <a:pt x="6341" y="800"/>
                </a:lnTo>
                <a:cubicBezTo>
                  <a:pt x="6173" y="884"/>
                  <a:pt x="6027" y="968"/>
                  <a:pt x="5901" y="1010"/>
                </a:cubicBezTo>
                <a:cubicBezTo>
                  <a:pt x="5650" y="1156"/>
                  <a:pt x="5399" y="1282"/>
                  <a:pt x="5190" y="1407"/>
                </a:cubicBezTo>
                <a:cubicBezTo>
                  <a:pt x="4750" y="1679"/>
                  <a:pt x="4353" y="1951"/>
                  <a:pt x="3976" y="2223"/>
                </a:cubicBezTo>
                <a:cubicBezTo>
                  <a:pt x="3202" y="2767"/>
                  <a:pt x="2532" y="3290"/>
                  <a:pt x="1926" y="3793"/>
                </a:cubicBezTo>
                <a:cubicBezTo>
                  <a:pt x="1319" y="4295"/>
                  <a:pt x="859" y="4734"/>
                  <a:pt x="461" y="5278"/>
                </a:cubicBezTo>
                <a:cubicBezTo>
                  <a:pt x="356" y="5445"/>
                  <a:pt x="252" y="5571"/>
                  <a:pt x="168" y="5801"/>
                </a:cubicBezTo>
                <a:cubicBezTo>
                  <a:pt x="126" y="5906"/>
                  <a:pt x="126" y="5969"/>
                  <a:pt x="105" y="6031"/>
                </a:cubicBezTo>
                <a:cubicBezTo>
                  <a:pt x="63" y="6115"/>
                  <a:pt x="43" y="6178"/>
                  <a:pt x="43" y="6220"/>
                </a:cubicBezTo>
                <a:cubicBezTo>
                  <a:pt x="22" y="6387"/>
                  <a:pt x="1" y="6450"/>
                  <a:pt x="1" y="6450"/>
                </a:cubicBezTo>
                <a:lnTo>
                  <a:pt x="2943" y="6822"/>
                </a:lnTo>
                <a:lnTo>
                  <a:pt x="2943" y="6822"/>
                </a:lnTo>
                <a:cubicBezTo>
                  <a:pt x="2952" y="6828"/>
                  <a:pt x="2957" y="6832"/>
                  <a:pt x="2952" y="6832"/>
                </a:cubicBezTo>
                <a:cubicBezTo>
                  <a:pt x="2949" y="6832"/>
                  <a:pt x="2942" y="6831"/>
                  <a:pt x="2930" y="6826"/>
                </a:cubicBezTo>
                <a:lnTo>
                  <a:pt x="2930" y="6826"/>
                </a:lnTo>
                <a:lnTo>
                  <a:pt x="2972" y="6847"/>
                </a:lnTo>
                <a:cubicBezTo>
                  <a:pt x="3035" y="6868"/>
                  <a:pt x="3097" y="6910"/>
                  <a:pt x="3160" y="6931"/>
                </a:cubicBezTo>
                <a:cubicBezTo>
                  <a:pt x="3181" y="6942"/>
                  <a:pt x="3194" y="6948"/>
                  <a:pt x="3202" y="6952"/>
                </a:cubicBezTo>
                <a:lnTo>
                  <a:pt x="3202" y="6952"/>
                </a:lnTo>
                <a:lnTo>
                  <a:pt x="3202" y="6932"/>
                </a:lnTo>
                <a:lnTo>
                  <a:pt x="3202" y="6932"/>
                </a:lnTo>
                <a:cubicBezTo>
                  <a:pt x="3215" y="6939"/>
                  <a:pt x="3229" y="6945"/>
                  <a:pt x="3244" y="6952"/>
                </a:cubicBezTo>
                <a:cubicBezTo>
                  <a:pt x="3244" y="6931"/>
                  <a:pt x="3265" y="6931"/>
                  <a:pt x="3265" y="6910"/>
                </a:cubicBezTo>
                <a:cubicBezTo>
                  <a:pt x="3276" y="6877"/>
                  <a:pt x="3281" y="6867"/>
                  <a:pt x="3283" y="6865"/>
                </a:cubicBezTo>
                <a:lnTo>
                  <a:pt x="3283" y="6865"/>
                </a:lnTo>
                <a:lnTo>
                  <a:pt x="3285" y="6866"/>
                </a:lnTo>
                <a:lnTo>
                  <a:pt x="3285" y="6866"/>
                </a:lnTo>
                <a:cubicBezTo>
                  <a:pt x="3285" y="6865"/>
                  <a:pt x="3285" y="6865"/>
                  <a:pt x="3284" y="6865"/>
                </a:cubicBezTo>
                <a:cubicBezTo>
                  <a:pt x="3284" y="6865"/>
                  <a:pt x="3284" y="6865"/>
                  <a:pt x="3283" y="6865"/>
                </a:cubicBezTo>
                <a:lnTo>
                  <a:pt x="3283" y="6865"/>
                </a:lnTo>
                <a:lnTo>
                  <a:pt x="3237" y="6859"/>
                </a:lnTo>
                <a:lnTo>
                  <a:pt x="3237" y="6859"/>
                </a:lnTo>
                <a:cubicBezTo>
                  <a:pt x="3223" y="6887"/>
                  <a:pt x="3212" y="6911"/>
                  <a:pt x="3202" y="6931"/>
                </a:cubicBezTo>
                <a:lnTo>
                  <a:pt x="3202" y="6932"/>
                </a:lnTo>
                <a:lnTo>
                  <a:pt x="3202" y="6932"/>
                </a:lnTo>
                <a:cubicBezTo>
                  <a:pt x="3092" y="6881"/>
                  <a:pt x="3019" y="6848"/>
                  <a:pt x="2972" y="6826"/>
                </a:cubicBezTo>
                <a:lnTo>
                  <a:pt x="2972" y="6826"/>
                </a:lnTo>
                <a:lnTo>
                  <a:pt x="3237" y="6859"/>
                </a:lnTo>
                <a:lnTo>
                  <a:pt x="3237" y="6859"/>
                </a:lnTo>
                <a:cubicBezTo>
                  <a:pt x="3279" y="6773"/>
                  <a:pt x="3342" y="6650"/>
                  <a:pt x="3453" y="6492"/>
                </a:cubicBezTo>
                <a:cubicBezTo>
                  <a:pt x="3579" y="6282"/>
                  <a:pt x="3725" y="6031"/>
                  <a:pt x="3934" y="5780"/>
                </a:cubicBezTo>
                <a:cubicBezTo>
                  <a:pt x="4332" y="5257"/>
                  <a:pt x="4855" y="4629"/>
                  <a:pt x="5462" y="4002"/>
                </a:cubicBezTo>
                <a:cubicBezTo>
                  <a:pt x="5755" y="3688"/>
                  <a:pt x="6069" y="3353"/>
                  <a:pt x="6382" y="3060"/>
                </a:cubicBezTo>
                <a:cubicBezTo>
                  <a:pt x="6529" y="2893"/>
                  <a:pt x="6696" y="2767"/>
                  <a:pt x="6843" y="2642"/>
                </a:cubicBezTo>
                <a:lnTo>
                  <a:pt x="7031" y="2516"/>
                </a:lnTo>
                <a:lnTo>
                  <a:pt x="7073" y="2474"/>
                </a:lnTo>
                <a:lnTo>
                  <a:pt x="7157" y="2453"/>
                </a:lnTo>
                <a:lnTo>
                  <a:pt x="7324" y="2370"/>
                </a:lnTo>
                <a:cubicBezTo>
                  <a:pt x="8956" y="1533"/>
                  <a:pt x="10776" y="947"/>
                  <a:pt x="12136" y="675"/>
                </a:cubicBezTo>
                <a:cubicBezTo>
                  <a:pt x="12304" y="633"/>
                  <a:pt x="12471" y="591"/>
                  <a:pt x="12618" y="570"/>
                </a:cubicBezTo>
                <a:cubicBezTo>
                  <a:pt x="12785" y="549"/>
                  <a:pt x="12931" y="549"/>
                  <a:pt x="13078" y="528"/>
                </a:cubicBezTo>
                <a:cubicBezTo>
                  <a:pt x="13300" y="494"/>
                  <a:pt x="13508" y="460"/>
                  <a:pt x="13691" y="460"/>
                </a:cubicBezTo>
                <a:cubicBezTo>
                  <a:pt x="13732" y="460"/>
                  <a:pt x="13772" y="462"/>
                  <a:pt x="13810" y="466"/>
                </a:cubicBezTo>
                <a:cubicBezTo>
                  <a:pt x="14229" y="487"/>
                  <a:pt x="14459" y="487"/>
                  <a:pt x="14459" y="487"/>
                </a:cubicBezTo>
                <a:lnTo>
                  <a:pt x="14480" y="319"/>
                </a:lnTo>
                <a:cubicBezTo>
                  <a:pt x="14480" y="319"/>
                  <a:pt x="14250" y="256"/>
                  <a:pt x="13831" y="152"/>
                </a:cubicBezTo>
                <a:cubicBezTo>
                  <a:pt x="13622" y="110"/>
                  <a:pt x="13350" y="68"/>
                  <a:pt x="13078" y="47"/>
                </a:cubicBezTo>
                <a:cubicBezTo>
                  <a:pt x="12931" y="26"/>
                  <a:pt x="12764" y="26"/>
                  <a:pt x="12597" y="5"/>
                </a:cubicBezTo>
                <a:lnTo>
                  <a:pt x="12074" y="5"/>
                </a:lnTo>
                <a:cubicBezTo>
                  <a:pt x="11953" y="2"/>
                  <a:pt x="11829" y="0"/>
                  <a:pt x="11701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3"/>
          <p:cNvSpPr/>
          <p:nvPr/>
        </p:nvSpPr>
        <p:spPr>
          <a:xfrm flipH="1">
            <a:off x="1281815" y="3183279"/>
            <a:ext cx="149743" cy="655525"/>
          </a:xfrm>
          <a:custGeom>
            <a:avLst/>
            <a:gdLst/>
            <a:ahLst/>
            <a:cxnLst/>
            <a:rect l="l" t="t" r="r" b="b"/>
            <a:pathLst>
              <a:path w="4144" h="18141" extrusionOk="0">
                <a:moveTo>
                  <a:pt x="4059" y="0"/>
                </a:moveTo>
                <a:cubicBezTo>
                  <a:pt x="4059" y="0"/>
                  <a:pt x="4018" y="63"/>
                  <a:pt x="3934" y="167"/>
                </a:cubicBezTo>
                <a:cubicBezTo>
                  <a:pt x="3850" y="293"/>
                  <a:pt x="3725" y="418"/>
                  <a:pt x="3578" y="628"/>
                </a:cubicBezTo>
                <a:cubicBezTo>
                  <a:pt x="3264" y="1025"/>
                  <a:pt x="2846" y="1632"/>
                  <a:pt x="2448" y="2427"/>
                </a:cubicBezTo>
                <a:cubicBezTo>
                  <a:pt x="2030" y="3201"/>
                  <a:pt x="1632" y="4143"/>
                  <a:pt x="1318" y="5189"/>
                </a:cubicBezTo>
                <a:cubicBezTo>
                  <a:pt x="1005" y="6235"/>
                  <a:pt x="753" y="7386"/>
                  <a:pt x="565" y="8537"/>
                </a:cubicBezTo>
                <a:cubicBezTo>
                  <a:pt x="209" y="10838"/>
                  <a:pt x="0" y="13140"/>
                  <a:pt x="21" y="14939"/>
                </a:cubicBezTo>
                <a:cubicBezTo>
                  <a:pt x="21" y="15839"/>
                  <a:pt x="126" y="16613"/>
                  <a:pt x="230" y="17199"/>
                </a:cubicBezTo>
                <a:cubicBezTo>
                  <a:pt x="272" y="17492"/>
                  <a:pt x="335" y="17722"/>
                  <a:pt x="419" y="17869"/>
                </a:cubicBezTo>
                <a:cubicBezTo>
                  <a:pt x="461" y="18057"/>
                  <a:pt x="481" y="18141"/>
                  <a:pt x="481" y="18141"/>
                </a:cubicBezTo>
                <a:lnTo>
                  <a:pt x="2365" y="17262"/>
                </a:lnTo>
                <a:cubicBezTo>
                  <a:pt x="2365" y="17262"/>
                  <a:pt x="2365" y="17220"/>
                  <a:pt x="2323" y="17136"/>
                </a:cubicBezTo>
                <a:cubicBezTo>
                  <a:pt x="2281" y="17053"/>
                  <a:pt x="2239" y="16906"/>
                  <a:pt x="2155" y="16718"/>
                </a:cubicBezTo>
                <a:cubicBezTo>
                  <a:pt x="2030" y="16320"/>
                  <a:pt x="1904" y="15672"/>
                  <a:pt x="1800" y="14856"/>
                </a:cubicBezTo>
                <a:cubicBezTo>
                  <a:pt x="1590" y="13245"/>
                  <a:pt x="1549" y="10943"/>
                  <a:pt x="1653" y="8683"/>
                </a:cubicBezTo>
                <a:cubicBezTo>
                  <a:pt x="1737" y="7574"/>
                  <a:pt x="1841" y="6444"/>
                  <a:pt x="2051" y="5398"/>
                </a:cubicBezTo>
                <a:cubicBezTo>
                  <a:pt x="2260" y="4373"/>
                  <a:pt x="2532" y="3411"/>
                  <a:pt x="2846" y="2615"/>
                </a:cubicBezTo>
                <a:cubicBezTo>
                  <a:pt x="3160" y="1820"/>
                  <a:pt x="3474" y="1193"/>
                  <a:pt x="3725" y="774"/>
                </a:cubicBezTo>
                <a:cubicBezTo>
                  <a:pt x="3850" y="523"/>
                  <a:pt x="3955" y="377"/>
                  <a:pt x="4038" y="272"/>
                </a:cubicBezTo>
                <a:cubicBezTo>
                  <a:pt x="4101" y="146"/>
                  <a:pt x="4143" y="84"/>
                  <a:pt x="4143" y="84"/>
                </a:cubicBezTo>
                <a:lnTo>
                  <a:pt x="4059" y="0"/>
                </a:ln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3"/>
          <p:cNvSpPr/>
          <p:nvPr/>
        </p:nvSpPr>
        <p:spPr>
          <a:xfrm flipH="1">
            <a:off x="1302230" y="3661850"/>
            <a:ext cx="415878" cy="207957"/>
          </a:xfrm>
          <a:custGeom>
            <a:avLst/>
            <a:gdLst/>
            <a:ahLst/>
            <a:cxnLst/>
            <a:rect l="l" t="t" r="r" b="b"/>
            <a:pathLst>
              <a:path w="11509" h="5755" extrusionOk="0">
                <a:moveTo>
                  <a:pt x="5754" y="1"/>
                </a:moveTo>
                <a:cubicBezTo>
                  <a:pt x="2595" y="1"/>
                  <a:pt x="0" y="2574"/>
                  <a:pt x="0" y="5755"/>
                </a:cubicBezTo>
                <a:lnTo>
                  <a:pt x="11487" y="5755"/>
                </a:lnTo>
                <a:cubicBezTo>
                  <a:pt x="11508" y="2574"/>
                  <a:pt x="8914" y="1"/>
                  <a:pt x="5754" y="1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3"/>
          <p:cNvSpPr/>
          <p:nvPr/>
        </p:nvSpPr>
        <p:spPr>
          <a:xfrm flipH="1">
            <a:off x="1157836" y="3724616"/>
            <a:ext cx="290381" cy="145190"/>
          </a:xfrm>
          <a:custGeom>
            <a:avLst/>
            <a:gdLst/>
            <a:ahLst/>
            <a:cxnLst/>
            <a:rect l="l" t="t" r="r" b="b"/>
            <a:pathLst>
              <a:path w="8036" h="4018" extrusionOk="0">
                <a:moveTo>
                  <a:pt x="4039" y="0"/>
                </a:moveTo>
                <a:cubicBezTo>
                  <a:pt x="1821" y="0"/>
                  <a:pt x="1" y="1800"/>
                  <a:pt x="1" y="4018"/>
                </a:cubicBezTo>
                <a:lnTo>
                  <a:pt x="8036" y="4018"/>
                </a:lnTo>
                <a:cubicBezTo>
                  <a:pt x="8036" y="1779"/>
                  <a:pt x="6257" y="0"/>
                  <a:pt x="4039" y="0"/>
                </a:cubicBezTo>
                <a:close/>
              </a:path>
            </a:pathLst>
          </a:custGeom>
          <a:solidFill>
            <a:schemeClr val="dk1">
              <a:alpha val="200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title"/>
          </p:nvPr>
        </p:nvSpPr>
        <p:spPr>
          <a:xfrm>
            <a:off x="4584825" y="474150"/>
            <a:ext cx="3747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5" name="Google Shape;705;p33"/>
          <p:cNvSpPr txBox="1">
            <a:spLocks noGrp="1"/>
          </p:cNvSpPr>
          <p:nvPr>
            <p:ph type="subTitle" idx="1"/>
          </p:nvPr>
        </p:nvSpPr>
        <p:spPr>
          <a:xfrm>
            <a:off x="4584675" y="1047750"/>
            <a:ext cx="3747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30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hasCustomPrompt="1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53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7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title" idx="2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 rot="10800000" flipH="1">
            <a:off x="0" y="-75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ubTitle" idx="1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6" name="Google Shape;96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7" name="Google Shape;97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2" extrusionOk="0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avLst/>
                <a:gdLst/>
                <a:ahLst/>
                <a:cxnLst/>
                <a:rect l="l" t="t" r="r" b="b"/>
                <a:pathLst>
                  <a:path w="65925" h="4776" extrusionOk="0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4554" extrusionOk="0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avLst/>
                <a:gdLst/>
                <a:ahLst/>
                <a:cxnLst/>
                <a:rect l="l" t="t" r="r" b="b"/>
                <a:pathLst>
                  <a:path w="66004" h="3309" extrusionOk="0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10"/>
            <p:cNvSpPr/>
            <p:nvPr/>
          </p:nvSpPr>
          <p:spPr>
            <a:xfrm>
              <a:off x="3398400" y="360475"/>
              <a:ext cx="2384192" cy="772136"/>
            </a:xfrm>
            <a:custGeom>
              <a:avLst/>
              <a:gdLst/>
              <a:ahLst/>
              <a:cxnLst/>
              <a:rect l="l" t="t" r="r" b="b"/>
              <a:pathLst>
                <a:path w="18335" h="7785" extrusionOk="0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3572645" y="460848"/>
              <a:ext cx="2078349" cy="570994"/>
            </a:xfrm>
            <a:custGeom>
              <a:avLst/>
              <a:gdLst/>
              <a:ahLst/>
              <a:cxnLst/>
              <a:rect l="l" t="t" r="r" b="b"/>
              <a:pathLst>
                <a:path w="15983" h="5757" extrusionOk="0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3572645" y="460848"/>
              <a:ext cx="1456262" cy="460108"/>
            </a:xfrm>
            <a:custGeom>
              <a:avLst/>
              <a:gdLst/>
              <a:ahLst/>
              <a:cxnLst/>
              <a:rect l="l" t="t" r="r" b="b"/>
              <a:pathLst>
                <a:path w="11199" h="4639" extrusionOk="0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chemeClr val="accent3">
                <a:alpha val="53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4164689" y="979770"/>
              <a:ext cx="851989" cy="196381"/>
            </a:xfrm>
            <a:custGeom>
              <a:avLst/>
              <a:gdLst/>
              <a:ahLst/>
              <a:cxnLst/>
              <a:rect l="l" t="t" r="r" b="b"/>
              <a:pathLst>
                <a:path w="6552" h="1980" extrusionOk="0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4292902" y="1040966"/>
              <a:ext cx="97656" cy="73990"/>
            </a:xfrm>
            <a:custGeom>
              <a:avLst/>
              <a:gdLst/>
              <a:ahLst/>
              <a:cxnLst/>
              <a:rect l="l" t="t" r="r" b="b"/>
              <a:pathLst>
                <a:path w="751" h="746" extrusionOk="0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7" name="Google Shape;107;p10"/>
            <p:cNvSpPr/>
            <p:nvPr/>
          </p:nvSpPr>
          <p:spPr>
            <a:xfrm>
              <a:off x="8520133" y="5260606"/>
              <a:ext cx="622097" cy="59621"/>
            </a:xfrm>
            <a:custGeom>
              <a:avLst/>
              <a:gdLst/>
              <a:ahLst/>
              <a:cxnLst/>
              <a:rect l="l" t="t" r="r" b="b"/>
              <a:pathLst>
                <a:path w="4489" h="570" extrusionOk="0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113337" y="5183173"/>
              <a:ext cx="2112561" cy="411312"/>
            </a:xfrm>
            <a:custGeom>
              <a:avLst/>
              <a:gdLst/>
              <a:ahLst/>
              <a:cxnLst/>
              <a:rect l="l" t="t" r="r" b="b"/>
              <a:pathLst>
                <a:path w="14910" h="2903" extrusionOk="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926473" y="5350929"/>
              <a:ext cx="486271" cy="74951"/>
            </a:xfrm>
            <a:custGeom>
              <a:avLst/>
              <a:gdLst/>
              <a:ahLst/>
              <a:cxnLst/>
              <a:rect l="l" t="t" r="r" b="b"/>
              <a:pathLst>
                <a:path w="3432" h="529" extrusionOk="0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11" name="Google Shape;111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avLst/>
                <a:gdLst/>
                <a:ahLst/>
                <a:cxnLst/>
                <a:rect l="l" t="t" r="r" b="b"/>
                <a:pathLst>
                  <a:path w="65969" h="22162" extrusionOk="0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chemeClr val="dk1">
                  <a:alpha val="787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9126" extrusionOk="0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avLst/>
                <a:gdLst/>
                <a:ahLst/>
                <a:cxnLst/>
                <a:rect l="l" t="t" r="r" b="b"/>
                <a:pathLst>
                  <a:path w="65938" h="5673" extrusionOk="0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avLst/>
                <a:gdLst/>
                <a:ahLst/>
                <a:cxnLst/>
                <a:rect l="l" t="t" r="r" b="b"/>
                <a:pathLst>
                  <a:path w="33573" h="6273" extrusionOk="0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1" h="9454" extrusionOk="0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avLst/>
                <a:gdLst/>
                <a:ahLst/>
                <a:cxnLst/>
                <a:rect l="l" t="t" r="r" b="b"/>
                <a:pathLst>
                  <a:path w="4222" h="9454" extrusionOk="0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avLst/>
                <a:gdLst/>
                <a:ahLst/>
                <a:cxnLst/>
                <a:rect l="l" t="t" r="r" b="b"/>
                <a:pathLst>
                  <a:path w="65258" h="5638" extrusionOk="0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chemeClr val="accent3">
                  <a:alpha val="5195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avLst/>
                <a:gdLst/>
                <a:ahLst/>
                <a:cxnLst/>
                <a:rect l="l" t="t" r="r" b="b"/>
                <a:pathLst>
                  <a:path w="7222" h="7222" extrusionOk="0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8620" extrusionOk="0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6334" extrusionOk="0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9938" extrusionOk="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569" extrusionOk="0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565" extrusionOk="0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569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avLst/>
                <a:gdLst/>
                <a:ahLst/>
                <a:cxnLst/>
                <a:rect l="l" t="t" r="r" b="b"/>
                <a:pathLst>
                  <a:path w="5083" h="565" extrusionOk="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2" extrusionOk="0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1" extrusionOk="0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435" extrusionOk="0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30" extrusionOk="0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3463" extrusionOk="0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2434" extrusionOk="0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4" extrusionOk="0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057" extrusionOk="0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" name="Google Shape;138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9" name="Google Shape;139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5" h="20916" extrusionOk="0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97" h="8954" extrusionOk="0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" name="Google Shape;141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156" extrusionOk="0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chemeClr val="accent4">
              <a:alpha val="1229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4"/>
          <p:cNvSpPr/>
          <p:nvPr/>
        </p:nvSpPr>
        <p:spPr>
          <a:xfrm rot="3327516" flipH="1">
            <a:off x="-5058893" y="1943348"/>
            <a:ext cx="8724844" cy="3908818"/>
          </a:xfrm>
          <a:prstGeom prst="ellipse">
            <a:avLst/>
          </a:prstGeom>
          <a:solidFill>
            <a:schemeClr val="accent4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70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oogle Shape;883;p45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884" name="Google Shape;884;p45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5" name="Google Shape;885;p45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886" name="Google Shape;886;p45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7" name="Google Shape;887;p45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888" name="Google Shape;888;p45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45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45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45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45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45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45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45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45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45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45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45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45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45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45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45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45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45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45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45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45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45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45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45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45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45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45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45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45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45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45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45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45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45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45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45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45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45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45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45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45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45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45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45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45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45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45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45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45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45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45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11" name="Picture 2" descr="Cover image">
            <a:extLst>
              <a:ext uri="{FF2B5EF4-FFF2-40B4-BE49-F238E27FC236}">
                <a16:creationId xmlns:a16="http://schemas.microsoft.com/office/drawing/2014/main" id="{17CF2B61-DCFF-9756-D9F9-6D2A89D1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95" y="1402914"/>
            <a:ext cx="2911170" cy="146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1" name="Google Shape;1571;p58"/>
          <p:cNvGrpSpPr/>
          <p:nvPr/>
        </p:nvGrpSpPr>
        <p:grpSpPr>
          <a:xfrm>
            <a:off x="6922018" y="3608613"/>
            <a:ext cx="2007300" cy="1249485"/>
            <a:chOff x="233350" y="949250"/>
            <a:chExt cx="7137300" cy="3802300"/>
          </a:xfrm>
        </p:grpSpPr>
        <p:sp>
          <p:nvSpPr>
            <p:cNvPr id="1572" name="Google Shape;1572;p58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8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8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8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8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8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8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8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8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8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8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8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8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8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8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8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8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8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8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8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8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8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8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8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8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8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8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8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8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8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8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8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8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8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8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8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8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8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8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8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8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8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8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8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8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8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8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8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8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8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8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3" name="Google Shape;1623;p58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Range price  for 4 years old!</a:t>
            </a:r>
            <a:endParaRPr dirty="0"/>
          </a:p>
        </p:txBody>
      </p:sp>
      <p:grpSp>
        <p:nvGrpSpPr>
          <p:cNvPr id="1624" name="Google Shape;1624;p58"/>
          <p:cNvGrpSpPr/>
          <p:nvPr/>
        </p:nvGrpSpPr>
        <p:grpSpPr>
          <a:xfrm>
            <a:off x="8140790" y="-147251"/>
            <a:ext cx="1578119" cy="1560060"/>
            <a:chOff x="660016" y="1404525"/>
            <a:chExt cx="2439511" cy="2430000"/>
          </a:xfrm>
        </p:grpSpPr>
        <p:sp>
          <p:nvSpPr>
            <p:cNvPr id="1625" name="Google Shape;1625;p58"/>
            <p:cNvSpPr/>
            <p:nvPr/>
          </p:nvSpPr>
          <p:spPr>
            <a:xfrm>
              <a:off x="2484451" y="2761592"/>
              <a:ext cx="615075" cy="900622"/>
            </a:xfrm>
            <a:custGeom>
              <a:avLst/>
              <a:gdLst/>
              <a:ahLst/>
              <a:cxnLst/>
              <a:rect l="l" t="t" r="r" b="b"/>
              <a:pathLst>
                <a:path w="1874" h="2744" extrusionOk="0">
                  <a:moveTo>
                    <a:pt x="1" y="1"/>
                  </a:moveTo>
                  <a:lnTo>
                    <a:pt x="1" y="2744"/>
                  </a:lnTo>
                  <a:lnTo>
                    <a:pt x="440" y="2744"/>
                  </a:lnTo>
                  <a:cubicBezTo>
                    <a:pt x="528" y="2744"/>
                    <a:pt x="608" y="2704"/>
                    <a:pt x="661" y="2633"/>
                  </a:cubicBezTo>
                  <a:lnTo>
                    <a:pt x="1820" y="699"/>
                  </a:lnTo>
                  <a:cubicBezTo>
                    <a:pt x="1855" y="654"/>
                    <a:pt x="1874" y="596"/>
                    <a:pt x="1874" y="533"/>
                  </a:cubicBezTo>
                  <a:lnTo>
                    <a:pt x="1874" y="334"/>
                  </a:lnTo>
                  <a:cubicBezTo>
                    <a:pt x="1874" y="152"/>
                    <a:pt x="1722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8"/>
            <p:cNvSpPr/>
            <p:nvPr/>
          </p:nvSpPr>
          <p:spPr>
            <a:xfrm>
              <a:off x="2484451" y="1605293"/>
              <a:ext cx="615075" cy="900622"/>
            </a:xfrm>
            <a:custGeom>
              <a:avLst/>
              <a:gdLst/>
              <a:ahLst/>
              <a:cxnLst/>
              <a:rect l="l" t="t" r="r" b="b"/>
              <a:pathLst>
                <a:path w="1874" h="2744" extrusionOk="0">
                  <a:moveTo>
                    <a:pt x="1" y="0"/>
                  </a:moveTo>
                  <a:lnTo>
                    <a:pt x="1" y="2743"/>
                  </a:lnTo>
                  <a:lnTo>
                    <a:pt x="440" y="2743"/>
                  </a:lnTo>
                  <a:cubicBezTo>
                    <a:pt x="528" y="2743"/>
                    <a:pt x="608" y="2704"/>
                    <a:pt x="661" y="2632"/>
                  </a:cubicBezTo>
                  <a:lnTo>
                    <a:pt x="1820" y="697"/>
                  </a:lnTo>
                  <a:cubicBezTo>
                    <a:pt x="1855" y="653"/>
                    <a:pt x="1874" y="594"/>
                    <a:pt x="1874" y="537"/>
                  </a:cubicBezTo>
                  <a:lnTo>
                    <a:pt x="1874" y="338"/>
                  </a:lnTo>
                  <a:cubicBezTo>
                    <a:pt x="1874" y="151"/>
                    <a:pt x="1722" y="0"/>
                    <a:pt x="1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8"/>
            <p:cNvSpPr/>
            <p:nvPr/>
          </p:nvSpPr>
          <p:spPr>
            <a:xfrm>
              <a:off x="1200550" y="1404525"/>
              <a:ext cx="1360200" cy="24300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8"/>
            <p:cNvSpPr/>
            <p:nvPr/>
          </p:nvSpPr>
          <p:spPr>
            <a:xfrm>
              <a:off x="660016" y="2761592"/>
              <a:ext cx="734545" cy="900622"/>
            </a:xfrm>
            <a:custGeom>
              <a:avLst/>
              <a:gdLst/>
              <a:ahLst/>
              <a:cxnLst/>
              <a:rect l="l" t="t" r="r" b="b"/>
              <a:pathLst>
                <a:path w="2238" h="2744" extrusionOk="0">
                  <a:moveTo>
                    <a:pt x="338" y="1"/>
                  </a:moveTo>
                  <a:cubicBezTo>
                    <a:pt x="151" y="1"/>
                    <a:pt x="0" y="152"/>
                    <a:pt x="0" y="334"/>
                  </a:cubicBezTo>
                  <a:lnTo>
                    <a:pt x="0" y="533"/>
                  </a:lnTo>
                  <a:cubicBezTo>
                    <a:pt x="0" y="596"/>
                    <a:pt x="18" y="654"/>
                    <a:pt x="53" y="699"/>
                  </a:cubicBezTo>
                  <a:lnTo>
                    <a:pt x="1212" y="2633"/>
                  </a:lnTo>
                  <a:cubicBezTo>
                    <a:pt x="1266" y="2704"/>
                    <a:pt x="1346" y="2744"/>
                    <a:pt x="1434" y="2744"/>
                  </a:cubicBezTo>
                  <a:lnTo>
                    <a:pt x="1901" y="2744"/>
                  </a:lnTo>
                  <a:cubicBezTo>
                    <a:pt x="2087" y="2744"/>
                    <a:pt x="2237" y="2594"/>
                    <a:pt x="2237" y="2407"/>
                  </a:cubicBezTo>
                  <a:lnTo>
                    <a:pt x="2237" y="334"/>
                  </a:lnTo>
                  <a:cubicBezTo>
                    <a:pt x="2237" y="152"/>
                    <a:pt x="2087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8"/>
            <p:cNvSpPr/>
            <p:nvPr/>
          </p:nvSpPr>
          <p:spPr>
            <a:xfrm>
              <a:off x="660016" y="1605293"/>
              <a:ext cx="734545" cy="900622"/>
            </a:xfrm>
            <a:custGeom>
              <a:avLst/>
              <a:gdLst/>
              <a:ahLst/>
              <a:cxnLst/>
              <a:rect l="l" t="t" r="r" b="b"/>
              <a:pathLst>
                <a:path w="2238" h="2744" extrusionOk="0">
                  <a:moveTo>
                    <a:pt x="338" y="0"/>
                  </a:moveTo>
                  <a:cubicBezTo>
                    <a:pt x="151" y="0"/>
                    <a:pt x="0" y="151"/>
                    <a:pt x="0" y="338"/>
                  </a:cubicBezTo>
                  <a:lnTo>
                    <a:pt x="0" y="537"/>
                  </a:lnTo>
                  <a:cubicBezTo>
                    <a:pt x="0" y="594"/>
                    <a:pt x="18" y="653"/>
                    <a:pt x="53" y="697"/>
                  </a:cubicBezTo>
                  <a:lnTo>
                    <a:pt x="1212" y="2632"/>
                  </a:lnTo>
                  <a:cubicBezTo>
                    <a:pt x="1266" y="2704"/>
                    <a:pt x="1346" y="2743"/>
                    <a:pt x="1434" y="2743"/>
                  </a:cubicBezTo>
                  <a:lnTo>
                    <a:pt x="1901" y="2743"/>
                  </a:lnTo>
                  <a:cubicBezTo>
                    <a:pt x="2087" y="2743"/>
                    <a:pt x="2237" y="2592"/>
                    <a:pt x="2237" y="2405"/>
                  </a:cubicBezTo>
                  <a:lnTo>
                    <a:pt x="2237" y="338"/>
                  </a:lnTo>
                  <a:cubicBezTo>
                    <a:pt x="2237" y="151"/>
                    <a:pt x="2087" y="0"/>
                    <a:pt x="1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8"/>
            <p:cNvSpPr/>
            <p:nvPr/>
          </p:nvSpPr>
          <p:spPr>
            <a:xfrm>
              <a:off x="1200550" y="1404525"/>
              <a:ext cx="681900" cy="24300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8"/>
            <p:cNvSpPr/>
            <p:nvPr/>
          </p:nvSpPr>
          <p:spPr>
            <a:xfrm>
              <a:off x="1448989" y="2780957"/>
              <a:ext cx="861564" cy="862549"/>
            </a:xfrm>
            <a:custGeom>
              <a:avLst/>
              <a:gdLst/>
              <a:ahLst/>
              <a:cxnLst/>
              <a:rect l="l" t="t" r="r" b="b"/>
              <a:pathLst>
                <a:path w="2625" h="2628" extrusionOk="0">
                  <a:moveTo>
                    <a:pt x="1311" y="0"/>
                  </a:moveTo>
                  <a:cubicBezTo>
                    <a:pt x="586" y="0"/>
                    <a:pt x="1" y="591"/>
                    <a:pt x="1" y="1314"/>
                  </a:cubicBezTo>
                  <a:cubicBezTo>
                    <a:pt x="1" y="2037"/>
                    <a:pt x="586" y="2627"/>
                    <a:pt x="1311" y="2627"/>
                  </a:cubicBezTo>
                  <a:cubicBezTo>
                    <a:pt x="2038" y="2627"/>
                    <a:pt x="2624" y="2037"/>
                    <a:pt x="2624" y="1314"/>
                  </a:cubicBezTo>
                  <a:cubicBezTo>
                    <a:pt x="2624" y="591"/>
                    <a:pt x="2038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8"/>
            <p:cNvSpPr/>
            <p:nvPr/>
          </p:nvSpPr>
          <p:spPr>
            <a:xfrm>
              <a:off x="1448989" y="1624001"/>
              <a:ext cx="861564" cy="862877"/>
            </a:xfrm>
            <a:custGeom>
              <a:avLst/>
              <a:gdLst/>
              <a:ahLst/>
              <a:cxnLst/>
              <a:rect l="l" t="t" r="r" b="b"/>
              <a:pathLst>
                <a:path w="2625" h="2629" extrusionOk="0">
                  <a:moveTo>
                    <a:pt x="1311" y="1"/>
                  </a:moveTo>
                  <a:cubicBezTo>
                    <a:pt x="586" y="1"/>
                    <a:pt x="1" y="591"/>
                    <a:pt x="1" y="1315"/>
                  </a:cubicBezTo>
                  <a:cubicBezTo>
                    <a:pt x="1" y="2038"/>
                    <a:pt x="586" y="2629"/>
                    <a:pt x="1311" y="2629"/>
                  </a:cubicBezTo>
                  <a:cubicBezTo>
                    <a:pt x="2038" y="2629"/>
                    <a:pt x="2624" y="2038"/>
                    <a:pt x="2624" y="1315"/>
                  </a:cubicBezTo>
                  <a:cubicBezTo>
                    <a:pt x="2624" y="591"/>
                    <a:pt x="2038" y="1"/>
                    <a:pt x="1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8"/>
            <p:cNvSpPr/>
            <p:nvPr/>
          </p:nvSpPr>
          <p:spPr>
            <a:xfrm>
              <a:off x="1878950" y="2780957"/>
              <a:ext cx="431603" cy="862549"/>
            </a:xfrm>
            <a:custGeom>
              <a:avLst/>
              <a:gdLst/>
              <a:ahLst/>
              <a:cxnLst/>
              <a:rect l="l" t="t" r="r" b="b"/>
              <a:pathLst>
                <a:path w="1315" h="2628" extrusionOk="0">
                  <a:moveTo>
                    <a:pt x="1" y="0"/>
                  </a:moveTo>
                  <a:lnTo>
                    <a:pt x="1" y="2627"/>
                  </a:lnTo>
                  <a:cubicBezTo>
                    <a:pt x="728" y="2627"/>
                    <a:pt x="1314" y="2037"/>
                    <a:pt x="1314" y="1314"/>
                  </a:cubicBezTo>
                  <a:cubicBezTo>
                    <a:pt x="1314" y="591"/>
                    <a:pt x="728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8"/>
            <p:cNvSpPr/>
            <p:nvPr/>
          </p:nvSpPr>
          <p:spPr>
            <a:xfrm>
              <a:off x="1878950" y="1624001"/>
              <a:ext cx="431603" cy="862877"/>
            </a:xfrm>
            <a:custGeom>
              <a:avLst/>
              <a:gdLst/>
              <a:ahLst/>
              <a:cxnLst/>
              <a:rect l="l" t="t" r="r" b="b"/>
              <a:pathLst>
                <a:path w="1315" h="2629" extrusionOk="0">
                  <a:moveTo>
                    <a:pt x="1" y="1"/>
                  </a:moveTo>
                  <a:lnTo>
                    <a:pt x="1" y="2629"/>
                  </a:lnTo>
                  <a:cubicBezTo>
                    <a:pt x="728" y="2629"/>
                    <a:pt x="1314" y="2038"/>
                    <a:pt x="1314" y="1315"/>
                  </a:cubicBezTo>
                  <a:cubicBezTo>
                    <a:pt x="1314" y="591"/>
                    <a:pt x="728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6384756-161A-8177-C815-25CE28014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37" y="1283990"/>
            <a:ext cx="4131645" cy="384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55"/>
          <p:cNvSpPr txBox="1">
            <a:spLocks noGrp="1"/>
          </p:cNvSpPr>
          <p:nvPr>
            <p:ph type="title"/>
          </p:nvPr>
        </p:nvSpPr>
        <p:spPr>
          <a:xfrm>
            <a:off x="2738999" y="1871114"/>
            <a:ext cx="3751607" cy="7577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</a:rPr>
              <a:t>—more info  </a:t>
            </a:r>
            <a:endParaRPr sz="1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58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Manual cars are more reliable than Automatic cars!!</a:t>
            </a:r>
            <a:endParaRPr dirty="0"/>
          </a:p>
        </p:txBody>
      </p:sp>
      <p:grpSp>
        <p:nvGrpSpPr>
          <p:cNvPr id="1624" name="Google Shape;1624;p58"/>
          <p:cNvGrpSpPr/>
          <p:nvPr/>
        </p:nvGrpSpPr>
        <p:grpSpPr>
          <a:xfrm>
            <a:off x="8140790" y="-147251"/>
            <a:ext cx="1578119" cy="1560060"/>
            <a:chOff x="660016" y="1404525"/>
            <a:chExt cx="2439511" cy="2430000"/>
          </a:xfrm>
        </p:grpSpPr>
        <p:sp>
          <p:nvSpPr>
            <p:cNvPr id="1625" name="Google Shape;1625;p58"/>
            <p:cNvSpPr/>
            <p:nvPr/>
          </p:nvSpPr>
          <p:spPr>
            <a:xfrm>
              <a:off x="2484451" y="2761592"/>
              <a:ext cx="615075" cy="900622"/>
            </a:xfrm>
            <a:custGeom>
              <a:avLst/>
              <a:gdLst/>
              <a:ahLst/>
              <a:cxnLst/>
              <a:rect l="l" t="t" r="r" b="b"/>
              <a:pathLst>
                <a:path w="1874" h="2744" extrusionOk="0">
                  <a:moveTo>
                    <a:pt x="1" y="1"/>
                  </a:moveTo>
                  <a:lnTo>
                    <a:pt x="1" y="2744"/>
                  </a:lnTo>
                  <a:lnTo>
                    <a:pt x="440" y="2744"/>
                  </a:lnTo>
                  <a:cubicBezTo>
                    <a:pt x="528" y="2744"/>
                    <a:pt x="608" y="2704"/>
                    <a:pt x="661" y="2633"/>
                  </a:cubicBezTo>
                  <a:lnTo>
                    <a:pt x="1820" y="699"/>
                  </a:lnTo>
                  <a:cubicBezTo>
                    <a:pt x="1855" y="654"/>
                    <a:pt x="1874" y="596"/>
                    <a:pt x="1874" y="533"/>
                  </a:cubicBezTo>
                  <a:lnTo>
                    <a:pt x="1874" y="334"/>
                  </a:lnTo>
                  <a:cubicBezTo>
                    <a:pt x="1874" y="152"/>
                    <a:pt x="1722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8"/>
            <p:cNvSpPr/>
            <p:nvPr/>
          </p:nvSpPr>
          <p:spPr>
            <a:xfrm>
              <a:off x="2484451" y="1605293"/>
              <a:ext cx="615075" cy="900622"/>
            </a:xfrm>
            <a:custGeom>
              <a:avLst/>
              <a:gdLst/>
              <a:ahLst/>
              <a:cxnLst/>
              <a:rect l="l" t="t" r="r" b="b"/>
              <a:pathLst>
                <a:path w="1874" h="2744" extrusionOk="0">
                  <a:moveTo>
                    <a:pt x="1" y="0"/>
                  </a:moveTo>
                  <a:lnTo>
                    <a:pt x="1" y="2743"/>
                  </a:lnTo>
                  <a:lnTo>
                    <a:pt x="440" y="2743"/>
                  </a:lnTo>
                  <a:cubicBezTo>
                    <a:pt x="528" y="2743"/>
                    <a:pt x="608" y="2704"/>
                    <a:pt x="661" y="2632"/>
                  </a:cubicBezTo>
                  <a:lnTo>
                    <a:pt x="1820" y="697"/>
                  </a:lnTo>
                  <a:cubicBezTo>
                    <a:pt x="1855" y="653"/>
                    <a:pt x="1874" y="594"/>
                    <a:pt x="1874" y="537"/>
                  </a:cubicBezTo>
                  <a:lnTo>
                    <a:pt x="1874" y="338"/>
                  </a:lnTo>
                  <a:cubicBezTo>
                    <a:pt x="1874" y="151"/>
                    <a:pt x="1722" y="0"/>
                    <a:pt x="1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8"/>
            <p:cNvSpPr/>
            <p:nvPr/>
          </p:nvSpPr>
          <p:spPr>
            <a:xfrm>
              <a:off x="1200550" y="1404525"/>
              <a:ext cx="1360200" cy="24300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8"/>
            <p:cNvSpPr/>
            <p:nvPr/>
          </p:nvSpPr>
          <p:spPr>
            <a:xfrm>
              <a:off x="660016" y="2761592"/>
              <a:ext cx="734545" cy="900622"/>
            </a:xfrm>
            <a:custGeom>
              <a:avLst/>
              <a:gdLst/>
              <a:ahLst/>
              <a:cxnLst/>
              <a:rect l="l" t="t" r="r" b="b"/>
              <a:pathLst>
                <a:path w="2238" h="2744" extrusionOk="0">
                  <a:moveTo>
                    <a:pt x="338" y="1"/>
                  </a:moveTo>
                  <a:cubicBezTo>
                    <a:pt x="151" y="1"/>
                    <a:pt x="0" y="152"/>
                    <a:pt x="0" y="334"/>
                  </a:cubicBezTo>
                  <a:lnTo>
                    <a:pt x="0" y="533"/>
                  </a:lnTo>
                  <a:cubicBezTo>
                    <a:pt x="0" y="596"/>
                    <a:pt x="18" y="654"/>
                    <a:pt x="53" y="699"/>
                  </a:cubicBezTo>
                  <a:lnTo>
                    <a:pt x="1212" y="2633"/>
                  </a:lnTo>
                  <a:cubicBezTo>
                    <a:pt x="1266" y="2704"/>
                    <a:pt x="1346" y="2744"/>
                    <a:pt x="1434" y="2744"/>
                  </a:cubicBezTo>
                  <a:lnTo>
                    <a:pt x="1901" y="2744"/>
                  </a:lnTo>
                  <a:cubicBezTo>
                    <a:pt x="2087" y="2744"/>
                    <a:pt x="2237" y="2594"/>
                    <a:pt x="2237" y="2407"/>
                  </a:cubicBezTo>
                  <a:lnTo>
                    <a:pt x="2237" y="334"/>
                  </a:lnTo>
                  <a:cubicBezTo>
                    <a:pt x="2237" y="152"/>
                    <a:pt x="2087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8"/>
            <p:cNvSpPr/>
            <p:nvPr/>
          </p:nvSpPr>
          <p:spPr>
            <a:xfrm>
              <a:off x="660016" y="1605293"/>
              <a:ext cx="734545" cy="900622"/>
            </a:xfrm>
            <a:custGeom>
              <a:avLst/>
              <a:gdLst/>
              <a:ahLst/>
              <a:cxnLst/>
              <a:rect l="l" t="t" r="r" b="b"/>
              <a:pathLst>
                <a:path w="2238" h="2744" extrusionOk="0">
                  <a:moveTo>
                    <a:pt x="338" y="0"/>
                  </a:moveTo>
                  <a:cubicBezTo>
                    <a:pt x="151" y="0"/>
                    <a:pt x="0" y="151"/>
                    <a:pt x="0" y="338"/>
                  </a:cubicBezTo>
                  <a:lnTo>
                    <a:pt x="0" y="537"/>
                  </a:lnTo>
                  <a:cubicBezTo>
                    <a:pt x="0" y="594"/>
                    <a:pt x="18" y="653"/>
                    <a:pt x="53" y="697"/>
                  </a:cubicBezTo>
                  <a:lnTo>
                    <a:pt x="1212" y="2632"/>
                  </a:lnTo>
                  <a:cubicBezTo>
                    <a:pt x="1266" y="2704"/>
                    <a:pt x="1346" y="2743"/>
                    <a:pt x="1434" y="2743"/>
                  </a:cubicBezTo>
                  <a:lnTo>
                    <a:pt x="1901" y="2743"/>
                  </a:lnTo>
                  <a:cubicBezTo>
                    <a:pt x="2087" y="2743"/>
                    <a:pt x="2237" y="2592"/>
                    <a:pt x="2237" y="2405"/>
                  </a:cubicBezTo>
                  <a:lnTo>
                    <a:pt x="2237" y="338"/>
                  </a:lnTo>
                  <a:cubicBezTo>
                    <a:pt x="2237" y="151"/>
                    <a:pt x="2087" y="0"/>
                    <a:pt x="1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8"/>
            <p:cNvSpPr/>
            <p:nvPr/>
          </p:nvSpPr>
          <p:spPr>
            <a:xfrm>
              <a:off x="1200550" y="1404525"/>
              <a:ext cx="681900" cy="24300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8"/>
            <p:cNvSpPr/>
            <p:nvPr/>
          </p:nvSpPr>
          <p:spPr>
            <a:xfrm>
              <a:off x="1448989" y="2780957"/>
              <a:ext cx="861564" cy="862549"/>
            </a:xfrm>
            <a:custGeom>
              <a:avLst/>
              <a:gdLst/>
              <a:ahLst/>
              <a:cxnLst/>
              <a:rect l="l" t="t" r="r" b="b"/>
              <a:pathLst>
                <a:path w="2625" h="2628" extrusionOk="0">
                  <a:moveTo>
                    <a:pt x="1311" y="0"/>
                  </a:moveTo>
                  <a:cubicBezTo>
                    <a:pt x="586" y="0"/>
                    <a:pt x="1" y="591"/>
                    <a:pt x="1" y="1314"/>
                  </a:cubicBezTo>
                  <a:cubicBezTo>
                    <a:pt x="1" y="2037"/>
                    <a:pt x="586" y="2627"/>
                    <a:pt x="1311" y="2627"/>
                  </a:cubicBezTo>
                  <a:cubicBezTo>
                    <a:pt x="2038" y="2627"/>
                    <a:pt x="2624" y="2037"/>
                    <a:pt x="2624" y="1314"/>
                  </a:cubicBezTo>
                  <a:cubicBezTo>
                    <a:pt x="2624" y="591"/>
                    <a:pt x="2038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8"/>
            <p:cNvSpPr/>
            <p:nvPr/>
          </p:nvSpPr>
          <p:spPr>
            <a:xfrm>
              <a:off x="1448989" y="1624001"/>
              <a:ext cx="861564" cy="862877"/>
            </a:xfrm>
            <a:custGeom>
              <a:avLst/>
              <a:gdLst/>
              <a:ahLst/>
              <a:cxnLst/>
              <a:rect l="l" t="t" r="r" b="b"/>
              <a:pathLst>
                <a:path w="2625" h="2629" extrusionOk="0">
                  <a:moveTo>
                    <a:pt x="1311" y="1"/>
                  </a:moveTo>
                  <a:cubicBezTo>
                    <a:pt x="586" y="1"/>
                    <a:pt x="1" y="591"/>
                    <a:pt x="1" y="1315"/>
                  </a:cubicBezTo>
                  <a:cubicBezTo>
                    <a:pt x="1" y="2038"/>
                    <a:pt x="586" y="2629"/>
                    <a:pt x="1311" y="2629"/>
                  </a:cubicBezTo>
                  <a:cubicBezTo>
                    <a:pt x="2038" y="2629"/>
                    <a:pt x="2624" y="2038"/>
                    <a:pt x="2624" y="1315"/>
                  </a:cubicBezTo>
                  <a:cubicBezTo>
                    <a:pt x="2624" y="591"/>
                    <a:pt x="2038" y="1"/>
                    <a:pt x="1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8"/>
            <p:cNvSpPr/>
            <p:nvPr/>
          </p:nvSpPr>
          <p:spPr>
            <a:xfrm>
              <a:off x="1878950" y="2780957"/>
              <a:ext cx="431603" cy="862549"/>
            </a:xfrm>
            <a:custGeom>
              <a:avLst/>
              <a:gdLst/>
              <a:ahLst/>
              <a:cxnLst/>
              <a:rect l="l" t="t" r="r" b="b"/>
              <a:pathLst>
                <a:path w="1315" h="2628" extrusionOk="0">
                  <a:moveTo>
                    <a:pt x="1" y="0"/>
                  </a:moveTo>
                  <a:lnTo>
                    <a:pt x="1" y="2627"/>
                  </a:lnTo>
                  <a:cubicBezTo>
                    <a:pt x="728" y="2627"/>
                    <a:pt x="1314" y="2037"/>
                    <a:pt x="1314" y="1314"/>
                  </a:cubicBezTo>
                  <a:cubicBezTo>
                    <a:pt x="1314" y="591"/>
                    <a:pt x="728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8"/>
            <p:cNvSpPr/>
            <p:nvPr/>
          </p:nvSpPr>
          <p:spPr>
            <a:xfrm>
              <a:off x="1878950" y="1624001"/>
              <a:ext cx="431603" cy="862877"/>
            </a:xfrm>
            <a:custGeom>
              <a:avLst/>
              <a:gdLst/>
              <a:ahLst/>
              <a:cxnLst/>
              <a:rect l="l" t="t" r="r" b="b"/>
              <a:pathLst>
                <a:path w="1315" h="2629" extrusionOk="0">
                  <a:moveTo>
                    <a:pt x="1" y="1"/>
                  </a:moveTo>
                  <a:lnTo>
                    <a:pt x="1" y="2629"/>
                  </a:lnTo>
                  <a:cubicBezTo>
                    <a:pt x="728" y="2629"/>
                    <a:pt x="1314" y="2038"/>
                    <a:pt x="1314" y="1315"/>
                  </a:cubicBezTo>
                  <a:cubicBezTo>
                    <a:pt x="1314" y="591"/>
                    <a:pt x="728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AutoShape 2" descr="Image">
            <a:extLst>
              <a:ext uri="{FF2B5EF4-FFF2-40B4-BE49-F238E27FC236}">
                <a16:creationId xmlns:a16="http://schemas.microsoft.com/office/drawing/2014/main" id="{6B137209-7FCF-07DD-8F43-D049D1D02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pic>
        <p:nvPicPr>
          <p:cNvPr id="56" name="Picture 55" descr="A diagram of a diagram showing the different types of gear type&#10;&#10;Description automatically generated with medium confidence">
            <a:extLst>
              <a:ext uri="{FF2B5EF4-FFF2-40B4-BE49-F238E27FC236}">
                <a16:creationId xmlns:a16="http://schemas.microsoft.com/office/drawing/2014/main" id="{E55BA260-E58A-165C-A3C4-E611AB6A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071" y="1290174"/>
            <a:ext cx="4593091" cy="332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0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4" name="Google Shape;1644;p59"/>
          <p:cNvGrpSpPr/>
          <p:nvPr/>
        </p:nvGrpSpPr>
        <p:grpSpPr>
          <a:xfrm>
            <a:off x="0" y="-447925"/>
            <a:ext cx="9869063" cy="6793225"/>
            <a:chOff x="0" y="-447925"/>
            <a:chExt cx="9869063" cy="6793225"/>
          </a:xfrm>
        </p:grpSpPr>
        <p:sp>
          <p:nvSpPr>
            <p:cNvPr id="1645" name="Google Shape;1645;p59"/>
            <p:cNvSpPr/>
            <p:nvPr/>
          </p:nvSpPr>
          <p:spPr>
            <a:xfrm>
              <a:off x="2901488" y="-206125"/>
              <a:ext cx="383400" cy="383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9"/>
            <p:cNvSpPr/>
            <p:nvPr/>
          </p:nvSpPr>
          <p:spPr>
            <a:xfrm>
              <a:off x="3924813" y="-75975"/>
              <a:ext cx="5212075" cy="5212075"/>
            </a:xfrm>
            <a:custGeom>
              <a:avLst/>
              <a:gdLst/>
              <a:ahLst/>
              <a:cxnLst/>
              <a:rect l="l" t="t" r="r" b="b"/>
              <a:pathLst>
                <a:path w="208483" h="208483" extrusionOk="0">
                  <a:moveTo>
                    <a:pt x="0" y="0"/>
                  </a:moveTo>
                  <a:lnTo>
                    <a:pt x="0" y="208483"/>
                  </a:lnTo>
                  <a:lnTo>
                    <a:pt x="208482" y="208483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9"/>
            <p:cNvSpPr/>
            <p:nvPr/>
          </p:nvSpPr>
          <p:spPr>
            <a:xfrm>
              <a:off x="7773388" y="1075675"/>
              <a:ext cx="1855500" cy="4640850"/>
            </a:xfrm>
            <a:custGeom>
              <a:avLst/>
              <a:gdLst/>
              <a:ahLst/>
              <a:cxnLst/>
              <a:rect l="l" t="t" r="r" b="b"/>
              <a:pathLst>
                <a:path w="74220" h="185634" fill="none" extrusionOk="0">
                  <a:moveTo>
                    <a:pt x="74220" y="3136"/>
                  </a:moveTo>
                  <a:cubicBezTo>
                    <a:pt x="65480" y="0"/>
                    <a:pt x="55240" y="3570"/>
                    <a:pt x="48735" y="10174"/>
                  </a:cubicBezTo>
                  <a:cubicBezTo>
                    <a:pt x="42197" y="16812"/>
                    <a:pt x="38895" y="26019"/>
                    <a:pt x="37460" y="35259"/>
                  </a:cubicBezTo>
                  <a:cubicBezTo>
                    <a:pt x="35993" y="44465"/>
                    <a:pt x="36226" y="53805"/>
                    <a:pt x="35793" y="63112"/>
                  </a:cubicBezTo>
                  <a:cubicBezTo>
                    <a:pt x="35326" y="72385"/>
                    <a:pt x="34125" y="81859"/>
                    <a:pt x="30022" y="90232"/>
                  </a:cubicBezTo>
                  <a:cubicBezTo>
                    <a:pt x="26553" y="97337"/>
                    <a:pt x="21182" y="103308"/>
                    <a:pt x="16879" y="109912"/>
                  </a:cubicBezTo>
                  <a:cubicBezTo>
                    <a:pt x="2635" y="131895"/>
                    <a:pt x="1134" y="159514"/>
                    <a:pt x="0" y="185633"/>
                  </a:cubicBezTo>
                </a:path>
              </a:pathLst>
            </a:custGeom>
            <a:solidFill>
              <a:schemeClr val="accent3"/>
            </a:solidFill>
            <a:ln w="208475" cap="flat" cmpd="sng">
              <a:solidFill>
                <a:schemeClr val="accent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9"/>
            <p:cNvSpPr/>
            <p:nvPr/>
          </p:nvSpPr>
          <p:spPr>
            <a:xfrm>
              <a:off x="2979963" y="865300"/>
              <a:ext cx="2177400" cy="2948925"/>
            </a:xfrm>
            <a:custGeom>
              <a:avLst/>
              <a:gdLst/>
              <a:ahLst/>
              <a:cxnLst/>
              <a:rect l="l" t="t" r="r" b="b"/>
              <a:pathLst>
                <a:path w="87096" h="117957" extrusionOk="0">
                  <a:moveTo>
                    <a:pt x="35560" y="1"/>
                  </a:moveTo>
                  <a:cubicBezTo>
                    <a:pt x="31041" y="1"/>
                    <a:pt x="26498" y="1741"/>
                    <a:pt x="23184" y="4879"/>
                  </a:cubicBezTo>
                  <a:lnTo>
                    <a:pt x="0" y="95444"/>
                  </a:lnTo>
                  <a:cubicBezTo>
                    <a:pt x="3570" y="104050"/>
                    <a:pt x="11042" y="110755"/>
                    <a:pt x="19614" y="114391"/>
                  </a:cubicBezTo>
                  <a:cubicBezTo>
                    <a:pt x="25567" y="116860"/>
                    <a:pt x="31997" y="117956"/>
                    <a:pt x="38454" y="117956"/>
                  </a:cubicBezTo>
                  <a:cubicBezTo>
                    <a:pt x="41334" y="117956"/>
                    <a:pt x="44218" y="117738"/>
                    <a:pt x="47067" y="117327"/>
                  </a:cubicBezTo>
                  <a:cubicBezTo>
                    <a:pt x="57575" y="115826"/>
                    <a:pt x="67949" y="111589"/>
                    <a:pt x="75421" y="104050"/>
                  </a:cubicBezTo>
                  <a:cubicBezTo>
                    <a:pt x="82860" y="96478"/>
                    <a:pt x="87096" y="85370"/>
                    <a:pt x="84928" y="74963"/>
                  </a:cubicBezTo>
                  <a:cubicBezTo>
                    <a:pt x="80825" y="55449"/>
                    <a:pt x="57141" y="44441"/>
                    <a:pt x="53839" y="24760"/>
                  </a:cubicBezTo>
                  <a:cubicBezTo>
                    <a:pt x="53172" y="20757"/>
                    <a:pt x="53439" y="16588"/>
                    <a:pt x="52304" y="12685"/>
                  </a:cubicBezTo>
                  <a:cubicBezTo>
                    <a:pt x="50637" y="6881"/>
                    <a:pt x="45800" y="2144"/>
                    <a:pt x="39962" y="576"/>
                  </a:cubicBezTo>
                  <a:cubicBezTo>
                    <a:pt x="38527" y="189"/>
                    <a:pt x="37045" y="1"/>
                    <a:pt x="355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9"/>
            <p:cNvSpPr/>
            <p:nvPr/>
          </p:nvSpPr>
          <p:spPr>
            <a:xfrm>
              <a:off x="6679263" y="162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9"/>
            <p:cNvSpPr/>
            <p:nvPr/>
          </p:nvSpPr>
          <p:spPr>
            <a:xfrm>
              <a:off x="5315788" y="3009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9"/>
            <p:cNvSpPr/>
            <p:nvPr/>
          </p:nvSpPr>
          <p:spPr>
            <a:xfrm>
              <a:off x="3958163" y="-45975"/>
              <a:ext cx="70900" cy="70925"/>
            </a:xfrm>
            <a:custGeom>
              <a:avLst/>
              <a:gdLst/>
              <a:ahLst/>
              <a:cxnLst/>
              <a:rect l="l" t="t" r="r" b="b"/>
              <a:pathLst>
                <a:path w="2836" h="2837" extrusionOk="0">
                  <a:moveTo>
                    <a:pt x="1401" y="1"/>
                  </a:moveTo>
                  <a:cubicBezTo>
                    <a:pt x="634" y="1"/>
                    <a:pt x="0" y="635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6" y="2202"/>
                    <a:pt x="2836" y="1435"/>
                  </a:cubicBezTo>
                  <a:cubicBezTo>
                    <a:pt x="2836" y="635"/>
                    <a:pt x="2202" y="1"/>
                    <a:pt x="1401" y="1"/>
                  </a:cubicBezTo>
                  <a:close/>
                </a:path>
              </a:pathLst>
            </a:custGeom>
            <a:solidFill>
              <a:srgbClr val="A4C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9"/>
            <p:cNvSpPr/>
            <p:nvPr/>
          </p:nvSpPr>
          <p:spPr>
            <a:xfrm>
              <a:off x="6581688" y="444375"/>
              <a:ext cx="70925" cy="70925"/>
            </a:xfrm>
            <a:custGeom>
              <a:avLst/>
              <a:gdLst/>
              <a:ahLst/>
              <a:cxnLst/>
              <a:rect l="l" t="t" r="r" b="b"/>
              <a:pathLst>
                <a:path w="2837" h="2837" extrusionOk="0">
                  <a:moveTo>
                    <a:pt x="1435" y="1"/>
                  </a:moveTo>
                  <a:cubicBezTo>
                    <a:pt x="635" y="1"/>
                    <a:pt x="1" y="635"/>
                    <a:pt x="1" y="1402"/>
                  </a:cubicBezTo>
                  <a:cubicBezTo>
                    <a:pt x="1" y="2202"/>
                    <a:pt x="635" y="2836"/>
                    <a:pt x="1435" y="2836"/>
                  </a:cubicBezTo>
                  <a:cubicBezTo>
                    <a:pt x="2202" y="2836"/>
                    <a:pt x="2836" y="2202"/>
                    <a:pt x="2836" y="1402"/>
                  </a:cubicBezTo>
                  <a:cubicBezTo>
                    <a:pt x="2836" y="635"/>
                    <a:pt x="2202" y="1"/>
                    <a:pt x="1435" y="1"/>
                  </a:cubicBezTo>
                  <a:close/>
                </a:path>
              </a:pathLst>
            </a:custGeom>
            <a:solidFill>
              <a:srgbClr val="A4C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9"/>
            <p:cNvSpPr/>
            <p:nvPr/>
          </p:nvSpPr>
          <p:spPr>
            <a:xfrm>
              <a:off x="6614213" y="2126425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02" y="0"/>
                  </a:moveTo>
                  <a:cubicBezTo>
                    <a:pt x="635" y="0"/>
                    <a:pt x="1" y="634"/>
                    <a:pt x="1" y="1435"/>
                  </a:cubicBezTo>
                  <a:cubicBezTo>
                    <a:pt x="1" y="2202"/>
                    <a:pt x="635" y="2836"/>
                    <a:pt x="1402" y="2836"/>
                  </a:cubicBezTo>
                  <a:cubicBezTo>
                    <a:pt x="2202" y="2836"/>
                    <a:pt x="2836" y="2202"/>
                    <a:pt x="2836" y="1435"/>
                  </a:cubicBezTo>
                  <a:cubicBezTo>
                    <a:pt x="2836" y="634"/>
                    <a:pt x="2202" y="0"/>
                    <a:pt x="1402" y="0"/>
                  </a:cubicBezTo>
                  <a:close/>
                </a:path>
              </a:pathLst>
            </a:custGeom>
            <a:solidFill>
              <a:srgbClr val="A4C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9"/>
            <p:cNvSpPr/>
            <p:nvPr/>
          </p:nvSpPr>
          <p:spPr>
            <a:xfrm>
              <a:off x="6746813" y="1766175"/>
              <a:ext cx="149300" cy="67575"/>
            </a:xfrm>
            <a:custGeom>
              <a:avLst/>
              <a:gdLst/>
              <a:ahLst/>
              <a:cxnLst/>
              <a:rect l="l" t="t" r="r" b="b"/>
              <a:pathLst>
                <a:path w="5972" h="2703" extrusionOk="0">
                  <a:moveTo>
                    <a:pt x="1" y="0"/>
                  </a:moveTo>
                  <a:lnTo>
                    <a:pt x="1" y="2702"/>
                  </a:lnTo>
                  <a:lnTo>
                    <a:pt x="5972" y="2702"/>
                  </a:lnTo>
                  <a:lnTo>
                    <a:pt x="5972" y="0"/>
                  </a:lnTo>
                  <a:close/>
                </a:path>
              </a:pathLst>
            </a:custGeom>
            <a:solidFill>
              <a:srgbClr val="C3C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9"/>
            <p:cNvSpPr/>
            <p:nvPr/>
          </p:nvSpPr>
          <p:spPr>
            <a:xfrm>
              <a:off x="3874763" y="4617000"/>
              <a:ext cx="2615225" cy="1442675"/>
            </a:xfrm>
            <a:custGeom>
              <a:avLst/>
              <a:gdLst/>
              <a:ahLst/>
              <a:cxnLst/>
              <a:rect l="l" t="t" r="r" b="b"/>
              <a:pathLst>
                <a:path w="104609" h="57707" extrusionOk="0">
                  <a:moveTo>
                    <a:pt x="89002" y="0"/>
                  </a:moveTo>
                  <a:cubicBezTo>
                    <a:pt x="88746" y="0"/>
                    <a:pt x="88489" y="16"/>
                    <a:pt x="88230" y="49"/>
                  </a:cubicBezTo>
                  <a:lnTo>
                    <a:pt x="5871" y="11457"/>
                  </a:lnTo>
                  <a:cubicBezTo>
                    <a:pt x="2302" y="11957"/>
                    <a:pt x="1" y="15526"/>
                    <a:pt x="968" y="18962"/>
                  </a:cubicBezTo>
                  <a:lnTo>
                    <a:pt x="7006" y="40411"/>
                  </a:lnTo>
                  <a:cubicBezTo>
                    <a:pt x="7473" y="42079"/>
                    <a:pt x="8673" y="43480"/>
                    <a:pt x="10275" y="44214"/>
                  </a:cubicBezTo>
                  <a:lnTo>
                    <a:pt x="38695" y="57156"/>
                  </a:lnTo>
                  <a:cubicBezTo>
                    <a:pt x="39462" y="57523"/>
                    <a:pt x="40296" y="57707"/>
                    <a:pt x="41138" y="57707"/>
                  </a:cubicBezTo>
                  <a:cubicBezTo>
                    <a:pt x="41981" y="57707"/>
                    <a:pt x="42831" y="57523"/>
                    <a:pt x="43632" y="57156"/>
                  </a:cubicBezTo>
                  <a:lnTo>
                    <a:pt x="100272" y="31638"/>
                  </a:lnTo>
                  <a:cubicBezTo>
                    <a:pt x="103241" y="30304"/>
                    <a:pt x="104609" y="26801"/>
                    <a:pt x="103274" y="23866"/>
                  </a:cubicBezTo>
                  <a:lnTo>
                    <a:pt x="94435" y="3585"/>
                  </a:lnTo>
                  <a:cubicBezTo>
                    <a:pt x="93532" y="1358"/>
                    <a:pt x="91354" y="0"/>
                    <a:pt x="89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9"/>
            <p:cNvSpPr/>
            <p:nvPr/>
          </p:nvSpPr>
          <p:spPr>
            <a:xfrm>
              <a:off x="4702863" y="1043750"/>
              <a:ext cx="1442725" cy="1933775"/>
            </a:xfrm>
            <a:custGeom>
              <a:avLst/>
              <a:gdLst/>
              <a:ahLst/>
              <a:cxnLst/>
              <a:rect l="l" t="t" r="r" b="b"/>
              <a:pathLst>
                <a:path w="57709" h="77351" extrusionOk="0">
                  <a:moveTo>
                    <a:pt x="12128" y="1"/>
                  </a:moveTo>
                  <a:cubicBezTo>
                    <a:pt x="10174" y="1"/>
                    <a:pt x="8188" y="652"/>
                    <a:pt x="6338" y="2011"/>
                  </a:cubicBezTo>
                  <a:cubicBezTo>
                    <a:pt x="1401" y="5547"/>
                    <a:pt x="0" y="12218"/>
                    <a:pt x="2702" y="17622"/>
                  </a:cubicBezTo>
                  <a:cubicBezTo>
                    <a:pt x="5871" y="23960"/>
                    <a:pt x="11342" y="28564"/>
                    <a:pt x="16245" y="33634"/>
                  </a:cubicBezTo>
                  <a:cubicBezTo>
                    <a:pt x="27386" y="45242"/>
                    <a:pt x="34792" y="59819"/>
                    <a:pt x="37894" y="75330"/>
                  </a:cubicBezTo>
                  <a:cubicBezTo>
                    <a:pt x="38158" y="76652"/>
                    <a:pt x="39261" y="77350"/>
                    <a:pt x="40365" y="77350"/>
                  </a:cubicBezTo>
                  <a:cubicBezTo>
                    <a:pt x="41351" y="77350"/>
                    <a:pt x="42337" y="76795"/>
                    <a:pt x="42731" y="75631"/>
                  </a:cubicBezTo>
                  <a:lnTo>
                    <a:pt x="56441" y="36703"/>
                  </a:lnTo>
                  <a:cubicBezTo>
                    <a:pt x="57708" y="33100"/>
                    <a:pt x="55573" y="29231"/>
                    <a:pt x="51871" y="28363"/>
                  </a:cubicBezTo>
                  <a:cubicBezTo>
                    <a:pt x="42764" y="26295"/>
                    <a:pt x="33858" y="20758"/>
                    <a:pt x="27620" y="14120"/>
                  </a:cubicBezTo>
                  <a:cubicBezTo>
                    <a:pt x="24584" y="10884"/>
                    <a:pt x="21449" y="4746"/>
                    <a:pt x="17913" y="2045"/>
                  </a:cubicBezTo>
                  <a:cubicBezTo>
                    <a:pt x="16146" y="703"/>
                    <a:pt x="14155" y="1"/>
                    <a:pt x="121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9"/>
            <p:cNvSpPr/>
            <p:nvPr/>
          </p:nvSpPr>
          <p:spPr>
            <a:xfrm>
              <a:off x="6058813" y="1228525"/>
              <a:ext cx="432850" cy="245800"/>
            </a:xfrm>
            <a:custGeom>
              <a:avLst/>
              <a:gdLst/>
              <a:ahLst/>
              <a:cxnLst/>
              <a:rect l="l" t="t" r="r" b="b"/>
              <a:pathLst>
                <a:path w="17314" h="9832" extrusionOk="0">
                  <a:moveTo>
                    <a:pt x="12442" y="1"/>
                  </a:moveTo>
                  <a:cubicBezTo>
                    <a:pt x="11829" y="1"/>
                    <a:pt x="11202" y="107"/>
                    <a:pt x="10575" y="224"/>
                  </a:cubicBezTo>
                  <a:cubicBezTo>
                    <a:pt x="9007" y="524"/>
                    <a:pt x="7373" y="825"/>
                    <a:pt x="5805" y="1125"/>
                  </a:cubicBezTo>
                  <a:cubicBezTo>
                    <a:pt x="4471" y="1358"/>
                    <a:pt x="3070" y="1625"/>
                    <a:pt x="1969" y="2359"/>
                  </a:cubicBezTo>
                  <a:cubicBezTo>
                    <a:pt x="835" y="3126"/>
                    <a:pt x="1" y="4494"/>
                    <a:pt x="335" y="5828"/>
                  </a:cubicBezTo>
                  <a:cubicBezTo>
                    <a:pt x="568" y="6829"/>
                    <a:pt x="1402" y="7563"/>
                    <a:pt x="2336" y="7963"/>
                  </a:cubicBezTo>
                  <a:cubicBezTo>
                    <a:pt x="3237" y="8363"/>
                    <a:pt x="4304" y="8497"/>
                    <a:pt x="5305" y="8563"/>
                  </a:cubicBezTo>
                  <a:lnTo>
                    <a:pt x="14912" y="9698"/>
                  </a:lnTo>
                  <a:lnTo>
                    <a:pt x="15812" y="9831"/>
                  </a:lnTo>
                  <a:lnTo>
                    <a:pt x="17313" y="9331"/>
                  </a:lnTo>
                  <a:cubicBezTo>
                    <a:pt x="16713" y="7696"/>
                    <a:pt x="16746" y="5962"/>
                    <a:pt x="16479" y="4227"/>
                  </a:cubicBezTo>
                  <a:cubicBezTo>
                    <a:pt x="16179" y="2526"/>
                    <a:pt x="15345" y="725"/>
                    <a:pt x="13711" y="191"/>
                  </a:cubicBezTo>
                  <a:cubicBezTo>
                    <a:pt x="13298" y="53"/>
                    <a:pt x="12873" y="1"/>
                    <a:pt x="1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9"/>
            <p:cNvSpPr/>
            <p:nvPr/>
          </p:nvSpPr>
          <p:spPr>
            <a:xfrm>
              <a:off x="5103988" y="470225"/>
              <a:ext cx="70900" cy="70925"/>
            </a:xfrm>
            <a:custGeom>
              <a:avLst/>
              <a:gdLst/>
              <a:ahLst/>
              <a:cxnLst/>
              <a:rect l="l" t="t" r="r" b="b"/>
              <a:pathLst>
                <a:path w="2836" h="2837" extrusionOk="0">
                  <a:moveTo>
                    <a:pt x="1401" y="1"/>
                  </a:moveTo>
                  <a:cubicBezTo>
                    <a:pt x="634" y="1"/>
                    <a:pt x="0" y="635"/>
                    <a:pt x="0" y="1402"/>
                  </a:cubicBezTo>
                  <a:cubicBezTo>
                    <a:pt x="0" y="2203"/>
                    <a:pt x="634" y="2836"/>
                    <a:pt x="1401" y="2836"/>
                  </a:cubicBezTo>
                  <a:cubicBezTo>
                    <a:pt x="2202" y="2836"/>
                    <a:pt x="2835" y="2203"/>
                    <a:pt x="2835" y="1402"/>
                  </a:cubicBezTo>
                  <a:cubicBezTo>
                    <a:pt x="2835" y="635"/>
                    <a:pt x="2202" y="1"/>
                    <a:pt x="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9"/>
            <p:cNvSpPr/>
            <p:nvPr/>
          </p:nvSpPr>
          <p:spPr>
            <a:xfrm>
              <a:off x="5276588" y="435200"/>
              <a:ext cx="70925" cy="70925"/>
            </a:xfrm>
            <a:custGeom>
              <a:avLst/>
              <a:gdLst/>
              <a:ahLst/>
              <a:cxnLst/>
              <a:rect l="l" t="t" r="r" b="b"/>
              <a:pathLst>
                <a:path w="2837" h="2837" extrusionOk="0">
                  <a:moveTo>
                    <a:pt x="1435" y="1"/>
                  </a:moveTo>
                  <a:cubicBezTo>
                    <a:pt x="635" y="1"/>
                    <a:pt x="1" y="635"/>
                    <a:pt x="1" y="1402"/>
                  </a:cubicBezTo>
                  <a:cubicBezTo>
                    <a:pt x="1" y="2169"/>
                    <a:pt x="635" y="2836"/>
                    <a:pt x="1435" y="2836"/>
                  </a:cubicBezTo>
                  <a:cubicBezTo>
                    <a:pt x="2203" y="2836"/>
                    <a:pt x="2836" y="2169"/>
                    <a:pt x="2836" y="1402"/>
                  </a:cubicBezTo>
                  <a:cubicBezTo>
                    <a:pt x="2836" y="635"/>
                    <a:pt x="2203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9"/>
            <p:cNvSpPr/>
            <p:nvPr/>
          </p:nvSpPr>
          <p:spPr>
            <a:xfrm>
              <a:off x="4734538" y="291275"/>
              <a:ext cx="75925" cy="70250"/>
            </a:xfrm>
            <a:custGeom>
              <a:avLst/>
              <a:gdLst/>
              <a:ahLst/>
              <a:cxnLst/>
              <a:rect l="l" t="t" r="r" b="b"/>
              <a:pathLst>
                <a:path w="3037" h="2810" extrusionOk="0">
                  <a:moveTo>
                    <a:pt x="1513" y="0"/>
                  </a:moveTo>
                  <a:cubicBezTo>
                    <a:pt x="1433" y="0"/>
                    <a:pt x="1351" y="7"/>
                    <a:pt x="1268" y="21"/>
                  </a:cubicBezTo>
                  <a:cubicBezTo>
                    <a:pt x="501" y="121"/>
                    <a:pt x="1" y="854"/>
                    <a:pt x="101" y="1622"/>
                  </a:cubicBezTo>
                  <a:cubicBezTo>
                    <a:pt x="220" y="2310"/>
                    <a:pt x="823" y="2810"/>
                    <a:pt x="1499" y="2810"/>
                  </a:cubicBezTo>
                  <a:cubicBezTo>
                    <a:pt x="1577" y="2810"/>
                    <a:pt x="1656" y="2803"/>
                    <a:pt x="1735" y="2789"/>
                  </a:cubicBezTo>
                  <a:cubicBezTo>
                    <a:pt x="2503" y="2689"/>
                    <a:pt x="3036" y="1955"/>
                    <a:pt x="2903" y="1188"/>
                  </a:cubicBezTo>
                  <a:cubicBezTo>
                    <a:pt x="2783" y="500"/>
                    <a:pt x="2208" y="0"/>
                    <a:pt x="1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9"/>
            <p:cNvSpPr/>
            <p:nvPr/>
          </p:nvSpPr>
          <p:spPr>
            <a:xfrm>
              <a:off x="4495213" y="8288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1"/>
                  </a:moveTo>
                  <a:cubicBezTo>
                    <a:pt x="634" y="1"/>
                    <a:pt x="0" y="634"/>
                    <a:pt x="0" y="1402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6" y="2202"/>
                    <a:pt x="2836" y="1402"/>
                  </a:cubicBezTo>
                  <a:cubicBezTo>
                    <a:pt x="2836" y="634"/>
                    <a:pt x="2202" y="1"/>
                    <a:pt x="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9"/>
            <p:cNvSpPr/>
            <p:nvPr/>
          </p:nvSpPr>
          <p:spPr>
            <a:xfrm>
              <a:off x="4850463" y="94475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0"/>
                  </a:moveTo>
                  <a:cubicBezTo>
                    <a:pt x="634" y="0"/>
                    <a:pt x="0" y="634"/>
                    <a:pt x="0" y="1401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6" y="2202"/>
                    <a:pt x="2836" y="1401"/>
                  </a:cubicBezTo>
                  <a:cubicBezTo>
                    <a:pt x="2836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9"/>
            <p:cNvSpPr/>
            <p:nvPr/>
          </p:nvSpPr>
          <p:spPr>
            <a:xfrm>
              <a:off x="7419788" y="1090675"/>
              <a:ext cx="70925" cy="70925"/>
            </a:xfrm>
            <a:custGeom>
              <a:avLst/>
              <a:gdLst/>
              <a:ahLst/>
              <a:cxnLst/>
              <a:rect l="l" t="t" r="r" b="b"/>
              <a:pathLst>
                <a:path w="2837" h="2837" extrusionOk="0">
                  <a:moveTo>
                    <a:pt x="1435" y="1"/>
                  </a:moveTo>
                  <a:cubicBezTo>
                    <a:pt x="635" y="1"/>
                    <a:pt x="1" y="635"/>
                    <a:pt x="1" y="1402"/>
                  </a:cubicBezTo>
                  <a:cubicBezTo>
                    <a:pt x="1" y="2202"/>
                    <a:pt x="635" y="2836"/>
                    <a:pt x="1435" y="2836"/>
                  </a:cubicBezTo>
                  <a:cubicBezTo>
                    <a:pt x="2202" y="2836"/>
                    <a:pt x="2836" y="2202"/>
                    <a:pt x="2836" y="1402"/>
                  </a:cubicBezTo>
                  <a:cubicBezTo>
                    <a:pt x="2836" y="635"/>
                    <a:pt x="2202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9"/>
            <p:cNvSpPr/>
            <p:nvPr/>
          </p:nvSpPr>
          <p:spPr>
            <a:xfrm>
              <a:off x="7652463" y="1090675"/>
              <a:ext cx="70900" cy="70925"/>
            </a:xfrm>
            <a:custGeom>
              <a:avLst/>
              <a:gdLst/>
              <a:ahLst/>
              <a:cxnLst/>
              <a:rect l="l" t="t" r="r" b="b"/>
              <a:pathLst>
                <a:path w="2836" h="2837" extrusionOk="0">
                  <a:moveTo>
                    <a:pt x="1435" y="1"/>
                  </a:moveTo>
                  <a:cubicBezTo>
                    <a:pt x="634" y="1"/>
                    <a:pt x="0" y="635"/>
                    <a:pt x="0" y="1402"/>
                  </a:cubicBezTo>
                  <a:cubicBezTo>
                    <a:pt x="0" y="2202"/>
                    <a:pt x="634" y="2836"/>
                    <a:pt x="1435" y="2836"/>
                  </a:cubicBezTo>
                  <a:cubicBezTo>
                    <a:pt x="2202" y="2836"/>
                    <a:pt x="2836" y="2202"/>
                    <a:pt x="2836" y="1402"/>
                  </a:cubicBezTo>
                  <a:cubicBezTo>
                    <a:pt x="2836" y="635"/>
                    <a:pt x="2202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9"/>
            <p:cNvSpPr/>
            <p:nvPr/>
          </p:nvSpPr>
          <p:spPr>
            <a:xfrm>
              <a:off x="7047038" y="1797850"/>
              <a:ext cx="70900" cy="70925"/>
            </a:xfrm>
            <a:custGeom>
              <a:avLst/>
              <a:gdLst/>
              <a:ahLst/>
              <a:cxnLst/>
              <a:rect l="l" t="t" r="r" b="b"/>
              <a:pathLst>
                <a:path w="2836" h="2837" extrusionOk="0">
                  <a:moveTo>
                    <a:pt x="1401" y="1"/>
                  </a:moveTo>
                  <a:cubicBezTo>
                    <a:pt x="634" y="1"/>
                    <a:pt x="0" y="668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6" y="2202"/>
                    <a:pt x="2836" y="1435"/>
                  </a:cubicBezTo>
                  <a:cubicBezTo>
                    <a:pt x="2836" y="668"/>
                    <a:pt x="2202" y="1"/>
                    <a:pt x="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9"/>
            <p:cNvSpPr/>
            <p:nvPr/>
          </p:nvSpPr>
          <p:spPr>
            <a:xfrm>
              <a:off x="8402163" y="280525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2" y="0"/>
                  </a:moveTo>
                  <a:cubicBezTo>
                    <a:pt x="634" y="0"/>
                    <a:pt x="1" y="634"/>
                    <a:pt x="1" y="1401"/>
                  </a:cubicBezTo>
                  <a:cubicBezTo>
                    <a:pt x="1" y="2202"/>
                    <a:pt x="634" y="2836"/>
                    <a:pt x="1402" y="2836"/>
                  </a:cubicBezTo>
                  <a:cubicBezTo>
                    <a:pt x="2202" y="2836"/>
                    <a:pt x="2836" y="2202"/>
                    <a:pt x="2836" y="1401"/>
                  </a:cubicBezTo>
                  <a:cubicBezTo>
                    <a:pt x="2836" y="634"/>
                    <a:pt x="2202" y="0"/>
                    <a:pt x="1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9"/>
            <p:cNvSpPr/>
            <p:nvPr/>
          </p:nvSpPr>
          <p:spPr>
            <a:xfrm>
              <a:off x="8975913" y="1713625"/>
              <a:ext cx="71725" cy="70900"/>
            </a:xfrm>
            <a:custGeom>
              <a:avLst/>
              <a:gdLst/>
              <a:ahLst/>
              <a:cxnLst/>
              <a:rect l="l" t="t" r="r" b="b"/>
              <a:pathLst>
                <a:path w="2869" h="2836" extrusionOk="0">
                  <a:moveTo>
                    <a:pt x="1435" y="1"/>
                  </a:moveTo>
                  <a:cubicBezTo>
                    <a:pt x="667" y="1"/>
                    <a:pt x="0" y="634"/>
                    <a:pt x="0" y="1435"/>
                  </a:cubicBezTo>
                  <a:cubicBezTo>
                    <a:pt x="0" y="2202"/>
                    <a:pt x="667" y="2836"/>
                    <a:pt x="1435" y="2836"/>
                  </a:cubicBezTo>
                  <a:cubicBezTo>
                    <a:pt x="2202" y="2836"/>
                    <a:pt x="2869" y="2202"/>
                    <a:pt x="2869" y="1435"/>
                  </a:cubicBezTo>
                  <a:cubicBezTo>
                    <a:pt x="2869" y="634"/>
                    <a:pt x="2202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9"/>
            <p:cNvSpPr/>
            <p:nvPr/>
          </p:nvSpPr>
          <p:spPr>
            <a:xfrm>
              <a:off x="8111113" y="366000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35" y="0"/>
                  </a:moveTo>
                  <a:cubicBezTo>
                    <a:pt x="635" y="0"/>
                    <a:pt x="1" y="634"/>
                    <a:pt x="1" y="1401"/>
                  </a:cubicBezTo>
                  <a:cubicBezTo>
                    <a:pt x="1" y="2202"/>
                    <a:pt x="635" y="2836"/>
                    <a:pt x="1435" y="2836"/>
                  </a:cubicBezTo>
                  <a:cubicBezTo>
                    <a:pt x="2202" y="2836"/>
                    <a:pt x="2836" y="2202"/>
                    <a:pt x="2836" y="1401"/>
                  </a:cubicBezTo>
                  <a:cubicBezTo>
                    <a:pt x="2836" y="634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9"/>
            <p:cNvSpPr/>
            <p:nvPr/>
          </p:nvSpPr>
          <p:spPr>
            <a:xfrm>
              <a:off x="8218688" y="708750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02" y="0"/>
                  </a:moveTo>
                  <a:cubicBezTo>
                    <a:pt x="635" y="0"/>
                    <a:pt x="1" y="634"/>
                    <a:pt x="1" y="1434"/>
                  </a:cubicBezTo>
                  <a:cubicBezTo>
                    <a:pt x="1" y="2202"/>
                    <a:pt x="635" y="2836"/>
                    <a:pt x="1402" y="2836"/>
                  </a:cubicBezTo>
                  <a:cubicBezTo>
                    <a:pt x="2203" y="2836"/>
                    <a:pt x="2836" y="2202"/>
                    <a:pt x="2836" y="1434"/>
                  </a:cubicBezTo>
                  <a:cubicBezTo>
                    <a:pt x="2836" y="634"/>
                    <a:pt x="2203" y="0"/>
                    <a:pt x="1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9"/>
            <p:cNvSpPr/>
            <p:nvPr/>
          </p:nvSpPr>
          <p:spPr>
            <a:xfrm>
              <a:off x="8940038" y="708750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02" y="0"/>
                  </a:moveTo>
                  <a:cubicBezTo>
                    <a:pt x="635" y="0"/>
                    <a:pt x="1" y="634"/>
                    <a:pt x="1" y="1434"/>
                  </a:cubicBezTo>
                  <a:cubicBezTo>
                    <a:pt x="1" y="2202"/>
                    <a:pt x="635" y="2836"/>
                    <a:pt x="1402" y="2836"/>
                  </a:cubicBezTo>
                  <a:cubicBezTo>
                    <a:pt x="2203" y="2836"/>
                    <a:pt x="2836" y="2202"/>
                    <a:pt x="2836" y="1434"/>
                  </a:cubicBezTo>
                  <a:cubicBezTo>
                    <a:pt x="2836" y="634"/>
                    <a:pt x="2203" y="0"/>
                    <a:pt x="1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9"/>
            <p:cNvSpPr/>
            <p:nvPr/>
          </p:nvSpPr>
          <p:spPr>
            <a:xfrm>
              <a:off x="8799938" y="1093175"/>
              <a:ext cx="70925" cy="70925"/>
            </a:xfrm>
            <a:custGeom>
              <a:avLst/>
              <a:gdLst/>
              <a:ahLst/>
              <a:cxnLst/>
              <a:rect l="l" t="t" r="r" b="b"/>
              <a:pathLst>
                <a:path w="2837" h="2837" extrusionOk="0">
                  <a:moveTo>
                    <a:pt x="1435" y="1"/>
                  </a:moveTo>
                  <a:cubicBezTo>
                    <a:pt x="635" y="1"/>
                    <a:pt x="1" y="668"/>
                    <a:pt x="1" y="1435"/>
                  </a:cubicBezTo>
                  <a:cubicBezTo>
                    <a:pt x="1" y="2202"/>
                    <a:pt x="635" y="2836"/>
                    <a:pt x="1435" y="2836"/>
                  </a:cubicBezTo>
                  <a:cubicBezTo>
                    <a:pt x="2203" y="2836"/>
                    <a:pt x="2836" y="2202"/>
                    <a:pt x="2836" y="1435"/>
                  </a:cubicBezTo>
                  <a:cubicBezTo>
                    <a:pt x="2836" y="668"/>
                    <a:pt x="2203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9"/>
            <p:cNvSpPr/>
            <p:nvPr/>
          </p:nvSpPr>
          <p:spPr>
            <a:xfrm>
              <a:off x="9011763" y="294035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2" y="0"/>
                  </a:moveTo>
                  <a:cubicBezTo>
                    <a:pt x="634" y="0"/>
                    <a:pt x="1" y="667"/>
                    <a:pt x="1" y="1434"/>
                  </a:cubicBezTo>
                  <a:cubicBezTo>
                    <a:pt x="1" y="2202"/>
                    <a:pt x="634" y="2835"/>
                    <a:pt x="1402" y="2835"/>
                  </a:cubicBezTo>
                  <a:cubicBezTo>
                    <a:pt x="2202" y="2835"/>
                    <a:pt x="2836" y="2202"/>
                    <a:pt x="2836" y="1434"/>
                  </a:cubicBezTo>
                  <a:cubicBezTo>
                    <a:pt x="2836" y="667"/>
                    <a:pt x="2202" y="0"/>
                    <a:pt x="1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9"/>
            <p:cNvSpPr/>
            <p:nvPr/>
          </p:nvSpPr>
          <p:spPr>
            <a:xfrm>
              <a:off x="5570988" y="1008950"/>
              <a:ext cx="70900" cy="70925"/>
            </a:xfrm>
            <a:custGeom>
              <a:avLst/>
              <a:gdLst/>
              <a:ahLst/>
              <a:cxnLst/>
              <a:rect l="l" t="t" r="r" b="b"/>
              <a:pathLst>
                <a:path w="2836" h="2837" extrusionOk="0">
                  <a:moveTo>
                    <a:pt x="1401" y="1"/>
                  </a:moveTo>
                  <a:cubicBezTo>
                    <a:pt x="634" y="1"/>
                    <a:pt x="0" y="635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5" y="2202"/>
                    <a:pt x="2835" y="1435"/>
                  </a:cubicBezTo>
                  <a:cubicBezTo>
                    <a:pt x="2835" y="635"/>
                    <a:pt x="2202" y="1"/>
                    <a:pt x="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9"/>
            <p:cNvSpPr/>
            <p:nvPr/>
          </p:nvSpPr>
          <p:spPr>
            <a:xfrm>
              <a:off x="5750263" y="1217450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02" y="0"/>
                  </a:moveTo>
                  <a:cubicBezTo>
                    <a:pt x="635" y="0"/>
                    <a:pt x="1" y="634"/>
                    <a:pt x="1" y="1434"/>
                  </a:cubicBezTo>
                  <a:cubicBezTo>
                    <a:pt x="1" y="2202"/>
                    <a:pt x="635" y="2835"/>
                    <a:pt x="1402" y="2835"/>
                  </a:cubicBezTo>
                  <a:cubicBezTo>
                    <a:pt x="2202" y="2835"/>
                    <a:pt x="2836" y="2202"/>
                    <a:pt x="2836" y="1434"/>
                  </a:cubicBezTo>
                  <a:cubicBezTo>
                    <a:pt x="2836" y="634"/>
                    <a:pt x="2202" y="0"/>
                    <a:pt x="1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9"/>
            <p:cNvSpPr/>
            <p:nvPr/>
          </p:nvSpPr>
          <p:spPr>
            <a:xfrm>
              <a:off x="6158063" y="167110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0"/>
                  </a:moveTo>
                  <a:cubicBezTo>
                    <a:pt x="634" y="0"/>
                    <a:pt x="0" y="634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169" y="2836"/>
                    <a:pt x="2836" y="2202"/>
                    <a:pt x="2836" y="1435"/>
                  </a:cubicBezTo>
                  <a:cubicBezTo>
                    <a:pt x="2836" y="634"/>
                    <a:pt x="2169" y="0"/>
                    <a:pt x="1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9"/>
            <p:cNvSpPr/>
            <p:nvPr/>
          </p:nvSpPr>
          <p:spPr>
            <a:xfrm>
              <a:off x="5470913" y="2890300"/>
              <a:ext cx="70900" cy="71750"/>
            </a:xfrm>
            <a:custGeom>
              <a:avLst/>
              <a:gdLst/>
              <a:ahLst/>
              <a:cxnLst/>
              <a:rect l="l" t="t" r="r" b="b"/>
              <a:pathLst>
                <a:path w="2836" h="2870" extrusionOk="0">
                  <a:moveTo>
                    <a:pt x="1401" y="1"/>
                  </a:moveTo>
                  <a:cubicBezTo>
                    <a:pt x="634" y="1"/>
                    <a:pt x="0" y="668"/>
                    <a:pt x="0" y="1435"/>
                  </a:cubicBezTo>
                  <a:cubicBezTo>
                    <a:pt x="0" y="2202"/>
                    <a:pt x="634" y="2869"/>
                    <a:pt x="1401" y="2869"/>
                  </a:cubicBezTo>
                  <a:cubicBezTo>
                    <a:pt x="2202" y="2869"/>
                    <a:pt x="2836" y="2202"/>
                    <a:pt x="2836" y="1435"/>
                  </a:cubicBezTo>
                  <a:cubicBezTo>
                    <a:pt x="2836" y="668"/>
                    <a:pt x="2202" y="1"/>
                    <a:pt x="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9"/>
            <p:cNvSpPr/>
            <p:nvPr/>
          </p:nvSpPr>
          <p:spPr>
            <a:xfrm>
              <a:off x="6425763" y="4202900"/>
              <a:ext cx="70900" cy="70925"/>
            </a:xfrm>
            <a:custGeom>
              <a:avLst/>
              <a:gdLst/>
              <a:ahLst/>
              <a:cxnLst/>
              <a:rect l="l" t="t" r="r" b="b"/>
              <a:pathLst>
                <a:path w="2836" h="2837" extrusionOk="0">
                  <a:moveTo>
                    <a:pt x="1401" y="1"/>
                  </a:moveTo>
                  <a:cubicBezTo>
                    <a:pt x="634" y="1"/>
                    <a:pt x="0" y="635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5" y="2202"/>
                    <a:pt x="2835" y="1435"/>
                  </a:cubicBezTo>
                  <a:cubicBezTo>
                    <a:pt x="2835" y="635"/>
                    <a:pt x="2202" y="1"/>
                    <a:pt x="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9"/>
            <p:cNvSpPr/>
            <p:nvPr/>
          </p:nvSpPr>
          <p:spPr>
            <a:xfrm>
              <a:off x="5195713" y="432300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0"/>
                  </a:moveTo>
                  <a:cubicBezTo>
                    <a:pt x="634" y="0"/>
                    <a:pt x="0" y="634"/>
                    <a:pt x="0" y="1401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6" y="2202"/>
                    <a:pt x="2836" y="1401"/>
                  </a:cubicBezTo>
                  <a:cubicBezTo>
                    <a:pt x="2836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9"/>
            <p:cNvSpPr/>
            <p:nvPr/>
          </p:nvSpPr>
          <p:spPr>
            <a:xfrm>
              <a:off x="4791263" y="439055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0"/>
                  </a:moveTo>
                  <a:cubicBezTo>
                    <a:pt x="634" y="0"/>
                    <a:pt x="0" y="634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5" y="2202"/>
                    <a:pt x="2835" y="1435"/>
                  </a:cubicBezTo>
                  <a:cubicBezTo>
                    <a:pt x="2835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9"/>
            <p:cNvSpPr/>
            <p:nvPr/>
          </p:nvSpPr>
          <p:spPr>
            <a:xfrm>
              <a:off x="4028213" y="453065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0"/>
                  </a:moveTo>
                  <a:cubicBezTo>
                    <a:pt x="634" y="0"/>
                    <a:pt x="0" y="634"/>
                    <a:pt x="0" y="1401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6" y="2202"/>
                    <a:pt x="2836" y="1401"/>
                  </a:cubicBezTo>
                  <a:cubicBezTo>
                    <a:pt x="2836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9"/>
            <p:cNvSpPr/>
            <p:nvPr/>
          </p:nvSpPr>
          <p:spPr>
            <a:xfrm>
              <a:off x="7102063" y="4318825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35" y="1"/>
                  </a:moveTo>
                  <a:cubicBezTo>
                    <a:pt x="635" y="1"/>
                    <a:pt x="1" y="634"/>
                    <a:pt x="1" y="1435"/>
                  </a:cubicBezTo>
                  <a:cubicBezTo>
                    <a:pt x="1" y="2202"/>
                    <a:pt x="635" y="2836"/>
                    <a:pt x="1435" y="2836"/>
                  </a:cubicBezTo>
                  <a:cubicBezTo>
                    <a:pt x="2202" y="2836"/>
                    <a:pt x="2836" y="2202"/>
                    <a:pt x="2836" y="1435"/>
                  </a:cubicBezTo>
                  <a:cubicBezTo>
                    <a:pt x="2836" y="634"/>
                    <a:pt x="2202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9"/>
            <p:cNvSpPr/>
            <p:nvPr/>
          </p:nvSpPr>
          <p:spPr>
            <a:xfrm>
              <a:off x="7615763" y="4662400"/>
              <a:ext cx="70925" cy="71750"/>
            </a:xfrm>
            <a:custGeom>
              <a:avLst/>
              <a:gdLst/>
              <a:ahLst/>
              <a:cxnLst/>
              <a:rect l="l" t="t" r="r" b="b"/>
              <a:pathLst>
                <a:path w="2837" h="2870" extrusionOk="0">
                  <a:moveTo>
                    <a:pt x="1435" y="1"/>
                  </a:moveTo>
                  <a:cubicBezTo>
                    <a:pt x="635" y="1"/>
                    <a:pt x="1" y="668"/>
                    <a:pt x="1" y="1435"/>
                  </a:cubicBezTo>
                  <a:cubicBezTo>
                    <a:pt x="1" y="2202"/>
                    <a:pt x="635" y="2869"/>
                    <a:pt x="1435" y="2869"/>
                  </a:cubicBezTo>
                  <a:cubicBezTo>
                    <a:pt x="2202" y="2869"/>
                    <a:pt x="2836" y="2202"/>
                    <a:pt x="2836" y="1435"/>
                  </a:cubicBezTo>
                  <a:cubicBezTo>
                    <a:pt x="2836" y="668"/>
                    <a:pt x="2202" y="1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9"/>
            <p:cNvSpPr/>
            <p:nvPr/>
          </p:nvSpPr>
          <p:spPr>
            <a:xfrm>
              <a:off x="8152813" y="4446425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35" y="0"/>
                  </a:moveTo>
                  <a:cubicBezTo>
                    <a:pt x="635" y="0"/>
                    <a:pt x="1" y="634"/>
                    <a:pt x="1" y="1401"/>
                  </a:cubicBezTo>
                  <a:cubicBezTo>
                    <a:pt x="1" y="2168"/>
                    <a:pt x="635" y="2836"/>
                    <a:pt x="1435" y="2836"/>
                  </a:cubicBezTo>
                  <a:cubicBezTo>
                    <a:pt x="2202" y="2836"/>
                    <a:pt x="2836" y="2168"/>
                    <a:pt x="2836" y="1401"/>
                  </a:cubicBezTo>
                  <a:cubicBezTo>
                    <a:pt x="2836" y="634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9"/>
            <p:cNvSpPr/>
            <p:nvPr/>
          </p:nvSpPr>
          <p:spPr>
            <a:xfrm>
              <a:off x="8676538" y="487005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1"/>
                  </a:moveTo>
                  <a:cubicBezTo>
                    <a:pt x="634" y="1"/>
                    <a:pt x="0" y="634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168" y="2836"/>
                    <a:pt x="2835" y="2202"/>
                    <a:pt x="2835" y="1435"/>
                  </a:cubicBezTo>
                  <a:cubicBezTo>
                    <a:pt x="2835" y="634"/>
                    <a:pt x="2168" y="1"/>
                    <a:pt x="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9"/>
            <p:cNvSpPr/>
            <p:nvPr/>
          </p:nvSpPr>
          <p:spPr>
            <a:xfrm>
              <a:off x="6980313" y="50093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2" y="0"/>
                  </a:moveTo>
                  <a:cubicBezTo>
                    <a:pt x="634" y="0"/>
                    <a:pt x="1" y="634"/>
                    <a:pt x="1" y="1401"/>
                  </a:cubicBezTo>
                  <a:cubicBezTo>
                    <a:pt x="1" y="2168"/>
                    <a:pt x="634" y="2836"/>
                    <a:pt x="1402" y="2836"/>
                  </a:cubicBezTo>
                  <a:cubicBezTo>
                    <a:pt x="2202" y="2836"/>
                    <a:pt x="2836" y="2168"/>
                    <a:pt x="2836" y="1401"/>
                  </a:cubicBezTo>
                  <a:cubicBezTo>
                    <a:pt x="2836" y="634"/>
                    <a:pt x="2202" y="0"/>
                    <a:pt x="1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9"/>
            <p:cNvSpPr/>
            <p:nvPr/>
          </p:nvSpPr>
          <p:spPr>
            <a:xfrm>
              <a:off x="5372513" y="32789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34" y="0"/>
                  </a:moveTo>
                  <a:cubicBezTo>
                    <a:pt x="634" y="0"/>
                    <a:pt x="0" y="634"/>
                    <a:pt x="0" y="1401"/>
                  </a:cubicBezTo>
                  <a:cubicBezTo>
                    <a:pt x="0" y="2168"/>
                    <a:pt x="634" y="2835"/>
                    <a:pt x="1434" y="2835"/>
                  </a:cubicBezTo>
                  <a:cubicBezTo>
                    <a:pt x="2202" y="2835"/>
                    <a:pt x="2835" y="2168"/>
                    <a:pt x="2835" y="1401"/>
                  </a:cubicBezTo>
                  <a:cubicBezTo>
                    <a:pt x="2835" y="634"/>
                    <a:pt x="2202" y="0"/>
                    <a:pt x="1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9"/>
            <p:cNvSpPr/>
            <p:nvPr/>
          </p:nvSpPr>
          <p:spPr>
            <a:xfrm>
              <a:off x="8824963" y="352410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35" y="0"/>
                  </a:moveTo>
                  <a:cubicBezTo>
                    <a:pt x="634" y="0"/>
                    <a:pt x="1" y="667"/>
                    <a:pt x="1" y="1434"/>
                  </a:cubicBezTo>
                  <a:cubicBezTo>
                    <a:pt x="1" y="2202"/>
                    <a:pt x="634" y="2835"/>
                    <a:pt x="1435" y="2835"/>
                  </a:cubicBezTo>
                  <a:cubicBezTo>
                    <a:pt x="2202" y="2835"/>
                    <a:pt x="2836" y="2202"/>
                    <a:pt x="2836" y="1434"/>
                  </a:cubicBezTo>
                  <a:cubicBezTo>
                    <a:pt x="2836" y="667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9"/>
            <p:cNvSpPr/>
            <p:nvPr/>
          </p:nvSpPr>
          <p:spPr>
            <a:xfrm>
              <a:off x="9011763" y="3703375"/>
              <a:ext cx="70900" cy="71750"/>
            </a:xfrm>
            <a:custGeom>
              <a:avLst/>
              <a:gdLst/>
              <a:ahLst/>
              <a:cxnLst/>
              <a:rect l="l" t="t" r="r" b="b"/>
              <a:pathLst>
                <a:path w="2836" h="2870" extrusionOk="0">
                  <a:moveTo>
                    <a:pt x="1402" y="1"/>
                  </a:moveTo>
                  <a:cubicBezTo>
                    <a:pt x="634" y="1"/>
                    <a:pt x="1" y="668"/>
                    <a:pt x="1" y="1435"/>
                  </a:cubicBezTo>
                  <a:cubicBezTo>
                    <a:pt x="1" y="2202"/>
                    <a:pt x="634" y="2870"/>
                    <a:pt x="1402" y="2870"/>
                  </a:cubicBezTo>
                  <a:cubicBezTo>
                    <a:pt x="2202" y="2870"/>
                    <a:pt x="2836" y="2202"/>
                    <a:pt x="2836" y="1435"/>
                  </a:cubicBezTo>
                  <a:cubicBezTo>
                    <a:pt x="2836" y="668"/>
                    <a:pt x="2202" y="1"/>
                    <a:pt x="14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9"/>
            <p:cNvSpPr/>
            <p:nvPr/>
          </p:nvSpPr>
          <p:spPr>
            <a:xfrm>
              <a:off x="7311388" y="310630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35" y="0"/>
                  </a:moveTo>
                  <a:cubicBezTo>
                    <a:pt x="634" y="0"/>
                    <a:pt x="0" y="634"/>
                    <a:pt x="0" y="1434"/>
                  </a:cubicBezTo>
                  <a:cubicBezTo>
                    <a:pt x="0" y="2202"/>
                    <a:pt x="634" y="2835"/>
                    <a:pt x="1435" y="2835"/>
                  </a:cubicBezTo>
                  <a:cubicBezTo>
                    <a:pt x="2202" y="2835"/>
                    <a:pt x="2836" y="2202"/>
                    <a:pt x="2836" y="1434"/>
                  </a:cubicBezTo>
                  <a:cubicBezTo>
                    <a:pt x="2836" y="634"/>
                    <a:pt x="2202" y="0"/>
                    <a:pt x="1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9"/>
            <p:cNvSpPr/>
            <p:nvPr/>
          </p:nvSpPr>
          <p:spPr>
            <a:xfrm>
              <a:off x="6192263" y="3601650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0"/>
                  </a:moveTo>
                  <a:cubicBezTo>
                    <a:pt x="634" y="0"/>
                    <a:pt x="0" y="634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5" y="2202"/>
                    <a:pt x="2835" y="1435"/>
                  </a:cubicBezTo>
                  <a:cubicBezTo>
                    <a:pt x="2835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9"/>
            <p:cNvSpPr/>
            <p:nvPr/>
          </p:nvSpPr>
          <p:spPr>
            <a:xfrm>
              <a:off x="7030363" y="29228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1"/>
                  </a:moveTo>
                  <a:cubicBezTo>
                    <a:pt x="634" y="1"/>
                    <a:pt x="0" y="634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5" y="2202"/>
                    <a:pt x="2835" y="1435"/>
                  </a:cubicBezTo>
                  <a:cubicBezTo>
                    <a:pt x="2835" y="634"/>
                    <a:pt x="2202" y="1"/>
                    <a:pt x="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9"/>
            <p:cNvSpPr/>
            <p:nvPr/>
          </p:nvSpPr>
          <p:spPr>
            <a:xfrm>
              <a:off x="7394788" y="29078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34" y="0"/>
                  </a:moveTo>
                  <a:cubicBezTo>
                    <a:pt x="634" y="0"/>
                    <a:pt x="0" y="634"/>
                    <a:pt x="0" y="1401"/>
                  </a:cubicBezTo>
                  <a:cubicBezTo>
                    <a:pt x="0" y="2168"/>
                    <a:pt x="634" y="2835"/>
                    <a:pt x="1434" y="2835"/>
                  </a:cubicBezTo>
                  <a:cubicBezTo>
                    <a:pt x="2202" y="2835"/>
                    <a:pt x="2835" y="2168"/>
                    <a:pt x="2835" y="1401"/>
                  </a:cubicBezTo>
                  <a:cubicBezTo>
                    <a:pt x="2835" y="634"/>
                    <a:pt x="2202" y="0"/>
                    <a:pt x="1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9"/>
            <p:cNvSpPr/>
            <p:nvPr/>
          </p:nvSpPr>
          <p:spPr>
            <a:xfrm>
              <a:off x="5655213" y="30604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0"/>
                  </a:moveTo>
                  <a:cubicBezTo>
                    <a:pt x="634" y="0"/>
                    <a:pt x="0" y="634"/>
                    <a:pt x="0" y="1435"/>
                  </a:cubicBezTo>
                  <a:cubicBezTo>
                    <a:pt x="0" y="2202"/>
                    <a:pt x="634" y="2836"/>
                    <a:pt x="1401" y="2836"/>
                  </a:cubicBezTo>
                  <a:cubicBezTo>
                    <a:pt x="2202" y="2836"/>
                    <a:pt x="2835" y="2202"/>
                    <a:pt x="2835" y="1435"/>
                  </a:cubicBezTo>
                  <a:cubicBezTo>
                    <a:pt x="2835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9"/>
            <p:cNvSpPr/>
            <p:nvPr/>
          </p:nvSpPr>
          <p:spPr>
            <a:xfrm>
              <a:off x="7452313" y="3595800"/>
              <a:ext cx="611300" cy="794575"/>
            </a:xfrm>
            <a:custGeom>
              <a:avLst/>
              <a:gdLst/>
              <a:ahLst/>
              <a:cxnLst/>
              <a:rect l="l" t="t" r="r" b="b"/>
              <a:pathLst>
                <a:path w="24452" h="31783" extrusionOk="0">
                  <a:moveTo>
                    <a:pt x="6305" y="1"/>
                  </a:moveTo>
                  <a:cubicBezTo>
                    <a:pt x="5271" y="1"/>
                    <a:pt x="4371" y="735"/>
                    <a:pt x="4270" y="1735"/>
                  </a:cubicBezTo>
                  <a:lnTo>
                    <a:pt x="168" y="28421"/>
                  </a:lnTo>
                  <a:cubicBezTo>
                    <a:pt x="1" y="29555"/>
                    <a:pt x="801" y="30623"/>
                    <a:pt x="1935" y="30790"/>
                  </a:cubicBezTo>
                  <a:lnTo>
                    <a:pt x="8540" y="31757"/>
                  </a:lnTo>
                  <a:cubicBezTo>
                    <a:pt x="8650" y="31774"/>
                    <a:pt x="8759" y="31782"/>
                    <a:pt x="8866" y="31782"/>
                  </a:cubicBezTo>
                  <a:cubicBezTo>
                    <a:pt x="9799" y="31782"/>
                    <a:pt x="10602" y="31150"/>
                    <a:pt x="10842" y="30222"/>
                  </a:cubicBezTo>
                  <a:cubicBezTo>
                    <a:pt x="13344" y="20582"/>
                    <a:pt x="17647" y="11376"/>
                    <a:pt x="23451" y="3270"/>
                  </a:cubicBezTo>
                  <a:cubicBezTo>
                    <a:pt x="24452" y="1902"/>
                    <a:pt x="23451" y="1"/>
                    <a:pt x="21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9"/>
            <p:cNvSpPr/>
            <p:nvPr/>
          </p:nvSpPr>
          <p:spPr>
            <a:xfrm>
              <a:off x="8156163" y="-371625"/>
              <a:ext cx="1239225" cy="813875"/>
            </a:xfrm>
            <a:custGeom>
              <a:avLst/>
              <a:gdLst/>
              <a:ahLst/>
              <a:cxnLst/>
              <a:rect l="l" t="t" r="r" b="b"/>
              <a:pathLst>
                <a:path w="49569" h="32555" extrusionOk="0">
                  <a:moveTo>
                    <a:pt x="28761" y="0"/>
                  </a:moveTo>
                  <a:cubicBezTo>
                    <a:pt x="28575" y="0"/>
                    <a:pt x="28393" y="19"/>
                    <a:pt x="28220" y="51"/>
                  </a:cubicBezTo>
                  <a:lnTo>
                    <a:pt x="2302" y="7123"/>
                  </a:lnTo>
                  <a:cubicBezTo>
                    <a:pt x="1368" y="7356"/>
                    <a:pt x="701" y="8157"/>
                    <a:pt x="634" y="9124"/>
                  </a:cubicBezTo>
                  <a:lnTo>
                    <a:pt x="67" y="15796"/>
                  </a:lnTo>
                  <a:cubicBezTo>
                    <a:pt x="0" y="16996"/>
                    <a:pt x="834" y="18030"/>
                    <a:pt x="2035" y="18197"/>
                  </a:cubicBezTo>
                  <a:cubicBezTo>
                    <a:pt x="8239" y="18998"/>
                    <a:pt x="13910" y="23167"/>
                    <a:pt x="18180" y="27871"/>
                  </a:cubicBezTo>
                  <a:cubicBezTo>
                    <a:pt x="19681" y="29539"/>
                    <a:pt x="21082" y="31440"/>
                    <a:pt x="23183" y="32174"/>
                  </a:cubicBezTo>
                  <a:cubicBezTo>
                    <a:pt x="23931" y="32449"/>
                    <a:pt x="24720" y="32555"/>
                    <a:pt x="25523" y="32555"/>
                  </a:cubicBezTo>
                  <a:cubicBezTo>
                    <a:pt x="26764" y="32555"/>
                    <a:pt x="28040" y="32304"/>
                    <a:pt x="29254" y="32040"/>
                  </a:cubicBezTo>
                  <a:cubicBezTo>
                    <a:pt x="35359" y="30806"/>
                    <a:pt x="41497" y="29539"/>
                    <a:pt x="47568" y="28304"/>
                  </a:cubicBezTo>
                  <a:cubicBezTo>
                    <a:pt x="48768" y="28038"/>
                    <a:pt x="49569" y="26870"/>
                    <a:pt x="49335" y="25636"/>
                  </a:cubicBezTo>
                  <a:lnTo>
                    <a:pt x="46233" y="10091"/>
                  </a:lnTo>
                  <a:cubicBezTo>
                    <a:pt x="46100" y="9391"/>
                    <a:pt x="45700" y="8857"/>
                    <a:pt x="45099" y="8524"/>
                  </a:cubicBezTo>
                  <a:lnTo>
                    <a:pt x="29888" y="284"/>
                  </a:lnTo>
                  <a:cubicBezTo>
                    <a:pt x="29549" y="81"/>
                    <a:pt x="29149" y="0"/>
                    <a:pt x="28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9"/>
            <p:cNvSpPr/>
            <p:nvPr/>
          </p:nvSpPr>
          <p:spPr>
            <a:xfrm>
              <a:off x="6477588" y="-151975"/>
              <a:ext cx="571125" cy="308000"/>
            </a:xfrm>
            <a:custGeom>
              <a:avLst/>
              <a:gdLst/>
              <a:ahLst/>
              <a:cxnLst/>
              <a:rect l="l" t="t" r="r" b="b"/>
              <a:pathLst>
                <a:path w="22845" h="12320" extrusionOk="0">
                  <a:moveTo>
                    <a:pt x="1499" y="1"/>
                  </a:moveTo>
                  <a:cubicBezTo>
                    <a:pt x="675" y="1"/>
                    <a:pt x="0" y="806"/>
                    <a:pt x="129" y="1672"/>
                  </a:cubicBezTo>
                  <a:lnTo>
                    <a:pt x="1797" y="11179"/>
                  </a:lnTo>
                  <a:cubicBezTo>
                    <a:pt x="1924" y="11865"/>
                    <a:pt x="2516" y="12319"/>
                    <a:pt x="3159" y="12319"/>
                  </a:cubicBezTo>
                  <a:cubicBezTo>
                    <a:pt x="3360" y="12319"/>
                    <a:pt x="3566" y="12275"/>
                    <a:pt x="3765" y="12180"/>
                  </a:cubicBezTo>
                  <a:lnTo>
                    <a:pt x="21544" y="3941"/>
                  </a:lnTo>
                  <a:cubicBezTo>
                    <a:pt x="22845" y="3374"/>
                    <a:pt x="22511" y="1405"/>
                    <a:pt x="21044" y="1272"/>
                  </a:cubicBezTo>
                  <a:lnTo>
                    <a:pt x="1596" y="4"/>
                  </a:lnTo>
                  <a:cubicBezTo>
                    <a:pt x="1564" y="2"/>
                    <a:pt x="1531" y="1"/>
                    <a:pt x="1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9"/>
            <p:cNvSpPr/>
            <p:nvPr/>
          </p:nvSpPr>
          <p:spPr>
            <a:xfrm>
              <a:off x="5699938" y="3812725"/>
              <a:ext cx="410625" cy="482450"/>
            </a:xfrm>
            <a:custGeom>
              <a:avLst/>
              <a:gdLst/>
              <a:ahLst/>
              <a:cxnLst/>
              <a:rect l="l" t="t" r="r" b="b"/>
              <a:pathLst>
                <a:path w="16425" h="19298" extrusionOk="0">
                  <a:moveTo>
                    <a:pt x="6650" y="1"/>
                  </a:moveTo>
                  <a:cubicBezTo>
                    <a:pt x="6099" y="1"/>
                    <a:pt x="5552" y="324"/>
                    <a:pt x="5350" y="931"/>
                  </a:cubicBezTo>
                  <a:lnTo>
                    <a:pt x="246" y="17576"/>
                  </a:lnTo>
                  <a:cubicBezTo>
                    <a:pt x="1" y="18465"/>
                    <a:pt x="628" y="19297"/>
                    <a:pt x="1482" y="19297"/>
                  </a:cubicBezTo>
                  <a:cubicBezTo>
                    <a:pt x="1558" y="19297"/>
                    <a:pt x="1635" y="19291"/>
                    <a:pt x="1714" y="19277"/>
                  </a:cubicBezTo>
                  <a:lnTo>
                    <a:pt x="15023" y="17342"/>
                  </a:lnTo>
                  <a:cubicBezTo>
                    <a:pt x="15924" y="17209"/>
                    <a:pt x="16424" y="16175"/>
                    <a:pt x="15990" y="15341"/>
                  </a:cubicBezTo>
                  <a:lnTo>
                    <a:pt x="7818" y="664"/>
                  </a:lnTo>
                  <a:cubicBezTo>
                    <a:pt x="7549" y="215"/>
                    <a:pt x="7098" y="1"/>
                    <a:pt x="66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9"/>
            <p:cNvSpPr/>
            <p:nvPr/>
          </p:nvSpPr>
          <p:spPr>
            <a:xfrm>
              <a:off x="2761463" y="654525"/>
              <a:ext cx="2610225" cy="3367450"/>
            </a:xfrm>
            <a:custGeom>
              <a:avLst/>
              <a:gdLst/>
              <a:ahLst/>
              <a:cxnLst/>
              <a:rect l="l" t="t" r="r" b="b"/>
              <a:pathLst>
                <a:path w="104409" h="134698" fill="none" extrusionOk="0">
                  <a:moveTo>
                    <a:pt x="47168" y="134697"/>
                  </a:moveTo>
                  <a:cubicBezTo>
                    <a:pt x="39229" y="134697"/>
                    <a:pt x="31823" y="133263"/>
                    <a:pt x="25152" y="130494"/>
                  </a:cubicBezTo>
                  <a:cubicBezTo>
                    <a:pt x="14077" y="125858"/>
                    <a:pt x="5305" y="117318"/>
                    <a:pt x="1035" y="107044"/>
                  </a:cubicBezTo>
                  <a:lnTo>
                    <a:pt x="1" y="104476"/>
                  </a:lnTo>
                  <a:lnTo>
                    <a:pt x="24485" y="8841"/>
                  </a:lnTo>
                  <a:lnTo>
                    <a:pt x="26186" y="7173"/>
                  </a:lnTo>
                  <a:cubicBezTo>
                    <a:pt x="30956" y="2636"/>
                    <a:pt x="37528" y="1"/>
                    <a:pt x="44299" y="1"/>
                  </a:cubicBezTo>
                  <a:cubicBezTo>
                    <a:pt x="46534" y="1"/>
                    <a:pt x="48736" y="301"/>
                    <a:pt x="50870" y="902"/>
                  </a:cubicBezTo>
                  <a:cubicBezTo>
                    <a:pt x="53806" y="1669"/>
                    <a:pt x="56508" y="2970"/>
                    <a:pt x="58976" y="4738"/>
                  </a:cubicBezTo>
                  <a:cubicBezTo>
                    <a:pt x="63713" y="8140"/>
                    <a:pt x="67382" y="13110"/>
                    <a:pt x="69050" y="18748"/>
                  </a:cubicBezTo>
                  <a:cubicBezTo>
                    <a:pt x="69984" y="21917"/>
                    <a:pt x="70218" y="24985"/>
                    <a:pt x="70384" y="27687"/>
                  </a:cubicBezTo>
                  <a:cubicBezTo>
                    <a:pt x="70518" y="29155"/>
                    <a:pt x="70585" y="30589"/>
                    <a:pt x="70818" y="31790"/>
                  </a:cubicBezTo>
                  <a:cubicBezTo>
                    <a:pt x="72052" y="39429"/>
                    <a:pt x="78057" y="46101"/>
                    <a:pt x="84361" y="53139"/>
                  </a:cubicBezTo>
                  <a:cubicBezTo>
                    <a:pt x="91366" y="60978"/>
                    <a:pt x="99338" y="69851"/>
                    <a:pt x="101773" y="81659"/>
                  </a:cubicBezTo>
                  <a:cubicBezTo>
                    <a:pt x="104409" y="94302"/>
                    <a:pt x="99905" y="108278"/>
                    <a:pt x="90032" y="118286"/>
                  </a:cubicBezTo>
                  <a:cubicBezTo>
                    <a:pt x="79591" y="128793"/>
                    <a:pt x="66315" y="132629"/>
                    <a:pt x="56975" y="133997"/>
                  </a:cubicBezTo>
                  <a:cubicBezTo>
                    <a:pt x="53706" y="134430"/>
                    <a:pt x="50370" y="134697"/>
                    <a:pt x="47168" y="134697"/>
                  </a:cubicBezTo>
                  <a:close/>
                </a:path>
              </a:pathLst>
            </a:custGeom>
            <a:solidFill>
              <a:schemeClr val="lt1"/>
            </a:solidFill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9"/>
            <p:cNvSpPr/>
            <p:nvPr/>
          </p:nvSpPr>
          <p:spPr>
            <a:xfrm>
              <a:off x="3587063" y="277600"/>
              <a:ext cx="5987625" cy="1727100"/>
            </a:xfrm>
            <a:custGeom>
              <a:avLst/>
              <a:gdLst/>
              <a:ahLst/>
              <a:cxnLst/>
              <a:rect l="l" t="t" r="r" b="b"/>
              <a:pathLst>
                <a:path w="239505" h="69084" fill="none" extrusionOk="0">
                  <a:moveTo>
                    <a:pt x="0" y="0"/>
                  </a:moveTo>
                  <a:cubicBezTo>
                    <a:pt x="12776" y="534"/>
                    <a:pt x="25619" y="1135"/>
                    <a:pt x="37961" y="4437"/>
                  </a:cubicBezTo>
                  <a:cubicBezTo>
                    <a:pt x="50303" y="7773"/>
                    <a:pt x="62178" y="14077"/>
                    <a:pt x="69917" y="24218"/>
                  </a:cubicBezTo>
                  <a:cubicBezTo>
                    <a:pt x="74420" y="30089"/>
                    <a:pt x="77489" y="37194"/>
                    <a:pt x="82926" y="42197"/>
                  </a:cubicBezTo>
                  <a:cubicBezTo>
                    <a:pt x="90698" y="49269"/>
                    <a:pt x="101840" y="50970"/>
                    <a:pt x="112247" y="52371"/>
                  </a:cubicBezTo>
                  <a:cubicBezTo>
                    <a:pt x="154644" y="57942"/>
                    <a:pt x="197108" y="63513"/>
                    <a:pt x="239505" y="69083"/>
                  </a:cubicBezTo>
                </a:path>
              </a:pathLst>
            </a:custGeom>
            <a:solidFill>
              <a:schemeClr val="lt1"/>
            </a:solidFill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9"/>
            <p:cNvSpPr/>
            <p:nvPr/>
          </p:nvSpPr>
          <p:spPr>
            <a:xfrm>
              <a:off x="4471013" y="-343675"/>
              <a:ext cx="3564250" cy="1417700"/>
            </a:xfrm>
            <a:custGeom>
              <a:avLst/>
              <a:gdLst/>
              <a:ahLst/>
              <a:cxnLst/>
              <a:rect l="l" t="t" r="r" b="b"/>
              <a:pathLst>
                <a:path w="142570" h="56708" fill="none" extrusionOk="0">
                  <a:moveTo>
                    <a:pt x="1" y="56708"/>
                  </a:moveTo>
                  <a:lnTo>
                    <a:pt x="25319" y="39996"/>
                  </a:lnTo>
                  <a:lnTo>
                    <a:pt x="78390" y="29188"/>
                  </a:lnTo>
                  <a:lnTo>
                    <a:pt x="142569" y="0"/>
                  </a:lnTo>
                </a:path>
              </a:pathLst>
            </a:custGeom>
            <a:solidFill>
              <a:schemeClr val="lt1"/>
            </a:solidFill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9"/>
            <p:cNvSpPr/>
            <p:nvPr/>
          </p:nvSpPr>
          <p:spPr>
            <a:xfrm>
              <a:off x="5312463" y="-343675"/>
              <a:ext cx="1342650" cy="3612600"/>
            </a:xfrm>
            <a:custGeom>
              <a:avLst/>
              <a:gdLst/>
              <a:ahLst/>
              <a:cxnLst/>
              <a:rect l="l" t="t" r="r" b="b"/>
              <a:pathLst>
                <a:path w="53706" h="144504" fill="none" extrusionOk="0">
                  <a:moveTo>
                    <a:pt x="0" y="132829"/>
                  </a:moveTo>
                  <a:cubicBezTo>
                    <a:pt x="3203" y="138099"/>
                    <a:pt x="8707" y="141869"/>
                    <a:pt x="14711" y="143036"/>
                  </a:cubicBezTo>
                  <a:lnTo>
                    <a:pt x="15478" y="143169"/>
                  </a:lnTo>
                  <a:cubicBezTo>
                    <a:pt x="23917" y="144504"/>
                    <a:pt x="32057" y="139433"/>
                    <a:pt x="34925" y="131361"/>
                  </a:cubicBezTo>
                  <a:lnTo>
                    <a:pt x="53705" y="78723"/>
                  </a:lnTo>
                  <a:lnTo>
                    <a:pt x="39428" y="0"/>
                  </a:lnTo>
                </a:path>
              </a:pathLst>
            </a:custGeom>
            <a:solidFill>
              <a:schemeClr val="lt1"/>
            </a:solidFill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9"/>
            <p:cNvSpPr/>
            <p:nvPr/>
          </p:nvSpPr>
          <p:spPr>
            <a:xfrm>
              <a:off x="5843663" y="3241375"/>
              <a:ext cx="913175" cy="2085700"/>
            </a:xfrm>
            <a:custGeom>
              <a:avLst/>
              <a:gdLst/>
              <a:ahLst/>
              <a:cxnLst/>
              <a:rect l="l" t="t" r="r" b="b"/>
              <a:pathLst>
                <a:path w="36527" h="83428" fill="none" extrusionOk="0">
                  <a:moveTo>
                    <a:pt x="1" y="1"/>
                  </a:moveTo>
                  <a:lnTo>
                    <a:pt x="36527" y="83427"/>
                  </a:lnTo>
                </a:path>
              </a:pathLst>
            </a:custGeom>
            <a:solidFill>
              <a:schemeClr val="lt1"/>
            </a:solidFill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9"/>
            <p:cNvSpPr/>
            <p:nvPr/>
          </p:nvSpPr>
          <p:spPr>
            <a:xfrm>
              <a:off x="3525338" y="4358850"/>
              <a:ext cx="5837550" cy="447025"/>
            </a:xfrm>
            <a:custGeom>
              <a:avLst/>
              <a:gdLst/>
              <a:ahLst/>
              <a:cxnLst/>
              <a:rect l="l" t="t" r="r" b="b"/>
              <a:pathLst>
                <a:path w="233502" h="17881" fill="none" extrusionOk="0">
                  <a:moveTo>
                    <a:pt x="233501" y="17880"/>
                  </a:moveTo>
                  <a:lnTo>
                    <a:pt x="112314" y="1"/>
                  </a:lnTo>
                  <a:lnTo>
                    <a:pt x="1" y="17880"/>
                  </a:lnTo>
                </a:path>
              </a:pathLst>
            </a:custGeom>
            <a:solidFill>
              <a:schemeClr val="lt1"/>
            </a:solidFill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9"/>
            <p:cNvSpPr/>
            <p:nvPr/>
          </p:nvSpPr>
          <p:spPr>
            <a:xfrm>
              <a:off x="7268013" y="-447925"/>
              <a:ext cx="767250" cy="4944400"/>
            </a:xfrm>
            <a:custGeom>
              <a:avLst/>
              <a:gdLst/>
              <a:ahLst/>
              <a:cxnLst/>
              <a:rect l="l" t="t" r="r" b="b"/>
              <a:pathLst>
                <a:path w="30690" h="197776" fill="none" extrusionOk="0">
                  <a:moveTo>
                    <a:pt x="30689" y="1"/>
                  </a:moveTo>
                  <a:lnTo>
                    <a:pt x="25319" y="89298"/>
                  </a:lnTo>
                  <a:lnTo>
                    <a:pt x="6505" y="154778"/>
                  </a:lnTo>
                  <a:lnTo>
                    <a:pt x="1" y="197776"/>
                  </a:lnTo>
                </a:path>
              </a:pathLst>
            </a:custGeom>
            <a:solidFill>
              <a:schemeClr val="lt1"/>
            </a:solidFill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9"/>
            <p:cNvSpPr/>
            <p:nvPr/>
          </p:nvSpPr>
          <p:spPr>
            <a:xfrm>
              <a:off x="4748713" y="1125700"/>
              <a:ext cx="757250" cy="717200"/>
            </a:xfrm>
            <a:custGeom>
              <a:avLst/>
              <a:gdLst/>
              <a:ahLst/>
              <a:cxnLst/>
              <a:rect l="l" t="t" r="r" b="b"/>
              <a:pathLst>
                <a:path w="30290" h="28688" fill="none" extrusionOk="0">
                  <a:moveTo>
                    <a:pt x="1" y="28688"/>
                  </a:moveTo>
                  <a:lnTo>
                    <a:pt x="30289" y="1"/>
                  </a:ln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9"/>
            <p:cNvSpPr/>
            <p:nvPr/>
          </p:nvSpPr>
          <p:spPr>
            <a:xfrm>
              <a:off x="5239063" y="2150600"/>
              <a:ext cx="1220900" cy="353625"/>
            </a:xfrm>
            <a:custGeom>
              <a:avLst/>
              <a:gdLst/>
              <a:ahLst/>
              <a:cxnLst/>
              <a:rect l="l" t="t" r="r" b="b"/>
              <a:pathLst>
                <a:path w="48836" h="14145" fill="none" extrusionOk="0">
                  <a:moveTo>
                    <a:pt x="1" y="14144"/>
                  </a:moveTo>
                  <a:cubicBezTo>
                    <a:pt x="4771" y="6539"/>
                    <a:pt x="13577" y="2169"/>
                    <a:pt x="22450" y="1102"/>
                  </a:cubicBezTo>
                  <a:cubicBezTo>
                    <a:pt x="31323" y="1"/>
                    <a:pt x="40330" y="1935"/>
                    <a:pt x="48836" y="4637"/>
                  </a:cubicBez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9"/>
            <p:cNvSpPr/>
            <p:nvPr/>
          </p:nvSpPr>
          <p:spPr>
            <a:xfrm>
              <a:off x="5116488" y="1519325"/>
              <a:ext cx="600450" cy="672175"/>
            </a:xfrm>
            <a:custGeom>
              <a:avLst/>
              <a:gdLst/>
              <a:ahLst/>
              <a:cxnLst/>
              <a:rect l="l" t="t" r="r" b="b"/>
              <a:pathLst>
                <a:path w="24018" h="26887" fill="none" extrusionOk="0">
                  <a:moveTo>
                    <a:pt x="0" y="0"/>
                  </a:moveTo>
                  <a:lnTo>
                    <a:pt x="24018" y="26886"/>
                  </a:ln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9"/>
            <p:cNvSpPr/>
            <p:nvPr/>
          </p:nvSpPr>
          <p:spPr>
            <a:xfrm>
              <a:off x="5895363" y="1140725"/>
              <a:ext cx="668850" cy="291900"/>
            </a:xfrm>
            <a:custGeom>
              <a:avLst/>
              <a:gdLst/>
              <a:ahLst/>
              <a:cxnLst/>
              <a:rect l="l" t="t" r="r" b="b"/>
              <a:pathLst>
                <a:path w="26754" h="11676" fill="none" extrusionOk="0">
                  <a:moveTo>
                    <a:pt x="1" y="11675"/>
                  </a:moveTo>
                  <a:cubicBezTo>
                    <a:pt x="101" y="8173"/>
                    <a:pt x="2236" y="4737"/>
                    <a:pt x="5338" y="3069"/>
                  </a:cubicBezTo>
                  <a:cubicBezTo>
                    <a:pt x="7006" y="2168"/>
                    <a:pt x="8907" y="1735"/>
                    <a:pt x="10775" y="1401"/>
                  </a:cubicBezTo>
                  <a:cubicBezTo>
                    <a:pt x="16046" y="467"/>
                    <a:pt x="21416" y="0"/>
                    <a:pt x="26753" y="67"/>
                  </a:cubicBez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9"/>
            <p:cNvSpPr/>
            <p:nvPr/>
          </p:nvSpPr>
          <p:spPr>
            <a:xfrm>
              <a:off x="4755388" y="-201075"/>
              <a:ext cx="427825" cy="645475"/>
            </a:xfrm>
            <a:custGeom>
              <a:avLst/>
              <a:gdLst/>
              <a:ahLst/>
              <a:cxnLst/>
              <a:rect l="l" t="t" r="r" b="b"/>
              <a:pathLst>
                <a:path w="17113" h="25819" fill="none" extrusionOk="0">
                  <a:moveTo>
                    <a:pt x="1" y="25819"/>
                  </a:moveTo>
                  <a:cubicBezTo>
                    <a:pt x="5171" y="24018"/>
                    <a:pt x="10642" y="21916"/>
                    <a:pt x="13811" y="17513"/>
                  </a:cubicBezTo>
                  <a:cubicBezTo>
                    <a:pt x="15579" y="15045"/>
                    <a:pt x="16446" y="12042"/>
                    <a:pt x="16779" y="9040"/>
                  </a:cubicBezTo>
                  <a:cubicBezTo>
                    <a:pt x="17113" y="6038"/>
                    <a:pt x="16913" y="3003"/>
                    <a:pt x="16746" y="0"/>
                  </a:cubicBez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9"/>
            <p:cNvSpPr/>
            <p:nvPr/>
          </p:nvSpPr>
          <p:spPr>
            <a:xfrm>
              <a:off x="6580863" y="878025"/>
              <a:ext cx="1374350" cy="262725"/>
            </a:xfrm>
            <a:custGeom>
              <a:avLst/>
              <a:gdLst/>
              <a:ahLst/>
              <a:cxnLst/>
              <a:rect l="l" t="t" r="r" b="b"/>
              <a:pathLst>
                <a:path w="54974" h="10509" fill="none" extrusionOk="0">
                  <a:moveTo>
                    <a:pt x="1" y="10508"/>
                  </a:moveTo>
                  <a:lnTo>
                    <a:pt x="54973" y="1"/>
                  </a:ln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9"/>
            <p:cNvSpPr/>
            <p:nvPr/>
          </p:nvSpPr>
          <p:spPr>
            <a:xfrm>
              <a:off x="8022738" y="236725"/>
              <a:ext cx="1552800" cy="892350"/>
            </a:xfrm>
            <a:custGeom>
              <a:avLst/>
              <a:gdLst/>
              <a:ahLst/>
              <a:cxnLst/>
              <a:rect l="l" t="t" r="r" b="b"/>
              <a:pathLst>
                <a:path w="62112" h="35694" fill="none" extrusionOk="0">
                  <a:moveTo>
                    <a:pt x="0" y="335"/>
                  </a:moveTo>
                  <a:cubicBezTo>
                    <a:pt x="5737" y="1"/>
                    <a:pt x="11642" y="2002"/>
                    <a:pt x="15978" y="5838"/>
                  </a:cubicBezTo>
                  <a:cubicBezTo>
                    <a:pt x="21082" y="10342"/>
                    <a:pt x="23884" y="16980"/>
                    <a:pt x="28554" y="21983"/>
                  </a:cubicBezTo>
                  <a:cubicBezTo>
                    <a:pt x="32757" y="26487"/>
                    <a:pt x="38327" y="29522"/>
                    <a:pt x="44165" y="31557"/>
                  </a:cubicBezTo>
                  <a:cubicBezTo>
                    <a:pt x="50002" y="33625"/>
                    <a:pt x="56073" y="34659"/>
                    <a:pt x="62111" y="35693"/>
                  </a:cubicBezTo>
                </a:path>
              </a:pathLst>
            </a:custGeom>
            <a:solidFill>
              <a:schemeClr val="lt1"/>
            </a:solidFill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9"/>
            <p:cNvSpPr/>
            <p:nvPr/>
          </p:nvSpPr>
          <p:spPr>
            <a:xfrm>
              <a:off x="6300663" y="2530050"/>
              <a:ext cx="3485850" cy="891500"/>
            </a:xfrm>
            <a:custGeom>
              <a:avLst/>
              <a:gdLst/>
              <a:ahLst/>
              <a:cxnLst/>
              <a:rect l="l" t="t" r="r" b="b"/>
              <a:pathLst>
                <a:path w="139434" h="35660" fill="none" extrusionOk="0">
                  <a:moveTo>
                    <a:pt x="1" y="0"/>
                  </a:moveTo>
                  <a:lnTo>
                    <a:pt x="45199" y="35659"/>
                  </a:lnTo>
                  <a:lnTo>
                    <a:pt x="139433" y="35659"/>
                  </a:lnTo>
                </a:path>
              </a:pathLst>
            </a:custGeom>
            <a:solidFill>
              <a:schemeClr val="lt1"/>
            </a:solidFill>
            <a:ln w="1150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9"/>
            <p:cNvSpPr/>
            <p:nvPr/>
          </p:nvSpPr>
          <p:spPr>
            <a:xfrm>
              <a:off x="4605288" y="3888525"/>
              <a:ext cx="624625" cy="652150"/>
            </a:xfrm>
            <a:custGeom>
              <a:avLst/>
              <a:gdLst/>
              <a:ahLst/>
              <a:cxnLst/>
              <a:rect l="l" t="t" r="r" b="b"/>
              <a:pathLst>
                <a:path w="24985" h="26086" fill="none" extrusionOk="0">
                  <a:moveTo>
                    <a:pt x="0" y="0"/>
                  </a:moveTo>
                  <a:cubicBezTo>
                    <a:pt x="6138" y="10474"/>
                    <a:pt x="14811" y="19514"/>
                    <a:pt x="24985" y="26086"/>
                  </a:cubicBez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9"/>
            <p:cNvSpPr/>
            <p:nvPr/>
          </p:nvSpPr>
          <p:spPr>
            <a:xfrm>
              <a:off x="6447438" y="2259025"/>
              <a:ext cx="1308450" cy="25025"/>
            </a:xfrm>
            <a:custGeom>
              <a:avLst/>
              <a:gdLst/>
              <a:ahLst/>
              <a:cxnLst/>
              <a:rect l="l" t="t" r="r" b="b"/>
              <a:pathLst>
                <a:path w="52338" h="1001" fill="none" extrusionOk="0">
                  <a:moveTo>
                    <a:pt x="0" y="0"/>
                  </a:moveTo>
                  <a:cubicBezTo>
                    <a:pt x="17446" y="334"/>
                    <a:pt x="34892" y="667"/>
                    <a:pt x="52338" y="1001"/>
                  </a:cubicBez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9"/>
            <p:cNvSpPr/>
            <p:nvPr/>
          </p:nvSpPr>
          <p:spPr>
            <a:xfrm>
              <a:off x="8428838" y="3452375"/>
              <a:ext cx="974075" cy="1811325"/>
            </a:xfrm>
            <a:custGeom>
              <a:avLst/>
              <a:gdLst/>
              <a:ahLst/>
              <a:cxnLst/>
              <a:rect l="l" t="t" r="r" b="b"/>
              <a:pathLst>
                <a:path w="38963" h="72453" fill="none" extrusionOk="0">
                  <a:moveTo>
                    <a:pt x="38962" y="0"/>
                  </a:moveTo>
                  <a:cubicBezTo>
                    <a:pt x="28154" y="734"/>
                    <a:pt x="18081" y="8140"/>
                    <a:pt x="14178" y="18247"/>
                  </a:cubicBezTo>
                  <a:cubicBezTo>
                    <a:pt x="11943" y="24084"/>
                    <a:pt x="11676" y="30422"/>
                    <a:pt x="10942" y="36627"/>
                  </a:cubicBezTo>
                  <a:cubicBezTo>
                    <a:pt x="9408" y="49102"/>
                    <a:pt x="5672" y="61278"/>
                    <a:pt x="1" y="72452"/>
                  </a:cubicBez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9"/>
            <p:cNvSpPr/>
            <p:nvPr/>
          </p:nvSpPr>
          <p:spPr>
            <a:xfrm>
              <a:off x="6708463" y="2851100"/>
              <a:ext cx="873975" cy="25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0" y="1"/>
                  </a:moveTo>
                  <a:lnTo>
                    <a:pt x="34958" y="1"/>
                  </a:ln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9"/>
            <p:cNvSpPr/>
            <p:nvPr/>
          </p:nvSpPr>
          <p:spPr>
            <a:xfrm>
              <a:off x="8649013" y="523600"/>
              <a:ext cx="740550" cy="114275"/>
            </a:xfrm>
            <a:custGeom>
              <a:avLst/>
              <a:gdLst/>
              <a:ahLst/>
              <a:cxnLst/>
              <a:rect l="l" t="t" r="r" b="b"/>
              <a:pathLst>
                <a:path w="29622" h="4571" fill="none" extrusionOk="0">
                  <a:moveTo>
                    <a:pt x="0" y="4571"/>
                  </a:moveTo>
                  <a:lnTo>
                    <a:pt x="29621" y="1"/>
                  </a:ln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9"/>
            <p:cNvSpPr/>
            <p:nvPr/>
          </p:nvSpPr>
          <p:spPr>
            <a:xfrm>
              <a:off x="5230738" y="4565675"/>
              <a:ext cx="1084125" cy="1067450"/>
            </a:xfrm>
            <a:custGeom>
              <a:avLst/>
              <a:gdLst/>
              <a:ahLst/>
              <a:cxnLst/>
              <a:rect l="l" t="t" r="r" b="b"/>
              <a:pathLst>
                <a:path w="43365" h="42698" fill="none" extrusionOk="0">
                  <a:moveTo>
                    <a:pt x="0" y="0"/>
                  </a:moveTo>
                  <a:lnTo>
                    <a:pt x="43365" y="42697"/>
                  </a:ln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9"/>
            <p:cNvSpPr/>
            <p:nvPr/>
          </p:nvSpPr>
          <p:spPr>
            <a:xfrm>
              <a:off x="4375963" y="4680750"/>
              <a:ext cx="143450" cy="1289275"/>
            </a:xfrm>
            <a:custGeom>
              <a:avLst/>
              <a:gdLst/>
              <a:ahLst/>
              <a:cxnLst/>
              <a:rect l="l" t="t" r="r" b="b"/>
              <a:pathLst>
                <a:path w="5738" h="51571" fill="none" extrusionOk="0">
                  <a:moveTo>
                    <a:pt x="5738" y="1"/>
                  </a:moveTo>
                  <a:lnTo>
                    <a:pt x="0" y="51571"/>
                  </a:ln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9"/>
            <p:cNvSpPr/>
            <p:nvPr/>
          </p:nvSpPr>
          <p:spPr>
            <a:xfrm>
              <a:off x="6043813" y="3142150"/>
              <a:ext cx="883150" cy="1284275"/>
            </a:xfrm>
            <a:custGeom>
              <a:avLst/>
              <a:gdLst/>
              <a:ahLst/>
              <a:cxnLst/>
              <a:rect l="l" t="t" r="r" b="b"/>
              <a:pathLst>
                <a:path w="35326" h="51371" fill="none" extrusionOk="0">
                  <a:moveTo>
                    <a:pt x="1" y="0"/>
                  </a:moveTo>
                  <a:lnTo>
                    <a:pt x="35326" y="51371"/>
                  </a:lnTo>
                </a:path>
              </a:pathLst>
            </a:custGeom>
            <a:solidFill>
              <a:schemeClr val="lt1"/>
            </a:solidFill>
            <a:ln w="525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9"/>
            <p:cNvSpPr/>
            <p:nvPr/>
          </p:nvSpPr>
          <p:spPr>
            <a:xfrm>
              <a:off x="4994738" y="278425"/>
              <a:ext cx="4705875" cy="5504800"/>
            </a:xfrm>
            <a:custGeom>
              <a:avLst/>
              <a:gdLst/>
              <a:ahLst/>
              <a:cxnLst/>
              <a:rect l="l" t="t" r="r" b="b"/>
              <a:pathLst>
                <a:path w="188235" h="220192" fill="none" extrusionOk="0">
                  <a:moveTo>
                    <a:pt x="0" y="220192"/>
                  </a:moveTo>
                  <a:lnTo>
                    <a:pt x="54239" y="58009"/>
                  </a:lnTo>
                  <a:cubicBezTo>
                    <a:pt x="62011" y="34659"/>
                    <a:pt x="82092" y="17547"/>
                    <a:pt x="106343" y="13544"/>
                  </a:cubicBezTo>
                  <a:lnTo>
                    <a:pt x="188235" y="1"/>
                  </a:lnTo>
                </a:path>
              </a:pathLst>
            </a:custGeom>
            <a:noFill/>
            <a:ln w="1251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9"/>
            <p:cNvSpPr/>
            <p:nvPr/>
          </p:nvSpPr>
          <p:spPr>
            <a:xfrm>
              <a:off x="5194863" y="-447925"/>
              <a:ext cx="2391750" cy="6793225"/>
            </a:xfrm>
            <a:custGeom>
              <a:avLst/>
              <a:gdLst/>
              <a:ahLst/>
              <a:cxnLst/>
              <a:rect l="l" t="t" r="r" b="b"/>
              <a:pathLst>
                <a:path w="95670" h="271729" fill="none" extrusionOk="0">
                  <a:moveTo>
                    <a:pt x="1" y="271729"/>
                  </a:moveTo>
                  <a:lnTo>
                    <a:pt x="95669" y="1"/>
                  </a:lnTo>
                </a:path>
              </a:pathLst>
            </a:custGeom>
            <a:noFill/>
            <a:ln w="1251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9"/>
            <p:cNvSpPr/>
            <p:nvPr/>
          </p:nvSpPr>
          <p:spPr>
            <a:xfrm>
              <a:off x="3420263" y="-324500"/>
              <a:ext cx="6448800" cy="894825"/>
            </a:xfrm>
            <a:custGeom>
              <a:avLst/>
              <a:gdLst/>
              <a:ahLst/>
              <a:cxnLst/>
              <a:rect l="l" t="t" r="r" b="b"/>
              <a:pathLst>
                <a:path w="257952" h="35793" fill="none" extrusionOk="0">
                  <a:moveTo>
                    <a:pt x="257952" y="8173"/>
                  </a:moveTo>
                  <a:lnTo>
                    <a:pt x="131228" y="30389"/>
                  </a:lnTo>
                  <a:cubicBezTo>
                    <a:pt x="100239" y="35793"/>
                    <a:pt x="68316" y="31623"/>
                    <a:pt x="39729" y="18414"/>
                  </a:cubicBezTo>
                  <a:lnTo>
                    <a:pt x="1" y="1"/>
                  </a:lnTo>
                </a:path>
              </a:pathLst>
            </a:custGeom>
            <a:noFill/>
            <a:ln w="1251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9"/>
            <p:cNvSpPr/>
            <p:nvPr/>
          </p:nvSpPr>
          <p:spPr>
            <a:xfrm>
              <a:off x="5716913" y="817150"/>
              <a:ext cx="612975" cy="325250"/>
            </a:xfrm>
            <a:custGeom>
              <a:avLst/>
              <a:gdLst/>
              <a:ahLst/>
              <a:cxnLst/>
              <a:rect l="l" t="t" r="r" b="b"/>
              <a:pathLst>
                <a:path w="24519" h="13010" extrusionOk="0">
                  <a:moveTo>
                    <a:pt x="1" y="1"/>
                  </a:moveTo>
                  <a:lnTo>
                    <a:pt x="1" y="13010"/>
                  </a:lnTo>
                  <a:lnTo>
                    <a:pt x="24518" y="10275"/>
                  </a:lnTo>
                  <a:lnTo>
                    <a:pt x="24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9"/>
            <p:cNvSpPr/>
            <p:nvPr/>
          </p:nvSpPr>
          <p:spPr>
            <a:xfrm>
              <a:off x="5874538" y="572800"/>
              <a:ext cx="455350" cy="171825"/>
            </a:xfrm>
            <a:custGeom>
              <a:avLst/>
              <a:gdLst/>
              <a:ahLst/>
              <a:cxnLst/>
              <a:rect l="l" t="t" r="r" b="b"/>
              <a:pathLst>
                <a:path w="18214" h="6873" extrusionOk="0">
                  <a:moveTo>
                    <a:pt x="18213" y="1"/>
                  </a:moveTo>
                  <a:lnTo>
                    <a:pt x="0" y="3537"/>
                  </a:lnTo>
                  <a:lnTo>
                    <a:pt x="0" y="6872"/>
                  </a:lnTo>
                  <a:lnTo>
                    <a:pt x="18213" y="6872"/>
                  </a:lnTo>
                  <a:lnTo>
                    <a:pt x="182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9"/>
            <p:cNvSpPr/>
            <p:nvPr/>
          </p:nvSpPr>
          <p:spPr>
            <a:xfrm>
              <a:off x="5468413" y="692050"/>
              <a:ext cx="174300" cy="226875"/>
            </a:xfrm>
            <a:custGeom>
              <a:avLst/>
              <a:gdLst/>
              <a:ahLst/>
              <a:cxnLst/>
              <a:rect l="l" t="t" r="r" b="b"/>
              <a:pathLst>
                <a:path w="6972" h="9075" extrusionOk="0">
                  <a:moveTo>
                    <a:pt x="6972" y="1"/>
                  </a:moveTo>
                  <a:lnTo>
                    <a:pt x="0" y="1402"/>
                  </a:lnTo>
                  <a:lnTo>
                    <a:pt x="0" y="9074"/>
                  </a:lnTo>
                  <a:lnTo>
                    <a:pt x="6972" y="9074"/>
                  </a:lnTo>
                  <a:lnTo>
                    <a:pt x="6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9"/>
            <p:cNvSpPr/>
            <p:nvPr/>
          </p:nvSpPr>
          <p:spPr>
            <a:xfrm>
              <a:off x="5312463" y="-246100"/>
              <a:ext cx="843125" cy="472850"/>
            </a:xfrm>
            <a:custGeom>
              <a:avLst/>
              <a:gdLst/>
              <a:ahLst/>
              <a:cxnLst/>
              <a:rect l="l" t="t" r="r" b="b"/>
              <a:pathLst>
                <a:path w="33725" h="18914" extrusionOk="0">
                  <a:moveTo>
                    <a:pt x="0" y="0"/>
                  </a:moveTo>
                  <a:lnTo>
                    <a:pt x="0" y="18914"/>
                  </a:lnTo>
                  <a:lnTo>
                    <a:pt x="33724" y="18914"/>
                  </a:lnTo>
                  <a:lnTo>
                    <a:pt x="337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9"/>
            <p:cNvSpPr/>
            <p:nvPr/>
          </p:nvSpPr>
          <p:spPr>
            <a:xfrm>
              <a:off x="4779588" y="-183575"/>
              <a:ext cx="221850" cy="312750"/>
            </a:xfrm>
            <a:custGeom>
              <a:avLst/>
              <a:gdLst/>
              <a:ahLst/>
              <a:cxnLst/>
              <a:rect l="l" t="t" r="r" b="b"/>
              <a:pathLst>
                <a:path w="8874" h="12510" extrusionOk="0">
                  <a:moveTo>
                    <a:pt x="0" y="1"/>
                  </a:moveTo>
                  <a:lnTo>
                    <a:pt x="0" y="12510"/>
                  </a:lnTo>
                  <a:lnTo>
                    <a:pt x="8873" y="12510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9"/>
            <p:cNvSpPr/>
            <p:nvPr/>
          </p:nvSpPr>
          <p:spPr>
            <a:xfrm>
              <a:off x="4461863" y="-183575"/>
              <a:ext cx="221850" cy="312750"/>
            </a:xfrm>
            <a:custGeom>
              <a:avLst/>
              <a:gdLst/>
              <a:ahLst/>
              <a:cxnLst/>
              <a:rect l="l" t="t" r="r" b="b"/>
              <a:pathLst>
                <a:path w="8874" h="12510" extrusionOk="0">
                  <a:moveTo>
                    <a:pt x="0" y="1"/>
                  </a:moveTo>
                  <a:lnTo>
                    <a:pt x="0" y="12510"/>
                  </a:lnTo>
                  <a:lnTo>
                    <a:pt x="8873" y="12510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9"/>
            <p:cNvSpPr/>
            <p:nvPr/>
          </p:nvSpPr>
          <p:spPr>
            <a:xfrm>
              <a:off x="4144113" y="-183575"/>
              <a:ext cx="221850" cy="312750"/>
            </a:xfrm>
            <a:custGeom>
              <a:avLst/>
              <a:gdLst/>
              <a:ahLst/>
              <a:cxnLst/>
              <a:rect l="l" t="t" r="r" b="b"/>
              <a:pathLst>
                <a:path w="8874" h="12510" extrusionOk="0">
                  <a:moveTo>
                    <a:pt x="1" y="1"/>
                  </a:moveTo>
                  <a:lnTo>
                    <a:pt x="1" y="12510"/>
                  </a:lnTo>
                  <a:lnTo>
                    <a:pt x="8874" y="12510"/>
                  </a:lnTo>
                  <a:lnTo>
                    <a:pt x="88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9"/>
            <p:cNvSpPr/>
            <p:nvPr/>
          </p:nvSpPr>
          <p:spPr>
            <a:xfrm>
              <a:off x="4963888" y="784625"/>
              <a:ext cx="195975" cy="186825"/>
            </a:xfrm>
            <a:custGeom>
              <a:avLst/>
              <a:gdLst/>
              <a:ahLst/>
              <a:cxnLst/>
              <a:rect l="l" t="t" r="r" b="b"/>
              <a:pathLst>
                <a:path w="7839" h="7473" extrusionOk="0">
                  <a:moveTo>
                    <a:pt x="5270" y="1"/>
                  </a:moveTo>
                  <a:lnTo>
                    <a:pt x="0" y="4404"/>
                  </a:lnTo>
                  <a:lnTo>
                    <a:pt x="2569" y="7473"/>
                  </a:lnTo>
                  <a:lnTo>
                    <a:pt x="7839" y="3070"/>
                  </a:lnTo>
                  <a:lnTo>
                    <a:pt x="5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9"/>
            <p:cNvSpPr/>
            <p:nvPr/>
          </p:nvSpPr>
          <p:spPr>
            <a:xfrm>
              <a:off x="7177113" y="1253300"/>
              <a:ext cx="596300" cy="371125"/>
            </a:xfrm>
            <a:custGeom>
              <a:avLst/>
              <a:gdLst/>
              <a:ahLst/>
              <a:cxnLst/>
              <a:rect l="l" t="t" r="r" b="b"/>
              <a:pathLst>
                <a:path w="23852" h="14845" extrusionOk="0">
                  <a:moveTo>
                    <a:pt x="1" y="0"/>
                  </a:moveTo>
                  <a:lnTo>
                    <a:pt x="1" y="12176"/>
                  </a:lnTo>
                  <a:lnTo>
                    <a:pt x="23151" y="14844"/>
                  </a:lnTo>
                  <a:lnTo>
                    <a:pt x="238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9"/>
            <p:cNvSpPr/>
            <p:nvPr/>
          </p:nvSpPr>
          <p:spPr>
            <a:xfrm>
              <a:off x="6822713" y="1182425"/>
              <a:ext cx="245200" cy="356100"/>
            </a:xfrm>
            <a:custGeom>
              <a:avLst/>
              <a:gdLst/>
              <a:ahLst/>
              <a:cxnLst/>
              <a:rect l="l" t="t" r="r" b="b"/>
              <a:pathLst>
                <a:path w="9808" h="14244" extrusionOk="0">
                  <a:moveTo>
                    <a:pt x="0" y="0"/>
                  </a:moveTo>
                  <a:lnTo>
                    <a:pt x="0" y="14244"/>
                  </a:lnTo>
                  <a:lnTo>
                    <a:pt x="9807" y="14244"/>
                  </a:lnTo>
                  <a:lnTo>
                    <a:pt x="98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9"/>
            <p:cNvSpPr/>
            <p:nvPr/>
          </p:nvSpPr>
          <p:spPr>
            <a:xfrm>
              <a:off x="6755163" y="277600"/>
              <a:ext cx="269375" cy="658825"/>
            </a:xfrm>
            <a:custGeom>
              <a:avLst/>
              <a:gdLst/>
              <a:ahLst/>
              <a:cxnLst/>
              <a:rect l="l" t="t" r="r" b="b"/>
              <a:pathLst>
                <a:path w="10775" h="26353" extrusionOk="0">
                  <a:moveTo>
                    <a:pt x="10775" y="0"/>
                  </a:moveTo>
                  <a:lnTo>
                    <a:pt x="0" y="4904"/>
                  </a:lnTo>
                  <a:lnTo>
                    <a:pt x="1968" y="26353"/>
                  </a:lnTo>
                  <a:lnTo>
                    <a:pt x="10775" y="23918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9"/>
            <p:cNvSpPr/>
            <p:nvPr/>
          </p:nvSpPr>
          <p:spPr>
            <a:xfrm>
              <a:off x="7188788" y="23250"/>
              <a:ext cx="629650" cy="913175"/>
            </a:xfrm>
            <a:custGeom>
              <a:avLst/>
              <a:gdLst/>
              <a:ahLst/>
              <a:cxnLst/>
              <a:rect l="l" t="t" r="r" b="b"/>
              <a:pathLst>
                <a:path w="25186" h="36527" extrusionOk="0">
                  <a:moveTo>
                    <a:pt x="25186" y="1"/>
                  </a:moveTo>
                  <a:lnTo>
                    <a:pt x="1" y="11409"/>
                  </a:lnTo>
                  <a:lnTo>
                    <a:pt x="1" y="36527"/>
                  </a:lnTo>
                  <a:lnTo>
                    <a:pt x="23384" y="30189"/>
                  </a:lnTo>
                  <a:lnTo>
                    <a:pt x="25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9"/>
            <p:cNvSpPr/>
            <p:nvPr/>
          </p:nvSpPr>
          <p:spPr>
            <a:xfrm>
              <a:off x="4600288" y="572800"/>
              <a:ext cx="158475" cy="158475"/>
            </a:xfrm>
            <a:custGeom>
              <a:avLst/>
              <a:gdLst/>
              <a:ahLst/>
              <a:cxnLst/>
              <a:rect l="l" t="t" r="r" b="b"/>
              <a:pathLst>
                <a:path w="6339" h="6339" extrusionOk="0">
                  <a:moveTo>
                    <a:pt x="0" y="1"/>
                  </a:moveTo>
                  <a:lnTo>
                    <a:pt x="0" y="6339"/>
                  </a:lnTo>
                  <a:lnTo>
                    <a:pt x="6338" y="6339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9"/>
            <p:cNvSpPr/>
            <p:nvPr/>
          </p:nvSpPr>
          <p:spPr>
            <a:xfrm>
              <a:off x="4329263" y="505250"/>
              <a:ext cx="158475" cy="158475"/>
            </a:xfrm>
            <a:custGeom>
              <a:avLst/>
              <a:gdLst/>
              <a:ahLst/>
              <a:cxnLst/>
              <a:rect l="l" t="t" r="r" b="b"/>
              <a:pathLst>
                <a:path w="6339" h="6339" extrusionOk="0">
                  <a:moveTo>
                    <a:pt x="0" y="1"/>
                  </a:moveTo>
                  <a:lnTo>
                    <a:pt x="0" y="6339"/>
                  </a:lnTo>
                  <a:lnTo>
                    <a:pt x="6338" y="6339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9"/>
            <p:cNvSpPr/>
            <p:nvPr/>
          </p:nvSpPr>
          <p:spPr>
            <a:xfrm>
              <a:off x="4064063" y="427700"/>
              <a:ext cx="158475" cy="158475"/>
            </a:xfrm>
            <a:custGeom>
              <a:avLst/>
              <a:gdLst/>
              <a:ahLst/>
              <a:cxnLst/>
              <a:rect l="l" t="t" r="r" b="b"/>
              <a:pathLst>
                <a:path w="6339" h="6339" extrusionOk="0">
                  <a:moveTo>
                    <a:pt x="1" y="1"/>
                  </a:moveTo>
                  <a:lnTo>
                    <a:pt x="1" y="6339"/>
                  </a:lnTo>
                  <a:lnTo>
                    <a:pt x="6339" y="6339"/>
                  </a:lnTo>
                  <a:lnTo>
                    <a:pt x="63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9"/>
            <p:cNvSpPr/>
            <p:nvPr/>
          </p:nvSpPr>
          <p:spPr>
            <a:xfrm>
              <a:off x="8897513" y="2109750"/>
              <a:ext cx="343600" cy="678000"/>
            </a:xfrm>
            <a:custGeom>
              <a:avLst/>
              <a:gdLst/>
              <a:ahLst/>
              <a:cxnLst/>
              <a:rect l="l" t="t" r="r" b="b"/>
              <a:pathLst>
                <a:path w="13744" h="27120" extrusionOk="0">
                  <a:moveTo>
                    <a:pt x="1" y="0"/>
                  </a:moveTo>
                  <a:lnTo>
                    <a:pt x="1" y="27120"/>
                  </a:lnTo>
                  <a:lnTo>
                    <a:pt x="13744" y="27120"/>
                  </a:lnTo>
                  <a:lnTo>
                    <a:pt x="137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9"/>
            <p:cNvSpPr/>
            <p:nvPr/>
          </p:nvSpPr>
          <p:spPr>
            <a:xfrm>
              <a:off x="8785763" y="3064600"/>
              <a:ext cx="708875" cy="153450"/>
            </a:xfrm>
            <a:custGeom>
              <a:avLst/>
              <a:gdLst/>
              <a:ahLst/>
              <a:cxnLst/>
              <a:rect l="l" t="t" r="r" b="b"/>
              <a:pathLst>
                <a:path w="28355" h="6138" extrusionOk="0">
                  <a:moveTo>
                    <a:pt x="1" y="0"/>
                  </a:moveTo>
                  <a:lnTo>
                    <a:pt x="1" y="6138"/>
                  </a:lnTo>
                  <a:lnTo>
                    <a:pt x="28354" y="6138"/>
                  </a:lnTo>
                  <a:lnTo>
                    <a:pt x="283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9"/>
            <p:cNvSpPr/>
            <p:nvPr/>
          </p:nvSpPr>
          <p:spPr>
            <a:xfrm>
              <a:off x="7711663" y="2464175"/>
              <a:ext cx="608800" cy="798925"/>
            </a:xfrm>
            <a:custGeom>
              <a:avLst/>
              <a:gdLst/>
              <a:ahLst/>
              <a:cxnLst/>
              <a:rect l="l" t="t" r="r" b="b"/>
              <a:pathLst>
                <a:path w="24352" h="31957" extrusionOk="0">
                  <a:moveTo>
                    <a:pt x="8340" y="0"/>
                  </a:moveTo>
                  <a:lnTo>
                    <a:pt x="1" y="31956"/>
                  </a:lnTo>
                  <a:lnTo>
                    <a:pt x="24352" y="31956"/>
                  </a:lnTo>
                  <a:lnTo>
                    <a:pt x="24352" y="11675"/>
                  </a:lnTo>
                  <a:lnTo>
                    <a:pt x="13444" y="11675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9"/>
            <p:cNvSpPr/>
            <p:nvPr/>
          </p:nvSpPr>
          <p:spPr>
            <a:xfrm>
              <a:off x="7961838" y="1980475"/>
              <a:ext cx="511225" cy="291075"/>
            </a:xfrm>
            <a:custGeom>
              <a:avLst/>
              <a:gdLst/>
              <a:ahLst/>
              <a:cxnLst/>
              <a:rect l="l" t="t" r="r" b="b"/>
              <a:pathLst>
                <a:path w="20449" h="11643" extrusionOk="0">
                  <a:moveTo>
                    <a:pt x="3270" y="1"/>
                  </a:moveTo>
                  <a:lnTo>
                    <a:pt x="1" y="11643"/>
                  </a:lnTo>
                  <a:lnTo>
                    <a:pt x="20449" y="11643"/>
                  </a:lnTo>
                  <a:lnTo>
                    <a:pt x="20449" y="1769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9"/>
            <p:cNvSpPr/>
            <p:nvPr/>
          </p:nvSpPr>
          <p:spPr>
            <a:xfrm>
              <a:off x="8217038" y="2385775"/>
              <a:ext cx="256025" cy="256050"/>
            </a:xfrm>
            <a:custGeom>
              <a:avLst/>
              <a:gdLst/>
              <a:ahLst/>
              <a:cxnLst/>
              <a:rect l="l" t="t" r="r" b="b"/>
              <a:pathLst>
                <a:path w="10241" h="10242" extrusionOk="0">
                  <a:moveTo>
                    <a:pt x="0" y="0"/>
                  </a:moveTo>
                  <a:lnTo>
                    <a:pt x="0" y="10241"/>
                  </a:lnTo>
                  <a:lnTo>
                    <a:pt x="10241" y="10241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9"/>
            <p:cNvSpPr/>
            <p:nvPr/>
          </p:nvSpPr>
          <p:spPr>
            <a:xfrm>
              <a:off x="6227288" y="2805250"/>
              <a:ext cx="386950" cy="607125"/>
            </a:xfrm>
            <a:custGeom>
              <a:avLst/>
              <a:gdLst/>
              <a:ahLst/>
              <a:cxnLst/>
              <a:rect l="l" t="t" r="r" b="b"/>
              <a:pathLst>
                <a:path w="15478" h="24285" extrusionOk="0">
                  <a:moveTo>
                    <a:pt x="7772" y="0"/>
                  </a:moveTo>
                  <a:lnTo>
                    <a:pt x="0" y="16879"/>
                  </a:lnTo>
                  <a:lnTo>
                    <a:pt x="7572" y="24284"/>
                  </a:lnTo>
                  <a:lnTo>
                    <a:pt x="15478" y="6138"/>
                  </a:lnTo>
                  <a:lnTo>
                    <a:pt x="77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9"/>
            <p:cNvSpPr/>
            <p:nvPr/>
          </p:nvSpPr>
          <p:spPr>
            <a:xfrm>
              <a:off x="6480788" y="3012900"/>
              <a:ext cx="509550" cy="747225"/>
            </a:xfrm>
            <a:custGeom>
              <a:avLst/>
              <a:gdLst/>
              <a:ahLst/>
              <a:cxnLst/>
              <a:rect l="l" t="t" r="r" b="b"/>
              <a:pathLst>
                <a:path w="20382" h="29889" extrusionOk="0">
                  <a:moveTo>
                    <a:pt x="8040" y="0"/>
                  </a:moveTo>
                  <a:lnTo>
                    <a:pt x="1" y="18480"/>
                  </a:lnTo>
                  <a:lnTo>
                    <a:pt x="11676" y="29888"/>
                  </a:lnTo>
                  <a:lnTo>
                    <a:pt x="20382" y="9907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9"/>
            <p:cNvSpPr/>
            <p:nvPr/>
          </p:nvSpPr>
          <p:spPr>
            <a:xfrm>
              <a:off x="6836888" y="3313950"/>
              <a:ext cx="415325" cy="805600"/>
            </a:xfrm>
            <a:custGeom>
              <a:avLst/>
              <a:gdLst/>
              <a:ahLst/>
              <a:cxnLst/>
              <a:rect l="l" t="t" r="r" b="b"/>
              <a:pathLst>
                <a:path w="16613" h="32224" extrusionOk="0">
                  <a:moveTo>
                    <a:pt x="8873" y="0"/>
                  </a:moveTo>
                  <a:lnTo>
                    <a:pt x="0" y="20348"/>
                  </a:lnTo>
                  <a:lnTo>
                    <a:pt x="12142" y="32223"/>
                  </a:lnTo>
                  <a:lnTo>
                    <a:pt x="16612" y="6271"/>
                  </a:lnTo>
                  <a:lnTo>
                    <a:pt x="8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9"/>
            <p:cNvSpPr/>
            <p:nvPr/>
          </p:nvSpPr>
          <p:spPr>
            <a:xfrm>
              <a:off x="6718463" y="4640725"/>
              <a:ext cx="454525" cy="318575"/>
            </a:xfrm>
            <a:custGeom>
              <a:avLst/>
              <a:gdLst/>
              <a:ahLst/>
              <a:cxnLst/>
              <a:rect l="l" t="t" r="r" b="b"/>
              <a:pathLst>
                <a:path w="18181" h="12743" extrusionOk="0">
                  <a:moveTo>
                    <a:pt x="0" y="0"/>
                  </a:moveTo>
                  <a:lnTo>
                    <a:pt x="3670" y="12743"/>
                  </a:lnTo>
                  <a:lnTo>
                    <a:pt x="18180" y="12743"/>
                  </a:lnTo>
                  <a:lnTo>
                    <a:pt x="18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9"/>
            <p:cNvSpPr/>
            <p:nvPr/>
          </p:nvSpPr>
          <p:spPr>
            <a:xfrm>
              <a:off x="7326388" y="4672400"/>
              <a:ext cx="179325" cy="375300"/>
            </a:xfrm>
            <a:custGeom>
              <a:avLst/>
              <a:gdLst/>
              <a:ahLst/>
              <a:cxnLst/>
              <a:rect l="l" t="t" r="r" b="b"/>
              <a:pathLst>
                <a:path w="7173" h="15012" extrusionOk="0">
                  <a:moveTo>
                    <a:pt x="1" y="1"/>
                  </a:moveTo>
                  <a:lnTo>
                    <a:pt x="1" y="15012"/>
                  </a:lnTo>
                  <a:lnTo>
                    <a:pt x="7173" y="15012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9"/>
            <p:cNvSpPr/>
            <p:nvPr/>
          </p:nvSpPr>
          <p:spPr>
            <a:xfrm>
              <a:off x="6848563" y="1917950"/>
              <a:ext cx="773900" cy="235175"/>
            </a:xfrm>
            <a:custGeom>
              <a:avLst/>
              <a:gdLst/>
              <a:ahLst/>
              <a:cxnLst/>
              <a:rect l="l" t="t" r="r" b="b"/>
              <a:pathLst>
                <a:path w="30956" h="9407" extrusionOk="0">
                  <a:moveTo>
                    <a:pt x="0" y="0"/>
                  </a:moveTo>
                  <a:lnTo>
                    <a:pt x="0" y="9407"/>
                  </a:lnTo>
                  <a:lnTo>
                    <a:pt x="30956" y="940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9"/>
            <p:cNvSpPr/>
            <p:nvPr/>
          </p:nvSpPr>
          <p:spPr>
            <a:xfrm>
              <a:off x="7102063" y="2386600"/>
              <a:ext cx="455350" cy="356950"/>
            </a:xfrm>
            <a:custGeom>
              <a:avLst/>
              <a:gdLst/>
              <a:ahLst/>
              <a:cxnLst/>
              <a:rect l="l" t="t" r="r" b="b"/>
              <a:pathLst>
                <a:path w="18214" h="14278" extrusionOk="0">
                  <a:moveTo>
                    <a:pt x="1" y="1"/>
                  </a:moveTo>
                  <a:lnTo>
                    <a:pt x="1" y="14278"/>
                  </a:lnTo>
                  <a:lnTo>
                    <a:pt x="13944" y="14278"/>
                  </a:lnTo>
                  <a:lnTo>
                    <a:pt x="182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9"/>
            <p:cNvSpPr/>
            <p:nvPr/>
          </p:nvSpPr>
          <p:spPr>
            <a:xfrm>
              <a:off x="6659263" y="2349925"/>
              <a:ext cx="221000" cy="72575"/>
            </a:xfrm>
            <a:custGeom>
              <a:avLst/>
              <a:gdLst/>
              <a:ahLst/>
              <a:cxnLst/>
              <a:rect l="l" t="t" r="r" b="b"/>
              <a:pathLst>
                <a:path w="8840" h="2903" extrusionOk="0">
                  <a:moveTo>
                    <a:pt x="0" y="0"/>
                  </a:moveTo>
                  <a:lnTo>
                    <a:pt x="0" y="2902"/>
                  </a:lnTo>
                  <a:lnTo>
                    <a:pt x="8840" y="2902"/>
                  </a:lnTo>
                  <a:lnTo>
                    <a:pt x="88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9"/>
            <p:cNvSpPr/>
            <p:nvPr/>
          </p:nvSpPr>
          <p:spPr>
            <a:xfrm>
              <a:off x="6659263" y="2467500"/>
              <a:ext cx="221000" cy="73400"/>
            </a:xfrm>
            <a:custGeom>
              <a:avLst/>
              <a:gdLst/>
              <a:ahLst/>
              <a:cxnLst/>
              <a:rect l="l" t="t" r="r" b="b"/>
              <a:pathLst>
                <a:path w="8840" h="2936" extrusionOk="0">
                  <a:moveTo>
                    <a:pt x="0" y="0"/>
                  </a:moveTo>
                  <a:lnTo>
                    <a:pt x="0" y="2936"/>
                  </a:lnTo>
                  <a:lnTo>
                    <a:pt x="8840" y="2936"/>
                  </a:lnTo>
                  <a:lnTo>
                    <a:pt x="88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9"/>
            <p:cNvSpPr/>
            <p:nvPr/>
          </p:nvSpPr>
          <p:spPr>
            <a:xfrm>
              <a:off x="6659263" y="2585075"/>
              <a:ext cx="221000" cy="73425"/>
            </a:xfrm>
            <a:custGeom>
              <a:avLst/>
              <a:gdLst/>
              <a:ahLst/>
              <a:cxnLst/>
              <a:rect l="l" t="t" r="r" b="b"/>
              <a:pathLst>
                <a:path w="8840" h="2937" extrusionOk="0">
                  <a:moveTo>
                    <a:pt x="0" y="1"/>
                  </a:moveTo>
                  <a:lnTo>
                    <a:pt x="0" y="2936"/>
                  </a:lnTo>
                  <a:lnTo>
                    <a:pt x="8840" y="2936"/>
                  </a:lnTo>
                  <a:lnTo>
                    <a:pt x="88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9"/>
            <p:cNvSpPr/>
            <p:nvPr/>
          </p:nvSpPr>
          <p:spPr>
            <a:xfrm>
              <a:off x="8093613" y="921400"/>
              <a:ext cx="534575" cy="315250"/>
            </a:xfrm>
            <a:custGeom>
              <a:avLst/>
              <a:gdLst/>
              <a:ahLst/>
              <a:cxnLst/>
              <a:rect l="l" t="t" r="r" b="b"/>
              <a:pathLst>
                <a:path w="21383" h="12610" extrusionOk="0">
                  <a:moveTo>
                    <a:pt x="668" y="0"/>
                  </a:moveTo>
                  <a:lnTo>
                    <a:pt x="0" y="12609"/>
                  </a:lnTo>
                  <a:lnTo>
                    <a:pt x="20649" y="12609"/>
                  </a:lnTo>
                  <a:lnTo>
                    <a:pt x="21382" y="601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9"/>
            <p:cNvSpPr/>
            <p:nvPr/>
          </p:nvSpPr>
          <p:spPr>
            <a:xfrm>
              <a:off x="8073588" y="1321675"/>
              <a:ext cx="532075" cy="369450"/>
            </a:xfrm>
            <a:custGeom>
              <a:avLst/>
              <a:gdLst/>
              <a:ahLst/>
              <a:cxnLst/>
              <a:rect l="l" t="t" r="r" b="b"/>
              <a:pathLst>
                <a:path w="21283" h="14778" extrusionOk="0">
                  <a:moveTo>
                    <a:pt x="668" y="1"/>
                  </a:moveTo>
                  <a:lnTo>
                    <a:pt x="1" y="12510"/>
                  </a:lnTo>
                  <a:lnTo>
                    <a:pt x="20349" y="14778"/>
                  </a:lnTo>
                  <a:lnTo>
                    <a:pt x="21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9"/>
            <p:cNvSpPr/>
            <p:nvPr/>
          </p:nvSpPr>
          <p:spPr>
            <a:xfrm>
              <a:off x="8458038" y="3642500"/>
              <a:ext cx="281050" cy="121775"/>
            </a:xfrm>
            <a:custGeom>
              <a:avLst/>
              <a:gdLst/>
              <a:ahLst/>
              <a:cxnLst/>
              <a:rect l="l" t="t" r="r" b="b"/>
              <a:pathLst>
                <a:path w="11242" h="4871" extrusionOk="0">
                  <a:moveTo>
                    <a:pt x="2569" y="1"/>
                  </a:moveTo>
                  <a:lnTo>
                    <a:pt x="0" y="4871"/>
                  </a:lnTo>
                  <a:lnTo>
                    <a:pt x="10174" y="4871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9"/>
            <p:cNvSpPr/>
            <p:nvPr/>
          </p:nvSpPr>
          <p:spPr>
            <a:xfrm>
              <a:off x="8327938" y="3839325"/>
              <a:ext cx="369450" cy="171800"/>
            </a:xfrm>
            <a:custGeom>
              <a:avLst/>
              <a:gdLst/>
              <a:ahLst/>
              <a:cxnLst/>
              <a:rect l="l" t="t" r="r" b="b"/>
              <a:pathLst>
                <a:path w="14778" h="6872" extrusionOk="0">
                  <a:moveTo>
                    <a:pt x="3637" y="0"/>
                  </a:moveTo>
                  <a:lnTo>
                    <a:pt x="1" y="6872"/>
                  </a:lnTo>
                  <a:lnTo>
                    <a:pt x="13344" y="6872"/>
                  </a:lnTo>
                  <a:lnTo>
                    <a:pt x="147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9"/>
            <p:cNvSpPr/>
            <p:nvPr/>
          </p:nvSpPr>
          <p:spPr>
            <a:xfrm>
              <a:off x="8141138" y="4087825"/>
              <a:ext cx="504550" cy="322750"/>
            </a:xfrm>
            <a:custGeom>
              <a:avLst/>
              <a:gdLst/>
              <a:ahLst/>
              <a:cxnLst/>
              <a:rect l="l" t="t" r="r" b="b"/>
              <a:pathLst>
                <a:path w="20182" h="12910" extrusionOk="0">
                  <a:moveTo>
                    <a:pt x="5905" y="1"/>
                  </a:moveTo>
                  <a:lnTo>
                    <a:pt x="1" y="11075"/>
                  </a:lnTo>
                  <a:lnTo>
                    <a:pt x="17513" y="12910"/>
                  </a:lnTo>
                  <a:lnTo>
                    <a:pt x="201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9"/>
            <p:cNvSpPr/>
            <p:nvPr/>
          </p:nvSpPr>
          <p:spPr>
            <a:xfrm>
              <a:off x="8915863" y="3839325"/>
              <a:ext cx="416150" cy="445325"/>
            </a:xfrm>
            <a:custGeom>
              <a:avLst/>
              <a:gdLst/>
              <a:ahLst/>
              <a:cxnLst/>
              <a:rect l="l" t="t" r="r" b="b"/>
              <a:pathLst>
                <a:path w="16646" h="17813" extrusionOk="0">
                  <a:moveTo>
                    <a:pt x="1" y="0"/>
                  </a:moveTo>
                  <a:lnTo>
                    <a:pt x="1" y="17813"/>
                  </a:lnTo>
                  <a:lnTo>
                    <a:pt x="16646" y="17813"/>
                  </a:lnTo>
                  <a:lnTo>
                    <a:pt x="166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9"/>
            <p:cNvSpPr/>
            <p:nvPr/>
          </p:nvSpPr>
          <p:spPr>
            <a:xfrm>
              <a:off x="8824138" y="4413900"/>
              <a:ext cx="537900" cy="136775"/>
            </a:xfrm>
            <a:custGeom>
              <a:avLst/>
              <a:gdLst/>
              <a:ahLst/>
              <a:cxnLst/>
              <a:rect l="l" t="t" r="r" b="b"/>
              <a:pathLst>
                <a:path w="21516" h="5471" extrusionOk="0">
                  <a:moveTo>
                    <a:pt x="0" y="0"/>
                  </a:moveTo>
                  <a:lnTo>
                    <a:pt x="0" y="5471"/>
                  </a:lnTo>
                  <a:lnTo>
                    <a:pt x="21516" y="5471"/>
                  </a:lnTo>
                  <a:lnTo>
                    <a:pt x="215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9"/>
            <p:cNvSpPr/>
            <p:nvPr/>
          </p:nvSpPr>
          <p:spPr>
            <a:xfrm>
              <a:off x="8076088" y="4820850"/>
              <a:ext cx="331100" cy="195175"/>
            </a:xfrm>
            <a:custGeom>
              <a:avLst/>
              <a:gdLst/>
              <a:ahLst/>
              <a:cxnLst/>
              <a:rect l="l" t="t" r="r" b="b"/>
              <a:pathLst>
                <a:path w="13244" h="7807" extrusionOk="0">
                  <a:moveTo>
                    <a:pt x="1" y="1"/>
                  </a:moveTo>
                  <a:lnTo>
                    <a:pt x="1" y="7806"/>
                  </a:lnTo>
                  <a:lnTo>
                    <a:pt x="13244" y="7806"/>
                  </a:lnTo>
                  <a:lnTo>
                    <a:pt x="132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9"/>
            <p:cNvSpPr/>
            <p:nvPr/>
          </p:nvSpPr>
          <p:spPr>
            <a:xfrm>
              <a:off x="8701538" y="4880900"/>
              <a:ext cx="341950" cy="328575"/>
            </a:xfrm>
            <a:custGeom>
              <a:avLst/>
              <a:gdLst/>
              <a:ahLst/>
              <a:cxnLst/>
              <a:rect l="l" t="t" r="r" b="b"/>
              <a:pathLst>
                <a:path w="13678" h="13143" extrusionOk="0">
                  <a:moveTo>
                    <a:pt x="4004" y="0"/>
                  </a:moveTo>
                  <a:lnTo>
                    <a:pt x="1" y="13143"/>
                  </a:lnTo>
                  <a:lnTo>
                    <a:pt x="13677" y="13143"/>
                  </a:lnTo>
                  <a:lnTo>
                    <a:pt x="13043" y="1501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9"/>
            <p:cNvSpPr/>
            <p:nvPr/>
          </p:nvSpPr>
          <p:spPr>
            <a:xfrm>
              <a:off x="3992338" y="4179550"/>
              <a:ext cx="696375" cy="286075"/>
            </a:xfrm>
            <a:custGeom>
              <a:avLst/>
              <a:gdLst/>
              <a:ahLst/>
              <a:cxnLst/>
              <a:rect l="l" t="t" r="r" b="b"/>
              <a:pathLst>
                <a:path w="27855" h="11443" extrusionOk="0">
                  <a:moveTo>
                    <a:pt x="1" y="1"/>
                  </a:moveTo>
                  <a:lnTo>
                    <a:pt x="1" y="11442"/>
                  </a:lnTo>
                  <a:lnTo>
                    <a:pt x="27854" y="11442"/>
                  </a:lnTo>
                  <a:lnTo>
                    <a:pt x="27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9"/>
            <p:cNvSpPr/>
            <p:nvPr/>
          </p:nvSpPr>
          <p:spPr>
            <a:xfrm>
              <a:off x="4928863" y="3496575"/>
              <a:ext cx="639625" cy="718025"/>
            </a:xfrm>
            <a:custGeom>
              <a:avLst/>
              <a:gdLst/>
              <a:ahLst/>
              <a:cxnLst/>
              <a:rect l="l" t="t" r="r" b="b"/>
              <a:pathLst>
                <a:path w="25585" h="28721" extrusionOk="0">
                  <a:moveTo>
                    <a:pt x="14310" y="0"/>
                  </a:moveTo>
                  <a:lnTo>
                    <a:pt x="0" y="21015"/>
                  </a:lnTo>
                  <a:lnTo>
                    <a:pt x="15878" y="28721"/>
                  </a:lnTo>
                  <a:lnTo>
                    <a:pt x="25585" y="4504"/>
                  </a:lnTo>
                  <a:lnTo>
                    <a:pt x="143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9"/>
            <p:cNvSpPr/>
            <p:nvPr/>
          </p:nvSpPr>
          <p:spPr>
            <a:xfrm>
              <a:off x="6331513" y="3961075"/>
              <a:ext cx="248550" cy="181825"/>
            </a:xfrm>
            <a:custGeom>
              <a:avLst/>
              <a:gdLst/>
              <a:ahLst/>
              <a:cxnLst/>
              <a:rect l="l" t="t" r="r" b="b"/>
              <a:pathLst>
                <a:path w="9942" h="7273" extrusionOk="0">
                  <a:moveTo>
                    <a:pt x="6739" y="0"/>
                  </a:moveTo>
                  <a:lnTo>
                    <a:pt x="1" y="2469"/>
                  </a:lnTo>
                  <a:lnTo>
                    <a:pt x="2402" y="7272"/>
                  </a:lnTo>
                  <a:lnTo>
                    <a:pt x="9941" y="5004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9"/>
            <p:cNvSpPr/>
            <p:nvPr/>
          </p:nvSpPr>
          <p:spPr>
            <a:xfrm>
              <a:off x="6227288" y="3760100"/>
              <a:ext cx="243525" cy="216000"/>
            </a:xfrm>
            <a:custGeom>
              <a:avLst/>
              <a:gdLst/>
              <a:ahLst/>
              <a:cxnLst/>
              <a:rect l="l" t="t" r="r" b="b"/>
              <a:pathLst>
                <a:path w="9741" h="8640" extrusionOk="0">
                  <a:moveTo>
                    <a:pt x="5771" y="0"/>
                  </a:moveTo>
                  <a:lnTo>
                    <a:pt x="0" y="2135"/>
                  </a:lnTo>
                  <a:lnTo>
                    <a:pt x="3236" y="8640"/>
                  </a:lnTo>
                  <a:lnTo>
                    <a:pt x="9740" y="6271"/>
                  </a:lnTo>
                  <a:lnTo>
                    <a:pt x="57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9"/>
            <p:cNvSpPr/>
            <p:nvPr/>
          </p:nvSpPr>
          <p:spPr>
            <a:xfrm>
              <a:off x="7052863" y="1821200"/>
              <a:ext cx="527900" cy="791625"/>
            </a:xfrm>
            <a:custGeom>
              <a:avLst/>
              <a:gdLst/>
              <a:ahLst/>
              <a:cxnLst/>
              <a:rect l="l" t="t" r="r" b="b"/>
              <a:pathLst>
                <a:path w="21116" h="31665" extrusionOk="0">
                  <a:moveTo>
                    <a:pt x="10542" y="3203"/>
                  </a:moveTo>
                  <a:cubicBezTo>
                    <a:pt x="14478" y="3203"/>
                    <a:pt x="17680" y="6372"/>
                    <a:pt x="17680" y="10341"/>
                  </a:cubicBezTo>
                  <a:cubicBezTo>
                    <a:pt x="17680" y="14278"/>
                    <a:pt x="14478" y="17480"/>
                    <a:pt x="10542" y="17480"/>
                  </a:cubicBezTo>
                  <a:cubicBezTo>
                    <a:pt x="6639" y="17480"/>
                    <a:pt x="3436" y="14311"/>
                    <a:pt x="3436" y="10341"/>
                  </a:cubicBezTo>
                  <a:cubicBezTo>
                    <a:pt x="3436" y="6439"/>
                    <a:pt x="6605" y="3203"/>
                    <a:pt x="10542" y="3203"/>
                  </a:cubicBezTo>
                  <a:close/>
                  <a:moveTo>
                    <a:pt x="10542" y="1"/>
                  </a:moveTo>
                  <a:cubicBezTo>
                    <a:pt x="4704" y="1"/>
                    <a:pt x="1" y="4704"/>
                    <a:pt x="1" y="10542"/>
                  </a:cubicBezTo>
                  <a:cubicBezTo>
                    <a:pt x="1" y="12109"/>
                    <a:pt x="334" y="13610"/>
                    <a:pt x="968" y="14945"/>
                  </a:cubicBezTo>
                  <a:lnTo>
                    <a:pt x="1035" y="15111"/>
                  </a:lnTo>
                  <a:cubicBezTo>
                    <a:pt x="1168" y="15345"/>
                    <a:pt x="1302" y="15645"/>
                    <a:pt x="1468" y="15879"/>
                  </a:cubicBezTo>
                  <a:lnTo>
                    <a:pt x="9441" y="30990"/>
                  </a:lnTo>
                  <a:cubicBezTo>
                    <a:pt x="9674" y="31440"/>
                    <a:pt x="10108" y="31665"/>
                    <a:pt x="10546" y="31665"/>
                  </a:cubicBezTo>
                  <a:cubicBezTo>
                    <a:pt x="10984" y="31665"/>
                    <a:pt x="11426" y="31440"/>
                    <a:pt x="11676" y="30990"/>
                  </a:cubicBezTo>
                  <a:lnTo>
                    <a:pt x="19648" y="15879"/>
                  </a:lnTo>
                  <a:cubicBezTo>
                    <a:pt x="19781" y="15645"/>
                    <a:pt x="19948" y="15378"/>
                    <a:pt x="20082" y="15111"/>
                  </a:cubicBezTo>
                  <a:lnTo>
                    <a:pt x="20148" y="14945"/>
                  </a:lnTo>
                  <a:cubicBezTo>
                    <a:pt x="20782" y="13610"/>
                    <a:pt x="21116" y="12109"/>
                    <a:pt x="21116" y="10542"/>
                  </a:cubicBezTo>
                  <a:cubicBezTo>
                    <a:pt x="21116" y="4704"/>
                    <a:pt x="16412" y="1"/>
                    <a:pt x="105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9"/>
            <p:cNvSpPr/>
            <p:nvPr/>
          </p:nvSpPr>
          <p:spPr>
            <a:xfrm>
              <a:off x="7052863" y="1821200"/>
              <a:ext cx="261050" cy="791425"/>
            </a:xfrm>
            <a:custGeom>
              <a:avLst/>
              <a:gdLst/>
              <a:ahLst/>
              <a:cxnLst/>
              <a:rect l="l" t="t" r="r" b="b"/>
              <a:pathLst>
                <a:path w="10442" h="31657" extrusionOk="0">
                  <a:moveTo>
                    <a:pt x="10441" y="1"/>
                  </a:moveTo>
                  <a:cubicBezTo>
                    <a:pt x="4671" y="101"/>
                    <a:pt x="1" y="4771"/>
                    <a:pt x="1" y="10542"/>
                  </a:cubicBezTo>
                  <a:cubicBezTo>
                    <a:pt x="1" y="12109"/>
                    <a:pt x="334" y="13610"/>
                    <a:pt x="968" y="14945"/>
                  </a:cubicBezTo>
                  <a:lnTo>
                    <a:pt x="1068" y="15111"/>
                  </a:lnTo>
                  <a:cubicBezTo>
                    <a:pt x="1168" y="15345"/>
                    <a:pt x="1302" y="15645"/>
                    <a:pt x="1468" y="15879"/>
                  </a:cubicBezTo>
                  <a:lnTo>
                    <a:pt x="9441" y="30990"/>
                  </a:lnTo>
                  <a:cubicBezTo>
                    <a:pt x="9641" y="31390"/>
                    <a:pt x="10008" y="31623"/>
                    <a:pt x="10441" y="31657"/>
                  </a:cubicBezTo>
                  <a:lnTo>
                    <a:pt x="10441" y="17446"/>
                  </a:lnTo>
                  <a:cubicBezTo>
                    <a:pt x="6572" y="17346"/>
                    <a:pt x="3436" y="14211"/>
                    <a:pt x="3436" y="10308"/>
                  </a:cubicBezTo>
                  <a:cubicBezTo>
                    <a:pt x="3436" y="6439"/>
                    <a:pt x="6572" y="3270"/>
                    <a:pt x="10441" y="3203"/>
                  </a:cubicBezTo>
                  <a:lnTo>
                    <a:pt x="104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9"/>
            <p:cNvSpPr/>
            <p:nvPr/>
          </p:nvSpPr>
          <p:spPr>
            <a:xfrm rot="10800000" flipH="1">
              <a:off x="4154463" y="-4762"/>
              <a:ext cx="810900" cy="5143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9"/>
            <p:cNvSpPr/>
            <p:nvPr/>
          </p:nvSpPr>
          <p:spPr>
            <a:xfrm>
              <a:off x="0" y="-4750"/>
              <a:ext cx="4164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1" name="Google Shape;1771;p59"/>
          <p:cNvSpPr txBox="1">
            <a:spLocks noGrp="1"/>
          </p:cNvSpPr>
          <p:nvPr>
            <p:ph type="title"/>
          </p:nvPr>
        </p:nvSpPr>
        <p:spPr>
          <a:xfrm>
            <a:off x="799217" y="1762249"/>
            <a:ext cx="3353400" cy="1479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9"/>
          <p:cNvSpPr txBox="1">
            <a:spLocks noGrp="1"/>
          </p:cNvSpPr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sz="2400" dirty="0"/>
          </a:p>
        </p:txBody>
      </p:sp>
      <p:grpSp>
        <p:nvGrpSpPr>
          <p:cNvPr id="996" name="Google Shape;996;p49"/>
          <p:cNvGrpSpPr/>
          <p:nvPr/>
        </p:nvGrpSpPr>
        <p:grpSpPr>
          <a:xfrm>
            <a:off x="4116886" y="-147566"/>
            <a:ext cx="5493455" cy="5645342"/>
            <a:chOff x="4116886" y="-147566"/>
            <a:chExt cx="5493455" cy="5645342"/>
          </a:xfrm>
        </p:grpSpPr>
        <p:grpSp>
          <p:nvGrpSpPr>
            <p:cNvPr id="997" name="Google Shape;997;p49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998" name="Google Shape;998;p49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9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9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9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9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9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9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9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9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9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9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9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9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9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9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9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9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9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9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9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9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9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9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9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9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9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9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9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9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9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9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9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9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9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9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9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9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9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9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9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9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9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9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9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9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9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9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9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9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9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9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9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9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9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9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9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9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9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9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9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9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9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9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9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9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9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9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9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9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9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9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9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9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9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9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9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9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9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9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9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9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9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9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9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9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9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9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9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9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9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9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9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9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9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9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9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9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9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9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9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9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9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9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9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9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9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9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9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9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9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9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9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9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9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9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9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9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9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9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9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9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9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9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9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9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49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1207" name="Google Shape;1207;p49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9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9" name="Google Shape;1209;p4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Riyadh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Suliman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Abdulaziz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Sultan</a:t>
            </a:r>
            <a:endParaRPr lang="ar-EG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khalid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Raseel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Raghad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479838-7407-60DA-25F4-03A44451F1F8}"/>
              </a:ext>
            </a:extLst>
          </p:cNvPr>
          <p:cNvSpPr txBox="1"/>
          <p:nvPr/>
        </p:nvSpPr>
        <p:spPr>
          <a:xfrm>
            <a:off x="3128706" y="2057796"/>
            <a:ext cx="37759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4000" b="1" dirty="0" err="1">
                <a:solidFill>
                  <a:schemeClr val="bg1"/>
                </a:solidFill>
              </a:rPr>
              <a:t>stakeholder</a:t>
            </a:r>
            <a:endParaRPr lang="ar-SA" sz="4000" b="1" dirty="0">
              <a:solidFill>
                <a:schemeClr val="bg1"/>
              </a:solidFill>
            </a:endParaRPr>
          </a:p>
        </p:txBody>
      </p:sp>
      <p:grpSp>
        <p:nvGrpSpPr>
          <p:cNvPr id="949" name="Google Shape;949;p47"/>
          <p:cNvGrpSpPr/>
          <p:nvPr/>
        </p:nvGrpSpPr>
        <p:grpSpPr>
          <a:xfrm>
            <a:off x="1846524" y="2058653"/>
            <a:ext cx="1104972" cy="650715"/>
            <a:chOff x="1506675" y="1426838"/>
            <a:chExt cx="1097400" cy="644400"/>
          </a:xfrm>
        </p:grpSpPr>
        <p:sp>
          <p:nvSpPr>
            <p:cNvPr id="950" name="Google Shape;950;p47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970;p47">
            <a:hlinkClick r:id="rId3" action="ppaction://hlinksldjump"/>
            <a:extLst>
              <a:ext uri="{FF2B5EF4-FFF2-40B4-BE49-F238E27FC236}">
                <a16:creationId xmlns:a16="http://schemas.microsoft.com/office/drawing/2014/main" id="{EFCD4104-DF1C-FEE9-1591-90FDD6A823B8}"/>
              </a:ext>
            </a:extLst>
          </p:cNvPr>
          <p:cNvSpPr txBox="1">
            <a:spLocks/>
          </p:cNvSpPr>
          <p:nvPr/>
        </p:nvSpPr>
        <p:spPr>
          <a:xfrm>
            <a:off x="1936222" y="2057796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ctr"/>
            <a:endParaRPr lang="en" dirty="0"/>
          </a:p>
        </p:txBody>
      </p:sp>
      <p:grpSp>
        <p:nvGrpSpPr>
          <p:cNvPr id="8" name="Google Shape;1550;p57">
            <a:extLst>
              <a:ext uri="{FF2B5EF4-FFF2-40B4-BE49-F238E27FC236}">
                <a16:creationId xmlns:a16="http://schemas.microsoft.com/office/drawing/2014/main" id="{7002BD55-BB1A-8FE5-E46E-D7677B7082B9}"/>
              </a:ext>
            </a:extLst>
          </p:cNvPr>
          <p:cNvGrpSpPr/>
          <p:nvPr/>
        </p:nvGrpSpPr>
        <p:grpSpPr>
          <a:xfrm>
            <a:off x="120799" y="2925039"/>
            <a:ext cx="1367069" cy="1795348"/>
            <a:chOff x="1450050" y="1031742"/>
            <a:chExt cx="400642" cy="526156"/>
          </a:xfrm>
        </p:grpSpPr>
        <p:sp>
          <p:nvSpPr>
            <p:cNvPr id="9" name="Google Shape;1551;p57">
              <a:extLst>
                <a:ext uri="{FF2B5EF4-FFF2-40B4-BE49-F238E27FC236}">
                  <a16:creationId xmlns:a16="http://schemas.microsoft.com/office/drawing/2014/main" id="{115871B7-315E-D14E-8C0F-EDB5C9D6C8D3}"/>
                </a:ext>
              </a:extLst>
            </p:cNvPr>
            <p:cNvSpPr/>
            <p:nvPr/>
          </p:nvSpPr>
          <p:spPr>
            <a:xfrm>
              <a:off x="1773674" y="1124196"/>
              <a:ext cx="77018" cy="30848"/>
            </a:xfrm>
            <a:custGeom>
              <a:avLst/>
              <a:gdLst/>
              <a:ahLst/>
              <a:cxnLst/>
              <a:rect l="l" t="t" r="r" b="b"/>
              <a:pathLst>
                <a:path w="3378" h="1353" extrusionOk="0">
                  <a:moveTo>
                    <a:pt x="1" y="0"/>
                  </a:moveTo>
                  <a:lnTo>
                    <a:pt x="1" y="1352"/>
                  </a:lnTo>
                  <a:lnTo>
                    <a:pt x="3378" y="1352"/>
                  </a:lnTo>
                  <a:lnTo>
                    <a:pt x="33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52;p57">
              <a:extLst>
                <a:ext uri="{FF2B5EF4-FFF2-40B4-BE49-F238E27FC236}">
                  <a16:creationId xmlns:a16="http://schemas.microsoft.com/office/drawing/2014/main" id="{D9C10FA0-5BA4-0A44-FA1E-65A736724F52}"/>
                </a:ext>
              </a:extLst>
            </p:cNvPr>
            <p:cNvSpPr/>
            <p:nvPr/>
          </p:nvSpPr>
          <p:spPr>
            <a:xfrm>
              <a:off x="1450050" y="1124196"/>
              <a:ext cx="77110" cy="30848"/>
            </a:xfrm>
            <a:custGeom>
              <a:avLst/>
              <a:gdLst/>
              <a:ahLst/>
              <a:cxnLst/>
              <a:rect l="l" t="t" r="r" b="b"/>
              <a:pathLst>
                <a:path w="3382" h="1353" extrusionOk="0">
                  <a:moveTo>
                    <a:pt x="0" y="0"/>
                  </a:moveTo>
                  <a:lnTo>
                    <a:pt x="0" y="1352"/>
                  </a:lnTo>
                  <a:lnTo>
                    <a:pt x="3381" y="1352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53;p57">
              <a:extLst>
                <a:ext uri="{FF2B5EF4-FFF2-40B4-BE49-F238E27FC236}">
                  <a16:creationId xmlns:a16="http://schemas.microsoft.com/office/drawing/2014/main" id="{663E13E6-9648-7BC6-38EE-E9FF1365D46F}"/>
                </a:ext>
              </a:extLst>
            </p:cNvPr>
            <p:cNvSpPr/>
            <p:nvPr/>
          </p:nvSpPr>
          <p:spPr>
            <a:xfrm>
              <a:off x="1588766" y="1031742"/>
              <a:ext cx="200298" cy="246559"/>
            </a:xfrm>
            <a:custGeom>
              <a:avLst/>
              <a:gdLst/>
              <a:ahLst/>
              <a:cxnLst/>
              <a:rect l="l" t="t" r="r" b="b"/>
              <a:pathLst>
                <a:path w="8785" h="10814" extrusionOk="0">
                  <a:moveTo>
                    <a:pt x="5407" y="0"/>
                  </a:moveTo>
                  <a:lnTo>
                    <a:pt x="1" y="10814"/>
                  </a:lnTo>
                  <a:lnTo>
                    <a:pt x="6081" y="8110"/>
                  </a:lnTo>
                  <a:cubicBezTo>
                    <a:pt x="7574" y="8110"/>
                    <a:pt x="8785" y="6899"/>
                    <a:pt x="8785" y="5407"/>
                  </a:cubicBezTo>
                  <a:lnTo>
                    <a:pt x="87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54;p57">
              <a:extLst>
                <a:ext uri="{FF2B5EF4-FFF2-40B4-BE49-F238E27FC236}">
                  <a16:creationId xmlns:a16="http://schemas.microsoft.com/office/drawing/2014/main" id="{3FB22443-DC3F-178E-9C5F-4E0AC3E680A9}"/>
                </a:ext>
              </a:extLst>
            </p:cNvPr>
            <p:cNvSpPr/>
            <p:nvPr/>
          </p:nvSpPr>
          <p:spPr>
            <a:xfrm>
              <a:off x="1511679" y="1031742"/>
              <a:ext cx="169564" cy="246559"/>
            </a:xfrm>
            <a:custGeom>
              <a:avLst/>
              <a:gdLst/>
              <a:ahLst/>
              <a:cxnLst/>
              <a:rect l="l" t="t" r="r" b="b"/>
              <a:pathLst>
                <a:path w="7437" h="10814" extrusionOk="0">
                  <a:moveTo>
                    <a:pt x="1" y="0"/>
                  </a:moveTo>
                  <a:lnTo>
                    <a:pt x="1" y="5407"/>
                  </a:lnTo>
                  <a:cubicBezTo>
                    <a:pt x="1" y="6899"/>
                    <a:pt x="1212" y="8110"/>
                    <a:pt x="2704" y="8110"/>
                  </a:cubicBezTo>
                  <a:lnTo>
                    <a:pt x="7437" y="1081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55;p57">
              <a:extLst>
                <a:ext uri="{FF2B5EF4-FFF2-40B4-BE49-F238E27FC236}">
                  <a16:creationId xmlns:a16="http://schemas.microsoft.com/office/drawing/2014/main" id="{6D73F38E-5F2E-90DC-23D2-3D288DD65FB2}"/>
                </a:ext>
              </a:extLst>
            </p:cNvPr>
            <p:cNvSpPr/>
            <p:nvPr/>
          </p:nvSpPr>
          <p:spPr>
            <a:xfrm>
              <a:off x="1619591" y="1124196"/>
              <a:ext cx="92477" cy="123302"/>
            </a:xfrm>
            <a:custGeom>
              <a:avLst/>
              <a:gdLst/>
              <a:ahLst/>
              <a:cxnLst/>
              <a:rect l="l" t="t" r="r" b="b"/>
              <a:pathLst>
                <a:path w="4056" h="5408" extrusionOk="0">
                  <a:moveTo>
                    <a:pt x="0" y="0"/>
                  </a:moveTo>
                  <a:lnTo>
                    <a:pt x="0" y="5407"/>
                  </a:lnTo>
                  <a:lnTo>
                    <a:pt x="4055" y="5407"/>
                  </a:lnTo>
                  <a:lnTo>
                    <a:pt x="4055" y="13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56;p57">
              <a:extLst>
                <a:ext uri="{FF2B5EF4-FFF2-40B4-BE49-F238E27FC236}">
                  <a16:creationId xmlns:a16="http://schemas.microsoft.com/office/drawing/2014/main" id="{0838D1CA-5131-5695-758D-331D7DCB62B8}"/>
                </a:ext>
              </a:extLst>
            </p:cNvPr>
            <p:cNvSpPr/>
            <p:nvPr/>
          </p:nvSpPr>
          <p:spPr>
            <a:xfrm>
              <a:off x="1588766" y="1124196"/>
              <a:ext cx="61651" cy="123302"/>
            </a:xfrm>
            <a:custGeom>
              <a:avLst/>
              <a:gdLst/>
              <a:ahLst/>
              <a:cxnLst/>
              <a:rect l="l" t="t" r="r" b="b"/>
              <a:pathLst>
                <a:path w="2704" h="5408" extrusionOk="0">
                  <a:moveTo>
                    <a:pt x="2704" y="0"/>
                  </a:moveTo>
                  <a:lnTo>
                    <a:pt x="1" y="1352"/>
                  </a:lnTo>
                  <a:lnTo>
                    <a:pt x="1" y="5407"/>
                  </a:lnTo>
                  <a:lnTo>
                    <a:pt x="2704" y="5407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57;p57">
              <a:extLst>
                <a:ext uri="{FF2B5EF4-FFF2-40B4-BE49-F238E27FC236}">
                  <a16:creationId xmlns:a16="http://schemas.microsoft.com/office/drawing/2014/main" id="{3E12AD12-4438-4859-6B48-C429047C1FE9}"/>
                </a:ext>
              </a:extLst>
            </p:cNvPr>
            <p:cNvSpPr/>
            <p:nvPr/>
          </p:nvSpPr>
          <p:spPr>
            <a:xfrm>
              <a:off x="1590567" y="1216650"/>
              <a:ext cx="198497" cy="233244"/>
            </a:xfrm>
            <a:custGeom>
              <a:avLst/>
              <a:gdLst/>
              <a:ahLst/>
              <a:cxnLst/>
              <a:rect l="l" t="t" r="r" b="b"/>
              <a:pathLst>
                <a:path w="8706" h="10230" extrusionOk="0">
                  <a:moveTo>
                    <a:pt x="2625" y="0"/>
                  </a:moveTo>
                  <a:lnTo>
                    <a:pt x="1" y="10230"/>
                  </a:lnTo>
                  <a:lnTo>
                    <a:pt x="5245" y="10230"/>
                  </a:lnTo>
                  <a:lnTo>
                    <a:pt x="8706" y="7152"/>
                  </a:lnTo>
                  <a:lnTo>
                    <a:pt x="8706" y="2704"/>
                  </a:lnTo>
                  <a:cubicBezTo>
                    <a:pt x="8706" y="1215"/>
                    <a:pt x="7495" y="0"/>
                    <a:pt x="60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58;p57">
              <a:extLst>
                <a:ext uri="{FF2B5EF4-FFF2-40B4-BE49-F238E27FC236}">
                  <a16:creationId xmlns:a16="http://schemas.microsoft.com/office/drawing/2014/main" id="{A29BEA18-A5AE-7981-D13F-B17861F46A6E}"/>
                </a:ext>
              </a:extLst>
            </p:cNvPr>
            <p:cNvSpPr/>
            <p:nvPr/>
          </p:nvSpPr>
          <p:spPr>
            <a:xfrm>
              <a:off x="1511679" y="1216650"/>
              <a:ext cx="138738" cy="233244"/>
            </a:xfrm>
            <a:custGeom>
              <a:avLst/>
              <a:gdLst/>
              <a:ahLst/>
              <a:cxnLst/>
              <a:rect l="l" t="t" r="r" b="b"/>
              <a:pathLst>
                <a:path w="6085" h="10230" extrusionOk="0">
                  <a:moveTo>
                    <a:pt x="2704" y="0"/>
                  </a:moveTo>
                  <a:cubicBezTo>
                    <a:pt x="1212" y="0"/>
                    <a:pt x="1" y="1215"/>
                    <a:pt x="1" y="2704"/>
                  </a:cubicBezTo>
                  <a:lnTo>
                    <a:pt x="1" y="7152"/>
                  </a:lnTo>
                  <a:lnTo>
                    <a:pt x="3461" y="10230"/>
                  </a:lnTo>
                  <a:lnTo>
                    <a:pt x="6085" y="10230"/>
                  </a:lnTo>
                  <a:lnTo>
                    <a:pt x="60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59;p57">
              <a:extLst>
                <a:ext uri="{FF2B5EF4-FFF2-40B4-BE49-F238E27FC236}">
                  <a16:creationId xmlns:a16="http://schemas.microsoft.com/office/drawing/2014/main" id="{55645967-BB63-0419-4BD0-3E42F0537B78}"/>
                </a:ext>
              </a:extLst>
            </p:cNvPr>
            <p:cNvSpPr/>
            <p:nvPr/>
          </p:nvSpPr>
          <p:spPr>
            <a:xfrm>
              <a:off x="1604133" y="1278461"/>
              <a:ext cx="115573" cy="132149"/>
            </a:xfrm>
            <a:custGeom>
              <a:avLst/>
              <a:gdLst/>
              <a:ahLst/>
              <a:cxnLst/>
              <a:rect l="l" t="t" r="r" b="b"/>
              <a:pathLst>
                <a:path w="5069" h="5796" extrusionOk="0">
                  <a:moveTo>
                    <a:pt x="2030" y="0"/>
                  </a:moveTo>
                  <a:lnTo>
                    <a:pt x="1" y="5796"/>
                  </a:lnTo>
                  <a:lnTo>
                    <a:pt x="1" y="5796"/>
                  </a:lnTo>
                  <a:lnTo>
                    <a:pt x="5069" y="4444"/>
                  </a:lnTo>
                  <a:lnTo>
                    <a:pt x="5069" y="3039"/>
                  </a:lnTo>
                  <a:cubicBezTo>
                    <a:pt x="5069" y="1362"/>
                    <a:pt x="3706" y="0"/>
                    <a:pt x="20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60;p57">
              <a:extLst>
                <a:ext uri="{FF2B5EF4-FFF2-40B4-BE49-F238E27FC236}">
                  <a16:creationId xmlns:a16="http://schemas.microsoft.com/office/drawing/2014/main" id="{F2A68709-554B-9FA2-92A1-E56F22C7F76E}"/>
                </a:ext>
              </a:extLst>
            </p:cNvPr>
            <p:cNvSpPr/>
            <p:nvPr/>
          </p:nvSpPr>
          <p:spPr>
            <a:xfrm>
              <a:off x="1581036" y="1278279"/>
              <a:ext cx="69380" cy="147630"/>
            </a:xfrm>
            <a:custGeom>
              <a:avLst/>
              <a:gdLst/>
              <a:ahLst/>
              <a:cxnLst/>
              <a:rect l="l" t="t" r="r" b="b"/>
              <a:pathLst>
                <a:path w="3043" h="6475" extrusionOk="0">
                  <a:moveTo>
                    <a:pt x="3043" y="1"/>
                  </a:moveTo>
                  <a:cubicBezTo>
                    <a:pt x="1367" y="1"/>
                    <a:pt x="1" y="1367"/>
                    <a:pt x="1" y="3043"/>
                  </a:cubicBezTo>
                  <a:lnTo>
                    <a:pt x="1" y="4449"/>
                  </a:lnTo>
                  <a:lnTo>
                    <a:pt x="3043" y="6474"/>
                  </a:lnTo>
                  <a:lnTo>
                    <a:pt x="30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61;p57">
              <a:extLst>
                <a:ext uri="{FF2B5EF4-FFF2-40B4-BE49-F238E27FC236}">
                  <a16:creationId xmlns:a16="http://schemas.microsoft.com/office/drawing/2014/main" id="{B6347083-F283-7B03-A19A-5FC0D8E44FBD}"/>
                </a:ext>
              </a:extLst>
            </p:cNvPr>
            <p:cNvSpPr/>
            <p:nvPr/>
          </p:nvSpPr>
          <p:spPr>
            <a:xfrm>
              <a:off x="1604133" y="1379784"/>
              <a:ext cx="115573" cy="177931"/>
            </a:xfrm>
            <a:custGeom>
              <a:avLst/>
              <a:gdLst/>
              <a:ahLst/>
              <a:cxnLst/>
              <a:rect l="l" t="t" r="r" b="b"/>
              <a:pathLst>
                <a:path w="5069" h="7804" extrusionOk="0">
                  <a:moveTo>
                    <a:pt x="2030" y="0"/>
                  </a:moveTo>
                  <a:lnTo>
                    <a:pt x="1" y="3904"/>
                  </a:lnTo>
                  <a:lnTo>
                    <a:pt x="2030" y="7804"/>
                  </a:lnTo>
                  <a:cubicBezTo>
                    <a:pt x="3706" y="7804"/>
                    <a:pt x="5069" y="6441"/>
                    <a:pt x="5069" y="4765"/>
                  </a:cubicBezTo>
                  <a:lnTo>
                    <a:pt x="50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62;p57">
              <a:extLst>
                <a:ext uri="{FF2B5EF4-FFF2-40B4-BE49-F238E27FC236}">
                  <a16:creationId xmlns:a16="http://schemas.microsoft.com/office/drawing/2014/main" id="{D20F2BB1-3657-BE68-FFDC-D34FBF17455B}"/>
                </a:ext>
              </a:extLst>
            </p:cNvPr>
            <p:cNvSpPr/>
            <p:nvPr/>
          </p:nvSpPr>
          <p:spPr>
            <a:xfrm>
              <a:off x="1581036" y="1379784"/>
              <a:ext cx="69380" cy="178114"/>
            </a:xfrm>
            <a:custGeom>
              <a:avLst/>
              <a:gdLst/>
              <a:ahLst/>
              <a:cxnLst/>
              <a:rect l="l" t="t" r="r" b="b"/>
              <a:pathLst>
                <a:path w="3043" h="7812" extrusionOk="0">
                  <a:moveTo>
                    <a:pt x="1" y="0"/>
                  </a:moveTo>
                  <a:lnTo>
                    <a:pt x="1" y="4769"/>
                  </a:lnTo>
                  <a:cubicBezTo>
                    <a:pt x="1" y="6445"/>
                    <a:pt x="1367" y="7811"/>
                    <a:pt x="3043" y="7811"/>
                  </a:cubicBezTo>
                  <a:lnTo>
                    <a:pt x="3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63;p57">
              <a:extLst>
                <a:ext uri="{FF2B5EF4-FFF2-40B4-BE49-F238E27FC236}">
                  <a16:creationId xmlns:a16="http://schemas.microsoft.com/office/drawing/2014/main" id="{B798D301-F015-659F-DA0D-04214DF9280F}"/>
                </a:ext>
              </a:extLst>
            </p:cNvPr>
            <p:cNvSpPr/>
            <p:nvPr/>
          </p:nvSpPr>
          <p:spPr>
            <a:xfrm>
              <a:off x="1604133" y="1031742"/>
              <a:ext cx="107935" cy="123302"/>
            </a:xfrm>
            <a:custGeom>
              <a:avLst/>
              <a:gdLst/>
              <a:ahLst/>
              <a:cxnLst/>
              <a:rect l="l" t="t" r="r" b="b"/>
              <a:pathLst>
                <a:path w="4734" h="5408" extrusionOk="0">
                  <a:moveTo>
                    <a:pt x="2030" y="0"/>
                  </a:moveTo>
                  <a:lnTo>
                    <a:pt x="1" y="2704"/>
                  </a:lnTo>
                  <a:lnTo>
                    <a:pt x="2030" y="5407"/>
                  </a:lnTo>
                  <a:lnTo>
                    <a:pt x="4733" y="5407"/>
                  </a:lnTo>
                  <a:lnTo>
                    <a:pt x="4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64;p57">
              <a:extLst>
                <a:ext uri="{FF2B5EF4-FFF2-40B4-BE49-F238E27FC236}">
                  <a16:creationId xmlns:a16="http://schemas.microsoft.com/office/drawing/2014/main" id="{2A769C8D-C335-0BA0-C0BA-E420CF6C4352}"/>
                </a:ext>
              </a:extLst>
            </p:cNvPr>
            <p:cNvSpPr/>
            <p:nvPr/>
          </p:nvSpPr>
          <p:spPr>
            <a:xfrm>
              <a:off x="1588766" y="1031742"/>
              <a:ext cx="61651" cy="123302"/>
            </a:xfrm>
            <a:custGeom>
              <a:avLst/>
              <a:gdLst/>
              <a:ahLst/>
              <a:cxnLst/>
              <a:rect l="l" t="t" r="r" b="b"/>
              <a:pathLst>
                <a:path w="2704" h="5408" extrusionOk="0">
                  <a:moveTo>
                    <a:pt x="1" y="0"/>
                  </a:moveTo>
                  <a:lnTo>
                    <a:pt x="1" y="5407"/>
                  </a:lnTo>
                  <a:lnTo>
                    <a:pt x="2704" y="5407"/>
                  </a:lnTo>
                  <a:lnTo>
                    <a:pt x="27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0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50"/>
          <p:cNvSpPr txBox="1">
            <a:spLocks noGrp="1"/>
          </p:cNvSpPr>
          <p:nvPr>
            <p:ph type="title"/>
          </p:nvPr>
        </p:nvSpPr>
        <p:spPr>
          <a:xfrm>
            <a:off x="674132" y="350179"/>
            <a:ext cx="37479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Overveiw</a:t>
            </a:r>
            <a:endParaRPr dirty="0"/>
          </a:p>
        </p:txBody>
      </p:sp>
      <p:pic>
        <p:nvPicPr>
          <p:cNvPr id="2" name="Picture 2" descr="Cover image">
            <a:extLst>
              <a:ext uri="{FF2B5EF4-FFF2-40B4-BE49-F238E27FC236}">
                <a16:creationId xmlns:a16="http://schemas.microsoft.com/office/drawing/2014/main" id="{D5326A19-0A76-2DF5-BA65-8258480E3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857" y="138235"/>
            <a:ext cx="2097268" cy="105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35CF88-E264-5D95-E54A-88502E16A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59" y="1735071"/>
            <a:ext cx="8636681" cy="16733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p48"/>
          <p:cNvGrpSpPr/>
          <p:nvPr/>
        </p:nvGrpSpPr>
        <p:grpSpPr>
          <a:xfrm>
            <a:off x="1720810" y="541156"/>
            <a:ext cx="1367031" cy="807304"/>
            <a:chOff x="1506675" y="1426838"/>
            <a:chExt cx="1097400" cy="644400"/>
          </a:xfrm>
        </p:grpSpPr>
        <p:sp>
          <p:nvSpPr>
            <p:cNvPr id="979" name="Google Shape;979;p48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82" name="Google Shape;982;p48"/>
          <p:cNvPicPr preferRelativeResize="0"/>
          <p:nvPr/>
        </p:nvPicPr>
        <p:blipFill rotWithShape="1">
          <a:blip r:embed="rId3">
            <a:alphaModFix/>
          </a:blip>
          <a:srcRect l="2971" r="3771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48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4" name="Google Shape;984;p48"/>
          <p:cNvGrpSpPr/>
          <p:nvPr/>
        </p:nvGrpSpPr>
        <p:grpSpPr>
          <a:xfrm>
            <a:off x="1907201" y="2793687"/>
            <a:ext cx="978332" cy="1800950"/>
            <a:chOff x="4572011" y="858924"/>
            <a:chExt cx="1576938" cy="2835695"/>
          </a:xfrm>
        </p:grpSpPr>
        <p:sp>
          <p:nvSpPr>
            <p:cNvPr id="985" name="Google Shape;985;p48"/>
            <p:cNvSpPr/>
            <p:nvPr/>
          </p:nvSpPr>
          <p:spPr>
            <a:xfrm>
              <a:off x="5056099" y="1966682"/>
              <a:ext cx="608442" cy="1727938"/>
            </a:xfrm>
            <a:custGeom>
              <a:avLst/>
              <a:gdLst/>
              <a:ahLst/>
              <a:cxnLst/>
              <a:rect l="l" t="t" r="r" b="b"/>
              <a:pathLst>
                <a:path w="1918" h="5447" extrusionOk="0">
                  <a:moveTo>
                    <a:pt x="1" y="1"/>
                  </a:moveTo>
                  <a:lnTo>
                    <a:pt x="1" y="1914"/>
                  </a:lnTo>
                  <a:lnTo>
                    <a:pt x="644" y="2402"/>
                  </a:lnTo>
                  <a:lnTo>
                    <a:pt x="1" y="2890"/>
                  </a:lnTo>
                  <a:lnTo>
                    <a:pt x="644" y="3379"/>
                  </a:lnTo>
                  <a:lnTo>
                    <a:pt x="1" y="3867"/>
                  </a:lnTo>
                  <a:lnTo>
                    <a:pt x="644" y="4354"/>
                  </a:lnTo>
                  <a:lnTo>
                    <a:pt x="1" y="4838"/>
                  </a:lnTo>
                  <a:lnTo>
                    <a:pt x="1" y="4843"/>
                  </a:lnTo>
                  <a:lnTo>
                    <a:pt x="959" y="5446"/>
                  </a:lnTo>
                  <a:lnTo>
                    <a:pt x="1918" y="4843"/>
                  </a:lnTo>
                  <a:lnTo>
                    <a:pt x="1918" y="1"/>
                  </a:lnTo>
                  <a:close/>
                </a:path>
              </a:pathLst>
            </a:custGeom>
            <a:solidFill>
              <a:srgbClr val="98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4572011" y="858924"/>
              <a:ext cx="1576938" cy="1278427"/>
            </a:xfrm>
            <a:custGeom>
              <a:avLst/>
              <a:gdLst/>
              <a:ahLst/>
              <a:cxnLst/>
              <a:rect l="l" t="t" r="r" b="b"/>
              <a:pathLst>
                <a:path w="4971" h="4030" extrusionOk="0">
                  <a:moveTo>
                    <a:pt x="2485" y="723"/>
                  </a:moveTo>
                  <a:cubicBezTo>
                    <a:pt x="2733" y="723"/>
                    <a:pt x="2938" y="923"/>
                    <a:pt x="2938" y="1176"/>
                  </a:cubicBezTo>
                  <a:cubicBezTo>
                    <a:pt x="2938" y="1424"/>
                    <a:pt x="2733" y="1629"/>
                    <a:pt x="2485" y="1629"/>
                  </a:cubicBezTo>
                  <a:cubicBezTo>
                    <a:pt x="2233" y="1629"/>
                    <a:pt x="2033" y="1424"/>
                    <a:pt x="2033" y="1176"/>
                  </a:cubicBezTo>
                  <a:cubicBezTo>
                    <a:pt x="2033" y="923"/>
                    <a:pt x="2233" y="723"/>
                    <a:pt x="2485" y="723"/>
                  </a:cubicBezTo>
                  <a:close/>
                  <a:moveTo>
                    <a:pt x="1008" y="0"/>
                  </a:moveTo>
                  <a:cubicBezTo>
                    <a:pt x="449" y="0"/>
                    <a:pt x="0" y="453"/>
                    <a:pt x="0" y="1007"/>
                  </a:cubicBezTo>
                  <a:lnTo>
                    <a:pt x="0" y="3022"/>
                  </a:lnTo>
                  <a:cubicBezTo>
                    <a:pt x="0" y="3581"/>
                    <a:pt x="449" y="4030"/>
                    <a:pt x="1008" y="4030"/>
                  </a:cubicBezTo>
                  <a:lnTo>
                    <a:pt x="3964" y="4030"/>
                  </a:lnTo>
                  <a:cubicBezTo>
                    <a:pt x="4518" y="4030"/>
                    <a:pt x="4970" y="3581"/>
                    <a:pt x="4970" y="3022"/>
                  </a:cubicBezTo>
                  <a:lnTo>
                    <a:pt x="4970" y="1007"/>
                  </a:lnTo>
                  <a:cubicBezTo>
                    <a:pt x="4970" y="453"/>
                    <a:pt x="4518" y="0"/>
                    <a:pt x="39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5360320" y="2137033"/>
              <a:ext cx="304221" cy="1557587"/>
            </a:xfrm>
            <a:custGeom>
              <a:avLst/>
              <a:gdLst/>
              <a:ahLst/>
              <a:cxnLst/>
              <a:rect l="l" t="t" r="r" b="b"/>
              <a:pathLst>
                <a:path w="959" h="4910" extrusionOk="0">
                  <a:moveTo>
                    <a:pt x="0" y="1"/>
                  </a:moveTo>
                  <a:lnTo>
                    <a:pt x="0" y="4909"/>
                  </a:lnTo>
                  <a:lnTo>
                    <a:pt x="959" y="4306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rgbClr val="80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5360320" y="858924"/>
              <a:ext cx="788628" cy="1278427"/>
            </a:xfrm>
            <a:custGeom>
              <a:avLst/>
              <a:gdLst/>
              <a:ahLst/>
              <a:cxnLst/>
              <a:rect l="l" t="t" r="r" b="b"/>
              <a:pathLst>
                <a:path w="2486" h="4030" extrusionOk="0">
                  <a:moveTo>
                    <a:pt x="0" y="0"/>
                  </a:moveTo>
                  <a:lnTo>
                    <a:pt x="0" y="723"/>
                  </a:lnTo>
                  <a:cubicBezTo>
                    <a:pt x="248" y="723"/>
                    <a:pt x="453" y="923"/>
                    <a:pt x="453" y="1176"/>
                  </a:cubicBezTo>
                  <a:cubicBezTo>
                    <a:pt x="453" y="1424"/>
                    <a:pt x="248" y="1629"/>
                    <a:pt x="0" y="1629"/>
                  </a:cubicBezTo>
                  <a:lnTo>
                    <a:pt x="0" y="4030"/>
                  </a:lnTo>
                  <a:lnTo>
                    <a:pt x="1479" y="4030"/>
                  </a:lnTo>
                  <a:cubicBezTo>
                    <a:pt x="2033" y="4030"/>
                    <a:pt x="2485" y="3581"/>
                    <a:pt x="2485" y="3022"/>
                  </a:cubicBezTo>
                  <a:lnTo>
                    <a:pt x="2485" y="1007"/>
                  </a:lnTo>
                  <a:cubicBezTo>
                    <a:pt x="2485" y="453"/>
                    <a:pt x="2033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48"/>
          <p:cNvSpPr txBox="1">
            <a:spLocks noGrp="1"/>
          </p:cNvSpPr>
          <p:nvPr>
            <p:ph type="subTitle" idx="1"/>
          </p:nvPr>
        </p:nvSpPr>
        <p:spPr>
          <a:xfrm>
            <a:off x="794976" y="1745138"/>
            <a:ext cx="3433868" cy="718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isuee of data"/>
              </a:rPr>
              <a:t>profiling</a:t>
            </a:r>
            <a:endParaRPr b="1" dirty="0">
              <a:latin typeface="isuee of data"/>
            </a:endParaRPr>
          </a:p>
        </p:txBody>
      </p:sp>
    </p:spTree>
    <p:extLst>
      <p:ext uri="{BB962C8B-B14F-4D97-AF65-F5344CB8AC3E}">
        <p14:creationId xmlns:p14="http://schemas.microsoft.com/office/powerpoint/2010/main" val="29398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9"/>
          <p:cNvSpPr txBox="1">
            <a:spLocks noGrp="1"/>
          </p:cNvSpPr>
          <p:nvPr>
            <p:ph type="title"/>
          </p:nvPr>
        </p:nvSpPr>
        <p:spPr>
          <a:xfrm>
            <a:off x="992209" y="1718302"/>
            <a:ext cx="38589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 err="1">
                <a:latin typeface="isuee of data"/>
              </a:rPr>
              <a:t>isuee</a:t>
            </a:r>
            <a:r>
              <a:rPr lang="en-US" b="1" dirty="0">
                <a:latin typeface="isuee of data"/>
              </a:rPr>
              <a:t> of data</a:t>
            </a:r>
            <a:br>
              <a:rPr lang="en-US" b="1" dirty="0">
                <a:latin typeface="isuee of data"/>
              </a:rPr>
            </a:br>
            <a:endParaRPr sz="2400" dirty="0"/>
          </a:p>
        </p:txBody>
      </p:sp>
      <p:grpSp>
        <p:nvGrpSpPr>
          <p:cNvPr id="996" name="Google Shape;996;p49"/>
          <p:cNvGrpSpPr/>
          <p:nvPr/>
        </p:nvGrpSpPr>
        <p:grpSpPr>
          <a:xfrm>
            <a:off x="4116886" y="-147566"/>
            <a:ext cx="5493455" cy="5645342"/>
            <a:chOff x="4116886" y="-147566"/>
            <a:chExt cx="5493455" cy="5645342"/>
          </a:xfrm>
        </p:grpSpPr>
        <p:grpSp>
          <p:nvGrpSpPr>
            <p:cNvPr id="997" name="Google Shape;997;p49"/>
            <p:cNvGrpSpPr/>
            <p:nvPr/>
          </p:nvGrpSpPr>
          <p:grpSpPr>
            <a:xfrm rot="-1799968">
              <a:off x="4928804" y="532822"/>
              <a:ext cx="3869619" cy="4284566"/>
              <a:chOff x="5182500" y="425425"/>
              <a:chExt cx="1763700" cy="1952825"/>
            </a:xfrm>
          </p:grpSpPr>
          <p:sp>
            <p:nvSpPr>
              <p:cNvPr id="998" name="Google Shape;998;p49"/>
              <p:cNvSpPr/>
              <p:nvPr/>
            </p:nvSpPr>
            <p:spPr>
              <a:xfrm>
                <a:off x="5182500" y="1378775"/>
                <a:ext cx="17637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0548" h="1519" extrusionOk="0">
                    <a:moveTo>
                      <a:pt x="0" y="1"/>
                    </a:moveTo>
                    <a:lnTo>
                      <a:pt x="0" y="1519"/>
                    </a:lnTo>
                    <a:lnTo>
                      <a:pt x="70548" y="1519"/>
                    </a:lnTo>
                    <a:lnTo>
                      <a:pt x="70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9"/>
              <p:cNvSpPr/>
              <p:nvPr/>
            </p:nvSpPr>
            <p:spPr>
              <a:xfrm>
                <a:off x="6368200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9"/>
              <p:cNvSpPr/>
              <p:nvPr/>
            </p:nvSpPr>
            <p:spPr>
              <a:xfrm>
                <a:off x="5722425" y="425425"/>
                <a:ext cx="37975" cy="194457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7783" extrusionOk="0">
                    <a:moveTo>
                      <a:pt x="0" y="0"/>
                    </a:moveTo>
                    <a:lnTo>
                      <a:pt x="0" y="77783"/>
                    </a:lnTo>
                    <a:lnTo>
                      <a:pt x="1518" y="77783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9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9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9"/>
              <p:cNvSpPr/>
              <p:nvPr/>
            </p:nvSpPr>
            <p:spPr>
              <a:xfrm>
                <a:off x="552812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9" y="0"/>
                    </a:moveTo>
                    <a:cubicBezTo>
                      <a:pt x="311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11" y="2526"/>
                      <a:pt x="689" y="2526"/>
                    </a:cubicBezTo>
                    <a:cubicBezTo>
                      <a:pt x="1066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9"/>
              <p:cNvSpPr/>
              <p:nvPr/>
            </p:nvSpPr>
            <p:spPr>
              <a:xfrm>
                <a:off x="5329175" y="1219250"/>
                <a:ext cx="343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526" extrusionOk="0">
                    <a:moveTo>
                      <a:pt x="688" y="0"/>
                    </a:moveTo>
                    <a:cubicBezTo>
                      <a:pt x="307" y="0"/>
                      <a:pt x="0" y="306"/>
                      <a:pt x="0" y="683"/>
                    </a:cubicBezTo>
                    <a:lnTo>
                      <a:pt x="0" y="1842"/>
                    </a:lnTo>
                    <a:cubicBezTo>
                      <a:pt x="0" y="2219"/>
                      <a:pt x="307" y="2526"/>
                      <a:pt x="688" y="2526"/>
                    </a:cubicBezTo>
                    <a:cubicBezTo>
                      <a:pt x="1065" y="2526"/>
                      <a:pt x="1372" y="2219"/>
                      <a:pt x="1372" y="1842"/>
                    </a:cubicBezTo>
                    <a:lnTo>
                      <a:pt x="1372" y="683"/>
                    </a:lnTo>
                    <a:cubicBezTo>
                      <a:pt x="1372" y="306"/>
                      <a:pt x="1065" y="0"/>
                      <a:pt x="6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9"/>
              <p:cNvSpPr/>
              <p:nvPr/>
            </p:nvSpPr>
            <p:spPr>
              <a:xfrm>
                <a:off x="5602475" y="994525"/>
                <a:ext cx="4750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51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1"/>
                    </a:cubicBezTo>
                    <a:lnTo>
                      <a:pt x="0" y="4702"/>
                    </a:lnTo>
                    <a:cubicBezTo>
                      <a:pt x="0" y="5225"/>
                      <a:pt x="427" y="5651"/>
                      <a:pt x="950" y="5651"/>
                    </a:cubicBezTo>
                    <a:cubicBezTo>
                      <a:pt x="1478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9"/>
              <p:cNvSpPr/>
              <p:nvPr/>
            </p:nvSpPr>
            <p:spPr>
              <a:xfrm>
                <a:off x="5602475" y="681200"/>
                <a:ext cx="47500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5647" extrusionOk="0">
                    <a:moveTo>
                      <a:pt x="950" y="1"/>
                    </a:moveTo>
                    <a:cubicBezTo>
                      <a:pt x="427" y="1"/>
                      <a:pt x="0" y="427"/>
                      <a:pt x="0" y="950"/>
                    </a:cubicBezTo>
                    <a:lnTo>
                      <a:pt x="0" y="4696"/>
                    </a:lnTo>
                    <a:cubicBezTo>
                      <a:pt x="0" y="5220"/>
                      <a:pt x="427" y="5646"/>
                      <a:pt x="950" y="5646"/>
                    </a:cubicBezTo>
                    <a:cubicBezTo>
                      <a:pt x="1478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8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9"/>
              <p:cNvSpPr/>
              <p:nvPr/>
            </p:nvSpPr>
            <p:spPr>
              <a:xfrm>
                <a:off x="5241625" y="994525"/>
                <a:ext cx="47525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51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1"/>
                    </a:cubicBezTo>
                    <a:lnTo>
                      <a:pt x="1" y="4702"/>
                    </a:lnTo>
                    <a:cubicBezTo>
                      <a:pt x="1" y="5225"/>
                      <a:pt x="427" y="5651"/>
                      <a:pt x="950" y="5651"/>
                    </a:cubicBezTo>
                    <a:cubicBezTo>
                      <a:pt x="1474" y="5651"/>
                      <a:pt x="1900" y="5225"/>
                      <a:pt x="1900" y="4702"/>
                    </a:cubicBezTo>
                    <a:lnTo>
                      <a:pt x="1900" y="951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9"/>
              <p:cNvSpPr/>
              <p:nvPr/>
            </p:nvSpPr>
            <p:spPr>
              <a:xfrm>
                <a:off x="5241625" y="681200"/>
                <a:ext cx="47525" cy="14117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5647" extrusionOk="0">
                    <a:moveTo>
                      <a:pt x="950" y="1"/>
                    </a:moveTo>
                    <a:cubicBezTo>
                      <a:pt x="427" y="1"/>
                      <a:pt x="1" y="427"/>
                      <a:pt x="1" y="950"/>
                    </a:cubicBezTo>
                    <a:lnTo>
                      <a:pt x="1" y="4696"/>
                    </a:lnTo>
                    <a:cubicBezTo>
                      <a:pt x="1" y="5220"/>
                      <a:pt x="427" y="5646"/>
                      <a:pt x="950" y="5646"/>
                    </a:cubicBezTo>
                    <a:cubicBezTo>
                      <a:pt x="1474" y="5646"/>
                      <a:pt x="1900" y="5220"/>
                      <a:pt x="1900" y="4696"/>
                    </a:cubicBezTo>
                    <a:lnTo>
                      <a:pt x="1900" y="950"/>
                    </a:lnTo>
                    <a:cubicBezTo>
                      <a:pt x="1900" y="427"/>
                      <a:pt x="1474" y="1"/>
                      <a:pt x="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9"/>
              <p:cNvSpPr/>
              <p:nvPr/>
            </p:nvSpPr>
            <p:spPr>
              <a:xfrm>
                <a:off x="5257500" y="510200"/>
                <a:ext cx="376725" cy="753425"/>
              </a:xfrm>
              <a:custGeom>
                <a:avLst/>
                <a:gdLst/>
                <a:ahLst/>
                <a:cxnLst/>
                <a:rect l="l" t="t" r="r" b="b"/>
                <a:pathLst>
                  <a:path w="15069" h="30137" extrusionOk="0">
                    <a:moveTo>
                      <a:pt x="4749" y="1"/>
                    </a:moveTo>
                    <a:cubicBezTo>
                      <a:pt x="2126" y="1"/>
                      <a:pt x="1" y="2127"/>
                      <a:pt x="1" y="4750"/>
                    </a:cubicBezTo>
                    <a:lnTo>
                      <a:pt x="1" y="25388"/>
                    </a:lnTo>
                    <a:cubicBezTo>
                      <a:pt x="1" y="28012"/>
                      <a:pt x="2126" y="30137"/>
                      <a:pt x="4749" y="30137"/>
                    </a:cubicBezTo>
                    <a:lnTo>
                      <a:pt x="10319" y="30137"/>
                    </a:lnTo>
                    <a:cubicBezTo>
                      <a:pt x="12943" y="30137"/>
                      <a:pt x="15068" y="28012"/>
                      <a:pt x="15068" y="25388"/>
                    </a:cubicBezTo>
                    <a:lnTo>
                      <a:pt x="15068" y="4750"/>
                    </a:lnTo>
                    <a:cubicBezTo>
                      <a:pt x="15068" y="2127"/>
                      <a:pt x="12943" y="1"/>
                      <a:pt x="10319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9"/>
              <p:cNvSpPr/>
              <p:nvPr/>
            </p:nvSpPr>
            <p:spPr>
              <a:xfrm>
                <a:off x="5310200" y="525525"/>
                <a:ext cx="271200" cy="187875"/>
              </a:xfrm>
              <a:custGeom>
                <a:avLst/>
                <a:gdLst/>
                <a:ahLst/>
                <a:cxnLst/>
                <a:rect l="l" t="t" r="r" b="b"/>
                <a:pathLst>
                  <a:path w="10848" h="7515" extrusionOk="0">
                    <a:moveTo>
                      <a:pt x="3418" y="0"/>
                    </a:moveTo>
                    <a:cubicBezTo>
                      <a:pt x="1532" y="0"/>
                      <a:pt x="1" y="1531"/>
                      <a:pt x="1" y="3418"/>
                    </a:cubicBezTo>
                    <a:lnTo>
                      <a:pt x="1" y="7172"/>
                    </a:lnTo>
                    <a:lnTo>
                      <a:pt x="178" y="7514"/>
                    </a:lnTo>
                    <a:cubicBezTo>
                      <a:pt x="524" y="6973"/>
                      <a:pt x="1181" y="6582"/>
                      <a:pt x="1953" y="6511"/>
                    </a:cubicBezTo>
                    <a:lnTo>
                      <a:pt x="1953" y="4057"/>
                    </a:lnTo>
                    <a:cubicBezTo>
                      <a:pt x="1953" y="3010"/>
                      <a:pt x="2805" y="2157"/>
                      <a:pt x="3853" y="2157"/>
                    </a:cubicBezTo>
                    <a:lnTo>
                      <a:pt x="7000" y="2157"/>
                    </a:lnTo>
                    <a:cubicBezTo>
                      <a:pt x="8047" y="2157"/>
                      <a:pt x="8900" y="3010"/>
                      <a:pt x="8900" y="4057"/>
                    </a:cubicBezTo>
                    <a:lnTo>
                      <a:pt x="8900" y="6511"/>
                    </a:lnTo>
                    <a:cubicBezTo>
                      <a:pt x="9668" y="6582"/>
                      <a:pt x="10324" y="6973"/>
                      <a:pt x="10670" y="7514"/>
                    </a:cubicBezTo>
                    <a:lnTo>
                      <a:pt x="10848" y="7172"/>
                    </a:lnTo>
                    <a:lnTo>
                      <a:pt x="10848" y="3418"/>
                    </a:lnTo>
                    <a:cubicBezTo>
                      <a:pt x="10848" y="1531"/>
                      <a:pt x="9321" y="0"/>
                      <a:pt x="7431" y="0"/>
                    </a:cubicBez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9"/>
              <p:cNvSpPr/>
              <p:nvPr/>
            </p:nvSpPr>
            <p:spPr>
              <a:xfrm>
                <a:off x="5359025" y="579450"/>
                <a:ext cx="173675" cy="3368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3472" extrusionOk="0">
                    <a:moveTo>
                      <a:pt x="1900" y="0"/>
                    </a:moveTo>
                    <a:cubicBezTo>
                      <a:pt x="852" y="0"/>
                      <a:pt x="0" y="853"/>
                      <a:pt x="0" y="1900"/>
                    </a:cubicBezTo>
                    <a:lnTo>
                      <a:pt x="0" y="11571"/>
                    </a:lnTo>
                    <a:cubicBezTo>
                      <a:pt x="0" y="12623"/>
                      <a:pt x="852" y="13471"/>
                      <a:pt x="1900" y="13471"/>
                    </a:cubicBezTo>
                    <a:lnTo>
                      <a:pt x="5047" y="13471"/>
                    </a:lnTo>
                    <a:cubicBezTo>
                      <a:pt x="6094" y="13471"/>
                      <a:pt x="6947" y="12623"/>
                      <a:pt x="6947" y="11571"/>
                    </a:cubicBezTo>
                    <a:lnTo>
                      <a:pt x="6947" y="1900"/>
                    </a:lnTo>
                    <a:cubicBezTo>
                      <a:pt x="6947" y="853"/>
                      <a:pt x="6094" y="0"/>
                      <a:pt x="5047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9"/>
              <p:cNvSpPr/>
              <p:nvPr/>
            </p:nvSpPr>
            <p:spPr>
              <a:xfrm>
                <a:off x="5308100" y="687975"/>
                <a:ext cx="275400" cy="475025"/>
              </a:xfrm>
              <a:custGeom>
                <a:avLst/>
                <a:gdLst/>
                <a:ahLst/>
                <a:cxnLst/>
                <a:rect l="l" t="t" r="r" b="b"/>
                <a:pathLst>
                  <a:path w="11016" h="19001" extrusionOk="0">
                    <a:moveTo>
                      <a:pt x="2304" y="0"/>
                    </a:moveTo>
                    <a:cubicBezTo>
                      <a:pt x="1034" y="0"/>
                      <a:pt x="1" y="852"/>
                      <a:pt x="1" y="1899"/>
                    </a:cubicBezTo>
                    <a:lnTo>
                      <a:pt x="1" y="17101"/>
                    </a:lnTo>
                    <a:cubicBezTo>
                      <a:pt x="1" y="18148"/>
                      <a:pt x="1034" y="19000"/>
                      <a:pt x="2304" y="19000"/>
                    </a:cubicBezTo>
                    <a:lnTo>
                      <a:pt x="8717" y="19000"/>
                    </a:lnTo>
                    <a:cubicBezTo>
                      <a:pt x="9987" y="19000"/>
                      <a:pt x="11016" y="18148"/>
                      <a:pt x="11016" y="17101"/>
                    </a:cubicBezTo>
                    <a:lnTo>
                      <a:pt x="11016" y="1899"/>
                    </a:lnTo>
                    <a:cubicBezTo>
                      <a:pt x="11016" y="852"/>
                      <a:pt x="9987" y="0"/>
                      <a:pt x="8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9"/>
              <p:cNvSpPr/>
              <p:nvPr/>
            </p:nvSpPr>
            <p:spPr>
              <a:xfrm>
                <a:off x="5269025" y="673675"/>
                <a:ext cx="114450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7394" extrusionOk="0">
                    <a:moveTo>
                      <a:pt x="650" y="1"/>
                    </a:moveTo>
                    <a:cubicBezTo>
                      <a:pt x="561" y="1"/>
                      <a:pt x="471" y="22"/>
                      <a:pt x="387" y="66"/>
                    </a:cubicBezTo>
                    <a:cubicBezTo>
                      <a:pt x="108" y="212"/>
                      <a:pt x="1" y="558"/>
                      <a:pt x="147" y="834"/>
                    </a:cubicBezTo>
                    <a:lnTo>
                      <a:pt x="3422" y="7087"/>
                    </a:lnTo>
                    <a:cubicBezTo>
                      <a:pt x="3525" y="7283"/>
                      <a:pt x="3725" y="7394"/>
                      <a:pt x="3928" y="7394"/>
                    </a:cubicBezTo>
                    <a:cubicBezTo>
                      <a:pt x="4018" y="7394"/>
                      <a:pt x="4106" y="7371"/>
                      <a:pt x="4190" y="7327"/>
                    </a:cubicBezTo>
                    <a:cubicBezTo>
                      <a:pt x="4471" y="7181"/>
                      <a:pt x="4577" y="6835"/>
                      <a:pt x="4430" y="6560"/>
                    </a:cubicBezTo>
                    <a:lnTo>
                      <a:pt x="1155" y="306"/>
                    </a:lnTo>
                    <a:cubicBezTo>
                      <a:pt x="1053" y="113"/>
                      <a:pt x="855" y="1"/>
                      <a:pt x="650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9"/>
              <p:cNvSpPr/>
              <p:nvPr/>
            </p:nvSpPr>
            <p:spPr>
              <a:xfrm>
                <a:off x="5292225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2382" y="0"/>
                    </a:moveTo>
                    <a:cubicBezTo>
                      <a:pt x="2207" y="0"/>
                      <a:pt x="2034" y="80"/>
                      <a:pt x="1922" y="231"/>
                    </a:cubicBezTo>
                    <a:lnTo>
                      <a:pt x="187" y="2578"/>
                    </a:lnTo>
                    <a:cubicBezTo>
                      <a:pt x="1" y="2832"/>
                      <a:pt x="54" y="3191"/>
                      <a:pt x="306" y="3377"/>
                    </a:cubicBezTo>
                    <a:cubicBezTo>
                      <a:pt x="409" y="3453"/>
                      <a:pt x="529" y="3489"/>
                      <a:pt x="644" y="3489"/>
                    </a:cubicBezTo>
                    <a:cubicBezTo>
                      <a:pt x="822" y="3489"/>
                      <a:pt x="990" y="3409"/>
                      <a:pt x="1105" y="3258"/>
                    </a:cubicBezTo>
                    <a:lnTo>
                      <a:pt x="2841" y="906"/>
                    </a:lnTo>
                    <a:cubicBezTo>
                      <a:pt x="3027" y="652"/>
                      <a:pt x="2974" y="298"/>
                      <a:pt x="2721" y="111"/>
                    </a:cubicBezTo>
                    <a:cubicBezTo>
                      <a:pt x="2619" y="36"/>
                      <a:pt x="2500" y="0"/>
                      <a:pt x="2382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9"/>
              <p:cNvSpPr/>
              <p:nvPr/>
            </p:nvSpPr>
            <p:spPr>
              <a:xfrm>
                <a:off x="5275800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3041" y="764"/>
                    </a:lnTo>
                    <a:cubicBezTo>
                      <a:pt x="3249" y="764"/>
                      <a:pt x="3418" y="590"/>
                      <a:pt x="3418" y="382"/>
                    </a:cubicBezTo>
                    <a:cubicBezTo>
                      <a:pt x="3418" y="173"/>
                      <a:pt x="3249" y="0"/>
                      <a:pt x="3041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9"/>
              <p:cNvSpPr/>
              <p:nvPr/>
            </p:nvSpPr>
            <p:spPr>
              <a:xfrm>
                <a:off x="5275800" y="960575"/>
                <a:ext cx="925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3325" y="760"/>
                    </a:lnTo>
                    <a:cubicBezTo>
                      <a:pt x="3534" y="760"/>
                      <a:pt x="3702" y="591"/>
                      <a:pt x="3702" y="378"/>
                    </a:cubicBezTo>
                    <a:cubicBezTo>
                      <a:pt x="3702" y="170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9"/>
              <p:cNvSpPr/>
              <p:nvPr/>
            </p:nvSpPr>
            <p:spPr>
              <a:xfrm>
                <a:off x="5275800" y="1054900"/>
                <a:ext cx="925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325" y="759"/>
                    </a:lnTo>
                    <a:cubicBezTo>
                      <a:pt x="3534" y="759"/>
                      <a:pt x="3702" y="591"/>
                      <a:pt x="3702" y="382"/>
                    </a:cubicBezTo>
                    <a:cubicBezTo>
                      <a:pt x="3702" y="173"/>
                      <a:pt x="3534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9"/>
              <p:cNvSpPr/>
              <p:nvPr/>
            </p:nvSpPr>
            <p:spPr>
              <a:xfrm>
                <a:off x="5508150" y="673675"/>
                <a:ext cx="11452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7394" extrusionOk="0">
                    <a:moveTo>
                      <a:pt x="3931" y="1"/>
                    </a:moveTo>
                    <a:cubicBezTo>
                      <a:pt x="3725" y="1"/>
                      <a:pt x="3525" y="113"/>
                      <a:pt x="3423" y="306"/>
                    </a:cubicBezTo>
                    <a:lnTo>
                      <a:pt x="147" y="6560"/>
                    </a:lnTo>
                    <a:cubicBezTo>
                      <a:pt x="0" y="6835"/>
                      <a:pt x="111" y="7181"/>
                      <a:pt x="387" y="7327"/>
                    </a:cubicBezTo>
                    <a:cubicBezTo>
                      <a:pt x="471" y="7371"/>
                      <a:pt x="564" y="7394"/>
                      <a:pt x="653" y="7394"/>
                    </a:cubicBezTo>
                    <a:cubicBezTo>
                      <a:pt x="857" y="7394"/>
                      <a:pt x="1057" y="7283"/>
                      <a:pt x="1159" y="7087"/>
                    </a:cubicBezTo>
                    <a:lnTo>
                      <a:pt x="4435" y="834"/>
                    </a:lnTo>
                    <a:cubicBezTo>
                      <a:pt x="4581" y="558"/>
                      <a:pt x="4474" y="212"/>
                      <a:pt x="4195" y="66"/>
                    </a:cubicBezTo>
                    <a:cubicBezTo>
                      <a:pt x="4111" y="22"/>
                      <a:pt x="4020" y="1"/>
                      <a:pt x="3931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9"/>
              <p:cNvSpPr/>
              <p:nvPr/>
            </p:nvSpPr>
            <p:spPr>
              <a:xfrm>
                <a:off x="5523800" y="1089975"/>
                <a:ext cx="7570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490" extrusionOk="0">
                    <a:moveTo>
                      <a:pt x="644" y="0"/>
                    </a:moveTo>
                    <a:cubicBezTo>
                      <a:pt x="527" y="0"/>
                      <a:pt x="409" y="36"/>
                      <a:pt x="307" y="111"/>
                    </a:cubicBezTo>
                    <a:cubicBezTo>
                      <a:pt x="54" y="298"/>
                      <a:pt x="1" y="652"/>
                      <a:pt x="187" y="906"/>
                    </a:cubicBezTo>
                    <a:lnTo>
                      <a:pt x="1922" y="3258"/>
                    </a:lnTo>
                    <a:cubicBezTo>
                      <a:pt x="2033" y="3409"/>
                      <a:pt x="2206" y="3489"/>
                      <a:pt x="2379" y="3489"/>
                    </a:cubicBezTo>
                    <a:cubicBezTo>
                      <a:pt x="2499" y="3489"/>
                      <a:pt x="2619" y="3453"/>
                      <a:pt x="2721" y="3377"/>
                    </a:cubicBezTo>
                    <a:cubicBezTo>
                      <a:pt x="2974" y="3191"/>
                      <a:pt x="3027" y="2832"/>
                      <a:pt x="2841" y="2578"/>
                    </a:cubicBezTo>
                    <a:lnTo>
                      <a:pt x="1101" y="231"/>
                    </a:lnTo>
                    <a:cubicBezTo>
                      <a:pt x="990" y="80"/>
                      <a:pt x="818" y="0"/>
                      <a:pt x="644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9"/>
              <p:cNvSpPr/>
              <p:nvPr/>
            </p:nvSpPr>
            <p:spPr>
              <a:xfrm>
                <a:off x="5530475" y="863175"/>
                <a:ext cx="854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764" extrusionOk="0">
                    <a:moveTo>
                      <a:pt x="377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0"/>
                      <a:pt x="168" y="764"/>
                      <a:pt x="377" y="764"/>
                    </a:cubicBezTo>
                    <a:lnTo>
                      <a:pt x="3036" y="764"/>
                    </a:lnTo>
                    <a:cubicBezTo>
                      <a:pt x="3244" y="764"/>
                      <a:pt x="3417" y="590"/>
                      <a:pt x="3417" y="382"/>
                    </a:cubicBezTo>
                    <a:cubicBezTo>
                      <a:pt x="3417" y="173"/>
                      <a:pt x="3244" y="0"/>
                      <a:pt x="3036" y="0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9"/>
              <p:cNvSpPr/>
              <p:nvPr/>
            </p:nvSpPr>
            <p:spPr>
              <a:xfrm>
                <a:off x="5523250" y="960575"/>
                <a:ext cx="9267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1" extrusionOk="0">
                    <a:moveTo>
                      <a:pt x="382" y="1"/>
                    </a:moveTo>
                    <a:cubicBezTo>
                      <a:pt x="173" y="1"/>
                      <a:pt x="0" y="170"/>
                      <a:pt x="0" y="378"/>
                    </a:cubicBezTo>
                    <a:cubicBezTo>
                      <a:pt x="0" y="591"/>
                      <a:pt x="173" y="760"/>
                      <a:pt x="382" y="760"/>
                    </a:cubicBezTo>
                    <a:lnTo>
                      <a:pt x="3325" y="760"/>
                    </a:lnTo>
                    <a:cubicBezTo>
                      <a:pt x="3533" y="760"/>
                      <a:pt x="3706" y="591"/>
                      <a:pt x="3706" y="378"/>
                    </a:cubicBezTo>
                    <a:cubicBezTo>
                      <a:pt x="3706" y="170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9"/>
              <p:cNvSpPr/>
              <p:nvPr/>
            </p:nvSpPr>
            <p:spPr>
              <a:xfrm>
                <a:off x="5523250" y="1054900"/>
                <a:ext cx="92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760" extrusionOk="0">
                    <a:moveTo>
                      <a:pt x="382" y="1"/>
                    </a:moveTo>
                    <a:cubicBezTo>
                      <a:pt x="173" y="1"/>
                      <a:pt x="0" y="173"/>
                      <a:pt x="0" y="382"/>
                    </a:cubicBezTo>
                    <a:cubicBezTo>
                      <a:pt x="0" y="591"/>
                      <a:pt x="173" y="759"/>
                      <a:pt x="382" y="759"/>
                    </a:cubicBezTo>
                    <a:lnTo>
                      <a:pt x="3325" y="759"/>
                    </a:lnTo>
                    <a:cubicBezTo>
                      <a:pt x="3533" y="759"/>
                      <a:pt x="3706" y="591"/>
                      <a:pt x="3706" y="382"/>
                    </a:cubicBezTo>
                    <a:cubicBezTo>
                      <a:pt x="3706" y="173"/>
                      <a:pt x="3533" y="1"/>
                      <a:pt x="3325" y="1"/>
                    </a:cubicBez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9"/>
              <p:cNvSpPr/>
              <p:nvPr/>
            </p:nvSpPr>
            <p:spPr>
              <a:xfrm>
                <a:off x="5336600" y="788825"/>
                <a:ext cx="218525" cy="335550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13422" extrusionOk="0">
                    <a:moveTo>
                      <a:pt x="0" y="0"/>
                    </a:moveTo>
                    <a:lnTo>
                      <a:pt x="0" y="13422"/>
                    </a:lnTo>
                    <a:lnTo>
                      <a:pt x="8740" y="13422"/>
                    </a:lnTo>
                    <a:lnTo>
                      <a:pt x="8740" y="0"/>
                    </a:lnTo>
                    <a:close/>
                  </a:path>
                </a:pathLst>
              </a:custGeom>
              <a:solidFill>
                <a:srgbClr val="C65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9"/>
              <p:cNvSpPr/>
              <p:nvPr/>
            </p:nvSpPr>
            <p:spPr>
              <a:xfrm>
                <a:off x="5358450" y="822350"/>
                <a:ext cx="174800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0741" extrusionOk="0">
                    <a:moveTo>
                      <a:pt x="1" y="0"/>
                    </a:moveTo>
                    <a:lnTo>
                      <a:pt x="1" y="10741"/>
                    </a:lnTo>
                    <a:lnTo>
                      <a:pt x="6992" y="10741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D07C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9"/>
              <p:cNvSpPr/>
              <p:nvPr/>
            </p:nvSpPr>
            <p:spPr>
              <a:xfrm>
                <a:off x="5343700" y="700350"/>
                <a:ext cx="847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073" extrusionOk="0">
                    <a:moveTo>
                      <a:pt x="1846" y="0"/>
                    </a:moveTo>
                    <a:cubicBezTo>
                      <a:pt x="1749" y="0"/>
                      <a:pt x="1650" y="8"/>
                      <a:pt x="1550" y="15"/>
                    </a:cubicBezTo>
                    <a:cubicBezTo>
                      <a:pt x="1430" y="28"/>
                      <a:pt x="1310" y="38"/>
                      <a:pt x="1191" y="73"/>
                    </a:cubicBezTo>
                    <a:cubicBezTo>
                      <a:pt x="1070" y="95"/>
                      <a:pt x="955" y="135"/>
                      <a:pt x="844" y="179"/>
                    </a:cubicBezTo>
                    <a:cubicBezTo>
                      <a:pt x="738" y="224"/>
                      <a:pt x="636" y="277"/>
                      <a:pt x="542" y="339"/>
                    </a:cubicBezTo>
                    <a:cubicBezTo>
                      <a:pt x="454" y="401"/>
                      <a:pt x="369" y="464"/>
                      <a:pt x="302" y="534"/>
                    </a:cubicBezTo>
                    <a:cubicBezTo>
                      <a:pt x="271" y="570"/>
                      <a:pt x="240" y="601"/>
                      <a:pt x="214" y="632"/>
                    </a:cubicBezTo>
                    <a:cubicBezTo>
                      <a:pt x="187" y="673"/>
                      <a:pt x="165" y="704"/>
                      <a:pt x="143" y="739"/>
                    </a:cubicBezTo>
                    <a:cubicBezTo>
                      <a:pt x="99" y="800"/>
                      <a:pt x="72" y="859"/>
                      <a:pt x="54" y="912"/>
                    </a:cubicBezTo>
                    <a:cubicBezTo>
                      <a:pt x="15" y="1013"/>
                      <a:pt x="1" y="1072"/>
                      <a:pt x="1" y="1072"/>
                    </a:cubicBezTo>
                    <a:cubicBezTo>
                      <a:pt x="1" y="1072"/>
                      <a:pt x="58" y="1036"/>
                      <a:pt x="143" y="983"/>
                    </a:cubicBezTo>
                    <a:cubicBezTo>
                      <a:pt x="179" y="952"/>
                      <a:pt x="236" y="925"/>
                      <a:pt x="294" y="894"/>
                    </a:cubicBezTo>
                    <a:cubicBezTo>
                      <a:pt x="325" y="880"/>
                      <a:pt x="356" y="863"/>
                      <a:pt x="387" y="845"/>
                    </a:cubicBezTo>
                    <a:cubicBezTo>
                      <a:pt x="423" y="832"/>
                      <a:pt x="458" y="819"/>
                      <a:pt x="494" y="806"/>
                    </a:cubicBezTo>
                    <a:cubicBezTo>
                      <a:pt x="564" y="770"/>
                      <a:pt x="644" y="753"/>
                      <a:pt x="728" y="726"/>
                    </a:cubicBezTo>
                    <a:cubicBezTo>
                      <a:pt x="814" y="699"/>
                      <a:pt x="902" y="681"/>
                      <a:pt x="995" y="659"/>
                    </a:cubicBezTo>
                    <a:cubicBezTo>
                      <a:pt x="1044" y="655"/>
                      <a:pt x="1093" y="646"/>
                      <a:pt x="1137" y="636"/>
                    </a:cubicBezTo>
                    <a:cubicBezTo>
                      <a:pt x="1191" y="628"/>
                      <a:pt x="1240" y="624"/>
                      <a:pt x="1288" y="614"/>
                    </a:cubicBezTo>
                    <a:cubicBezTo>
                      <a:pt x="1390" y="597"/>
                      <a:pt x="1496" y="593"/>
                      <a:pt x="1599" y="579"/>
                    </a:cubicBezTo>
                    <a:cubicBezTo>
                      <a:pt x="2025" y="544"/>
                      <a:pt x="2473" y="517"/>
                      <a:pt x="2815" y="460"/>
                    </a:cubicBezTo>
                    <a:cubicBezTo>
                      <a:pt x="2988" y="428"/>
                      <a:pt x="3135" y="397"/>
                      <a:pt x="3232" y="366"/>
                    </a:cubicBezTo>
                    <a:cubicBezTo>
                      <a:pt x="3334" y="335"/>
                      <a:pt x="3387" y="308"/>
                      <a:pt x="3387" y="308"/>
                    </a:cubicBezTo>
                    <a:cubicBezTo>
                      <a:pt x="3387" y="308"/>
                      <a:pt x="3334" y="286"/>
                      <a:pt x="3232" y="251"/>
                    </a:cubicBezTo>
                    <a:cubicBezTo>
                      <a:pt x="3135" y="220"/>
                      <a:pt x="2997" y="175"/>
                      <a:pt x="2828" y="130"/>
                    </a:cubicBezTo>
                    <a:cubicBezTo>
                      <a:pt x="2660" y="87"/>
                      <a:pt x="2459" y="46"/>
                      <a:pt x="2242" y="24"/>
                    </a:cubicBezTo>
                    <a:cubicBezTo>
                      <a:pt x="2136" y="15"/>
                      <a:pt x="2020" y="2"/>
                      <a:pt x="1905" y="2"/>
                    </a:cubicBezTo>
                    <a:cubicBezTo>
                      <a:pt x="1886" y="1"/>
                      <a:pt x="1866" y="0"/>
                      <a:pt x="1846" y="0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9"/>
              <p:cNvSpPr/>
              <p:nvPr/>
            </p:nvSpPr>
            <p:spPr>
              <a:xfrm>
                <a:off x="5246400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1900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0" y="1735"/>
                    </a:lnTo>
                    <a:lnTo>
                      <a:pt x="190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9"/>
              <p:cNvSpPr/>
              <p:nvPr/>
            </p:nvSpPr>
            <p:spPr>
              <a:xfrm>
                <a:off x="5597825" y="74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899" y="1899"/>
                    </a:lnTo>
                    <a:lnTo>
                      <a:pt x="1899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45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9"/>
              <p:cNvSpPr/>
              <p:nvPr/>
            </p:nvSpPr>
            <p:spPr>
              <a:xfrm>
                <a:off x="5275250" y="818100"/>
                <a:ext cx="13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12620" extrusionOk="0">
                    <a:moveTo>
                      <a:pt x="271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2349"/>
                    </a:lnTo>
                    <a:cubicBezTo>
                      <a:pt x="0" y="12500"/>
                      <a:pt x="121" y="12619"/>
                      <a:pt x="271" y="12619"/>
                    </a:cubicBezTo>
                    <a:cubicBezTo>
                      <a:pt x="418" y="12619"/>
                      <a:pt x="537" y="12500"/>
                      <a:pt x="537" y="12349"/>
                    </a:cubicBezTo>
                    <a:lnTo>
                      <a:pt x="537" y="10231"/>
                    </a:lnTo>
                    <a:lnTo>
                      <a:pt x="400" y="10231"/>
                    </a:lnTo>
                    <a:cubicBezTo>
                      <a:pt x="191" y="10231"/>
                      <a:pt x="23" y="10063"/>
                      <a:pt x="23" y="9854"/>
                    </a:cubicBezTo>
                    <a:cubicBezTo>
                      <a:pt x="23" y="9645"/>
                      <a:pt x="191" y="9473"/>
                      <a:pt x="400" y="9473"/>
                    </a:cubicBezTo>
                    <a:lnTo>
                      <a:pt x="537" y="9473"/>
                    </a:lnTo>
                    <a:lnTo>
                      <a:pt x="537" y="6459"/>
                    </a:lnTo>
                    <a:lnTo>
                      <a:pt x="400" y="6459"/>
                    </a:lnTo>
                    <a:cubicBezTo>
                      <a:pt x="191" y="6459"/>
                      <a:pt x="23" y="6290"/>
                      <a:pt x="23" y="6077"/>
                    </a:cubicBezTo>
                    <a:cubicBezTo>
                      <a:pt x="23" y="5869"/>
                      <a:pt x="191" y="5700"/>
                      <a:pt x="400" y="5700"/>
                    </a:cubicBezTo>
                    <a:lnTo>
                      <a:pt x="537" y="5700"/>
                    </a:lnTo>
                    <a:lnTo>
                      <a:pt x="537" y="2567"/>
                    </a:lnTo>
                    <a:lnTo>
                      <a:pt x="400" y="2567"/>
                    </a:lnTo>
                    <a:cubicBezTo>
                      <a:pt x="191" y="2567"/>
                      <a:pt x="23" y="2393"/>
                      <a:pt x="23" y="2185"/>
                    </a:cubicBezTo>
                    <a:cubicBezTo>
                      <a:pt x="23" y="1976"/>
                      <a:pt x="191" y="1803"/>
                      <a:pt x="400" y="1803"/>
                    </a:cubicBezTo>
                    <a:lnTo>
                      <a:pt x="537" y="1803"/>
                    </a:lnTo>
                    <a:lnTo>
                      <a:pt x="537" y="267"/>
                    </a:lnTo>
                    <a:cubicBezTo>
                      <a:pt x="537" y="121"/>
                      <a:pt x="418" y="1"/>
                      <a:pt x="271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9"/>
              <p:cNvSpPr/>
              <p:nvPr/>
            </p:nvSpPr>
            <p:spPr>
              <a:xfrm>
                <a:off x="5275800" y="863175"/>
                <a:ext cx="12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4" extrusionOk="0">
                    <a:moveTo>
                      <a:pt x="378" y="0"/>
                    </a:moveTo>
                    <a:cubicBezTo>
                      <a:pt x="169" y="0"/>
                      <a:pt x="1" y="173"/>
                      <a:pt x="1" y="382"/>
                    </a:cubicBezTo>
                    <a:cubicBezTo>
                      <a:pt x="1" y="590"/>
                      <a:pt x="169" y="764"/>
                      <a:pt x="378" y="764"/>
                    </a:cubicBezTo>
                    <a:lnTo>
                      <a:pt x="515" y="764"/>
                    </a:lnTo>
                    <a:lnTo>
                      <a:pt x="515" y="0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9"/>
              <p:cNvSpPr/>
              <p:nvPr/>
            </p:nvSpPr>
            <p:spPr>
              <a:xfrm>
                <a:off x="5275800" y="960575"/>
                <a:ext cx="1290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1" extrusionOk="0">
                    <a:moveTo>
                      <a:pt x="378" y="1"/>
                    </a:moveTo>
                    <a:cubicBezTo>
                      <a:pt x="169" y="1"/>
                      <a:pt x="1" y="170"/>
                      <a:pt x="1" y="378"/>
                    </a:cubicBezTo>
                    <a:cubicBezTo>
                      <a:pt x="1" y="591"/>
                      <a:pt x="169" y="760"/>
                      <a:pt x="378" y="760"/>
                    </a:cubicBezTo>
                    <a:lnTo>
                      <a:pt x="515" y="760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9"/>
              <p:cNvSpPr/>
              <p:nvPr/>
            </p:nvSpPr>
            <p:spPr>
              <a:xfrm>
                <a:off x="5275800" y="1054900"/>
                <a:ext cx="12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760" extrusionOk="0">
                    <a:moveTo>
                      <a:pt x="378" y="1"/>
                    </a:moveTo>
                    <a:cubicBezTo>
                      <a:pt x="169" y="1"/>
                      <a:pt x="1" y="173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515" y="759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9"/>
              <p:cNvSpPr/>
              <p:nvPr/>
            </p:nvSpPr>
            <p:spPr>
              <a:xfrm>
                <a:off x="5602900" y="818100"/>
                <a:ext cx="134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2620" extrusionOk="0">
                    <a:moveTo>
                      <a:pt x="272" y="1"/>
                    </a:moveTo>
                    <a:cubicBezTo>
                      <a:pt x="121" y="1"/>
                      <a:pt x="0" y="121"/>
                      <a:pt x="0" y="267"/>
                    </a:cubicBezTo>
                    <a:lnTo>
                      <a:pt x="0" y="1803"/>
                    </a:lnTo>
                    <a:lnTo>
                      <a:pt x="139" y="1803"/>
                    </a:lnTo>
                    <a:cubicBezTo>
                      <a:pt x="347" y="1803"/>
                      <a:pt x="520" y="1976"/>
                      <a:pt x="520" y="2185"/>
                    </a:cubicBezTo>
                    <a:cubicBezTo>
                      <a:pt x="520" y="2393"/>
                      <a:pt x="347" y="2567"/>
                      <a:pt x="139" y="2567"/>
                    </a:cubicBezTo>
                    <a:lnTo>
                      <a:pt x="0" y="2567"/>
                    </a:lnTo>
                    <a:lnTo>
                      <a:pt x="0" y="5700"/>
                    </a:lnTo>
                    <a:lnTo>
                      <a:pt x="139" y="5700"/>
                    </a:lnTo>
                    <a:cubicBezTo>
                      <a:pt x="347" y="5700"/>
                      <a:pt x="520" y="5869"/>
                      <a:pt x="520" y="6077"/>
                    </a:cubicBezTo>
                    <a:cubicBezTo>
                      <a:pt x="520" y="6290"/>
                      <a:pt x="347" y="6459"/>
                      <a:pt x="139" y="6459"/>
                    </a:cubicBezTo>
                    <a:lnTo>
                      <a:pt x="0" y="6459"/>
                    </a:lnTo>
                    <a:lnTo>
                      <a:pt x="0" y="9473"/>
                    </a:lnTo>
                    <a:lnTo>
                      <a:pt x="139" y="9473"/>
                    </a:lnTo>
                    <a:cubicBezTo>
                      <a:pt x="347" y="9473"/>
                      <a:pt x="520" y="9645"/>
                      <a:pt x="520" y="9854"/>
                    </a:cubicBezTo>
                    <a:cubicBezTo>
                      <a:pt x="520" y="10063"/>
                      <a:pt x="347" y="10231"/>
                      <a:pt x="139" y="10231"/>
                    </a:cubicBezTo>
                    <a:lnTo>
                      <a:pt x="0" y="10231"/>
                    </a:lnTo>
                    <a:lnTo>
                      <a:pt x="0" y="12349"/>
                    </a:lnTo>
                    <a:cubicBezTo>
                      <a:pt x="0" y="12500"/>
                      <a:pt x="121" y="12619"/>
                      <a:pt x="272" y="12619"/>
                    </a:cubicBezTo>
                    <a:cubicBezTo>
                      <a:pt x="418" y="12619"/>
                      <a:pt x="538" y="12500"/>
                      <a:pt x="538" y="12349"/>
                    </a:cubicBezTo>
                    <a:lnTo>
                      <a:pt x="538" y="267"/>
                    </a:lnTo>
                    <a:cubicBezTo>
                      <a:pt x="538" y="121"/>
                      <a:pt x="418" y="1"/>
                      <a:pt x="272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9"/>
              <p:cNvSpPr/>
              <p:nvPr/>
            </p:nvSpPr>
            <p:spPr>
              <a:xfrm>
                <a:off x="5602900" y="863175"/>
                <a:ext cx="130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4" extrusionOk="0">
                    <a:moveTo>
                      <a:pt x="0" y="0"/>
                    </a:moveTo>
                    <a:lnTo>
                      <a:pt x="0" y="764"/>
                    </a:lnTo>
                    <a:lnTo>
                      <a:pt x="139" y="764"/>
                    </a:lnTo>
                    <a:cubicBezTo>
                      <a:pt x="347" y="764"/>
                      <a:pt x="520" y="590"/>
                      <a:pt x="520" y="382"/>
                    </a:cubicBezTo>
                    <a:cubicBezTo>
                      <a:pt x="520" y="173"/>
                      <a:pt x="347" y="0"/>
                      <a:pt x="139" y="0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9"/>
              <p:cNvSpPr/>
              <p:nvPr/>
            </p:nvSpPr>
            <p:spPr>
              <a:xfrm>
                <a:off x="5602900" y="960575"/>
                <a:ext cx="130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1" extrusionOk="0">
                    <a:moveTo>
                      <a:pt x="0" y="1"/>
                    </a:moveTo>
                    <a:lnTo>
                      <a:pt x="0" y="760"/>
                    </a:lnTo>
                    <a:lnTo>
                      <a:pt x="139" y="760"/>
                    </a:lnTo>
                    <a:cubicBezTo>
                      <a:pt x="347" y="760"/>
                      <a:pt x="520" y="591"/>
                      <a:pt x="520" y="378"/>
                    </a:cubicBezTo>
                    <a:cubicBezTo>
                      <a:pt x="520" y="170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9"/>
              <p:cNvSpPr/>
              <p:nvPr/>
            </p:nvSpPr>
            <p:spPr>
              <a:xfrm>
                <a:off x="5602900" y="1054900"/>
                <a:ext cx="13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760" extrusionOk="0">
                    <a:moveTo>
                      <a:pt x="0" y="1"/>
                    </a:moveTo>
                    <a:lnTo>
                      <a:pt x="0" y="759"/>
                    </a:lnTo>
                    <a:lnTo>
                      <a:pt x="139" y="759"/>
                    </a:lnTo>
                    <a:cubicBezTo>
                      <a:pt x="347" y="759"/>
                      <a:pt x="520" y="591"/>
                      <a:pt x="520" y="382"/>
                    </a:cubicBezTo>
                    <a:cubicBezTo>
                      <a:pt x="520" y="173"/>
                      <a:pt x="347" y="1"/>
                      <a:pt x="139" y="1"/>
                    </a:cubicBezTo>
                    <a:close/>
                  </a:path>
                </a:pathLst>
              </a:custGeom>
              <a:solidFill>
                <a:srgbClr val="AA4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9"/>
              <p:cNvSpPr/>
              <p:nvPr/>
            </p:nvSpPr>
            <p:spPr>
              <a:xfrm>
                <a:off x="5277700" y="510750"/>
                <a:ext cx="7135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240" extrusionOk="0">
                    <a:moveTo>
                      <a:pt x="2177" y="0"/>
                    </a:moveTo>
                    <a:cubicBezTo>
                      <a:pt x="1816" y="0"/>
                      <a:pt x="1354" y="349"/>
                      <a:pt x="1061" y="534"/>
                    </a:cubicBezTo>
                    <a:cubicBezTo>
                      <a:pt x="506" y="875"/>
                      <a:pt x="0" y="1376"/>
                      <a:pt x="498" y="1967"/>
                    </a:cubicBezTo>
                    <a:cubicBezTo>
                      <a:pt x="660" y="2161"/>
                      <a:pt x="835" y="2240"/>
                      <a:pt x="1011" y="2240"/>
                    </a:cubicBezTo>
                    <a:cubicBezTo>
                      <a:pt x="1486" y="2240"/>
                      <a:pt x="1975" y="1674"/>
                      <a:pt x="2272" y="1292"/>
                    </a:cubicBezTo>
                    <a:cubicBezTo>
                      <a:pt x="2561" y="919"/>
                      <a:pt x="2854" y="569"/>
                      <a:pt x="2508" y="151"/>
                    </a:cubicBezTo>
                    <a:cubicBezTo>
                      <a:pt x="2418" y="43"/>
                      <a:pt x="2304" y="0"/>
                      <a:pt x="2177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9"/>
              <p:cNvSpPr/>
              <p:nvPr/>
            </p:nvSpPr>
            <p:spPr>
              <a:xfrm>
                <a:off x="5289775" y="523375"/>
                <a:ext cx="393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231" extrusionOk="0">
                    <a:moveTo>
                      <a:pt x="1200" y="0"/>
                    </a:moveTo>
                    <a:cubicBezTo>
                      <a:pt x="1001" y="0"/>
                      <a:pt x="747" y="191"/>
                      <a:pt x="582" y="290"/>
                    </a:cubicBezTo>
                    <a:cubicBezTo>
                      <a:pt x="281" y="482"/>
                      <a:pt x="1" y="756"/>
                      <a:pt x="276" y="1080"/>
                    </a:cubicBezTo>
                    <a:cubicBezTo>
                      <a:pt x="365" y="1187"/>
                      <a:pt x="461" y="1230"/>
                      <a:pt x="558" y="1230"/>
                    </a:cubicBezTo>
                    <a:cubicBezTo>
                      <a:pt x="819" y="1230"/>
                      <a:pt x="1088" y="919"/>
                      <a:pt x="1252" y="712"/>
                    </a:cubicBezTo>
                    <a:cubicBezTo>
                      <a:pt x="1412" y="503"/>
                      <a:pt x="1572" y="312"/>
                      <a:pt x="1381" y="82"/>
                    </a:cubicBezTo>
                    <a:cubicBezTo>
                      <a:pt x="1332" y="23"/>
                      <a:pt x="1269" y="0"/>
                      <a:pt x="1200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9"/>
              <p:cNvSpPr/>
              <p:nvPr/>
            </p:nvSpPr>
            <p:spPr>
              <a:xfrm>
                <a:off x="5542550" y="510750"/>
                <a:ext cx="713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2240" extrusionOk="0">
                    <a:moveTo>
                      <a:pt x="681" y="0"/>
                    </a:moveTo>
                    <a:cubicBezTo>
                      <a:pt x="555" y="0"/>
                      <a:pt x="441" y="43"/>
                      <a:pt x="351" y="151"/>
                    </a:cubicBezTo>
                    <a:cubicBezTo>
                      <a:pt x="1" y="569"/>
                      <a:pt x="294" y="919"/>
                      <a:pt x="587" y="1292"/>
                    </a:cubicBezTo>
                    <a:cubicBezTo>
                      <a:pt x="881" y="1674"/>
                      <a:pt x="1371" y="2240"/>
                      <a:pt x="1847" y="2240"/>
                    </a:cubicBezTo>
                    <a:cubicBezTo>
                      <a:pt x="2024" y="2240"/>
                      <a:pt x="2199" y="2161"/>
                      <a:pt x="2361" y="1967"/>
                    </a:cubicBezTo>
                    <a:cubicBezTo>
                      <a:pt x="2854" y="1376"/>
                      <a:pt x="2353" y="875"/>
                      <a:pt x="1798" y="534"/>
                    </a:cubicBezTo>
                    <a:cubicBezTo>
                      <a:pt x="1502" y="349"/>
                      <a:pt x="1041" y="0"/>
                      <a:pt x="681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9"/>
              <p:cNvSpPr/>
              <p:nvPr/>
            </p:nvSpPr>
            <p:spPr>
              <a:xfrm>
                <a:off x="5562625" y="523375"/>
                <a:ext cx="39200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231" extrusionOk="0">
                    <a:moveTo>
                      <a:pt x="373" y="0"/>
                    </a:moveTo>
                    <a:cubicBezTo>
                      <a:pt x="303" y="0"/>
                      <a:pt x="241" y="23"/>
                      <a:pt x="192" y="82"/>
                    </a:cubicBezTo>
                    <a:cubicBezTo>
                      <a:pt x="1" y="312"/>
                      <a:pt x="161" y="503"/>
                      <a:pt x="320" y="712"/>
                    </a:cubicBezTo>
                    <a:cubicBezTo>
                      <a:pt x="482" y="919"/>
                      <a:pt x="752" y="1230"/>
                      <a:pt x="1015" y="1230"/>
                    </a:cubicBezTo>
                    <a:cubicBezTo>
                      <a:pt x="1112" y="1230"/>
                      <a:pt x="1208" y="1187"/>
                      <a:pt x="1297" y="1080"/>
                    </a:cubicBezTo>
                    <a:cubicBezTo>
                      <a:pt x="1568" y="756"/>
                      <a:pt x="1292" y="482"/>
                      <a:pt x="986" y="290"/>
                    </a:cubicBezTo>
                    <a:cubicBezTo>
                      <a:pt x="825" y="191"/>
                      <a:pt x="571" y="0"/>
                      <a:pt x="37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9"/>
              <p:cNvSpPr/>
              <p:nvPr/>
            </p:nvSpPr>
            <p:spPr>
              <a:xfrm>
                <a:off x="6162925" y="2271700"/>
                <a:ext cx="28875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2019" extrusionOk="0">
                    <a:moveTo>
                      <a:pt x="577" y="0"/>
                    </a:moveTo>
                    <a:cubicBezTo>
                      <a:pt x="258" y="0"/>
                      <a:pt x="1" y="257"/>
                      <a:pt x="1" y="572"/>
                    </a:cubicBezTo>
                    <a:lnTo>
                      <a:pt x="1" y="1442"/>
                    </a:lnTo>
                    <a:cubicBezTo>
                      <a:pt x="1" y="1762"/>
                      <a:pt x="258" y="2019"/>
                      <a:pt x="577" y="2019"/>
                    </a:cubicBezTo>
                    <a:cubicBezTo>
                      <a:pt x="897" y="2019"/>
                      <a:pt x="1154" y="1762"/>
                      <a:pt x="1154" y="1442"/>
                    </a:cubicBezTo>
                    <a:lnTo>
                      <a:pt x="1154" y="572"/>
                    </a:lnTo>
                    <a:cubicBezTo>
                      <a:pt x="1154" y="257"/>
                      <a:pt x="897" y="0"/>
                      <a:pt x="5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9"/>
              <p:cNvSpPr/>
              <p:nvPr/>
            </p:nvSpPr>
            <p:spPr>
              <a:xfrm>
                <a:off x="5936900" y="2271700"/>
                <a:ext cx="287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019" extrusionOk="0">
                    <a:moveTo>
                      <a:pt x="573" y="0"/>
                    </a:moveTo>
                    <a:cubicBezTo>
                      <a:pt x="258" y="0"/>
                      <a:pt x="0" y="257"/>
                      <a:pt x="0" y="572"/>
                    </a:cubicBezTo>
                    <a:lnTo>
                      <a:pt x="0" y="1442"/>
                    </a:lnTo>
                    <a:cubicBezTo>
                      <a:pt x="0" y="1762"/>
                      <a:pt x="258" y="2019"/>
                      <a:pt x="573" y="2019"/>
                    </a:cubicBezTo>
                    <a:cubicBezTo>
                      <a:pt x="893" y="2019"/>
                      <a:pt x="1150" y="1762"/>
                      <a:pt x="1150" y="1442"/>
                    </a:cubicBezTo>
                    <a:lnTo>
                      <a:pt x="1150" y="572"/>
                    </a:lnTo>
                    <a:cubicBezTo>
                      <a:pt x="1150" y="257"/>
                      <a:pt x="893" y="0"/>
                      <a:pt x="5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9"/>
              <p:cNvSpPr/>
              <p:nvPr/>
            </p:nvSpPr>
            <p:spPr>
              <a:xfrm>
                <a:off x="6229625" y="2039675"/>
                <a:ext cx="39725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86" extrusionOk="0">
                    <a:moveTo>
                      <a:pt x="795" y="0"/>
                    </a:moveTo>
                    <a:cubicBezTo>
                      <a:pt x="355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5" y="5885"/>
                      <a:pt x="795" y="5885"/>
                    </a:cubicBezTo>
                    <a:cubicBezTo>
                      <a:pt x="1234" y="5885"/>
                      <a:pt x="1588" y="5531"/>
                      <a:pt x="1588" y="5091"/>
                    </a:cubicBezTo>
                    <a:lnTo>
                      <a:pt x="1588" y="795"/>
                    </a:lnTo>
                    <a:cubicBezTo>
                      <a:pt x="1588" y="355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9"/>
              <p:cNvSpPr/>
              <p:nvPr/>
            </p:nvSpPr>
            <p:spPr>
              <a:xfrm>
                <a:off x="6229625" y="1654975"/>
                <a:ext cx="39725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5890" extrusionOk="0">
                    <a:moveTo>
                      <a:pt x="795" y="0"/>
                    </a:moveTo>
                    <a:cubicBezTo>
                      <a:pt x="355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5" y="5890"/>
                      <a:pt x="795" y="5890"/>
                    </a:cubicBezTo>
                    <a:cubicBezTo>
                      <a:pt x="1234" y="5890"/>
                      <a:pt x="1588" y="5535"/>
                      <a:pt x="1588" y="5091"/>
                    </a:cubicBezTo>
                    <a:lnTo>
                      <a:pt x="1588" y="799"/>
                    </a:lnTo>
                    <a:cubicBezTo>
                      <a:pt x="1588" y="360"/>
                      <a:pt x="1234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9"/>
              <p:cNvSpPr/>
              <p:nvPr/>
            </p:nvSpPr>
            <p:spPr>
              <a:xfrm>
                <a:off x="5859225" y="2039675"/>
                <a:ext cx="3985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86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5"/>
                    </a:cubicBezTo>
                    <a:lnTo>
                      <a:pt x="0" y="5091"/>
                    </a:lnTo>
                    <a:cubicBezTo>
                      <a:pt x="0" y="5531"/>
                      <a:pt x="356" y="5885"/>
                      <a:pt x="795" y="5885"/>
                    </a:cubicBezTo>
                    <a:cubicBezTo>
                      <a:pt x="1235" y="5885"/>
                      <a:pt x="1594" y="5531"/>
                      <a:pt x="1594" y="5091"/>
                    </a:cubicBezTo>
                    <a:lnTo>
                      <a:pt x="1594" y="795"/>
                    </a:lnTo>
                    <a:cubicBezTo>
                      <a:pt x="1594" y="355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9"/>
              <p:cNvSpPr/>
              <p:nvPr/>
            </p:nvSpPr>
            <p:spPr>
              <a:xfrm>
                <a:off x="5859225" y="1654975"/>
                <a:ext cx="39850" cy="1472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890" extrusionOk="0">
                    <a:moveTo>
                      <a:pt x="795" y="0"/>
                    </a:moveTo>
                    <a:cubicBezTo>
                      <a:pt x="356" y="0"/>
                      <a:pt x="0" y="360"/>
                      <a:pt x="0" y="799"/>
                    </a:cubicBezTo>
                    <a:lnTo>
                      <a:pt x="0" y="5091"/>
                    </a:lnTo>
                    <a:cubicBezTo>
                      <a:pt x="0" y="5535"/>
                      <a:pt x="356" y="5890"/>
                      <a:pt x="795" y="5890"/>
                    </a:cubicBezTo>
                    <a:cubicBezTo>
                      <a:pt x="1235" y="5890"/>
                      <a:pt x="1594" y="5535"/>
                      <a:pt x="1594" y="5091"/>
                    </a:cubicBezTo>
                    <a:lnTo>
                      <a:pt x="1594" y="799"/>
                    </a:lnTo>
                    <a:cubicBezTo>
                      <a:pt x="1594" y="360"/>
                      <a:pt x="1235" y="0"/>
                      <a:pt x="7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9"/>
              <p:cNvSpPr/>
              <p:nvPr/>
            </p:nvSpPr>
            <p:spPr>
              <a:xfrm>
                <a:off x="5872000" y="1481875"/>
                <a:ext cx="384600" cy="823450"/>
              </a:xfrm>
              <a:custGeom>
                <a:avLst/>
                <a:gdLst/>
                <a:ahLst/>
                <a:cxnLst/>
                <a:rect l="l" t="t" r="r" b="b"/>
                <a:pathLst>
                  <a:path w="15384" h="32938" extrusionOk="0">
                    <a:moveTo>
                      <a:pt x="3551" y="0"/>
                    </a:moveTo>
                    <a:cubicBezTo>
                      <a:pt x="1589" y="0"/>
                      <a:pt x="0" y="1448"/>
                      <a:pt x="0" y="3232"/>
                    </a:cubicBezTo>
                    <a:lnTo>
                      <a:pt x="0" y="29707"/>
                    </a:lnTo>
                    <a:cubicBezTo>
                      <a:pt x="0" y="31491"/>
                      <a:pt x="1589" y="32937"/>
                      <a:pt x="3551" y="32937"/>
                    </a:cubicBezTo>
                    <a:lnTo>
                      <a:pt x="11837" y="32937"/>
                    </a:lnTo>
                    <a:cubicBezTo>
                      <a:pt x="13795" y="32937"/>
                      <a:pt x="15383" y="31491"/>
                      <a:pt x="15383" y="29707"/>
                    </a:cubicBezTo>
                    <a:lnTo>
                      <a:pt x="15383" y="3232"/>
                    </a:lnTo>
                    <a:cubicBezTo>
                      <a:pt x="15383" y="1448"/>
                      <a:pt x="13795" y="0"/>
                      <a:pt x="11837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9"/>
              <p:cNvSpPr/>
              <p:nvPr/>
            </p:nvSpPr>
            <p:spPr>
              <a:xfrm>
                <a:off x="5936325" y="1492750"/>
                <a:ext cx="255925" cy="106975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4279" extrusionOk="0">
                    <a:moveTo>
                      <a:pt x="2367" y="1"/>
                    </a:moveTo>
                    <a:cubicBezTo>
                      <a:pt x="1062" y="1"/>
                      <a:pt x="1" y="1039"/>
                      <a:pt x="1" y="2326"/>
                    </a:cubicBezTo>
                    <a:lnTo>
                      <a:pt x="1" y="3764"/>
                    </a:lnTo>
                    <a:cubicBezTo>
                      <a:pt x="19" y="3782"/>
                      <a:pt x="32" y="3804"/>
                      <a:pt x="41" y="3830"/>
                    </a:cubicBezTo>
                    <a:lnTo>
                      <a:pt x="272" y="4279"/>
                    </a:lnTo>
                    <a:cubicBezTo>
                      <a:pt x="578" y="4146"/>
                      <a:pt x="924" y="4070"/>
                      <a:pt x="1293" y="4070"/>
                    </a:cubicBezTo>
                    <a:lnTo>
                      <a:pt x="2461" y="4070"/>
                    </a:lnTo>
                    <a:lnTo>
                      <a:pt x="2461" y="1833"/>
                    </a:lnTo>
                    <a:cubicBezTo>
                      <a:pt x="2461" y="1513"/>
                      <a:pt x="2686" y="1257"/>
                      <a:pt x="2966" y="1257"/>
                    </a:cubicBezTo>
                    <a:cubicBezTo>
                      <a:pt x="3241" y="1257"/>
                      <a:pt x="3467" y="1513"/>
                      <a:pt x="3467" y="1833"/>
                    </a:cubicBezTo>
                    <a:lnTo>
                      <a:pt x="3467" y="4070"/>
                    </a:lnTo>
                    <a:lnTo>
                      <a:pt x="6769" y="4070"/>
                    </a:lnTo>
                    <a:lnTo>
                      <a:pt x="6769" y="1833"/>
                    </a:lnTo>
                    <a:cubicBezTo>
                      <a:pt x="6769" y="1513"/>
                      <a:pt x="6996" y="1257"/>
                      <a:pt x="7275" y="1257"/>
                    </a:cubicBezTo>
                    <a:cubicBezTo>
                      <a:pt x="7555" y="1257"/>
                      <a:pt x="7777" y="1513"/>
                      <a:pt x="7777" y="1833"/>
                    </a:cubicBezTo>
                    <a:lnTo>
                      <a:pt x="7777" y="4070"/>
                    </a:lnTo>
                    <a:lnTo>
                      <a:pt x="8944" y="4070"/>
                    </a:lnTo>
                    <a:cubicBezTo>
                      <a:pt x="9313" y="4070"/>
                      <a:pt x="9663" y="4146"/>
                      <a:pt x="9970" y="4279"/>
                    </a:cubicBezTo>
                    <a:lnTo>
                      <a:pt x="10196" y="3830"/>
                    </a:lnTo>
                    <a:cubicBezTo>
                      <a:pt x="10210" y="3804"/>
                      <a:pt x="10223" y="3782"/>
                      <a:pt x="10237" y="3764"/>
                    </a:cubicBezTo>
                    <a:lnTo>
                      <a:pt x="10237" y="2326"/>
                    </a:lnTo>
                    <a:cubicBezTo>
                      <a:pt x="10237" y="1039"/>
                      <a:pt x="9180" y="1"/>
                      <a:pt x="7875" y="1"/>
                    </a:cubicBez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9"/>
              <p:cNvSpPr/>
              <p:nvPr/>
            </p:nvSpPr>
            <p:spPr>
              <a:xfrm>
                <a:off x="5997825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6" y="1"/>
                      <a:pt x="1" y="257"/>
                      <a:pt x="1" y="577"/>
                    </a:cubicBezTo>
                    <a:lnTo>
                      <a:pt x="1" y="22903"/>
                    </a:lnTo>
                    <a:cubicBezTo>
                      <a:pt x="1" y="23222"/>
                      <a:pt x="226" y="23479"/>
                      <a:pt x="506" y="23479"/>
                    </a:cubicBezTo>
                    <a:cubicBezTo>
                      <a:pt x="781" y="23479"/>
                      <a:pt x="1007" y="23222"/>
                      <a:pt x="1007" y="22903"/>
                    </a:cubicBezTo>
                    <a:lnTo>
                      <a:pt x="1007" y="577"/>
                    </a:lnTo>
                    <a:cubicBezTo>
                      <a:pt x="1007" y="257"/>
                      <a:pt x="781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9"/>
              <p:cNvSpPr/>
              <p:nvPr/>
            </p:nvSpPr>
            <p:spPr>
              <a:xfrm>
                <a:off x="6105550" y="1524150"/>
                <a:ext cx="252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23479" extrusionOk="0">
                    <a:moveTo>
                      <a:pt x="506" y="1"/>
                    </a:moveTo>
                    <a:cubicBezTo>
                      <a:pt x="227" y="1"/>
                      <a:pt x="0" y="257"/>
                      <a:pt x="0" y="577"/>
                    </a:cubicBezTo>
                    <a:lnTo>
                      <a:pt x="0" y="22903"/>
                    </a:lnTo>
                    <a:cubicBezTo>
                      <a:pt x="0" y="23222"/>
                      <a:pt x="227" y="23479"/>
                      <a:pt x="506" y="23479"/>
                    </a:cubicBezTo>
                    <a:cubicBezTo>
                      <a:pt x="786" y="23479"/>
                      <a:pt x="1008" y="23222"/>
                      <a:pt x="1008" y="22903"/>
                    </a:cubicBezTo>
                    <a:lnTo>
                      <a:pt x="1008" y="577"/>
                    </a:lnTo>
                    <a:cubicBezTo>
                      <a:pt x="1008" y="257"/>
                      <a:pt x="786" y="1"/>
                      <a:pt x="50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9"/>
              <p:cNvSpPr/>
              <p:nvPr/>
            </p:nvSpPr>
            <p:spPr>
              <a:xfrm>
                <a:off x="5912925" y="1594475"/>
                <a:ext cx="302850" cy="667125"/>
              </a:xfrm>
              <a:custGeom>
                <a:avLst/>
                <a:gdLst/>
                <a:ahLst/>
                <a:cxnLst/>
                <a:rect l="l" t="t" r="r" b="b"/>
                <a:pathLst>
                  <a:path w="12114" h="26685" extrusionOk="0">
                    <a:moveTo>
                      <a:pt x="2229" y="1"/>
                    </a:moveTo>
                    <a:cubicBezTo>
                      <a:pt x="1000" y="1"/>
                      <a:pt x="1" y="849"/>
                      <a:pt x="1" y="1901"/>
                    </a:cubicBezTo>
                    <a:lnTo>
                      <a:pt x="1" y="24785"/>
                    </a:lnTo>
                    <a:cubicBezTo>
                      <a:pt x="1" y="25832"/>
                      <a:pt x="1000" y="26684"/>
                      <a:pt x="2229" y="26684"/>
                    </a:cubicBezTo>
                    <a:lnTo>
                      <a:pt x="9880" y="26684"/>
                    </a:lnTo>
                    <a:cubicBezTo>
                      <a:pt x="11114" y="26684"/>
                      <a:pt x="12113" y="25832"/>
                      <a:pt x="12113" y="24785"/>
                    </a:cubicBezTo>
                    <a:lnTo>
                      <a:pt x="12113" y="1901"/>
                    </a:lnTo>
                    <a:cubicBezTo>
                      <a:pt x="12113" y="849"/>
                      <a:pt x="11114" y="1"/>
                      <a:pt x="98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9"/>
              <p:cNvSpPr/>
              <p:nvPr/>
            </p:nvSpPr>
            <p:spPr>
              <a:xfrm>
                <a:off x="5970175" y="1604375"/>
                <a:ext cx="973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617" extrusionOk="0">
                    <a:moveTo>
                      <a:pt x="1623" y="1"/>
                    </a:moveTo>
                    <a:cubicBezTo>
                      <a:pt x="1472" y="1"/>
                      <a:pt x="1321" y="8"/>
                      <a:pt x="1173" y="27"/>
                    </a:cubicBezTo>
                    <a:cubicBezTo>
                      <a:pt x="1053" y="36"/>
                      <a:pt x="933" y="63"/>
                      <a:pt x="822" y="84"/>
                    </a:cubicBezTo>
                    <a:cubicBezTo>
                      <a:pt x="711" y="107"/>
                      <a:pt x="609" y="156"/>
                      <a:pt x="511" y="187"/>
                    </a:cubicBezTo>
                    <a:cubicBezTo>
                      <a:pt x="418" y="231"/>
                      <a:pt x="334" y="276"/>
                      <a:pt x="267" y="324"/>
                    </a:cubicBezTo>
                    <a:cubicBezTo>
                      <a:pt x="201" y="373"/>
                      <a:pt x="143" y="418"/>
                      <a:pt x="103" y="467"/>
                    </a:cubicBezTo>
                    <a:cubicBezTo>
                      <a:pt x="27" y="564"/>
                      <a:pt x="1" y="617"/>
                      <a:pt x="1" y="617"/>
                    </a:cubicBezTo>
                    <a:cubicBezTo>
                      <a:pt x="1" y="617"/>
                      <a:pt x="68" y="596"/>
                      <a:pt x="165" y="559"/>
                    </a:cubicBezTo>
                    <a:cubicBezTo>
                      <a:pt x="214" y="547"/>
                      <a:pt x="285" y="542"/>
                      <a:pt x="351" y="524"/>
                    </a:cubicBezTo>
                    <a:cubicBezTo>
                      <a:pt x="423" y="516"/>
                      <a:pt x="503" y="516"/>
                      <a:pt x="587" y="506"/>
                    </a:cubicBezTo>
                    <a:cubicBezTo>
                      <a:pt x="634" y="508"/>
                      <a:pt x="679" y="508"/>
                      <a:pt x="726" y="508"/>
                    </a:cubicBezTo>
                    <a:cubicBezTo>
                      <a:pt x="772" y="508"/>
                      <a:pt x="820" y="508"/>
                      <a:pt x="871" y="510"/>
                    </a:cubicBezTo>
                    <a:cubicBezTo>
                      <a:pt x="973" y="516"/>
                      <a:pt x="1080" y="520"/>
                      <a:pt x="1191" y="528"/>
                    </a:cubicBezTo>
                    <a:cubicBezTo>
                      <a:pt x="1412" y="547"/>
                      <a:pt x="1652" y="564"/>
                      <a:pt x="1892" y="577"/>
                    </a:cubicBezTo>
                    <a:cubicBezTo>
                      <a:pt x="2136" y="596"/>
                      <a:pt x="2379" y="604"/>
                      <a:pt x="2615" y="604"/>
                    </a:cubicBezTo>
                    <a:cubicBezTo>
                      <a:pt x="2850" y="604"/>
                      <a:pt x="3072" y="590"/>
                      <a:pt x="3264" y="569"/>
                    </a:cubicBezTo>
                    <a:cubicBezTo>
                      <a:pt x="3454" y="542"/>
                      <a:pt x="3618" y="502"/>
                      <a:pt x="3729" y="467"/>
                    </a:cubicBezTo>
                    <a:cubicBezTo>
                      <a:pt x="3831" y="426"/>
                      <a:pt x="3893" y="395"/>
                      <a:pt x="3893" y="395"/>
                    </a:cubicBezTo>
                    <a:cubicBezTo>
                      <a:pt x="3893" y="395"/>
                      <a:pt x="3827" y="377"/>
                      <a:pt x="3716" y="356"/>
                    </a:cubicBezTo>
                    <a:cubicBezTo>
                      <a:pt x="3663" y="342"/>
                      <a:pt x="3600" y="320"/>
                      <a:pt x="3530" y="303"/>
                    </a:cubicBezTo>
                    <a:cubicBezTo>
                      <a:pt x="3454" y="285"/>
                      <a:pt x="3370" y="258"/>
                      <a:pt x="3281" y="240"/>
                    </a:cubicBezTo>
                    <a:cubicBezTo>
                      <a:pt x="2922" y="147"/>
                      <a:pt x="2438" y="45"/>
                      <a:pt x="1927" y="10"/>
                    </a:cubicBezTo>
                    <a:cubicBezTo>
                      <a:pt x="1825" y="4"/>
                      <a:pt x="1724" y="1"/>
                      <a:pt x="1623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9"/>
              <p:cNvSpPr/>
              <p:nvPr/>
            </p:nvSpPr>
            <p:spPr>
              <a:xfrm>
                <a:off x="59054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712" y="1"/>
                    </a:moveTo>
                    <a:cubicBezTo>
                      <a:pt x="624" y="1"/>
                      <a:pt x="534" y="18"/>
                      <a:pt x="449" y="54"/>
                    </a:cubicBezTo>
                    <a:cubicBezTo>
                      <a:pt x="133" y="187"/>
                      <a:pt x="0" y="525"/>
                      <a:pt x="142" y="813"/>
                    </a:cubicBezTo>
                    <a:lnTo>
                      <a:pt x="2317" y="5083"/>
                    </a:lnTo>
                    <a:cubicBezTo>
                      <a:pt x="2424" y="5292"/>
                      <a:pt x="2649" y="5415"/>
                      <a:pt x="2885" y="5415"/>
                    </a:cubicBezTo>
                    <a:cubicBezTo>
                      <a:pt x="2973" y="5415"/>
                      <a:pt x="3063" y="5398"/>
                      <a:pt x="3147" y="5362"/>
                    </a:cubicBezTo>
                    <a:cubicBezTo>
                      <a:pt x="3462" y="5229"/>
                      <a:pt x="3600" y="4892"/>
                      <a:pt x="3453" y="4608"/>
                    </a:cubicBezTo>
                    <a:lnTo>
                      <a:pt x="1278" y="333"/>
                    </a:lnTo>
                    <a:cubicBezTo>
                      <a:pt x="1175" y="124"/>
                      <a:pt x="949" y="1"/>
                      <a:pt x="7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9"/>
              <p:cNvSpPr/>
              <p:nvPr/>
            </p:nvSpPr>
            <p:spPr>
              <a:xfrm>
                <a:off x="589397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3342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9"/>
              <p:cNvSpPr/>
              <p:nvPr/>
            </p:nvSpPr>
            <p:spPr>
              <a:xfrm>
                <a:off x="5913950" y="2167850"/>
                <a:ext cx="880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4319" extrusionOk="0">
                    <a:moveTo>
                      <a:pt x="2805" y="0"/>
                    </a:moveTo>
                    <a:cubicBezTo>
                      <a:pt x="2592" y="0"/>
                      <a:pt x="2385" y="98"/>
                      <a:pt x="2268" y="275"/>
                    </a:cubicBezTo>
                    <a:lnTo>
                      <a:pt x="177" y="3456"/>
                    </a:lnTo>
                    <a:cubicBezTo>
                      <a:pt x="0" y="3728"/>
                      <a:pt x="97" y="4079"/>
                      <a:pt x="394" y="4238"/>
                    </a:cubicBezTo>
                    <a:cubicBezTo>
                      <a:pt x="497" y="4296"/>
                      <a:pt x="607" y="4318"/>
                      <a:pt x="714" y="4318"/>
                    </a:cubicBezTo>
                    <a:cubicBezTo>
                      <a:pt x="927" y="4318"/>
                      <a:pt x="1136" y="4220"/>
                      <a:pt x="1256" y="4042"/>
                    </a:cubicBezTo>
                    <a:lnTo>
                      <a:pt x="3342" y="861"/>
                    </a:lnTo>
                    <a:cubicBezTo>
                      <a:pt x="3520" y="590"/>
                      <a:pt x="3422" y="240"/>
                      <a:pt x="3124" y="80"/>
                    </a:cubicBezTo>
                    <a:cubicBezTo>
                      <a:pt x="3024" y="26"/>
                      <a:pt x="2914" y="0"/>
                      <a:pt x="2805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9"/>
              <p:cNvSpPr/>
              <p:nvPr/>
            </p:nvSpPr>
            <p:spPr>
              <a:xfrm>
                <a:off x="5893975" y="1862675"/>
                <a:ext cx="1096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765" extrusionOk="0">
                    <a:moveTo>
                      <a:pt x="417" y="1"/>
                    </a:moveTo>
                    <a:cubicBezTo>
                      <a:pt x="187" y="1"/>
                      <a:pt x="0" y="174"/>
                      <a:pt x="0" y="383"/>
                    </a:cubicBezTo>
                    <a:cubicBezTo>
                      <a:pt x="0" y="591"/>
                      <a:pt x="187" y="764"/>
                      <a:pt x="417" y="764"/>
                    </a:cubicBezTo>
                    <a:lnTo>
                      <a:pt x="3968" y="764"/>
                    </a:lnTo>
                    <a:cubicBezTo>
                      <a:pt x="4198" y="764"/>
                      <a:pt x="4385" y="591"/>
                      <a:pt x="4385" y="383"/>
                    </a:cubicBezTo>
                    <a:cubicBezTo>
                      <a:pt x="4385" y="174"/>
                      <a:pt x="4198" y="1"/>
                      <a:pt x="396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9"/>
              <p:cNvSpPr/>
              <p:nvPr/>
            </p:nvSpPr>
            <p:spPr>
              <a:xfrm>
                <a:off x="5888750" y="1952125"/>
                <a:ext cx="1358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764" extrusionOk="0">
                    <a:moveTo>
                      <a:pt x="417" y="1"/>
                    </a:moveTo>
                    <a:cubicBezTo>
                      <a:pt x="187" y="1"/>
                      <a:pt x="0" y="173"/>
                      <a:pt x="0" y="382"/>
                    </a:cubicBezTo>
                    <a:cubicBezTo>
                      <a:pt x="0" y="591"/>
                      <a:pt x="187" y="763"/>
                      <a:pt x="417" y="763"/>
                    </a:cubicBezTo>
                    <a:lnTo>
                      <a:pt x="5011" y="763"/>
                    </a:lnTo>
                    <a:cubicBezTo>
                      <a:pt x="5247" y="763"/>
                      <a:pt x="5433" y="591"/>
                      <a:pt x="5433" y="382"/>
                    </a:cubicBezTo>
                    <a:cubicBezTo>
                      <a:pt x="5433" y="173"/>
                      <a:pt x="5247" y="1"/>
                      <a:pt x="5011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9"/>
              <p:cNvSpPr/>
              <p:nvPr/>
            </p:nvSpPr>
            <p:spPr>
              <a:xfrm>
                <a:off x="5888750" y="2042000"/>
                <a:ext cx="1214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0" extrusionOk="0">
                    <a:moveTo>
                      <a:pt x="417" y="1"/>
                    </a:moveTo>
                    <a:cubicBezTo>
                      <a:pt x="187" y="1"/>
                      <a:pt x="0" y="169"/>
                      <a:pt x="0" y="382"/>
                    </a:cubicBezTo>
                    <a:cubicBezTo>
                      <a:pt x="0" y="591"/>
                      <a:pt x="187" y="759"/>
                      <a:pt x="417" y="759"/>
                    </a:cubicBezTo>
                    <a:lnTo>
                      <a:pt x="4438" y="759"/>
                    </a:lnTo>
                    <a:cubicBezTo>
                      <a:pt x="4669" y="759"/>
                      <a:pt x="4856" y="591"/>
                      <a:pt x="4856" y="382"/>
                    </a:cubicBezTo>
                    <a:cubicBezTo>
                      <a:pt x="4856" y="169"/>
                      <a:pt x="4669" y="1"/>
                      <a:pt x="4438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9"/>
              <p:cNvSpPr/>
              <p:nvPr/>
            </p:nvSpPr>
            <p:spPr>
              <a:xfrm>
                <a:off x="5888750" y="2138100"/>
                <a:ext cx="1214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764" extrusionOk="0">
                    <a:moveTo>
                      <a:pt x="417" y="0"/>
                    </a:moveTo>
                    <a:cubicBezTo>
                      <a:pt x="187" y="0"/>
                      <a:pt x="0" y="173"/>
                      <a:pt x="0" y="381"/>
                    </a:cubicBezTo>
                    <a:cubicBezTo>
                      <a:pt x="0" y="590"/>
                      <a:pt x="187" y="764"/>
                      <a:pt x="417" y="764"/>
                    </a:cubicBezTo>
                    <a:lnTo>
                      <a:pt x="4438" y="764"/>
                    </a:lnTo>
                    <a:cubicBezTo>
                      <a:pt x="4669" y="764"/>
                      <a:pt x="4856" y="590"/>
                      <a:pt x="4856" y="381"/>
                    </a:cubicBezTo>
                    <a:cubicBezTo>
                      <a:pt x="4856" y="173"/>
                      <a:pt x="4669" y="0"/>
                      <a:pt x="4438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9"/>
              <p:cNvSpPr/>
              <p:nvPr/>
            </p:nvSpPr>
            <p:spPr>
              <a:xfrm>
                <a:off x="6133300" y="1580175"/>
                <a:ext cx="90000" cy="135400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416" extrusionOk="0">
                    <a:moveTo>
                      <a:pt x="2886" y="1"/>
                    </a:moveTo>
                    <a:cubicBezTo>
                      <a:pt x="2651" y="1"/>
                      <a:pt x="2424" y="124"/>
                      <a:pt x="2317" y="333"/>
                    </a:cubicBezTo>
                    <a:lnTo>
                      <a:pt x="142" y="4608"/>
                    </a:lnTo>
                    <a:cubicBezTo>
                      <a:pt x="0" y="4892"/>
                      <a:pt x="133" y="5229"/>
                      <a:pt x="449" y="5362"/>
                    </a:cubicBezTo>
                    <a:cubicBezTo>
                      <a:pt x="533" y="5398"/>
                      <a:pt x="621" y="5415"/>
                      <a:pt x="711" y="5415"/>
                    </a:cubicBezTo>
                    <a:cubicBezTo>
                      <a:pt x="950" y="5415"/>
                      <a:pt x="1176" y="5292"/>
                      <a:pt x="1283" y="5083"/>
                    </a:cubicBezTo>
                    <a:lnTo>
                      <a:pt x="3454" y="813"/>
                    </a:lnTo>
                    <a:cubicBezTo>
                      <a:pt x="3600" y="525"/>
                      <a:pt x="3462" y="187"/>
                      <a:pt x="3147" y="54"/>
                    </a:cubicBezTo>
                    <a:cubicBezTo>
                      <a:pt x="3063" y="18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9"/>
              <p:cNvSpPr/>
              <p:nvPr/>
            </p:nvSpPr>
            <p:spPr>
              <a:xfrm>
                <a:off x="6140625" y="1761825"/>
                <a:ext cx="940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60" extrusionOk="0">
                    <a:moveTo>
                      <a:pt x="418" y="1"/>
                    </a:moveTo>
                    <a:cubicBezTo>
                      <a:pt x="191" y="1"/>
                      <a:pt x="0" y="169"/>
                      <a:pt x="0" y="382"/>
                    </a:cubicBezTo>
                    <a:cubicBezTo>
                      <a:pt x="0" y="591"/>
                      <a:pt x="191" y="759"/>
                      <a:pt x="418" y="759"/>
                    </a:cubicBezTo>
                    <a:lnTo>
                      <a:pt x="3343" y="759"/>
                    </a:lnTo>
                    <a:cubicBezTo>
                      <a:pt x="3573" y="759"/>
                      <a:pt x="3759" y="591"/>
                      <a:pt x="3759" y="382"/>
                    </a:cubicBezTo>
                    <a:cubicBezTo>
                      <a:pt x="3759" y="169"/>
                      <a:pt x="3573" y="1"/>
                      <a:pt x="3343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9"/>
              <p:cNvSpPr/>
              <p:nvPr/>
            </p:nvSpPr>
            <p:spPr>
              <a:xfrm>
                <a:off x="6126750" y="2167850"/>
                <a:ext cx="87900" cy="10797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4319" extrusionOk="0">
                    <a:moveTo>
                      <a:pt x="712" y="0"/>
                    </a:moveTo>
                    <a:cubicBezTo>
                      <a:pt x="602" y="0"/>
                      <a:pt x="492" y="26"/>
                      <a:pt x="391" y="80"/>
                    </a:cubicBezTo>
                    <a:cubicBezTo>
                      <a:pt x="98" y="240"/>
                      <a:pt x="0" y="590"/>
                      <a:pt x="174" y="861"/>
                    </a:cubicBezTo>
                    <a:lnTo>
                      <a:pt x="2264" y="4042"/>
                    </a:lnTo>
                    <a:cubicBezTo>
                      <a:pt x="2380" y="4220"/>
                      <a:pt x="2588" y="4318"/>
                      <a:pt x="2801" y="4318"/>
                    </a:cubicBezTo>
                    <a:cubicBezTo>
                      <a:pt x="2912" y="4318"/>
                      <a:pt x="3023" y="4296"/>
                      <a:pt x="3126" y="4238"/>
                    </a:cubicBezTo>
                    <a:cubicBezTo>
                      <a:pt x="3423" y="4079"/>
                      <a:pt x="3515" y="3728"/>
                      <a:pt x="3339" y="3456"/>
                    </a:cubicBezTo>
                    <a:lnTo>
                      <a:pt x="1252" y="275"/>
                    </a:lnTo>
                    <a:cubicBezTo>
                      <a:pt x="1135" y="98"/>
                      <a:pt x="926" y="0"/>
                      <a:pt x="712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9"/>
              <p:cNvSpPr/>
              <p:nvPr/>
            </p:nvSpPr>
            <p:spPr>
              <a:xfrm>
                <a:off x="6124975" y="1862675"/>
                <a:ext cx="1096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765" extrusionOk="0">
                    <a:moveTo>
                      <a:pt x="417" y="1"/>
                    </a:moveTo>
                    <a:cubicBezTo>
                      <a:pt x="187" y="1"/>
                      <a:pt x="1" y="174"/>
                      <a:pt x="1" y="383"/>
                    </a:cubicBezTo>
                    <a:cubicBezTo>
                      <a:pt x="1" y="591"/>
                      <a:pt x="187" y="764"/>
                      <a:pt x="417" y="764"/>
                    </a:cubicBezTo>
                    <a:lnTo>
                      <a:pt x="3969" y="764"/>
                    </a:lnTo>
                    <a:cubicBezTo>
                      <a:pt x="4199" y="764"/>
                      <a:pt x="4385" y="591"/>
                      <a:pt x="4385" y="383"/>
                    </a:cubicBezTo>
                    <a:cubicBezTo>
                      <a:pt x="4385" y="174"/>
                      <a:pt x="4199" y="1"/>
                      <a:pt x="396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9"/>
              <p:cNvSpPr/>
              <p:nvPr/>
            </p:nvSpPr>
            <p:spPr>
              <a:xfrm>
                <a:off x="6104100" y="1952125"/>
                <a:ext cx="13575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764" extrusionOk="0">
                    <a:moveTo>
                      <a:pt x="418" y="1"/>
                    </a:moveTo>
                    <a:cubicBezTo>
                      <a:pt x="187" y="1"/>
                      <a:pt x="1" y="173"/>
                      <a:pt x="1" y="382"/>
                    </a:cubicBezTo>
                    <a:cubicBezTo>
                      <a:pt x="1" y="591"/>
                      <a:pt x="187" y="763"/>
                      <a:pt x="418" y="763"/>
                    </a:cubicBezTo>
                    <a:lnTo>
                      <a:pt x="5012" y="763"/>
                    </a:lnTo>
                    <a:cubicBezTo>
                      <a:pt x="5243" y="763"/>
                      <a:pt x="5429" y="591"/>
                      <a:pt x="5429" y="382"/>
                    </a:cubicBezTo>
                    <a:cubicBezTo>
                      <a:pt x="5429" y="173"/>
                      <a:pt x="5243" y="1"/>
                      <a:pt x="5012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9"/>
              <p:cNvSpPr/>
              <p:nvPr/>
            </p:nvSpPr>
            <p:spPr>
              <a:xfrm>
                <a:off x="6118425" y="2042000"/>
                <a:ext cx="1214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0" extrusionOk="0">
                    <a:moveTo>
                      <a:pt x="417" y="1"/>
                    </a:moveTo>
                    <a:cubicBezTo>
                      <a:pt x="192" y="1"/>
                      <a:pt x="1" y="169"/>
                      <a:pt x="1" y="382"/>
                    </a:cubicBezTo>
                    <a:cubicBezTo>
                      <a:pt x="1" y="591"/>
                      <a:pt x="192" y="759"/>
                      <a:pt x="417" y="759"/>
                    </a:cubicBezTo>
                    <a:lnTo>
                      <a:pt x="4439" y="759"/>
                    </a:lnTo>
                    <a:cubicBezTo>
                      <a:pt x="4670" y="759"/>
                      <a:pt x="4856" y="591"/>
                      <a:pt x="4856" y="382"/>
                    </a:cubicBezTo>
                    <a:cubicBezTo>
                      <a:pt x="4856" y="169"/>
                      <a:pt x="4670" y="1"/>
                      <a:pt x="4439" y="1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9"/>
              <p:cNvSpPr/>
              <p:nvPr/>
            </p:nvSpPr>
            <p:spPr>
              <a:xfrm>
                <a:off x="6118425" y="2138100"/>
                <a:ext cx="1214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764" extrusionOk="0">
                    <a:moveTo>
                      <a:pt x="417" y="0"/>
                    </a:moveTo>
                    <a:cubicBezTo>
                      <a:pt x="192" y="0"/>
                      <a:pt x="1" y="173"/>
                      <a:pt x="1" y="381"/>
                    </a:cubicBezTo>
                    <a:cubicBezTo>
                      <a:pt x="1" y="590"/>
                      <a:pt x="192" y="764"/>
                      <a:pt x="417" y="764"/>
                    </a:cubicBezTo>
                    <a:lnTo>
                      <a:pt x="4439" y="764"/>
                    </a:lnTo>
                    <a:cubicBezTo>
                      <a:pt x="4670" y="764"/>
                      <a:pt x="4856" y="590"/>
                      <a:pt x="4856" y="381"/>
                    </a:cubicBezTo>
                    <a:cubicBezTo>
                      <a:pt x="4856" y="173"/>
                      <a:pt x="4670" y="0"/>
                      <a:pt x="4439" y="0"/>
                    </a:cubicBez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9"/>
              <p:cNvSpPr/>
              <p:nvPr/>
            </p:nvSpPr>
            <p:spPr>
              <a:xfrm>
                <a:off x="5950975" y="1665725"/>
                <a:ext cx="226725" cy="553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22157" extrusionOk="0">
                    <a:moveTo>
                      <a:pt x="1" y="0"/>
                    </a:moveTo>
                    <a:lnTo>
                      <a:pt x="1" y="22157"/>
                    </a:lnTo>
                    <a:lnTo>
                      <a:pt x="9069" y="22157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rgbClr val="DAB4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9"/>
              <p:cNvSpPr/>
              <p:nvPr/>
            </p:nvSpPr>
            <p:spPr>
              <a:xfrm>
                <a:off x="5970300" y="1686250"/>
                <a:ext cx="188000" cy="51290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20516" extrusionOk="0">
                    <a:moveTo>
                      <a:pt x="0" y="1"/>
                    </a:moveTo>
                    <a:lnTo>
                      <a:pt x="0" y="20515"/>
                    </a:lnTo>
                    <a:lnTo>
                      <a:pt x="7519" y="20515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rgbClr val="E6CB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9"/>
              <p:cNvSpPr/>
              <p:nvPr/>
            </p:nvSpPr>
            <p:spPr>
              <a:xfrm>
                <a:off x="5850550" y="1624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1"/>
                    </a:moveTo>
                    <a:lnTo>
                      <a:pt x="1" y="1385"/>
                    </a:lnTo>
                    <a:lnTo>
                      <a:pt x="1" y="1900"/>
                    </a:lnTo>
                    <a:lnTo>
                      <a:pt x="1901" y="1740"/>
                    </a:lnTo>
                    <a:lnTo>
                      <a:pt x="1901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6230500" y="1624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1"/>
                    </a:moveTo>
                    <a:lnTo>
                      <a:pt x="0" y="1740"/>
                    </a:lnTo>
                    <a:lnTo>
                      <a:pt x="1900" y="1900"/>
                    </a:lnTo>
                    <a:lnTo>
                      <a:pt x="1900" y="13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C94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5887850" y="1682250"/>
                <a:ext cx="11025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1336" extrusionOk="0">
                    <a:moveTo>
                      <a:pt x="223" y="1"/>
                    </a:moveTo>
                    <a:cubicBezTo>
                      <a:pt x="98" y="1"/>
                      <a:pt x="0" y="99"/>
                      <a:pt x="0" y="218"/>
                    </a:cubicBezTo>
                    <a:lnTo>
                      <a:pt x="0" y="21119"/>
                    </a:lnTo>
                    <a:cubicBezTo>
                      <a:pt x="0" y="21239"/>
                      <a:pt x="98" y="21336"/>
                      <a:pt x="223" y="21336"/>
                    </a:cubicBezTo>
                    <a:cubicBezTo>
                      <a:pt x="342" y="21336"/>
                      <a:pt x="440" y="21239"/>
                      <a:pt x="440" y="21119"/>
                    </a:cubicBezTo>
                    <a:lnTo>
                      <a:pt x="440" y="18998"/>
                    </a:lnTo>
                    <a:cubicBezTo>
                      <a:pt x="219" y="18988"/>
                      <a:pt x="36" y="18820"/>
                      <a:pt x="36" y="18615"/>
                    </a:cubicBezTo>
                    <a:cubicBezTo>
                      <a:pt x="36" y="18412"/>
                      <a:pt x="219" y="18243"/>
                      <a:pt x="440" y="18238"/>
                    </a:cubicBezTo>
                    <a:lnTo>
                      <a:pt x="440" y="15149"/>
                    </a:lnTo>
                    <a:cubicBezTo>
                      <a:pt x="219" y="15141"/>
                      <a:pt x="36" y="14977"/>
                      <a:pt x="36" y="14772"/>
                    </a:cubicBezTo>
                    <a:cubicBezTo>
                      <a:pt x="36" y="14563"/>
                      <a:pt x="219" y="14399"/>
                      <a:pt x="440" y="14391"/>
                    </a:cubicBezTo>
                    <a:lnTo>
                      <a:pt x="440" y="11558"/>
                    </a:lnTo>
                    <a:cubicBezTo>
                      <a:pt x="219" y="11550"/>
                      <a:pt x="36" y="11382"/>
                      <a:pt x="36" y="11177"/>
                    </a:cubicBezTo>
                    <a:cubicBezTo>
                      <a:pt x="36" y="10973"/>
                      <a:pt x="219" y="10804"/>
                      <a:pt x="440" y="10796"/>
                    </a:cubicBezTo>
                    <a:lnTo>
                      <a:pt x="440" y="7920"/>
                    </a:lnTo>
                    <a:cubicBezTo>
                      <a:pt x="325" y="7853"/>
                      <a:pt x="245" y="7733"/>
                      <a:pt x="245" y="7600"/>
                    </a:cubicBezTo>
                    <a:cubicBezTo>
                      <a:pt x="245" y="7467"/>
                      <a:pt x="325" y="7347"/>
                      <a:pt x="440" y="7280"/>
                    </a:cubicBezTo>
                    <a:lnTo>
                      <a:pt x="440" y="3885"/>
                    </a:lnTo>
                    <a:cubicBezTo>
                      <a:pt x="325" y="3819"/>
                      <a:pt x="245" y="3698"/>
                      <a:pt x="245" y="3565"/>
                    </a:cubicBezTo>
                    <a:cubicBezTo>
                      <a:pt x="245" y="3428"/>
                      <a:pt x="325" y="3313"/>
                      <a:pt x="440" y="3241"/>
                    </a:cubicBezTo>
                    <a:lnTo>
                      <a:pt x="440" y="218"/>
                    </a:lnTo>
                    <a:cubicBezTo>
                      <a:pt x="440" y="99"/>
                      <a:pt x="342" y="1"/>
                      <a:pt x="223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589397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195" y="0"/>
                    </a:moveTo>
                    <a:cubicBezTo>
                      <a:pt x="80" y="72"/>
                      <a:pt x="0" y="187"/>
                      <a:pt x="0" y="324"/>
                    </a:cubicBezTo>
                    <a:cubicBezTo>
                      <a:pt x="0" y="457"/>
                      <a:pt x="80" y="578"/>
                      <a:pt x="195" y="644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589397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195" y="0"/>
                    </a:moveTo>
                    <a:cubicBezTo>
                      <a:pt x="80" y="67"/>
                      <a:pt x="0" y="187"/>
                      <a:pt x="0" y="320"/>
                    </a:cubicBezTo>
                    <a:cubicBezTo>
                      <a:pt x="0" y="453"/>
                      <a:pt x="80" y="573"/>
                      <a:pt x="195" y="640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5888750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404" y="1"/>
                    </a:moveTo>
                    <a:cubicBezTo>
                      <a:pt x="183" y="9"/>
                      <a:pt x="0" y="178"/>
                      <a:pt x="0" y="382"/>
                    </a:cubicBezTo>
                    <a:cubicBezTo>
                      <a:pt x="0" y="587"/>
                      <a:pt x="183" y="755"/>
                      <a:pt x="404" y="763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5888750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1"/>
                    </a:moveTo>
                    <a:cubicBezTo>
                      <a:pt x="183" y="9"/>
                      <a:pt x="0" y="173"/>
                      <a:pt x="0" y="382"/>
                    </a:cubicBezTo>
                    <a:cubicBezTo>
                      <a:pt x="0" y="587"/>
                      <a:pt x="183" y="751"/>
                      <a:pt x="404" y="759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5888750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404" y="0"/>
                    </a:moveTo>
                    <a:cubicBezTo>
                      <a:pt x="183" y="5"/>
                      <a:pt x="0" y="174"/>
                      <a:pt x="0" y="377"/>
                    </a:cubicBezTo>
                    <a:cubicBezTo>
                      <a:pt x="0" y="582"/>
                      <a:pt x="183" y="750"/>
                      <a:pt x="404" y="760"/>
                    </a:cubicBez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6229725" y="1682250"/>
                <a:ext cx="110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1336" extrusionOk="0">
                    <a:moveTo>
                      <a:pt x="222" y="1"/>
                    </a:moveTo>
                    <a:cubicBezTo>
                      <a:pt x="103" y="1"/>
                      <a:pt x="0" y="99"/>
                      <a:pt x="0" y="218"/>
                    </a:cubicBezTo>
                    <a:lnTo>
                      <a:pt x="0" y="3241"/>
                    </a:lnTo>
                    <a:cubicBezTo>
                      <a:pt x="120" y="3313"/>
                      <a:pt x="195" y="3428"/>
                      <a:pt x="195" y="3565"/>
                    </a:cubicBezTo>
                    <a:cubicBezTo>
                      <a:pt x="195" y="3698"/>
                      <a:pt x="120" y="3819"/>
                      <a:pt x="0" y="3885"/>
                    </a:cubicBezTo>
                    <a:lnTo>
                      <a:pt x="0" y="7280"/>
                    </a:lnTo>
                    <a:cubicBezTo>
                      <a:pt x="120" y="7347"/>
                      <a:pt x="195" y="7467"/>
                      <a:pt x="195" y="7600"/>
                    </a:cubicBezTo>
                    <a:cubicBezTo>
                      <a:pt x="195" y="7733"/>
                      <a:pt x="120" y="7853"/>
                      <a:pt x="0" y="7920"/>
                    </a:cubicBezTo>
                    <a:lnTo>
                      <a:pt x="0" y="10796"/>
                    </a:lnTo>
                    <a:cubicBezTo>
                      <a:pt x="226" y="10804"/>
                      <a:pt x="404" y="10973"/>
                      <a:pt x="404" y="11177"/>
                    </a:cubicBezTo>
                    <a:cubicBezTo>
                      <a:pt x="404" y="11382"/>
                      <a:pt x="226" y="11550"/>
                      <a:pt x="0" y="11558"/>
                    </a:cubicBezTo>
                    <a:lnTo>
                      <a:pt x="0" y="14391"/>
                    </a:lnTo>
                    <a:cubicBezTo>
                      <a:pt x="226" y="14395"/>
                      <a:pt x="404" y="14563"/>
                      <a:pt x="404" y="14772"/>
                    </a:cubicBezTo>
                    <a:cubicBezTo>
                      <a:pt x="404" y="14977"/>
                      <a:pt x="226" y="15145"/>
                      <a:pt x="0" y="15149"/>
                    </a:cubicBezTo>
                    <a:lnTo>
                      <a:pt x="0" y="18238"/>
                    </a:lnTo>
                    <a:cubicBezTo>
                      <a:pt x="226" y="18243"/>
                      <a:pt x="404" y="18412"/>
                      <a:pt x="404" y="18615"/>
                    </a:cubicBezTo>
                    <a:cubicBezTo>
                      <a:pt x="404" y="18820"/>
                      <a:pt x="226" y="18988"/>
                      <a:pt x="0" y="18998"/>
                    </a:cubicBezTo>
                    <a:lnTo>
                      <a:pt x="0" y="21119"/>
                    </a:lnTo>
                    <a:cubicBezTo>
                      <a:pt x="0" y="21239"/>
                      <a:pt x="103" y="21336"/>
                      <a:pt x="222" y="21336"/>
                    </a:cubicBezTo>
                    <a:cubicBezTo>
                      <a:pt x="342" y="21336"/>
                      <a:pt x="439" y="21239"/>
                      <a:pt x="439" y="21119"/>
                    </a:cubicBezTo>
                    <a:lnTo>
                      <a:pt x="439" y="218"/>
                    </a:lnTo>
                    <a:cubicBezTo>
                      <a:pt x="439" y="99"/>
                      <a:pt x="342" y="1"/>
                      <a:pt x="222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6229725" y="1763275"/>
                <a:ext cx="49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4" extrusionOk="0">
                    <a:moveTo>
                      <a:pt x="0" y="0"/>
                    </a:moveTo>
                    <a:lnTo>
                      <a:pt x="0" y="644"/>
                    </a:lnTo>
                    <a:cubicBezTo>
                      <a:pt x="120" y="578"/>
                      <a:pt x="195" y="457"/>
                      <a:pt x="195" y="324"/>
                    </a:cubicBezTo>
                    <a:cubicBezTo>
                      <a:pt x="195" y="187"/>
                      <a:pt x="120" y="72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6229725" y="1864250"/>
                <a:ext cx="49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40" extrusionOk="0">
                    <a:moveTo>
                      <a:pt x="0" y="0"/>
                    </a:moveTo>
                    <a:lnTo>
                      <a:pt x="0" y="640"/>
                    </a:lnTo>
                    <a:cubicBezTo>
                      <a:pt x="120" y="573"/>
                      <a:pt x="195" y="453"/>
                      <a:pt x="195" y="320"/>
                    </a:cubicBezTo>
                    <a:cubicBezTo>
                      <a:pt x="195" y="187"/>
                      <a:pt x="120" y="67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6229725" y="1952125"/>
                <a:ext cx="10125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4" extrusionOk="0">
                    <a:moveTo>
                      <a:pt x="0" y="1"/>
                    </a:moveTo>
                    <a:lnTo>
                      <a:pt x="0" y="763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8"/>
                      <a:pt x="226" y="9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6229725" y="20420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1"/>
                    </a:moveTo>
                    <a:lnTo>
                      <a:pt x="0" y="759"/>
                    </a:lnTo>
                    <a:cubicBezTo>
                      <a:pt x="226" y="755"/>
                      <a:pt x="404" y="587"/>
                      <a:pt x="404" y="382"/>
                    </a:cubicBezTo>
                    <a:cubicBezTo>
                      <a:pt x="404" y="173"/>
                      <a:pt x="226" y="5"/>
                      <a:pt x="0" y="1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6229725" y="2138200"/>
                <a:ext cx="101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760" extrusionOk="0">
                    <a:moveTo>
                      <a:pt x="0" y="0"/>
                    </a:moveTo>
                    <a:lnTo>
                      <a:pt x="0" y="760"/>
                    </a:lnTo>
                    <a:cubicBezTo>
                      <a:pt x="226" y="750"/>
                      <a:pt x="404" y="582"/>
                      <a:pt x="404" y="377"/>
                    </a:cubicBezTo>
                    <a:cubicBezTo>
                      <a:pt x="404" y="174"/>
                      <a:pt x="226" y="5"/>
                      <a:pt x="0" y="0"/>
                    </a:cubicBezTo>
                    <a:close/>
                  </a:path>
                </a:pathLst>
              </a:custGeom>
              <a:solidFill>
                <a:srgbClr val="BFA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5875850" y="1481950"/>
                <a:ext cx="7140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237" extrusionOk="0">
                    <a:moveTo>
                      <a:pt x="2172" y="0"/>
                    </a:moveTo>
                    <a:cubicBezTo>
                      <a:pt x="1812" y="0"/>
                      <a:pt x="1353" y="346"/>
                      <a:pt x="1058" y="530"/>
                    </a:cubicBezTo>
                    <a:cubicBezTo>
                      <a:pt x="503" y="872"/>
                      <a:pt x="1" y="1373"/>
                      <a:pt x="494" y="1964"/>
                    </a:cubicBezTo>
                    <a:cubicBezTo>
                      <a:pt x="656" y="2158"/>
                      <a:pt x="831" y="2236"/>
                      <a:pt x="1008" y="2236"/>
                    </a:cubicBezTo>
                    <a:cubicBezTo>
                      <a:pt x="1484" y="2236"/>
                      <a:pt x="1975" y="1671"/>
                      <a:pt x="2270" y="1289"/>
                    </a:cubicBezTo>
                    <a:cubicBezTo>
                      <a:pt x="2563" y="916"/>
                      <a:pt x="2856" y="566"/>
                      <a:pt x="2504" y="153"/>
                    </a:cubicBezTo>
                    <a:cubicBezTo>
                      <a:pt x="2414" y="44"/>
                      <a:pt x="2299" y="0"/>
                      <a:pt x="2172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588797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1193" y="0"/>
                    </a:moveTo>
                    <a:cubicBezTo>
                      <a:pt x="995" y="0"/>
                      <a:pt x="742" y="192"/>
                      <a:pt x="581" y="293"/>
                    </a:cubicBezTo>
                    <a:cubicBezTo>
                      <a:pt x="275" y="479"/>
                      <a:pt x="1" y="755"/>
                      <a:pt x="271" y="1079"/>
                    </a:cubicBezTo>
                    <a:cubicBezTo>
                      <a:pt x="360" y="1188"/>
                      <a:pt x="457" y="1232"/>
                      <a:pt x="555" y="1232"/>
                    </a:cubicBezTo>
                    <a:cubicBezTo>
                      <a:pt x="816" y="1232"/>
                      <a:pt x="1086" y="921"/>
                      <a:pt x="1247" y="711"/>
                    </a:cubicBezTo>
                    <a:cubicBezTo>
                      <a:pt x="1407" y="506"/>
                      <a:pt x="1566" y="311"/>
                      <a:pt x="1376" y="84"/>
                    </a:cubicBezTo>
                    <a:cubicBezTo>
                      <a:pt x="1326" y="24"/>
                      <a:pt x="1263" y="0"/>
                      <a:pt x="1193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6181450" y="1481950"/>
                <a:ext cx="71250" cy="55925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2237" extrusionOk="0">
                    <a:moveTo>
                      <a:pt x="679" y="0"/>
                    </a:moveTo>
                    <a:cubicBezTo>
                      <a:pt x="552" y="0"/>
                      <a:pt x="437" y="44"/>
                      <a:pt x="346" y="153"/>
                    </a:cubicBezTo>
                    <a:cubicBezTo>
                      <a:pt x="0" y="566"/>
                      <a:pt x="293" y="916"/>
                      <a:pt x="582" y="1289"/>
                    </a:cubicBezTo>
                    <a:cubicBezTo>
                      <a:pt x="876" y="1671"/>
                      <a:pt x="1366" y="2236"/>
                      <a:pt x="1843" y="2236"/>
                    </a:cubicBezTo>
                    <a:cubicBezTo>
                      <a:pt x="2020" y="2236"/>
                      <a:pt x="2195" y="2158"/>
                      <a:pt x="2357" y="1964"/>
                    </a:cubicBezTo>
                    <a:cubicBezTo>
                      <a:pt x="2850" y="1373"/>
                      <a:pt x="2349" y="872"/>
                      <a:pt x="1794" y="530"/>
                    </a:cubicBezTo>
                    <a:cubicBezTo>
                      <a:pt x="1499" y="346"/>
                      <a:pt x="1039" y="0"/>
                      <a:pt x="67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6201425" y="1494525"/>
                <a:ext cx="391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232" extrusionOk="0">
                    <a:moveTo>
                      <a:pt x="374" y="0"/>
                    </a:moveTo>
                    <a:cubicBezTo>
                      <a:pt x="305" y="0"/>
                      <a:pt x="242" y="24"/>
                      <a:pt x="192" y="84"/>
                    </a:cubicBezTo>
                    <a:cubicBezTo>
                      <a:pt x="0" y="311"/>
                      <a:pt x="160" y="506"/>
                      <a:pt x="320" y="711"/>
                    </a:cubicBezTo>
                    <a:cubicBezTo>
                      <a:pt x="482" y="921"/>
                      <a:pt x="751" y="1232"/>
                      <a:pt x="1013" y="1232"/>
                    </a:cubicBezTo>
                    <a:cubicBezTo>
                      <a:pt x="1110" y="1232"/>
                      <a:pt x="1207" y="1188"/>
                      <a:pt x="1296" y="1079"/>
                    </a:cubicBezTo>
                    <a:cubicBezTo>
                      <a:pt x="1567" y="755"/>
                      <a:pt x="1292" y="479"/>
                      <a:pt x="985" y="293"/>
                    </a:cubicBezTo>
                    <a:cubicBezTo>
                      <a:pt x="825" y="192"/>
                      <a:pt x="572" y="0"/>
                      <a:pt x="37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677365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9" y="0"/>
                    </a:moveTo>
                    <a:cubicBezTo>
                      <a:pt x="289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9" y="2126"/>
                      <a:pt x="639" y="2126"/>
                    </a:cubicBezTo>
                    <a:cubicBezTo>
                      <a:pt x="990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90" y="0"/>
                      <a:pt x="6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6583800" y="2232075"/>
                <a:ext cx="31875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127" extrusionOk="0">
                    <a:moveTo>
                      <a:pt x="635" y="0"/>
                    </a:moveTo>
                    <a:cubicBezTo>
                      <a:pt x="284" y="0"/>
                      <a:pt x="0" y="285"/>
                      <a:pt x="0" y="639"/>
                    </a:cubicBezTo>
                    <a:lnTo>
                      <a:pt x="0" y="1487"/>
                    </a:lnTo>
                    <a:cubicBezTo>
                      <a:pt x="0" y="1842"/>
                      <a:pt x="284" y="2126"/>
                      <a:pt x="635" y="2126"/>
                    </a:cubicBezTo>
                    <a:cubicBezTo>
                      <a:pt x="986" y="2126"/>
                      <a:pt x="1274" y="1842"/>
                      <a:pt x="1274" y="1487"/>
                    </a:cubicBezTo>
                    <a:lnTo>
                      <a:pt x="1274" y="639"/>
                    </a:lnTo>
                    <a:cubicBezTo>
                      <a:pt x="1274" y="285"/>
                      <a:pt x="986" y="0"/>
                      <a:pt x="6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6838125" y="2012375"/>
                <a:ext cx="4150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5505" extrusionOk="0">
                    <a:moveTo>
                      <a:pt x="830" y="0"/>
                    </a:moveTo>
                    <a:cubicBezTo>
                      <a:pt x="373" y="0"/>
                      <a:pt x="0" y="369"/>
                      <a:pt x="0" y="830"/>
                    </a:cubicBezTo>
                    <a:lnTo>
                      <a:pt x="0" y="4674"/>
                    </a:lnTo>
                    <a:cubicBezTo>
                      <a:pt x="0" y="5136"/>
                      <a:pt x="373" y="5504"/>
                      <a:pt x="830" y="5504"/>
                    </a:cubicBezTo>
                    <a:cubicBezTo>
                      <a:pt x="1291" y="5504"/>
                      <a:pt x="1660" y="5136"/>
                      <a:pt x="1660" y="4674"/>
                    </a:cubicBezTo>
                    <a:lnTo>
                      <a:pt x="1660" y="830"/>
                    </a:lnTo>
                    <a:cubicBezTo>
                      <a:pt x="1660" y="369"/>
                      <a:pt x="1291" y="0"/>
                      <a:pt x="8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6840100" y="1665725"/>
                <a:ext cx="415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5509" extrusionOk="0">
                    <a:moveTo>
                      <a:pt x="831" y="0"/>
                    </a:moveTo>
                    <a:cubicBezTo>
                      <a:pt x="370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0" y="5509"/>
                      <a:pt x="831" y="5509"/>
                    </a:cubicBezTo>
                    <a:cubicBezTo>
                      <a:pt x="1288" y="5509"/>
                      <a:pt x="1661" y="5136"/>
                      <a:pt x="1661" y="4674"/>
                    </a:cubicBezTo>
                    <a:lnTo>
                      <a:pt x="1661" y="831"/>
                    </a:lnTo>
                    <a:cubicBezTo>
                      <a:pt x="1661" y="369"/>
                      <a:pt x="1288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6509650" y="2012375"/>
                <a:ext cx="41550" cy="1376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5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0"/>
                    </a:cubicBezTo>
                    <a:lnTo>
                      <a:pt x="1" y="4674"/>
                    </a:lnTo>
                    <a:cubicBezTo>
                      <a:pt x="1" y="5136"/>
                      <a:pt x="374" y="5504"/>
                      <a:pt x="832" y="5504"/>
                    </a:cubicBezTo>
                    <a:cubicBezTo>
                      <a:pt x="1289" y="5504"/>
                      <a:pt x="1661" y="5136"/>
                      <a:pt x="1661" y="4674"/>
                    </a:cubicBezTo>
                    <a:lnTo>
                      <a:pt x="1661" y="830"/>
                    </a:lnTo>
                    <a:cubicBezTo>
                      <a:pt x="1661" y="369"/>
                      <a:pt x="1289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6507650" y="1665725"/>
                <a:ext cx="41550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5509" extrusionOk="0">
                    <a:moveTo>
                      <a:pt x="832" y="0"/>
                    </a:moveTo>
                    <a:cubicBezTo>
                      <a:pt x="374" y="0"/>
                      <a:pt x="1" y="369"/>
                      <a:pt x="1" y="831"/>
                    </a:cubicBezTo>
                    <a:lnTo>
                      <a:pt x="1" y="4674"/>
                    </a:lnTo>
                    <a:cubicBezTo>
                      <a:pt x="1" y="5136"/>
                      <a:pt x="374" y="5509"/>
                      <a:pt x="832" y="5509"/>
                    </a:cubicBezTo>
                    <a:cubicBezTo>
                      <a:pt x="1293" y="5509"/>
                      <a:pt x="1662" y="5136"/>
                      <a:pt x="1662" y="4674"/>
                    </a:cubicBezTo>
                    <a:lnTo>
                      <a:pt x="1662" y="831"/>
                    </a:lnTo>
                    <a:cubicBezTo>
                      <a:pt x="1662" y="369"/>
                      <a:pt x="1293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6520550" y="1511400"/>
                <a:ext cx="348525" cy="764425"/>
              </a:xfrm>
              <a:custGeom>
                <a:avLst/>
                <a:gdLst/>
                <a:ahLst/>
                <a:cxnLst/>
                <a:rect l="l" t="t" r="r" b="b"/>
                <a:pathLst>
                  <a:path w="13941" h="30577" extrusionOk="0">
                    <a:moveTo>
                      <a:pt x="4749" y="0"/>
                    </a:moveTo>
                    <a:cubicBezTo>
                      <a:pt x="3698" y="0"/>
                      <a:pt x="0" y="1176"/>
                      <a:pt x="0" y="4368"/>
                    </a:cubicBezTo>
                    <a:lnTo>
                      <a:pt x="191" y="26967"/>
                    </a:lnTo>
                    <a:cubicBezTo>
                      <a:pt x="191" y="28020"/>
                      <a:pt x="2938" y="30576"/>
                      <a:pt x="3991" y="30576"/>
                    </a:cubicBezTo>
                    <a:lnTo>
                      <a:pt x="9942" y="30576"/>
                    </a:lnTo>
                    <a:cubicBezTo>
                      <a:pt x="10989" y="30576"/>
                      <a:pt x="13737" y="28020"/>
                      <a:pt x="13737" y="26967"/>
                    </a:cubicBezTo>
                    <a:lnTo>
                      <a:pt x="13928" y="4368"/>
                    </a:lnTo>
                    <a:cubicBezTo>
                      <a:pt x="13941" y="1273"/>
                      <a:pt x="10231" y="0"/>
                      <a:pt x="9178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6569250" y="1528150"/>
                <a:ext cx="251025" cy="232475"/>
              </a:xfrm>
              <a:custGeom>
                <a:avLst/>
                <a:gdLst/>
                <a:ahLst/>
                <a:cxnLst/>
                <a:rect l="l" t="t" r="r" b="b"/>
                <a:pathLst>
                  <a:path w="10041" h="9299" extrusionOk="0">
                    <a:moveTo>
                      <a:pt x="3422" y="0"/>
                    </a:moveTo>
                    <a:cubicBezTo>
                      <a:pt x="2664" y="0"/>
                      <a:pt x="1" y="853"/>
                      <a:pt x="1" y="3147"/>
                    </a:cubicBezTo>
                    <a:lnTo>
                      <a:pt x="54" y="9299"/>
                    </a:lnTo>
                    <a:cubicBezTo>
                      <a:pt x="386" y="8752"/>
                      <a:pt x="990" y="8385"/>
                      <a:pt x="1678" y="8385"/>
                    </a:cubicBezTo>
                    <a:lnTo>
                      <a:pt x="2650" y="8385"/>
                    </a:lnTo>
                    <a:lnTo>
                      <a:pt x="2650" y="4284"/>
                    </a:lnTo>
                    <a:cubicBezTo>
                      <a:pt x="2650" y="3236"/>
                      <a:pt x="3498" y="2383"/>
                      <a:pt x="4550" y="2383"/>
                    </a:cubicBezTo>
                    <a:lnTo>
                      <a:pt x="5300" y="2383"/>
                    </a:lnTo>
                    <a:cubicBezTo>
                      <a:pt x="6352" y="2383"/>
                      <a:pt x="7199" y="3236"/>
                      <a:pt x="7199" y="4284"/>
                    </a:cubicBezTo>
                    <a:lnTo>
                      <a:pt x="7199" y="8385"/>
                    </a:lnTo>
                    <a:lnTo>
                      <a:pt x="8354" y="8385"/>
                    </a:lnTo>
                    <a:cubicBezTo>
                      <a:pt x="9041" y="8385"/>
                      <a:pt x="9645" y="8752"/>
                      <a:pt x="9979" y="9299"/>
                    </a:cubicBezTo>
                    <a:lnTo>
                      <a:pt x="10032" y="3147"/>
                    </a:lnTo>
                    <a:cubicBezTo>
                      <a:pt x="10040" y="919"/>
                      <a:pt x="7369" y="0"/>
                      <a:pt x="6614" y="0"/>
                    </a:cubicBez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6635475" y="1587725"/>
                <a:ext cx="113775" cy="386600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15464" extrusionOk="0">
                    <a:moveTo>
                      <a:pt x="1901" y="0"/>
                    </a:moveTo>
                    <a:cubicBezTo>
                      <a:pt x="849" y="0"/>
                      <a:pt x="1" y="853"/>
                      <a:pt x="1" y="1901"/>
                    </a:cubicBezTo>
                    <a:lnTo>
                      <a:pt x="1" y="13565"/>
                    </a:lnTo>
                    <a:cubicBezTo>
                      <a:pt x="1" y="14616"/>
                      <a:pt x="849" y="15464"/>
                      <a:pt x="1901" y="15464"/>
                    </a:cubicBezTo>
                    <a:lnTo>
                      <a:pt x="2651" y="15464"/>
                    </a:lnTo>
                    <a:cubicBezTo>
                      <a:pt x="3703" y="15464"/>
                      <a:pt x="4550" y="14616"/>
                      <a:pt x="4550" y="13565"/>
                    </a:cubicBezTo>
                    <a:lnTo>
                      <a:pt x="4550" y="1901"/>
                    </a:lnTo>
                    <a:cubicBezTo>
                      <a:pt x="4550" y="853"/>
                      <a:pt x="3703" y="0"/>
                      <a:pt x="2651" y="0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6563725" y="1737750"/>
                <a:ext cx="261875" cy="42022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6809" extrusionOk="0">
                    <a:moveTo>
                      <a:pt x="1899" y="1"/>
                    </a:moveTo>
                    <a:cubicBezTo>
                      <a:pt x="852" y="1"/>
                      <a:pt x="0" y="853"/>
                      <a:pt x="0" y="1900"/>
                    </a:cubicBezTo>
                    <a:lnTo>
                      <a:pt x="0" y="14908"/>
                    </a:lnTo>
                    <a:cubicBezTo>
                      <a:pt x="0" y="15957"/>
                      <a:pt x="852" y="16809"/>
                      <a:pt x="1899" y="16809"/>
                    </a:cubicBezTo>
                    <a:lnTo>
                      <a:pt x="8575" y="16809"/>
                    </a:lnTo>
                    <a:cubicBezTo>
                      <a:pt x="9622" y="16809"/>
                      <a:pt x="10474" y="15957"/>
                      <a:pt x="10474" y="14908"/>
                    </a:cubicBezTo>
                    <a:lnTo>
                      <a:pt x="10474" y="1900"/>
                    </a:lnTo>
                    <a:cubicBezTo>
                      <a:pt x="10474" y="853"/>
                      <a:pt x="9622" y="1"/>
                      <a:pt x="85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6533750" y="1765375"/>
                <a:ext cx="1082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5225" extrusionOk="0">
                    <a:moveTo>
                      <a:pt x="643" y="1"/>
                    </a:moveTo>
                    <a:cubicBezTo>
                      <a:pt x="524" y="1"/>
                      <a:pt x="405" y="38"/>
                      <a:pt x="302" y="115"/>
                    </a:cubicBezTo>
                    <a:cubicBezTo>
                      <a:pt x="49" y="302"/>
                      <a:pt x="1" y="658"/>
                      <a:pt x="187" y="910"/>
                    </a:cubicBezTo>
                    <a:lnTo>
                      <a:pt x="3227" y="4994"/>
                    </a:lnTo>
                    <a:cubicBezTo>
                      <a:pt x="3338" y="5144"/>
                      <a:pt x="3506" y="5224"/>
                      <a:pt x="3684" y="5224"/>
                    </a:cubicBezTo>
                    <a:cubicBezTo>
                      <a:pt x="3799" y="5224"/>
                      <a:pt x="3920" y="5189"/>
                      <a:pt x="4022" y="5113"/>
                    </a:cubicBezTo>
                    <a:cubicBezTo>
                      <a:pt x="4274" y="4923"/>
                      <a:pt x="4328" y="4568"/>
                      <a:pt x="4137" y="4314"/>
                    </a:cubicBezTo>
                    <a:lnTo>
                      <a:pt x="1101" y="232"/>
                    </a:lnTo>
                    <a:cubicBezTo>
                      <a:pt x="988" y="81"/>
                      <a:pt x="816" y="1"/>
                      <a:pt x="643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6547275" y="2052675"/>
                <a:ext cx="81050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4416" extrusionOk="0">
                    <a:moveTo>
                      <a:pt x="2812" y="1"/>
                    </a:moveTo>
                    <a:cubicBezTo>
                      <a:pt x="2688" y="1"/>
                      <a:pt x="2565" y="62"/>
                      <a:pt x="2490" y="172"/>
                    </a:cubicBezTo>
                    <a:lnTo>
                      <a:pt x="116" y="3829"/>
                    </a:lnTo>
                    <a:cubicBezTo>
                      <a:pt x="1" y="4007"/>
                      <a:pt x="50" y="4243"/>
                      <a:pt x="227" y="4353"/>
                    </a:cubicBezTo>
                    <a:cubicBezTo>
                      <a:pt x="294" y="4398"/>
                      <a:pt x="365" y="4415"/>
                      <a:pt x="436" y="4415"/>
                    </a:cubicBezTo>
                    <a:cubicBezTo>
                      <a:pt x="560" y="4415"/>
                      <a:pt x="680" y="4353"/>
                      <a:pt x="755" y="4243"/>
                    </a:cubicBezTo>
                    <a:lnTo>
                      <a:pt x="3125" y="586"/>
                    </a:lnTo>
                    <a:cubicBezTo>
                      <a:pt x="3241" y="412"/>
                      <a:pt x="3192" y="177"/>
                      <a:pt x="3014" y="62"/>
                    </a:cubicBezTo>
                    <a:cubicBezTo>
                      <a:pt x="2952" y="20"/>
                      <a:pt x="2882" y="1"/>
                      <a:pt x="2812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6540275" y="1974300"/>
                <a:ext cx="867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9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090" y="759"/>
                    </a:lnTo>
                    <a:cubicBezTo>
                      <a:pt x="3299" y="759"/>
                      <a:pt x="3468" y="591"/>
                      <a:pt x="3468" y="382"/>
                    </a:cubicBezTo>
                    <a:cubicBezTo>
                      <a:pt x="3468" y="169"/>
                      <a:pt x="3299" y="1"/>
                      <a:pt x="309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6747325" y="1765375"/>
                <a:ext cx="108325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5225" extrusionOk="0">
                    <a:moveTo>
                      <a:pt x="3687" y="1"/>
                    </a:moveTo>
                    <a:cubicBezTo>
                      <a:pt x="3513" y="1"/>
                      <a:pt x="3342" y="81"/>
                      <a:pt x="3228" y="232"/>
                    </a:cubicBezTo>
                    <a:lnTo>
                      <a:pt x="193" y="4314"/>
                    </a:lnTo>
                    <a:cubicBezTo>
                      <a:pt x="1" y="4568"/>
                      <a:pt x="54" y="4923"/>
                      <a:pt x="308" y="5113"/>
                    </a:cubicBezTo>
                    <a:cubicBezTo>
                      <a:pt x="410" y="5189"/>
                      <a:pt x="529" y="5224"/>
                      <a:pt x="645" y="5224"/>
                    </a:cubicBezTo>
                    <a:cubicBezTo>
                      <a:pt x="822" y="5224"/>
                      <a:pt x="991" y="5144"/>
                      <a:pt x="1106" y="4994"/>
                    </a:cubicBezTo>
                    <a:lnTo>
                      <a:pt x="4142" y="910"/>
                    </a:lnTo>
                    <a:cubicBezTo>
                      <a:pt x="4333" y="658"/>
                      <a:pt x="4280" y="302"/>
                      <a:pt x="4027" y="115"/>
                    </a:cubicBezTo>
                    <a:cubicBezTo>
                      <a:pt x="3924" y="38"/>
                      <a:pt x="3805" y="1"/>
                      <a:pt x="3687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6761000" y="2052675"/>
                <a:ext cx="81025" cy="110400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4416" extrusionOk="0">
                    <a:moveTo>
                      <a:pt x="430" y="1"/>
                    </a:moveTo>
                    <a:cubicBezTo>
                      <a:pt x="359" y="1"/>
                      <a:pt x="289" y="20"/>
                      <a:pt x="226" y="62"/>
                    </a:cubicBezTo>
                    <a:cubicBezTo>
                      <a:pt x="49" y="177"/>
                      <a:pt x="0" y="412"/>
                      <a:pt x="115" y="586"/>
                    </a:cubicBezTo>
                    <a:lnTo>
                      <a:pt x="2490" y="4243"/>
                    </a:lnTo>
                    <a:cubicBezTo>
                      <a:pt x="2561" y="4353"/>
                      <a:pt x="2681" y="4415"/>
                      <a:pt x="2805" y="4415"/>
                    </a:cubicBezTo>
                    <a:cubicBezTo>
                      <a:pt x="2876" y="4415"/>
                      <a:pt x="2952" y="4398"/>
                      <a:pt x="3014" y="4353"/>
                    </a:cubicBezTo>
                    <a:cubicBezTo>
                      <a:pt x="3192" y="4243"/>
                      <a:pt x="3241" y="4007"/>
                      <a:pt x="3125" y="3829"/>
                    </a:cubicBezTo>
                    <a:lnTo>
                      <a:pt x="750" y="172"/>
                    </a:lnTo>
                    <a:cubicBezTo>
                      <a:pt x="677" y="62"/>
                      <a:pt x="554" y="1"/>
                      <a:pt x="430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6762325" y="1974300"/>
                <a:ext cx="8667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760" extrusionOk="0">
                    <a:moveTo>
                      <a:pt x="378" y="1"/>
                    </a:moveTo>
                    <a:cubicBezTo>
                      <a:pt x="169" y="1"/>
                      <a:pt x="1" y="169"/>
                      <a:pt x="1" y="382"/>
                    </a:cubicBezTo>
                    <a:cubicBezTo>
                      <a:pt x="1" y="591"/>
                      <a:pt x="169" y="759"/>
                      <a:pt x="378" y="759"/>
                    </a:cubicBezTo>
                    <a:lnTo>
                      <a:pt x="3085" y="759"/>
                    </a:lnTo>
                    <a:cubicBezTo>
                      <a:pt x="3298" y="759"/>
                      <a:pt x="3467" y="591"/>
                      <a:pt x="3467" y="382"/>
                    </a:cubicBezTo>
                    <a:cubicBezTo>
                      <a:pt x="3467" y="169"/>
                      <a:pt x="3298" y="1"/>
                      <a:pt x="3085" y="1"/>
                    </a:cubicBez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6595775" y="1844500"/>
                <a:ext cx="1978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7915" h="10005" extrusionOk="0">
                    <a:moveTo>
                      <a:pt x="1" y="0"/>
                    </a:moveTo>
                    <a:lnTo>
                      <a:pt x="1" y="10005"/>
                    </a:lnTo>
                    <a:lnTo>
                      <a:pt x="7914" y="10005"/>
                    </a:lnTo>
                    <a:lnTo>
                      <a:pt x="7914" y="0"/>
                    </a:lnTo>
                    <a:close/>
                  </a:path>
                </a:pathLst>
              </a:custGeom>
              <a:solidFill>
                <a:srgbClr val="7F7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6615525" y="1869575"/>
                <a:ext cx="158250" cy="20007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8003" extrusionOk="0">
                    <a:moveTo>
                      <a:pt x="0" y="1"/>
                    </a:moveTo>
                    <a:lnTo>
                      <a:pt x="0" y="8002"/>
                    </a:lnTo>
                    <a:lnTo>
                      <a:pt x="6329" y="8002"/>
                    </a:lnTo>
                    <a:lnTo>
                      <a:pt x="6329" y="1"/>
                    </a:lnTo>
                    <a:close/>
                  </a:path>
                </a:pathLst>
              </a:custGeom>
              <a:solidFill>
                <a:srgbClr val="908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9"/>
              <p:cNvSpPr/>
              <p:nvPr/>
            </p:nvSpPr>
            <p:spPr>
              <a:xfrm>
                <a:off x="6589175" y="1753475"/>
                <a:ext cx="8017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698" extrusionOk="0">
                    <a:moveTo>
                      <a:pt x="1475" y="1"/>
                    </a:moveTo>
                    <a:cubicBezTo>
                      <a:pt x="1071" y="1"/>
                      <a:pt x="655" y="69"/>
                      <a:pt x="357" y="237"/>
                    </a:cubicBezTo>
                    <a:cubicBezTo>
                      <a:pt x="277" y="277"/>
                      <a:pt x="211" y="330"/>
                      <a:pt x="158" y="384"/>
                    </a:cubicBezTo>
                    <a:cubicBezTo>
                      <a:pt x="101" y="432"/>
                      <a:pt x="64" y="494"/>
                      <a:pt x="42" y="538"/>
                    </a:cubicBezTo>
                    <a:cubicBezTo>
                      <a:pt x="0" y="636"/>
                      <a:pt x="10" y="693"/>
                      <a:pt x="7" y="698"/>
                    </a:cubicBezTo>
                    <a:lnTo>
                      <a:pt x="7" y="698"/>
                    </a:lnTo>
                    <a:cubicBezTo>
                      <a:pt x="10" y="696"/>
                      <a:pt x="23" y="688"/>
                      <a:pt x="38" y="671"/>
                    </a:cubicBezTo>
                    <a:cubicBezTo>
                      <a:pt x="56" y="654"/>
                      <a:pt x="91" y="636"/>
                      <a:pt x="127" y="614"/>
                    </a:cubicBezTo>
                    <a:cubicBezTo>
                      <a:pt x="167" y="597"/>
                      <a:pt x="211" y="583"/>
                      <a:pt x="269" y="570"/>
                    </a:cubicBezTo>
                    <a:cubicBezTo>
                      <a:pt x="322" y="561"/>
                      <a:pt x="388" y="552"/>
                      <a:pt x="460" y="552"/>
                    </a:cubicBezTo>
                    <a:cubicBezTo>
                      <a:pt x="516" y="549"/>
                      <a:pt x="578" y="548"/>
                      <a:pt x="643" y="548"/>
                    </a:cubicBezTo>
                    <a:cubicBezTo>
                      <a:pt x="900" y="548"/>
                      <a:pt x="1216" y="566"/>
                      <a:pt x="1539" y="570"/>
                    </a:cubicBezTo>
                    <a:cubicBezTo>
                      <a:pt x="1576" y="570"/>
                      <a:pt x="1613" y="571"/>
                      <a:pt x="1650" y="571"/>
                    </a:cubicBezTo>
                    <a:cubicBezTo>
                      <a:pt x="2019" y="571"/>
                      <a:pt x="2393" y="551"/>
                      <a:pt x="2678" y="494"/>
                    </a:cubicBezTo>
                    <a:cubicBezTo>
                      <a:pt x="2838" y="464"/>
                      <a:pt x="2977" y="423"/>
                      <a:pt x="3065" y="388"/>
                    </a:cubicBezTo>
                    <a:cubicBezTo>
                      <a:pt x="3163" y="352"/>
                      <a:pt x="3207" y="321"/>
                      <a:pt x="3207" y="321"/>
                    </a:cubicBezTo>
                    <a:cubicBezTo>
                      <a:pt x="3207" y="321"/>
                      <a:pt x="3149" y="304"/>
                      <a:pt x="3061" y="277"/>
                    </a:cubicBezTo>
                    <a:cubicBezTo>
                      <a:pt x="2971" y="245"/>
                      <a:pt x="2848" y="206"/>
                      <a:pt x="2692" y="165"/>
                    </a:cubicBezTo>
                    <a:cubicBezTo>
                      <a:pt x="2386" y="81"/>
                      <a:pt x="1973" y="6"/>
                      <a:pt x="1547" y="1"/>
                    </a:cubicBezTo>
                    <a:cubicBezTo>
                      <a:pt x="1523" y="1"/>
                      <a:pt x="1499" y="1"/>
                      <a:pt x="1475" y="1"/>
                    </a:cubicBezTo>
                    <a:close/>
                    <a:moveTo>
                      <a:pt x="7" y="698"/>
                    </a:moveTo>
                    <a:lnTo>
                      <a:pt x="7" y="698"/>
                    </a:lnTo>
                    <a:cubicBezTo>
                      <a:pt x="7" y="698"/>
                      <a:pt x="7" y="698"/>
                      <a:pt x="7" y="698"/>
                    </a:cubicBezTo>
                    <a:cubicBezTo>
                      <a:pt x="7" y="698"/>
                      <a:pt x="7" y="698"/>
                      <a:pt x="7" y="69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6502325" y="1795125"/>
                <a:ext cx="4755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0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899"/>
                    </a:lnTo>
                    <a:lnTo>
                      <a:pt x="1901" y="1735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6839450" y="1795125"/>
                <a:ext cx="47500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0" extrusionOk="0">
                    <a:moveTo>
                      <a:pt x="0" y="0"/>
                    </a:moveTo>
                    <a:lnTo>
                      <a:pt x="0" y="1735"/>
                    </a:lnTo>
                    <a:lnTo>
                      <a:pt x="1900" y="1899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5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9"/>
              <p:cNvSpPr/>
              <p:nvPr/>
            </p:nvSpPr>
            <p:spPr>
              <a:xfrm>
                <a:off x="6537200" y="1854800"/>
                <a:ext cx="1575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2633" extrusionOk="0">
                    <a:moveTo>
                      <a:pt x="218" y="0"/>
                    </a:moveTo>
                    <a:cubicBezTo>
                      <a:pt x="97" y="6"/>
                      <a:pt x="0" y="103"/>
                      <a:pt x="5" y="223"/>
                    </a:cubicBezTo>
                    <a:lnTo>
                      <a:pt x="191" y="12420"/>
                    </a:lnTo>
                    <a:cubicBezTo>
                      <a:pt x="195" y="12535"/>
                      <a:pt x="293" y="12633"/>
                      <a:pt x="408" y="12633"/>
                    </a:cubicBezTo>
                    <a:lnTo>
                      <a:pt x="412" y="12633"/>
                    </a:lnTo>
                    <a:cubicBezTo>
                      <a:pt x="533" y="12628"/>
                      <a:pt x="630" y="12530"/>
                      <a:pt x="626" y="12410"/>
                    </a:cubicBezTo>
                    <a:lnTo>
                      <a:pt x="626" y="12264"/>
                    </a:lnTo>
                    <a:cubicBezTo>
                      <a:pt x="453" y="12149"/>
                      <a:pt x="408" y="11918"/>
                      <a:pt x="519" y="11744"/>
                    </a:cubicBezTo>
                    <a:lnTo>
                      <a:pt x="613" y="11598"/>
                    </a:lnTo>
                    <a:lnTo>
                      <a:pt x="519" y="5539"/>
                    </a:lnTo>
                    <a:lnTo>
                      <a:pt x="506" y="5539"/>
                    </a:lnTo>
                    <a:cubicBezTo>
                      <a:pt x="297" y="5539"/>
                      <a:pt x="124" y="5371"/>
                      <a:pt x="124" y="5162"/>
                    </a:cubicBezTo>
                    <a:cubicBezTo>
                      <a:pt x="124" y="4949"/>
                      <a:pt x="297" y="4781"/>
                      <a:pt x="506" y="4781"/>
                    </a:cubicBezTo>
                    <a:lnTo>
                      <a:pt x="510" y="4781"/>
                    </a:lnTo>
                    <a:lnTo>
                      <a:pt x="439" y="213"/>
                    </a:lnTo>
                    <a:cubicBezTo>
                      <a:pt x="435" y="98"/>
                      <a:pt x="342" y="0"/>
                      <a:pt x="222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9"/>
              <p:cNvSpPr/>
              <p:nvPr/>
            </p:nvSpPr>
            <p:spPr>
              <a:xfrm>
                <a:off x="6547400" y="2144750"/>
                <a:ext cx="54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18" h="667" extrusionOk="0">
                    <a:moveTo>
                      <a:pt x="205" y="0"/>
                    </a:moveTo>
                    <a:lnTo>
                      <a:pt x="111" y="146"/>
                    </a:lnTo>
                    <a:cubicBezTo>
                      <a:pt x="0" y="320"/>
                      <a:pt x="45" y="551"/>
                      <a:pt x="218" y="666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6540275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383" y="1"/>
                    </a:moveTo>
                    <a:cubicBezTo>
                      <a:pt x="174" y="1"/>
                      <a:pt x="1" y="169"/>
                      <a:pt x="1" y="382"/>
                    </a:cubicBezTo>
                    <a:cubicBezTo>
                      <a:pt x="1" y="591"/>
                      <a:pt x="174" y="759"/>
                      <a:pt x="383" y="759"/>
                    </a:cubicBezTo>
                    <a:lnTo>
                      <a:pt x="396" y="75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6836325" y="1854800"/>
                <a:ext cx="15800" cy="3158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12633" extrusionOk="0">
                    <a:moveTo>
                      <a:pt x="409" y="0"/>
                    </a:moveTo>
                    <a:cubicBezTo>
                      <a:pt x="289" y="0"/>
                      <a:pt x="196" y="98"/>
                      <a:pt x="191" y="213"/>
                    </a:cubicBezTo>
                    <a:lnTo>
                      <a:pt x="121" y="4781"/>
                    </a:lnTo>
                    <a:lnTo>
                      <a:pt x="125" y="4781"/>
                    </a:lnTo>
                    <a:cubicBezTo>
                      <a:pt x="338" y="4781"/>
                      <a:pt x="507" y="4949"/>
                      <a:pt x="507" y="5162"/>
                    </a:cubicBezTo>
                    <a:cubicBezTo>
                      <a:pt x="507" y="5371"/>
                      <a:pt x="338" y="5539"/>
                      <a:pt x="125" y="5539"/>
                    </a:cubicBezTo>
                    <a:lnTo>
                      <a:pt x="112" y="5539"/>
                    </a:lnTo>
                    <a:lnTo>
                      <a:pt x="19" y="11598"/>
                    </a:lnTo>
                    <a:lnTo>
                      <a:pt x="112" y="11744"/>
                    </a:lnTo>
                    <a:cubicBezTo>
                      <a:pt x="228" y="11918"/>
                      <a:pt x="179" y="12149"/>
                      <a:pt x="5" y="12264"/>
                    </a:cubicBezTo>
                    <a:lnTo>
                      <a:pt x="5" y="12410"/>
                    </a:lnTo>
                    <a:cubicBezTo>
                      <a:pt x="1" y="12530"/>
                      <a:pt x="99" y="12628"/>
                      <a:pt x="218" y="12633"/>
                    </a:cubicBezTo>
                    <a:lnTo>
                      <a:pt x="222" y="12633"/>
                    </a:lnTo>
                    <a:cubicBezTo>
                      <a:pt x="338" y="12633"/>
                      <a:pt x="435" y="12535"/>
                      <a:pt x="441" y="12420"/>
                    </a:cubicBezTo>
                    <a:lnTo>
                      <a:pt x="627" y="223"/>
                    </a:lnTo>
                    <a:cubicBezTo>
                      <a:pt x="631" y="103"/>
                      <a:pt x="533" y="6"/>
                      <a:pt x="414" y="0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9"/>
              <p:cNvSpPr/>
              <p:nvPr/>
            </p:nvSpPr>
            <p:spPr>
              <a:xfrm>
                <a:off x="6836425" y="2144750"/>
                <a:ext cx="560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7" extrusionOk="0">
                    <a:moveTo>
                      <a:pt x="15" y="0"/>
                    </a:moveTo>
                    <a:lnTo>
                      <a:pt x="1" y="666"/>
                    </a:lnTo>
                    <a:cubicBezTo>
                      <a:pt x="175" y="551"/>
                      <a:pt x="224" y="320"/>
                      <a:pt x="108" y="14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9"/>
              <p:cNvSpPr/>
              <p:nvPr/>
            </p:nvSpPr>
            <p:spPr>
              <a:xfrm>
                <a:off x="6839100" y="1974300"/>
                <a:ext cx="9900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60" extrusionOk="0">
                    <a:moveTo>
                      <a:pt x="10" y="1"/>
                    </a:moveTo>
                    <a:lnTo>
                      <a:pt x="1" y="759"/>
                    </a:lnTo>
                    <a:lnTo>
                      <a:pt x="14" y="759"/>
                    </a:lnTo>
                    <a:cubicBezTo>
                      <a:pt x="227" y="759"/>
                      <a:pt x="396" y="591"/>
                      <a:pt x="396" y="382"/>
                    </a:cubicBezTo>
                    <a:cubicBezTo>
                      <a:pt x="396" y="169"/>
                      <a:pt x="227" y="1"/>
                      <a:pt x="14" y="1"/>
                    </a:cubicBezTo>
                    <a:close/>
                  </a:path>
                </a:pathLst>
              </a:custGeom>
              <a:solidFill>
                <a:srgbClr val="6C6A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6532175" y="1527600"/>
                <a:ext cx="603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035" extrusionOk="0">
                    <a:moveTo>
                      <a:pt x="1890" y="0"/>
                    </a:moveTo>
                    <a:cubicBezTo>
                      <a:pt x="1574" y="0"/>
                      <a:pt x="1152" y="383"/>
                      <a:pt x="889" y="586"/>
                    </a:cubicBezTo>
                    <a:cubicBezTo>
                      <a:pt x="423" y="941"/>
                      <a:pt x="1" y="1420"/>
                      <a:pt x="431" y="1860"/>
                    </a:cubicBezTo>
                    <a:cubicBezTo>
                      <a:pt x="551" y="1983"/>
                      <a:pt x="677" y="2035"/>
                      <a:pt x="804" y="2035"/>
                    </a:cubicBezTo>
                    <a:cubicBezTo>
                      <a:pt x="1231" y="2035"/>
                      <a:pt x="1671" y="1459"/>
                      <a:pt x="1928" y="1083"/>
                    </a:cubicBezTo>
                    <a:cubicBezTo>
                      <a:pt x="2172" y="732"/>
                      <a:pt x="2412" y="404"/>
                      <a:pt x="2114" y="93"/>
                    </a:cubicBezTo>
                    <a:cubicBezTo>
                      <a:pt x="2051" y="27"/>
                      <a:pt x="1974" y="0"/>
                      <a:pt x="1890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6541750" y="1539100"/>
                <a:ext cx="33175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19" extrusionOk="0">
                    <a:moveTo>
                      <a:pt x="1039" y="0"/>
                    </a:moveTo>
                    <a:cubicBezTo>
                      <a:pt x="864" y="0"/>
                      <a:pt x="632" y="209"/>
                      <a:pt x="488" y="321"/>
                    </a:cubicBezTo>
                    <a:cubicBezTo>
                      <a:pt x="230" y="517"/>
                      <a:pt x="0" y="778"/>
                      <a:pt x="235" y="1023"/>
                    </a:cubicBezTo>
                    <a:cubicBezTo>
                      <a:pt x="301" y="1090"/>
                      <a:pt x="370" y="1118"/>
                      <a:pt x="440" y="1118"/>
                    </a:cubicBezTo>
                    <a:cubicBezTo>
                      <a:pt x="676" y="1118"/>
                      <a:pt x="917" y="802"/>
                      <a:pt x="1060" y="597"/>
                    </a:cubicBezTo>
                    <a:cubicBezTo>
                      <a:pt x="1193" y="401"/>
                      <a:pt x="1327" y="219"/>
                      <a:pt x="1163" y="50"/>
                    </a:cubicBezTo>
                    <a:cubicBezTo>
                      <a:pt x="1127" y="15"/>
                      <a:pt x="1085" y="0"/>
                      <a:pt x="1039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9"/>
              <p:cNvSpPr/>
              <p:nvPr/>
            </p:nvSpPr>
            <p:spPr>
              <a:xfrm>
                <a:off x="6796725" y="1527600"/>
                <a:ext cx="6027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35" extrusionOk="0">
                    <a:moveTo>
                      <a:pt x="526" y="0"/>
                    </a:moveTo>
                    <a:cubicBezTo>
                      <a:pt x="442" y="0"/>
                      <a:pt x="366" y="27"/>
                      <a:pt x="302" y="93"/>
                    </a:cubicBezTo>
                    <a:cubicBezTo>
                      <a:pt x="1" y="404"/>
                      <a:pt x="245" y="732"/>
                      <a:pt x="484" y="1083"/>
                    </a:cubicBezTo>
                    <a:cubicBezTo>
                      <a:pt x="744" y="1459"/>
                      <a:pt x="1182" y="2035"/>
                      <a:pt x="1609" y="2035"/>
                    </a:cubicBezTo>
                    <a:cubicBezTo>
                      <a:pt x="1737" y="2035"/>
                      <a:pt x="1864" y="1983"/>
                      <a:pt x="1984" y="1860"/>
                    </a:cubicBezTo>
                    <a:cubicBezTo>
                      <a:pt x="2410" y="1420"/>
                      <a:pt x="1993" y="941"/>
                      <a:pt x="1527" y="586"/>
                    </a:cubicBezTo>
                    <a:cubicBezTo>
                      <a:pt x="1264" y="383"/>
                      <a:pt x="841" y="0"/>
                      <a:pt x="52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9"/>
              <p:cNvSpPr/>
              <p:nvPr/>
            </p:nvSpPr>
            <p:spPr>
              <a:xfrm>
                <a:off x="6814350" y="1539100"/>
                <a:ext cx="331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119" extrusionOk="0">
                    <a:moveTo>
                      <a:pt x="287" y="0"/>
                    </a:moveTo>
                    <a:cubicBezTo>
                      <a:pt x="241" y="0"/>
                      <a:pt x="199" y="15"/>
                      <a:pt x="165" y="50"/>
                    </a:cubicBezTo>
                    <a:cubicBezTo>
                      <a:pt x="1" y="219"/>
                      <a:pt x="134" y="401"/>
                      <a:pt x="267" y="597"/>
                    </a:cubicBezTo>
                    <a:cubicBezTo>
                      <a:pt x="408" y="802"/>
                      <a:pt x="651" y="1118"/>
                      <a:pt x="885" y="1118"/>
                    </a:cubicBezTo>
                    <a:cubicBezTo>
                      <a:pt x="954" y="1118"/>
                      <a:pt x="1023" y="1090"/>
                      <a:pt x="1089" y="1023"/>
                    </a:cubicBezTo>
                    <a:cubicBezTo>
                      <a:pt x="1324" y="778"/>
                      <a:pt x="1093" y="517"/>
                      <a:pt x="840" y="321"/>
                    </a:cubicBezTo>
                    <a:cubicBezTo>
                      <a:pt x="693" y="209"/>
                      <a:pt x="460" y="0"/>
                      <a:pt x="287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6775850" y="1246850"/>
                <a:ext cx="27575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2012" extrusionOk="0">
                    <a:moveTo>
                      <a:pt x="551" y="1"/>
                    </a:moveTo>
                    <a:cubicBezTo>
                      <a:pt x="245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5" y="2012"/>
                      <a:pt x="551" y="2012"/>
                    </a:cubicBezTo>
                    <a:cubicBezTo>
                      <a:pt x="857" y="2012"/>
                      <a:pt x="1102" y="1763"/>
                      <a:pt x="1102" y="1461"/>
                    </a:cubicBezTo>
                    <a:lnTo>
                      <a:pt x="1102" y="551"/>
                    </a:lnTo>
                    <a:cubicBezTo>
                      <a:pt x="1102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6585900" y="1246850"/>
                <a:ext cx="2765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2012" extrusionOk="0">
                    <a:moveTo>
                      <a:pt x="551" y="1"/>
                    </a:moveTo>
                    <a:cubicBezTo>
                      <a:pt x="249" y="1"/>
                      <a:pt x="1" y="245"/>
                      <a:pt x="1" y="551"/>
                    </a:cubicBezTo>
                    <a:lnTo>
                      <a:pt x="1" y="1461"/>
                    </a:lnTo>
                    <a:cubicBezTo>
                      <a:pt x="1" y="1763"/>
                      <a:pt x="249" y="2012"/>
                      <a:pt x="551" y="2012"/>
                    </a:cubicBezTo>
                    <a:cubicBezTo>
                      <a:pt x="857" y="2012"/>
                      <a:pt x="1105" y="1763"/>
                      <a:pt x="1105" y="1461"/>
                    </a:cubicBezTo>
                    <a:lnTo>
                      <a:pt x="1105" y="551"/>
                    </a:lnTo>
                    <a:cubicBezTo>
                      <a:pt x="1105" y="245"/>
                      <a:pt x="857" y="1"/>
                      <a:pt x="5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9"/>
              <p:cNvSpPr/>
              <p:nvPr/>
            </p:nvSpPr>
            <p:spPr>
              <a:xfrm>
                <a:off x="6824250" y="1008100"/>
                <a:ext cx="4472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6125" extrusionOk="0">
                    <a:moveTo>
                      <a:pt x="892" y="0"/>
                    </a:moveTo>
                    <a:cubicBezTo>
                      <a:pt x="400" y="0"/>
                      <a:pt x="0" y="399"/>
                      <a:pt x="0" y="892"/>
                    </a:cubicBezTo>
                    <a:lnTo>
                      <a:pt x="0" y="5228"/>
                    </a:lnTo>
                    <a:cubicBezTo>
                      <a:pt x="0" y="5720"/>
                      <a:pt x="400" y="6125"/>
                      <a:pt x="892" y="6125"/>
                    </a:cubicBezTo>
                    <a:cubicBezTo>
                      <a:pt x="1389" y="6125"/>
                      <a:pt x="1598" y="5720"/>
                      <a:pt x="1598" y="5228"/>
                    </a:cubicBezTo>
                    <a:lnTo>
                      <a:pt x="1789" y="892"/>
                    </a:lnTo>
                    <a:cubicBezTo>
                      <a:pt x="1789" y="399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9"/>
              <p:cNvSpPr/>
              <p:nvPr/>
            </p:nvSpPr>
            <p:spPr>
              <a:xfrm>
                <a:off x="6824250" y="661450"/>
                <a:ext cx="49500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6126" extrusionOk="0">
                    <a:moveTo>
                      <a:pt x="892" y="0"/>
                    </a:moveTo>
                    <a:cubicBezTo>
                      <a:pt x="400" y="0"/>
                      <a:pt x="0" y="400"/>
                      <a:pt x="0" y="892"/>
                    </a:cubicBezTo>
                    <a:lnTo>
                      <a:pt x="0" y="5228"/>
                    </a:lnTo>
                    <a:cubicBezTo>
                      <a:pt x="0" y="5721"/>
                      <a:pt x="400" y="6125"/>
                      <a:pt x="892" y="6125"/>
                    </a:cubicBezTo>
                    <a:cubicBezTo>
                      <a:pt x="1389" y="6125"/>
                      <a:pt x="1789" y="5721"/>
                      <a:pt x="1789" y="5228"/>
                    </a:cubicBezTo>
                    <a:lnTo>
                      <a:pt x="1979" y="892"/>
                    </a:lnTo>
                    <a:cubicBezTo>
                      <a:pt x="1979" y="400"/>
                      <a:pt x="1389" y="0"/>
                      <a:pt x="8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6520300" y="1008100"/>
                <a:ext cx="44775" cy="1531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25" extrusionOk="0">
                    <a:moveTo>
                      <a:pt x="898" y="0"/>
                    </a:moveTo>
                    <a:cubicBezTo>
                      <a:pt x="400" y="0"/>
                      <a:pt x="1" y="399"/>
                      <a:pt x="1" y="892"/>
                    </a:cubicBezTo>
                    <a:lnTo>
                      <a:pt x="193" y="5228"/>
                    </a:lnTo>
                    <a:cubicBezTo>
                      <a:pt x="193" y="5720"/>
                      <a:pt x="400" y="6125"/>
                      <a:pt x="898" y="6125"/>
                    </a:cubicBezTo>
                    <a:cubicBezTo>
                      <a:pt x="1391" y="6125"/>
                      <a:pt x="1790" y="5720"/>
                      <a:pt x="1790" y="5228"/>
                    </a:cubicBezTo>
                    <a:lnTo>
                      <a:pt x="1790" y="892"/>
                    </a:lnTo>
                    <a:cubicBezTo>
                      <a:pt x="1790" y="399"/>
                      <a:pt x="1391" y="0"/>
                      <a:pt x="8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6515550" y="661450"/>
                <a:ext cx="49525" cy="15315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6126" extrusionOk="0">
                    <a:moveTo>
                      <a:pt x="1088" y="0"/>
                    </a:moveTo>
                    <a:cubicBezTo>
                      <a:pt x="590" y="0"/>
                      <a:pt x="0" y="400"/>
                      <a:pt x="0" y="892"/>
                    </a:cubicBezTo>
                    <a:lnTo>
                      <a:pt x="191" y="5228"/>
                    </a:lnTo>
                    <a:cubicBezTo>
                      <a:pt x="191" y="5721"/>
                      <a:pt x="590" y="6125"/>
                      <a:pt x="1088" y="6125"/>
                    </a:cubicBezTo>
                    <a:cubicBezTo>
                      <a:pt x="1581" y="6125"/>
                      <a:pt x="1980" y="5721"/>
                      <a:pt x="1980" y="5228"/>
                    </a:cubicBezTo>
                    <a:lnTo>
                      <a:pt x="1980" y="892"/>
                    </a:lnTo>
                    <a:cubicBezTo>
                      <a:pt x="1980" y="400"/>
                      <a:pt x="1581" y="0"/>
                      <a:pt x="1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6529525" y="491450"/>
                <a:ext cx="330350" cy="791050"/>
              </a:xfrm>
              <a:custGeom>
                <a:avLst/>
                <a:gdLst/>
                <a:ahLst/>
                <a:cxnLst/>
                <a:rect l="l" t="t" r="r" b="b"/>
                <a:pathLst>
                  <a:path w="13214" h="31642" extrusionOk="0">
                    <a:moveTo>
                      <a:pt x="1901" y="1"/>
                    </a:moveTo>
                    <a:cubicBezTo>
                      <a:pt x="848" y="1"/>
                      <a:pt x="0" y="1230"/>
                      <a:pt x="0" y="2277"/>
                    </a:cubicBezTo>
                    <a:lnTo>
                      <a:pt x="378" y="29742"/>
                    </a:lnTo>
                    <a:cubicBezTo>
                      <a:pt x="378" y="30790"/>
                      <a:pt x="1230" y="31642"/>
                      <a:pt x="2278" y="31642"/>
                    </a:cubicBezTo>
                    <a:lnTo>
                      <a:pt x="10933" y="31642"/>
                    </a:lnTo>
                    <a:cubicBezTo>
                      <a:pt x="11980" y="31642"/>
                      <a:pt x="12832" y="30790"/>
                      <a:pt x="12832" y="29742"/>
                    </a:cubicBezTo>
                    <a:lnTo>
                      <a:pt x="13213" y="2277"/>
                    </a:lnTo>
                    <a:cubicBezTo>
                      <a:pt x="13213" y="1230"/>
                      <a:pt x="12361" y="1"/>
                      <a:pt x="11314" y="1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6575700" y="530950"/>
                <a:ext cx="237925" cy="712050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28482" extrusionOk="0">
                    <a:moveTo>
                      <a:pt x="1367" y="1"/>
                    </a:moveTo>
                    <a:cubicBezTo>
                      <a:pt x="613" y="1"/>
                      <a:pt x="1" y="888"/>
                      <a:pt x="1" y="1643"/>
                    </a:cubicBezTo>
                    <a:lnTo>
                      <a:pt x="89" y="9920"/>
                    </a:lnTo>
                    <a:cubicBezTo>
                      <a:pt x="160" y="9983"/>
                      <a:pt x="218" y="10063"/>
                      <a:pt x="249" y="10155"/>
                    </a:cubicBezTo>
                    <a:lnTo>
                      <a:pt x="280" y="10239"/>
                    </a:lnTo>
                    <a:cubicBezTo>
                      <a:pt x="617" y="9934"/>
                      <a:pt x="1066" y="9747"/>
                      <a:pt x="1558" y="9747"/>
                    </a:cubicBezTo>
                    <a:lnTo>
                      <a:pt x="1713" y="9747"/>
                    </a:lnTo>
                    <a:lnTo>
                      <a:pt x="1713" y="4323"/>
                    </a:lnTo>
                    <a:cubicBezTo>
                      <a:pt x="1713" y="4004"/>
                      <a:pt x="1971" y="3747"/>
                      <a:pt x="2291" y="3747"/>
                    </a:cubicBezTo>
                    <a:cubicBezTo>
                      <a:pt x="2610" y="3747"/>
                      <a:pt x="2867" y="4004"/>
                      <a:pt x="2867" y="4323"/>
                    </a:cubicBezTo>
                    <a:lnTo>
                      <a:pt x="2867" y="9747"/>
                    </a:lnTo>
                    <a:lnTo>
                      <a:pt x="6649" y="9747"/>
                    </a:lnTo>
                    <a:lnTo>
                      <a:pt x="6649" y="4323"/>
                    </a:lnTo>
                    <a:cubicBezTo>
                      <a:pt x="6649" y="4004"/>
                      <a:pt x="6906" y="3747"/>
                      <a:pt x="7226" y="3747"/>
                    </a:cubicBezTo>
                    <a:cubicBezTo>
                      <a:pt x="7545" y="3747"/>
                      <a:pt x="7803" y="4004"/>
                      <a:pt x="7803" y="4323"/>
                    </a:cubicBezTo>
                    <a:lnTo>
                      <a:pt x="7803" y="9747"/>
                    </a:lnTo>
                    <a:lnTo>
                      <a:pt x="7963" y="9747"/>
                    </a:lnTo>
                    <a:cubicBezTo>
                      <a:pt x="8451" y="9747"/>
                      <a:pt x="8899" y="9934"/>
                      <a:pt x="9236" y="10239"/>
                    </a:cubicBezTo>
                    <a:lnTo>
                      <a:pt x="9268" y="10155"/>
                    </a:lnTo>
                    <a:cubicBezTo>
                      <a:pt x="9303" y="10063"/>
                      <a:pt x="9356" y="9983"/>
                      <a:pt x="9428" y="9920"/>
                    </a:cubicBezTo>
                    <a:lnTo>
                      <a:pt x="9516" y="1643"/>
                    </a:lnTo>
                    <a:cubicBezTo>
                      <a:pt x="9516" y="888"/>
                      <a:pt x="8904" y="1"/>
                      <a:pt x="8149" y="1"/>
                    </a:cubicBezTo>
                    <a:close/>
                    <a:moveTo>
                      <a:pt x="488" y="22587"/>
                    </a:moveTo>
                    <a:lnTo>
                      <a:pt x="231" y="22964"/>
                    </a:lnTo>
                    <a:lnTo>
                      <a:pt x="275" y="27115"/>
                    </a:lnTo>
                    <a:cubicBezTo>
                      <a:pt x="275" y="27869"/>
                      <a:pt x="888" y="28481"/>
                      <a:pt x="1642" y="28481"/>
                    </a:cubicBezTo>
                    <a:lnTo>
                      <a:pt x="7873" y="28481"/>
                    </a:lnTo>
                    <a:cubicBezTo>
                      <a:pt x="8629" y="28481"/>
                      <a:pt x="9241" y="27869"/>
                      <a:pt x="9241" y="27115"/>
                    </a:cubicBezTo>
                    <a:lnTo>
                      <a:pt x="9285" y="22964"/>
                    </a:lnTo>
                    <a:lnTo>
                      <a:pt x="9028" y="22587"/>
                    </a:lnTo>
                    <a:cubicBezTo>
                      <a:pt x="8726" y="22792"/>
                      <a:pt x="8357" y="22915"/>
                      <a:pt x="7963" y="22915"/>
                    </a:cubicBezTo>
                    <a:lnTo>
                      <a:pt x="7803" y="22915"/>
                    </a:lnTo>
                    <a:lnTo>
                      <a:pt x="7803" y="26649"/>
                    </a:lnTo>
                    <a:cubicBezTo>
                      <a:pt x="7803" y="26969"/>
                      <a:pt x="7545" y="27225"/>
                      <a:pt x="7226" y="27225"/>
                    </a:cubicBezTo>
                    <a:cubicBezTo>
                      <a:pt x="6906" y="27225"/>
                      <a:pt x="6649" y="26969"/>
                      <a:pt x="6649" y="26649"/>
                    </a:cubicBezTo>
                    <a:lnTo>
                      <a:pt x="6649" y="22915"/>
                    </a:lnTo>
                    <a:lnTo>
                      <a:pt x="2867" y="22915"/>
                    </a:lnTo>
                    <a:lnTo>
                      <a:pt x="2867" y="26649"/>
                    </a:lnTo>
                    <a:cubicBezTo>
                      <a:pt x="2867" y="26969"/>
                      <a:pt x="2610" y="27225"/>
                      <a:pt x="2291" y="27225"/>
                    </a:cubicBezTo>
                    <a:cubicBezTo>
                      <a:pt x="1971" y="27225"/>
                      <a:pt x="1713" y="26969"/>
                      <a:pt x="1713" y="26649"/>
                    </a:cubicBezTo>
                    <a:lnTo>
                      <a:pt x="1713" y="22915"/>
                    </a:lnTo>
                    <a:lnTo>
                      <a:pt x="1558" y="22915"/>
                    </a:lnTo>
                    <a:cubicBezTo>
                      <a:pt x="1158" y="22915"/>
                      <a:pt x="794" y="22792"/>
                      <a:pt x="488" y="22587"/>
                    </a:cubicBez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6618525" y="624625"/>
                <a:ext cx="2885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3479" extrusionOk="0">
                    <a:moveTo>
                      <a:pt x="578" y="0"/>
                    </a:moveTo>
                    <a:cubicBezTo>
                      <a:pt x="258" y="0"/>
                      <a:pt x="0" y="257"/>
                      <a:pt x="0" y="576"/>
                    </a:cubicBezTo>
                    <a:lnTo>
                      <a:pt x="0" y="22902"/>
                    </a:lnTo>
                    <a:cubicBezTo>
                      <a:pt x="0" y="23222"/>
                      <a:pt x="258" y="23478"/>
                      <a:pt x="578" y="23478"/>
                    </a:cubicBezTo>
                    <a:cubicBezTo>
                      <a:pt x="897" y="23478"/>
                      <a:pt x="1154" y="23222"/>
                      <a:pt x="1154" y="22902"/>
                    </a:cubicBezTo>
                    <a:lnTo>
                      <a:pt x="1154" y="576"/>
                    </a:lnTo>
                    <a:cubicBezTo>
                      <a:pt x="1154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6741900" y="624625"/>
                <a:ext cx="28900" cy="5869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479" extrusionOk="0">
                    <a:moveTo>
                      <a:pt x="578" y="0"/>
                    </a:moveTo>
                    <a:cubicBezTo>
                      <a:pt x="258" y="0"/>
                      <a:pt x="1" y="257"/>
                      <a:pt x="1" y="576"/>
                    </a:cubicBezTo>
                    <a:lnTo>
                      <a:pt x="1" y="22902"/>
                    </a:lnTo>
                    <a:cubicBezTo>
                      <a:pt x="1" y="23222"/>
                      <a:pt x="258" y="23478"/>
                      <a:pt x="578" y="23478"/>
                    </a:cubicBezTo>
                    <a:cubicBezTo>
                      <a:pt x="897" y="23478"/>
                      <a:pt x="1155" y="23222"/>
                      <a:pt x="1155" y="22902"/>
                    </a:cubicBezTo>
                    <a:lnTo>
                      <a:pt x="1155" y="576"/>
                    </a:lnTo>
                    <a:cubicBezTo>
                      <a:pt x="1155" y="257"/>
                      <a:pt x="897" y="0"/>
                      <a:pt x="578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6567150" y="774625"/>
                <a:ext cx="255000" cy="329225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3169" extrusionOk="0">
                    <a:moveTo>
                      <a:pt x="1900" y="0"/>
                    </a:moveTo>
                    <a:cubicBezTo>
                      <a:pt x="849" y="0"/>
                      <a:pt x="1" y="848"/>
                      <a:pt x="1" y="1895"/>
                    </a:cubicBezTo>
                    <a:lnTo>
                      <a:pt x="1" y="11269"/>
                    </a:lnTo>
                    <a:cubicBezTo>
                      <a:pt x="1" y="12316"/>
                      <a:pt x="849" y="13168"/>
                      <a:pt x="1900" y="13168"/>
                    </a:cubicBezTo>
                    <a:lnTo>
                      <a:pt x="8305" y="13168"/>
                    </a:lnTo>
                    <a:cubicBezTo>
                      <a:pt x="9352" y="13168"/>
                      <a:pt x="10200" y="12316"/>
                      <a:pt x="10200" y="11269"/>
                    </a:cubicBezTo>
                    <a:lnTo>
                      <a:pt x="10200" y="1895"/>
                    </a:lnTo>
                    <a:cubicBezTo>
                      <a:pt x="10200" y="848"/>
                      <a:pt x="9352" y="0"/>
                      <a:pt x="8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6552400" y="775350"/>
                <a:ext cx="84900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7127" extrusionOk="0">
                    <a:moveTo>
                      <a:pt x="643" y="0"/>
                    </a:moveTo>
                    <a:cubicBezTo>
                      <a:pt x="580" y="0"/>
                      <a:pt x="516" y="11"/>
                      <a:pt x="453" y="33"/>
                    </a:cubicBezTo>
                    <a:cubicBezTo>
                      <a:pt x="155" y="140"/>
                      <a:pt x="0" y="463"/>
                      <a:pt x="107" y="762"/>
                    </a:cubicBezTo>
                    <a:lnTo>
                      <a:pt x="2215" y="6744"/>
                    </a:lnTo>
                    <a:cubicBezTo>
                      <a:pt x="2299" y="6979"/>
                      <a:pt x="2521" y="7126"/>
                      <a:pt x="2752" y="7126"/>
                    </a:cubicBezTo>
                    <a:cubicBezTo>
                      <a:pt x="2818" y="7126"/>
                      <a:pt x="2881" y="7113"/>
                      <a:pt x="2943" y="7090"/>
                    </a:cubicBezTo>
                    <a:cubicBezTo>
                      <a:pt x="3240" y="6988"/>
                      <a:pt x="3395" y="6660"/>
                      <a:pt x="3289" y="6363"/>
                    </a:cubicBezTo>
                    <a:lnTo>
                      <a:pt x="1181" y="379"/>
                    </a:lnTo>
                    <a:cubicBezTo>
                      <a:pt x="1100" y="148"/>
                      <a:pt x="879" y="0"/>
                      <a:pt x="643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6548825" y="1013950"/>
                <a:ext cx="83925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4165" extrusionOk="0">
                    <a:moveTo>
                      <a:pt x="2709" y="0"/>
                    </a:moveTo>
                    <a:cubicBezTo>
                      <a:pt x="2526" y="0"/>
                      <a:pt x="2346" y="88"/>
                      <a:pt x="2238" y="250"/>
                    </a:cubicBezTo>
                    <a:lnTo>
                      <a:pt x="179" y="3272"/>
                    </a:lnTo>
                    <a:cubicBezTo>
                      <a:pt x="1" y="3534"/>
                      <a:pt x="72" y="3888"/>
                      <a:pt x="330" y="4066"/>
                    </a:cubicBezTo>
                    <a:cubicBezTo>
                      <a:pt x="427" y="4133"/>
                      <a:pt x="538" y="4164"/>
                      <a:pt x="649" y="4164"/>
                    </a:cubicBezTo>
                    <a:cubicBezTo>
                      <a:pt x="831" y="4164"/>
                      <a:pt x="1013" y="4075"/>
                      <a:pt x="1123" y="3915"/>
                    </a:cubicBezTo>
                    <a:lnTo>
                      <a:pt x="3179" y="893"/>
                    </a:lnTo>
                    <a:cubicBezTo>
                      <a:pt x="3356" y="631"/>
                      <a:pt x="3286" y="276"/>
                      <a:pt x="3028" y="98"/>
                    </a:cubicBezTo>
                    <a:cubicBezTo>
                      <a:pt x="2930" y="32"/>
                      <a:pt x="2819" y="0"/>
                      <a:pt x="270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6544075" y="964150"/>
                <a:ext cx="819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6" h="759" extrusionOk="0">
                    <a:moveTo>
                      <a:pt x="381" y="0"/>
                    </a:moveTo>
                    <a:cubicBezTo>
                      <a:pt x="168" y="0"/>
                      <a:pt x="0" y="169"/>
                      <a:pt x="0" y="378"/>
                    </a:cubicBezTo>
                    <a:cubicBezTo>
                      <a:pt x="0" y="591"/>
                      <a:pt x="168" y="759"/>
                      <a:pt x="381" y="759"/>
                    </a:cubicBezTo>
                    <a:lnTo>
                      <a:pt x="2899" y="759"/>
                    </a:lnTo>
                    <a:cubicBezTo>
                      <a:pt x="3107" y="759"/>
                      <a:pt x="3276" y="591"/>
                      <a:pt x="3276" y="378"/>
                    </a:cubicBezTo>
                    <a:cubicBezTo>
                      <a:pt x="3276" y="169"/>
                      <a:pt x="3107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6752000" y="775350"/>
                <a:ext cx="84925" cy="17817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7127" extrusionOk="0">
                    <a:moveTo>
                      <a:pt x="2754" y="0"/>
                    </a:moveTo>
                    <a:cubicBezTo>
                      <a:pt x="2519" y="0"/>
                      <a:pt x="2300" y="148"/>
                      <a:pt x="2216" y="379"/>
                    </a:cubicBezTo>
                    <a:lnTo>
                      <a:pt x="107" y="6363"/>
                    </a:lnTo>
                    <a:cubicBezTo>
                      <a:pt x="0" y="6660"/>
                      <a:pt x="156" y="6988"/>
                      <a:pt x="453" y="7090"/>
                    </a:cubicBezTo>
                    <a:cubicBezTo>
                      <a:pt x="516" y="7113"/>
                      <a:pt x="582" y="7126"/>
                      <a:pt x="645" y="7126"/>
                    </a:cubicBezTo>
                    <a:cubicBezTo>
                      <a:pt x="879" y="7126"/>
                      <a:pt x="1097" y="6979"/>
                      <a:pt x="1182" y="6744"/>
                    </a:cubicBezTo>
                    <a:lnTo>
                      <a:pt x="3290" y="762"/>
                    </a:lnTo>
                    <a:cubicBezTo>
                      <a:pt x="3396" y="463"/>
                      <a:pt x="3241" y="140"/>
                      <a:pt x="2943" y="33"/>
                    </a:cubicBezTo>
                    <a:cubicBezTo>
                      <a:pt x="2881" y="11"/>
                      <a:pt x="2817" y="0"/>
                      <a:pt x="275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6756650" y="1013950"/>
                <a:ext cx="83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4165" extrusionOk="0">
                    <a:moveTo>
                      <a:pt x="644" y="0"/>
                    </a:moveTo>
                    <a:cubicBezTo>
                      <a:pt x="534" y="0"/>
                      <a:pt x="423" y="32"/>
                      <a:pt x="326" y="98"/>
                    </a:cubicBezTo>
                    <a:cubicBezTo>
                      <a:pt x="68" y="276"/>
                      <a:pt x="1" y="631"/>
                      <a:pt x="174" y="893"/>
                    </a:cubicBezTo>
                    <a:lnTo>
                      <a:pt x="2233" y="3915"/>
                    </a:lnTo>
                    <a:cubicBezTo>
                      <a:pt x="2340" y="4075"/>
                      <a:pt x="2522" y="4164"/>
                      <a:pt x="2704" y="4164"/>
                    </a:cubicBezTo>
                    <a:cubicBezTo>
                      <a:pt x="2815" y="4164"/>
                      <a:pt x="2926" y="4133"/>
                      <a:pt x="3024" y="4066"/>
                    </a:cubicBezTo>
                    <a:cubicBezTo>
                      <a:pt x="3286" y="3888"/>
                      <a:pt x="3352" y="3534"/>
                      <a:pt x="3175" y="3272"/>
                    </a:cubicBezTo>
                    <a:lnTo>
                      <a:pt x="1119" y="250"/>
                    </a:lnTo>
                    <a:cubicBezTo>
                      <a:pt x="1008" y="88"/>
                      <a:pt x="828" y="0"/>
                      <a:pt x="644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6763300" y="964150"/>
                <a:ext cx="819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759" extrusionOk="0">
                    <a:moveTo>
                      <a:pt x="379" y="0"/>
                    </a:moveTo>
                    <a:cubicBezTo>
                      <a:pt x="170" y="0"/>
                      <a:pt x="1" y="169"/>
                      <a:pt x="1" y="378"/>
                    </a:cubicBezTo>
                    <a:cubicBezTo>
                      <a:pt x="1" y="591"/>
                      <a:pt x="170" y="759"/>
                      <a:pt x="379" y="759"/>
                    </a:cubicBezTo>
                    <a:lnTo>
                      <a:pt x="2899" y="759"/>
                    </a:lnTo>
                    <a:cubicBezTo>
                      <a:pt x="3108" y="759"/>
                      <a:pt x="3276" y="591"/>
                      <a:pt x="3276" y="378"/>
                    </a:cubicBezTo>
                    <a:cubicBezTo>
                      <a:pt x="3276" y="169"/>
                      <a:pt x="3108" y="0"/>
                      <a:pt x="2899" y="0"/>
                    </a:cubicBez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9"/>
              <p:cNvSpPr/>
              <p:nvPr/>
            </p:nvSpPr>
            <p:spPr>
              <a:xfrm>
                <a:off x="6598875" y="883800"/>
                <a:ext cx="191550" cy="167800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6712" extrusionOk="0">
                    <a:moveTo>
                      <a:pt x="0" y="1"/>
                    </a:moveTo>
                    <a:lnTo>
                      <a:pt x="0" y="6712"/>
                    </a:lnTo>
                    <a:lnTo>
                      <a:pt x="7661" y="6712"/>
                    </a:lnTo>
                    <a:lnTo>
                      <a:pt x="7661" y="1"/>
                    </a:lnTo>
                    <a:close/>
                  </a:path>
                </a:pathLst>
              </a:custGeom>
              <a:solidFill>
                <a:srgbClr val="7FB1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9"/>
              <p:cNvSpPr/>
              <p:nvPr/>
            </p:nvSpPr>
            <p:spPr>
              <a:xfrm>
                <a:off x="6618075" y="900550"/>
                <a:ext cx="1531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5372" extrusionOk="0">
                    <a:moveTo>
                      <a:pt x="0" y="1"/>
                    </a:moveTo>
                    <a:lnTo>
                      <a:pt x="0" y="5371"/>
                    </a:lnTo>
                    <a:lnTo>
                      <a:pt x="6125" y="5371"/>
                    </a:lnTo>
                    <a:lnTo>
                      <a:pt x="6125" y="1"/>
                    </a:lnTo>
                    <a:close/>
                  </a:path>
                </a:pathLst>
              </a:custGeom>
              <a:solidFill>
                <a:srgbClr val="A7C8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9"/>
              <p:cNvSpPr/>
              <p:nvPr/>
            </p:nvSpPr>
            <p:spPr>
              <a:xfrm>
                <a:off x="6605700" y="787600"/>
                <a:ext cx="770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809" extrusionOk="0">
                    <a:moveTo>
                      <a:pt x="1636" y="1"/>
                    </a:moveTo>
                    <a:cubicBezTo>
                      <a:pt x="1575" y="1"/>
                      <a:pt x="1512" y="2"/>
                      <a:pt x="1450" y="5"/>
                    </a:cubicBezTo>
                    <a:cubicBezTo>
                      <a:pt x="1037" y="22"/>
                      <a:pt x="598" y="120"/>
                      <a:pt x="305" y="325"/>
                    </a:cubicBezTo>
                    <a:cubicBezTo>
                      <a:pt x="233" y="373"/>
                      <a:pt x="171" y="432"/>
                      <a:pt x="127" y="489"/>
                    </a:cubicBezTo>
                    <a:cubicBezTo>
                      <a:pt x="79" y="542"/>
                      <a:pt x="47" y="604"/>
                      <a:pt x="30" y="653"/>
                    </a:cubicBezTo>
                    <a:cubicBezTo>
                      <a:pt x="0" y="751"/>
                      <a:pt x="15" y="804"/>
                      <a:pt x="12" y="808"/>
                    </a:cubicBezTo>
                    <a:lnTo>
                      <a:pt x="12" y="808"/>
                    </a:lnTo>
                    <a:cubicBezTo>
                      <a:pt x="15" y="806"/>
                      <a:pt x="27" y="797"/>
                      <a:pt x="43" y="782"/>
                    </a:cubicBezTo>
                    <a:cubicBezTo>
                      <a:pt x="56" y="764"/>
                      <a:pt x="87" y="741"/>
                      <a:pt x="122" y="719"/>
                    </a:cubicBezTo>
                    <a:cubicBezTo>
                      <a:pt x="159" y="698"/>
                      <a:pt x="202" y="680"/>
                      <a:pt x="256" y="662"/>
                    </a:cubicBezTo>
                    <a:cubicBezTo>
                      <a:pt x="309" y="649"/>
                      <a:pt x="366" y="635"/>
                      <a:pt x="438" y="626"/>
                    </a:cubicBezTo>
                    <a:cubicBezTo>
                      <a:pt x="704" y="591"/>
                      <a:pt x="1085" y="591"/>
                      <a:pt x="1476" y="573"/>
                    </a:cubicBezTo>
                    <a:cubicBezTo>
                      <a:pt x="1867" y="555"/>
                      <a:pt x="2271" y="516"/>
                      <a:pt x="2577" y="444"/>
                    </a:cubicBezTo>
                    <a:cubicBezTo>
                      <a:pt x="2728" y="409"/>
                      <a:pt x="2857" y="373"/>
                      <a:pt x="2945" y="338"/>
                    </a:cubicBezTo>
                    <a:cubicBezTo>
                      <a:pt x="3039" y="303"/>
                      <a:pt x="3083" y="272"/>
                      <a:pt x="3083" y="272"/>
                    </a:cubicBezTo>
                    <a:cubicBezTo>
                      <a:pt x="3083" y="272"/>
                      <a:pt x="3029" y="254"/>
                      <a:pt x="2941" y="223"/>
                    </a:cubicBezTo>
                    <a:cubicBezTo>
                      <a:pt x="2853" y="196"/>
                      <a:pt x="2728" y="156"/>
                      <a:pt x="2577" y="116"/>
                    </a:cubicBezTo>
                    <a:cubicBezTo>
                      <a:pt x="2324" y="52"/>
                      <a:pt x="1990" y="1"/>
                      <a:pt x="1636" y="1"/>
                    </a:cubicBezTo>
                    <a:close/>
                    <a:moveTo>
                      <a:pt x="12" y="808"/>
                    </a:moveTo>
                    <a:cubicBezTo>
                      <a:pt x="12" y="808"/>
                      <a:pt x="12" y="809"/>
                      <a:pt x="12" y="809"/>
                    </a:cubicBezTo>
                    <a:cubicBezTo>
                      <a:pt x="12" y="809"/>
                      <a:pt x="12" y="808"/>
                      <a:pt x="12" y="808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9"/>
              <p:cNvSpPr/>
              <p:nvPr/>
            </p:nvSpPr>
            <p:spPr>
              <a:xfrm>
                <a:off x="650712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900" y="1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0" y="1741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9"/>
              <p:cNvSpPr/>
              <p:nvPr/>
            </p:nvSpPr>
            <p:spPr>
              <a:xfrm>
                <a:off x="6834675" y="831525"/>
                <a:ext cx="47500" cy="47550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286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6543850" y="899675"/>
                <a:ext cx="16675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2060" extrusionOk="0">
                    <a:moveTo>
                      <a:pt x="209" y="1"/>
                    </a:moveTo>
                    <a:cubicBezTo>
                      <a:pt x="93" y="1"/>
                      <a:pt x="1" y="97"/>
                      <a:pt x="5" y="214"/>
                    </a:cubicBezTo>
                    <a:lnTo>
                      <a:pt x="58" y="2774"/>
                    </a:lnTo>
                    <a:cubicBezTo>
                      <a:pt x="120" y="2659"/>
                      <a:pt x="244" y="2579"/>
                      <a:pt x="390" y="2579"/>
                    </a:cubicBezTo>
                    <a:lnTo>
                      <a:pt x="470" y="2579"/>
                    </a:lnTo>
                    <a:lnTo>
                      <a:pt x="422" y="204"/>
                    </a:lnTo>
                    <a:cubicBezTo>
                      <a:pt x="422" y="89"/>
                      <a:pt x="324" y="1"/>
                      <a:pt x="214" y="1"/>
                    </a:cubicBezTo>
                    <a:close/>
                    <a:moveTo>
                      <a:pt x="62" y="3156"/>
                    </a:moveTo>
                    <a:lnTo>
                      <a:pt x="244" y="11851"/>
                    </a:lnTo>
                    <a:cubicBezTo>
                      <a:pt x="249" y="11966"/>
                      <a:pt x="342" y="12060"/>
                      <a:pt x="458" y="12060"/>
                    </a:cubicBezTo>
                    <a:lnTo>
                      <a:pt x="462" y="12060"/>
                    </a:lnTo>
                    <a:cubicBezTo>
                      <a:pt x="577" y="12054"/>
                      <a:pt x="666" y="11958"/>
                      <a:pt x="666" y="11841"/>
                    </a:cubicBezTo>
                    <a:lnTo>
                      <a:pt x="599" y="8678"/>
                    </a:lnTo>
                    <a:cubicBezTo>
                      <a:pt x="577" y="8664"/>
                      <a:pt x="550" y="8651"/>
                      <a:pt x="529" y="8637"/>
                    </a:cubicBezTo>
                    <a:cubicBezTo>
                      <a:pt x="271" y="8459"/>
                      <a:pt x="200" y="8105"/>
                      <a:pt x="378" y="7843"/>
                    </a:cubicBezTo>
                    <a:lnTo>
                      <a:pt x="577" y="7554"/>
                    </a:lnTo>
                    <a:lnTo>
                      <a:pt x="488" y="3338"/>
                    </a:lnTo>
                    <a:lnTo>
                      <a:pt x="390" y="3338"/>
                    </a:lnTo>
                    <a:cubicBezTo>
                      <a:pt x="253" y="3338"/>
                      <a:pt x="129" y="3262"/>
                      <a:pt x="62" y="3156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6548825" y="1088500"/>
                <a:ext cx="100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1" h="1125" extrusionOk="0">
                    <a:moveTo>
                      <a:pt x="378" y="1"/>
                    </a:moveTo>
                    <a:lnTo>
                      <a:pt x="179" y="290"/>
                    </a:lnTo>
                    <a:cubicBezTo>
                      <a:pt x="1" y="552"/>
                      <a:pt x="72" y="906"/>
                      <a:pt x="330" y="1084"/>
                    </a:cubicBezTo>
                    <a:cubicBezTo>
                      <a:pt x="351" y="1098"/>
                      <a:pt x="378" y="1111"/>
                      <a:pt x="400" y="1125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6545300" y="964150"/>
                <a:ext cx="1077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59" extrusionOk="0">
                    <a:moveTo>
                      <a:pt x="332" y="0"/>
                    </a:moveTo>
                    <a:cubicBezTo>
                      <a:pt x="186" y="0"/>
                      <a:pt x="62" y="80"/>
                      <a:pt x="0" y="195"/>
                    </a:cubicBezTo>
                    <a:lnTo>
                      <a:pt x="4" y="577"/>
                    </a:lnTo>
                    <a:cubicBezTo>
                      <a:pt x="71" y="683"/>
                      <a:pt x="195" y="759"/>
                      <a:pt x="332" y="759"/>
                    </a:cubicBezTo>
                    <a:lnTo>
                      <a:pt x="430" y="759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6828800" y="899675"/>
                <a:ext cx="16650" cy="301500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2060" extrusionOk="0">
                    <a:moveTo>
                      <a:pt x="453" y="1"/>
                    </a:moveTo>
                    <a:cubicBezTo>
                      <a:pt x="342" y="1"/>
                      <a:pt x="244" y="89"/>
                      <a:pt x="244" y="204"/>
                    </a:cubicBezTo>
                    <a:lnTo>
                      <a:pt x="195" y="2579"/>
                    </a:lnTo>
                    <a:lnTo>
                      <a:pt x="279" y="2579"/>
                    </a:lnTo>
                    <a:cubicBezTo>
                      <a:pt x="422" y="2579"/>
                      <a:pt x="546" y="2659"/>
                      <a:pt x="609" y="2774"/>
                    </a:cubicBezTo>
                    <a:lnTo>
                      <a:pt x="662" y="214"/>
                    </a:lnTo>
                    <a:cubicBezTo>
                      <a:pt x="666" y="97"/>
                      <a:pt x="572" y="1"/>
                      <a:pt x="457" y="1"/>
                    </a:cubicBezTo>
                    <a:close/>
                    <a:moveTo>
                      <a:pt x="603" y="3156"/>
                    </a:moveTo>
                    <a:lnTo>
                      <a:pt x="603" y="3156"/>
                    </a:lnTo>
                    <a:cubicBezTo>
                      <a:pt x="537" y="3262"/>
                      <a:pt x="413" y="3338"/>
                      <a:pt x="279" y="3338"/>
                    </a:cubicBezTo>
                    <a:lnTo>
                      <a:pt x="177" y="3338"/>
                    </a:lnTo>
                    <a:lnTo>
                      <a:pt x="89" y="7554"/>
                    </a:lnTo>
                    <a:lnTo>
                      <a:pt x="289" y="7843"/>
                    </a:lnTo>
                    <a:cubicBezTo>
                      <a:pt x="466" y="8105"/>
                      <a:pt x="400" y="8459"/>
                      <a:pt x="138" y="8637"/>
                    </a:cubicBezTo>
                    <a:cubicBezTo>
                      <a:pt x="115" y="8651"/>
                      <a:pt x="89" y="8664"/>
                      <a:pt x="66" y="8678"/>
                    </a:cubicBezTo>
                    <a:lnTo>
                      <a:pt x="0" y="11841"/>
                    </a:lnTo>
                    <a:cubicBezTo>
                      <a:pt x="0" y="11958"/>
                      <a:pt x="89" y="12054"/>
                      <a:pt x="204" y="12060"/>
                    </a:cubicBezTo>
                    <a:lnTo>
                      <a:pt x="209" y="12060"/>
                    </a:lnTo>
                    <a:cubicBezTo>
                      <a:pt x="324" y="12060"/>
                      <a:pt x="417" y="11966"/>
                      <a:pt x="422" y="11851"/>
                    </a:cubicBezTo>
                    <a:lnTo>
                      <a:pt x="603" y="3156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6830450" y="1088500"/>
                <a:ext cx="100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25" extrusionOk="0">
                    <a:moveTo>
                      <a:pt x="23" y="1"/>
                    </a:moveTo>
                    <a:lnTo>
                      <a:pt x="0" y="1125"/>
                    </a:lnTo>
                    <a:cubicBezTo>
                      <a:pt x="23" y="1111"/>
                      <a:pt x="49" y="1098"/>
                      <a:pt x="72" y="1084"/>
                    </a:cubicBezTo>
                    <a:cubicBezTo>
                      <a:pt x="334" y="906"/>
                      <a:pt x="400" y="552"/>
                      <a:pt x="223" y="290"/>
                    </a:cubicBez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6833225" y="964150"/>
                <a:ext cx="108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59" extrusionOk="0">
                    <a:moveTo>
                      <a:pt x="18" y="0"/>
                    </a:moveTo>
                    <a:lnTo>
                      <a:pt x="0" y="759"/>
                    </a:lnTo>
                    <a:lnTo>
                      <a:pt x="102" y="759"/>
                    </a:lnTo>
                    <a:cubicBezTo>
                      <a:pt x="236" y="759"/>
                      <a:pt x="360" y="683"/>
                      <a:pt x="426" y="577"/>
                    </a:cubicBezTo>
                    <a:lnTo>
                      <a:pt x="432" y="195"/>
                    </a:lnTo>
                    <a:cubicBezTo>
                      <a:pt x="369" y="80"/>
                      <a:pt x="245" y="0"/>
                      <a:pt x="102" y="0"/>
                    </a:cubicBezTo>
                    <a:close/>
                  </a:path>
                </a:pathLst>
              </a:custGeom>
              <a:solidFill>
                <a:srgbClr val="6D96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6521775" y="488250"/>
                <a:ext cx="58600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2123" extrusionOk="0">
                    <a:moveTo>
                      <a:pt x="1799" y="0"/>
                    </a:moveTo>
                    <a:cubicBezTo>
                      <a:pt x="1478" y="0"/>
                      <a:pt x="1071" y="426"/>
                      <a:pt x="816" y="652"/>
                    </a:cubicBezTo>
                    <a:cubicBezTo>
                      <a:pt x="378" y="1043"/>
                      <a:pt x="0" y="1553"/>
                      <a:pt x="470" y="1971"/>
                    </a:cubicBezTo>
                    <a:cubicBezTo>
                      <a:pt x="592" y="2078"/>
                      <a:pt x="714" y="2123"/>
                      <a:pt x="833" y="2123"/>
                    </a:cubicBezTo>
                    <a:cubicBezTo>
                      <a:pt x="1277" y="2123"/>
                      <a:pt x="1682" y="1493"/>
                      <a:pt x="1913" y="1088"/>
                    </a:cubicBezTo>
                    <a:cubicBezTo>
                      <a:pt x="2126" y="719"/>
                      <a:pt x="2344" y="369"/>
                      <a:pt x="2011" y="80"/>
                    </a:cubicBezTo>
                    <a:cubicBezTo>
                      <a:pt x="1947" y="24"/>
                      <a:pt x="1875" y="0"/>
                      <a:pt x="1799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6530850" y="500125"/>
                <a:ext cx="32325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170" extrusionOk="0">
                    <a:moveTo>
                      <a:pt x="994" y="1"/>
                    </a:moveTo>
                    <a:cubicBezTo>
                      <a:pt x="816" y="1"/>
                      <a:pt x="594" y="237"/>
                      <a:pt x="453" y="359"/>
                    </a:cubicBezTo>
                    <a:cubicBezTo>
                      <a:pt x="210" y="576"/>
                      <a:pt x="1" y="857"/>
                      <a:pt x="263" y="1087"/>
                    </a:cubicBezTo>
                    <a:cubicBezTo>
                      <a:pt x="329" y="1145"/>
                      <a:pt x="396" y="1169"/>
                      <a:pt x="461" y="1169"/>
                    </a:cubicBezTo>
                    <a:cubicBezTo>
                      <a:pt x="704" y="1169"/>
                      <a:pt x="928" y="823"/>
                      <a:pt x="1057" y="599"/>
                    </a:cubicBezTo>
                    <a:cubicBezTo>
                      <a:pt x="1172" y="400"/>
                      <a:pt x="1293" y="204"/>
                      <a:pt x="1111" y="44"/>
                    </a:cubicBezTo>
                    <a:cubicBezTo>
                      <a:pt x="1075" y="14"/>
                      <a:pt x="1036" y="1"/>
                      <a:pt x="99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6808925" y="488250"/>
                <a:ext cx="5862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2123" extrusionOk="0">
                    <a:moveTo>
                      <a:pt x="546" y="0"/>
                    </a:moveTo>
                    <a:cubicBezTo>
                      <a:pt x="470" y="0"/>
                      <a:pt x="398" y="24"/>
                      <a:pt x="333" y="80"/>
                    </a:cubicBezTo>
                    <a:cubicBezTo>
                      <a:pt x="1" y="369"/>
                      <a:pt x="218" y="719"/>
                      <a:pt x="431" y="1088"/>
                    </a:cubicBezTo>
                    <a:cubicBezTo>
                      <a:pt x="662" y="1493"/>
                      <a:pt x="1067" y="2123"/>
                      <a:pt x="1511" y="2123"/>
                    </a:cubicBezTo>
                    <a:cubicBezTo>
                      <a:pt x="1630" y="2123"/>
                      <a:pt x="1751" y="2078"/>
                      <a:pt x="1873" y="1971"/>
                    </a:cubicBezTo>
                    <a:cubicBezTo>
                      <a:pt x="2344" y="1553"/>
                      <a:pt x="1967" y="1043"/>
                      <a:pt x="1527" y="652"/>
                    </a:cubicBezTo>
                    <a:cubicBezTo>
                      <a:pt x="1272" y="426"/>
                      <a:pt x="869" y="0"/>
                      <a:pt x="546" y="0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6826125" y="500125"/>
                <a:ext cx="323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170" extrusionOk="0">
                    <a:moveTo>
                      <a:pt x="299" y="1"/>
                    </a:moveTo>
                    <a:cubicBezTo>
                      <a:pt x="258" y="1"/>
                      <a:pt x="218" y="14"/>
                      <a:pt x="183" y="44"/>
                    </a:cubicBezTo>
                    <a:cubicBezTo>
                      <a:pt x="1" y="204"/>
                      <a:pt x="120" y="400"/>
                      <a:pt x="236" y="599"/>
                    </a:cubicBezTo>
                    <a:cubicBezTo>
                      <a:pt x="366" y="823"/>
                      <a:pt x="589" y="1169"/>
                      <a:pt x="833" y="1169"/>
                    </a:cubicBezTo>
                    <a:cubicBezTo>
                      <a:pt x="897" y="1169"/>
                      <a:pt x="964" y="1145"/>
                      <a:pt x="1030" y="1087"/>
                    </a:cubicBezTo>
                    <a:cubicBezTo>
                      <a:pt x="1292" y="857"/>
                      <a:pt x="1083" y="576"/>
                      <a:pt x="839" y="359"/>
                    </a:cubicBezTo>
                    <a:cubicBezTo>
                      <a:pt x="699" y="237"/>
                      <a:pt x="478" y="1"/>
                      <a:pt x="299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6166475" y="1268275"/>
                <a:ext cx="2630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879" extrusionOk="0">
                    <a:moveTo>
                      <a:pt x="525" y="0"/>
                    </a:moveTo>
                    <a:cubicBezTo>
                      <a:pt x="236" y="0"/>
                      <a:pt x="0" y="236"/>
                      <a:pt x="0" y="524"/>
                    </a:cubicBezTo>
                    <a:lnTo>
                      <a:pt x="0" y="1354"/>
                    </a:lnTo>
                    <a:cubicBezTo>
                      <a:pt x="0" y="1643"/>
                      <a:pt x="236" y="1878"/>
                      <a:pt x="525" y="1878"/>
                    </a:cubicBezTo>
                    <a:cubicBezTo>
                      <a:pt x="818" y="1878"/>
                      <a:pt x="1052" y="1643"/>
                      <a:pt x="1052" y="1354"/>
                    </a:cubicBezTo>
                    <a:lnTo>
                      <a:pt x="1052" y="524"/>
                    </a:lnTo>
                    <a:cubicBezTo>
                      <a:pt x="1052" y="236"/>
                      <a:pt x="818" y="0"/>
                      <a:pt x="5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9"/>
              <p:cNvSpPr/>
              <p:nvPr/>
            </p:nvSpPr>
            <p:spPr>
              <a:xfrm>
                <a:off x="5935900" y="1268275"/>
                <a:ext cx="262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879" extrusionOk="0">
                    <a:moveTo>
                      <a:pt x="524" y="0"/>
                    </a:moveTo>
                    <a:cubicBezTo>
                      <a:pt x="235" y="0"/>
                      <a:pt x="1" y="236"/>
                      <a:pt x="1" y="524"/>
                    </a:cubicBezTo>
                    <a:lnTo>
                      <a:pt x="1" y="1354"/>
                    </a:lnTo>
                    <a:cubicBezTo>
                      <a:pt x="1" y="1643"/>
                      <a:pt x="235" y="1878"/>
                      <a:pt x="524" y="1878"/>
                    </a:cubicBezTo>
                    <a:cubicBezTo>
                      <a:pt x="813" y="1878"/>
                      <a:pt x="1048" y="1643"/>
                      <a:pt x="1048" y="1354"/>
                    </a:cubicBezTo>
                    <a:lnTo>
                      <a:pt x="1048" y="524"/>
                    </a:lnTo>
                    <a:cubicBezTo>
                      <a:pt x="1048" y="236"/>
                      <a:pt x="813" y="0"/>
                      <a:pt x="5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9"/>
              <p:cNvSpPr/>
              <p:nvPr/>
            </p:nvSpPr>
            <p:spPr>
              <a:xfrm>
                <a:off x="6216525" y="1063100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396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7"/>
                      <a:pt x="897" y="6157"/>
                    </a:cubicBezTo>
                    <a:cubicBezTo>
                      <a:pt x="1393" y="6157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396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9"/>
              <p:cNvSpPr/>
              <p:nvPr/>
            </p:nvSpPr>
            <p:spPr>
              <a:xfrm>
                <a:off x="6216525" y="668975"/>
                <a:ext cx="4482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6157" extrusionOk="0">
                    <a:moveTo>
                      <a:pt x="897" y="1"/>
                    </a:moveTo>
                    <a:cubicBezTo>
                      <a:pt x="399" y="1"/>
                      <a:pt x="0" y="400"/>
                      <a:pt x="0" y="889"/>
                    </a:cubicBezTo>
                    <a:lnTo>
                      <a:pt x="0" y="5265"/>
                    </a:lnTo>
                    <a:cubicBezTo>
                      <a:pt x="0" y="5757"/>
                      <a:pt x="399" y="6156"/>
                      <a:pt x="897" y="6156"/>
                    </a:cubicBezTo>
                    <a:cubicBezTo>
                      <a:pt x="1393" y="6156"/>
                      <a:pt x="1793" y="5757"/>
                      <a:pt x="1793" y="5265"/>
                    </a:cubicBezTo>
                    <a:lnTo>
                      <a:pt x="1793" y="889"/>
                    </a:lnTo>
                    <a:cubicBezTo>
                      <a:pt x="1793" y="400"/>
                      <a:pt x="1393" y="1"/>
                      <a:pt x="8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9"/>
              <p:cNvSpPr/>
              <p:nvPr/>
            </p:nvSpPr>
            <p:spPr>
              <a:xfrm>
                <a:off x="5867200" y="1063100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396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7"/>
                      <a:pt x="898" y="6157"/>
                    </a:cubicBezTo>
                    <a:cubicBezTo>
                      <a:pt x="1395" y="6157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396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9"/>
              <p:cNvSpPr/>
              <p:nvPr/>
            </p:nvSpPr>
            <p:spPr>
              <a:xfrm>
                <a:off x="5867200" y="668975"/>
                <a:ext cx="44875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6157" extrusionOk="0">
                    <a:moveTo>
                      <a:pt x="898" y="1"/>
                    </a:moveTo>
                    <a:cubicBezTo>
                      <a:pt x="405" y="1"/>
                      <a:pt x="1" y="400"/>
                      <a:pt x="1" y="889"/>
                    </a:cubicBezTo>
                    <a:lnTo>
                      <a:pt x="1" y="5265"/>
                    </a:lnTo>
                    <a:cubicBezTo>
                      <a:pt x="1" y="5757"/>
                      <a:pt x="405" y="6156"/>
                      <a:pt x="898" y="6156"/>
                    </a:cubicBezTo>
                    <a:cubicBezTo>
                      <a:pt x="1395" y="6156"/>
                      <a:pt x="1794" y="5757"/>
                      <a:pt x="1794" y="5265"/>
                    </a:cubicBezTo>
                    <a:lnTo>
                      <a:pt x="1794" y="889"/>
                    </a:lnTo>
                    <a:cubicBezTo>
                      <a:pt x="1794" y="400"/>
                      <a:pt x="1395" y="1"/>
                      <a:pt x="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9"/>
              <p:cNvSpPr/>
              <p:nvPr/>
            </p:nvSpPr>
            <p:spPr>
              <a:xfrm>
                <a:off x="5881175" y="461725"/>
                <a:ext cx="366325" cy="850500"/>
              </a:xfrm>
              <a:custGeom>
                <a:avLst/>
                <a:gdLst/>
                <a:ahLst/>
                <a:cxnLst/>
                <a:rect l="l" t="t" r="r" b="b"/>
                <a:pathLst>
                  <a:path w="14653" h="34020" extrusionOk="0">
                    <a:moveTo>
                      <a:pt x="7324" y="0"/>
                    </a:moveTo>
                    <a:cubicBezTo>
                      <a:pt x="3282" y="0"/>
                      <a:pt x="1" y="2139"/>
                      <a:pt x="1" y="6183"/>
                    </a:cubicBezTo>
                    <a:lnTo>
                      <a:pt x="1" y="29400"/>
                    </a:lnTo>
                    <a:cubicBezTo>
                      <a:pt x="1" y="33443"/>
                      <a:pt x="3282" y="34020"/>
                      <a:pt x="7324" y="34020"/>
                    </a:cubicBezTo>
                    <a:cubicBezTo>
                      <a:pt x="11372" y="34020"/>
                      <a:pt x="14653" y="33443"/>
                      <a:pt x="14653" y="29400"/>
                    </a:cubicBezTo>
                    <a:lnTo>
                      <a:pt x="14653" y="6183"/>
                    </a:lnTo>
                    <a:cubicBezTo>
                      <a:pt x="14653" y="2139"/>
                      <a:pt x="11372" y="0"/>
                      <a:pt x="73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9"/>
              <p:cNvSpPr/>
              <p:nvPr/>
            </p:nvSpPr>
            <p:spPr>
              <a:xfrm>
                <a:off x="5932450" y="485800"/>
                <a:ext cx="26365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0546" h="4572" extrusionOk="0">
                    <a:moveTo>
                      <a:pt x="5273" y="0"/>
                    </a:moveTo>
                    <a:cubicBezTo>
                      <a:pt x="2411" y="0"/>
                      <a:pt x="80" y="1491"/>
                      <a:pt x="0" y="4310"/>
                    </a:cubicBezTo>
                    <a:lnTo>
                      <a:pt x="112" y="4572"/>
                    </a:lnTo>
                    <a:cubicBezTo>
                      <a:pt x="476" y="4372"/>
                      <a:pt x="906" y="4252"/>
                      <a:pt x="1377" y="4252"/>
                    </a:cubicBezTo>
                    <a:lnTo>
                      <a:pt x="9175" y="4252"/>
                    </a:lnTo>
                    <a:cubicBezTo>
                      <a:pt x="9641" y="4252"/>
                      <a:pt x="10076" y="4372"/>
                      <a:pt x="10435" y="4572"/>
                    </a:cubicBezTo>
                    <a:lnTo>
                      <a:pt x="10546" y="4306"/>
                    </a:lnTo>
                    <a:cubicBezTo>
                      <a:pt x="10471" y="1491"/>
                      <a:pt x="8136" y="0"/>
                      <a:pt x="5273" y="0"/>
                    </a:cubicBez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9"/>
              <p:cNvSpPr/>
              <p:nvPr/>
            </p:nvSpPr>
            <p:spPr>
              <a:xfrm>
                <a:off x="5909950" y="592100"/>
                <a:ext cx="30870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12348" h="7523" extrusionOk="0">
                    <a:moveTo>
                      <a:pt x="2277" y="0"/>
                    </a:moveTo>
                    <a:cubicBezTo>
                      <a:pt x="1021" y="0"/>
                      <a:pt x="0" y="853"/>
                      <a:pt x="0" y="1900"/>
                    </a:cubicBezTo>
                    <a:lnTo>
                      <a:pt x="0" y="7523"/>
                    </a:lnTo>
                    <a:lnTo>
                      <a:pt x="12347" y="7523"/>
                    </a:lnTo>
                    <a:lnTo>
                      <a:pt x="12347" y="1900"/>
                    </a:lnTo>
                    <a:cubicBezTo>
                      <a:pt x="12347" y="853"/>
                      <a:pt x="11331" y="0"/>
                      <a:pt x="10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9"/>
              <p:cNvSpPr/>
              <p:nvPr/>
            </p:nvSpPr>
            <p:spPr>
              <a:xfrm>
                <a:off x="5900275" y="577925"/>
                <a:ext cx="91800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6853" extrusionOk="0">
                    <a:moveTo>
                      <a:pt x="650" y="0"/>
                    </a:moveTo>
                    <a:cubicBezTo>
                      <a:pt x="577" y="0"/>
                      <a:pt x="503" y="14"/>
                      <a:pt x="431" y="43"/>
                    </a:cubicBezTo>
                    <a:cubicBezTo>
                      <a:pt x="142" y="164"/>
                      <a:pt x="1" y="496"/>
                      <a:pt x="125" y="789"/>
                    </a:cubicBezTo>
                    <a:lnTo>
                      <a:pt x="2500" y="6502"/>
                    </a:lnTo>
                    <a:cubicBezTo>
                      <a:pt x="2588" y="6723"/>
                      <a:pt x="2801" y="6852"/>
                      <a:pt x="3024" y="6852"/>
                    </a:cubicBezTo>
                    <a:cubicBezTo>
                      <a:pt x="3098" y="6852"/>
                      <a:pt x="3170" y="6838"/>
                      <a:pt x="3241" y="6812"/>
                    </a:cubicBezTo>
                    <a:cubicBezTo>
                      <a:pt x="3534" y="6688"/>
                      <a:pt x="3671" y="6355"/>
                      <a:pt x="3551" y="6066"/>
                    </a:cubicBezTo>
                    <a:lnTo>
                      <a:pt x="1177" y="350"/>
                    </a:lnTo>
                    <a:cubicBezTo>
                      <a:pt x="1087" y="132"/>
                      <a:pt x="874" y="0"/>
                      <a:pt x="650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9"/>
              <p:cNvSpPr/>
              <p:nvPr/>
            </p:nvSpPr>
            <p:spPr>
              <a:xfrm>
                <a:off x="5891625" y="731800"/>
                <a:ext cx="878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764" extrusionOk="0">
                    <a:moveTo>
                      <a:pt x="378" y="0"/>
                    </a:moveTo>
                    <a:cubicBezTo>
                      <a:pt x="169" y="0"/>
                      <a:pt x="0" y="173"/>
                      <a:pt x="0" y="382"/>
                    </a:cubicBezTo>
                    <a:cubicBezTo>
                      <a:pt x="0" y="591"/>
                      <a:pt x="169" y="763"/>
                      <a:pt x="378" y="763"/>
                    </a:cubicBezTo>
                    <a:lnTo>
                      <a:pt x="3134" y="763"/>
                    </a:lnTo>
                    <a:cubicBezTo>
                      <a:pt x="3343" y="763"/>
                      <a:pt x="3511" y="591"/>
                      <a:pt x="3511" y="382"/>
                    </a:cubicBezTo>
                    <a:cubicBezTo>
                      <a:pt x="3511" y="173"/>
                      <a:pt x="3343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9"/>
              <p:cNvSpPr/>
              <p:nvPr/>
            </p:nvSpPr>
            <p:spPr>
              <a:xfrm>
                <a:off x="6136525" y="577925"/>
                <a:ext cx="91775" cy="17132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6853" extrusionOk="0">
                    <a:moveTo>
                      <a:pt x="3024" y="0"/>
                    </a:moveTo>
                    <a:cubicBezTo>
                      <a:pt x="2801" y="0"/>
                      <a:pt x="2589" y="132"/>
                      <a:pt x="2499" y="350"/>
                    </a:cubicBezTo>
                    <a:lnTo>
                      <a:pt x="125" y="6066"/>
                    </a:lnTo>
                    <a:cubicBezTo>
                      <a:pt x="0" y="6355"/>
                      <a:pt x="142" y="6688"/>
                      <a:pt x="430" y="6812"/>
                    </a:cubicBezTo>
                    <a:cubicBezTo>
                      <a:pt x="502" y="6838"/>
                      <a:pt x="577" y="6852"/>
                      <a:pt x="648" y="6852"/>
                    </a:cubicBezTo>
                    <a:cubicBezTo>
                      <a:pt x="875" y="6852"/>
                      <a:pt x="1083" y="6723"/>
                      <a:pt x="1176" y="6502"/>
                    </a:cubicBezTo>
                    <a:lnTo>
                      <a:pt x="3550" y="789"/>
                    </a:lnTo>
                    <a:cubicBezTo>
                      <a:pt x="3671" y="496"/>
                      <a:pt x="3533" y="164"/>
                      <a:pt x="3240" y="43"/>
                    </a:cubicBezTo>
                    <a:cubicBezTo>
                      <a:pt x="3170" y="14"/>
                      <a:pt x="3097" y="0"/>
                      <a:pt x="302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9"/>
              <p:cNvSpPr/>
              <p:nvPr/>
            </p:nvSpPr>
            <p:spPr>
              <a:xfrm>
                <a:off x="6149175" y="731800"/>
                <a:ext cx="87900" cy="191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764" extrusionOk="0">
                    <a:moveTo>
                      <a:pt x="381" y="0"/>
                    </a:moveTo>
                    <a:cubicBezTo>
                      <a:pt x="168" y="0"/>
                      <a:pt x="0" y="173"/>
                      <a:pt x="0" y="382"/>
                    </a:cubicBezTo>
                    <a:cubicBezTo>
                      <a:pt x="0" y="591"/>
                      <a:pt x="168" y="763"/>
                      <a:pt x="381" y="763"/>
                    </a:cubicBezTo>
                    <a:lnTo>
                      <a:pt x="3134" y="763"/>
                    </a:lnTo>
                    <a:cubicBezTo>
                      <a:pt x="3342" y="763"/>
                      <a:pt x="3515" y="591"/>
                      <a:pt x="3515" y="382"/>
                    </a:cubicBezTo>
                    <a:cubicBezTo>
                      <a:pt x="3515" y="173"/>
                      <a:pt x="3342" y="0"/>
                      <a:pt x="3134" y="0"/>
                    </a:cubicBez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9"/>
              <p:cNvSpPr/>
              <p:nvPr/>
            </p:nvSpPr>
            <p:spPr>
              <a:xfrm>
                <a:off x="5950325" y="676400"/>
                <a:ext cx="227950" cy="568050"/>
              </a:xfrm>
              <a:custGeom>
                <a:avLst/>
                <a:gdLst/>
                <a:ahLst/>
                <a:cxnLst/>
                <a:rect l="l" t="t" r="r" b="b"/>
                <a:pathLst>
                  <a:path w="9118" h="22722" extrusionOk="0">
                    <a:moveTo>
                      <a:pt x="0" y="1"/>
                    </a:moveTo>
                    <a:lnTo>
                      <a:pt x="0" y="22722"/>
                    </a:lnTo>
                    <a:lnTo>
                      <a:pt x="9117" y="22722"/>
                    </a:lnTo>
                    <a:lnTo>
                      <a:pt x="9117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9"/>
              <p:cNvSpPr/>
              <p:nvPr/>
            </p:nvSpPr>
            <p:spPr>
              <a:xfrm>
                <a:off x="5973200" y="699950"/>
                <a:ext cx="182300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21314" extrusionOk="0">
                    <a:moveTo>
                      <a:pt x="0" y="0"/>
                    </a:moveTo>
                    <a:lnTo>
                      <a:pt x="0" y="21313"/>
                    </a:lnTo>
                    <a:lnTo>
                      <a:pt x="7292" y="21313"/>
                    </a:lnTo>
                    <a:lnTo>
                      <a:pt x="7292" y="0"/>
                    </a:lnTo>
                    <a:close/>
                  </a:path>
                </a:pathLst>
              </a:custGeom>
              <a:solidFill>
                <a:srgbClr val="7EA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9"/>
              <p:cNvSpPr/>
              <p:nvPr/>
            </p:nvSpPr>
            <p:spPr>
              <a:xfrm>
                <a:off x="5962975" y="603275"/>
                <a:ext cx="894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650" extrusionOk="0">
                    <a:moveTo>
                      <a:pt x="1641" y="1"/>
                    </a:moveTo>
                    <a:cubicBezTo>
                      <a:pt x="1445" y="1"/>
                      <a:pt x="1251" y="13"/>
                      <a:pt x="1061" y="46"/>
                    </a:cubicBezTo>
                    <a:cubicBezTo>
                      <a:pt x="950" y="64"/>
                      <a:pt x="844" y="90"/>
                      <a:pt x="742" y="121"/>
                    </a:cubicBezTo>
                    <a:cubicBezTo>
                      <a:pt x="639" y="144"/>
                      <a:pt x="547" y="193"/>
                      <a:pt x="457" y="223"/>
                    </a:cubicBezTo>
                    <a:cubicBezTo>
                      <a:pt x="373" y="268"/>
                      <a:pt x="297" y="316"/>
                      <a:pt x="236" y="361"/>
                    </a:cubicBezTo>
                    <a:cubicBezTo>
                      <a:pt x="174" y="410"/>
                      <a:pt x="125" y="459"/>
                      <a:pt x="90" y="498"/>
                    </a:cubicBezTo>
                    <a:cubicBezTo>
                      <a:pt x="27" y="596"/>
                      <a:pt x="0" y="649"/>
                      <a:pt x="0" y="649"/>
                    </a:cubicBezTo>
                    <a:cubicBezTo>
                      <a:pt x="0" y="649"/>
                      <a:pt x="67" y="627"/>
                      <a:pt x="156" y="592"/>
                    </a:cubicBezTo>
                    <a:cubicBezTo>
                      <a:pt x="200" y="582"/>
                      <a:pt x="262" y="574"/>
                      <a:pt x="324" y="561"/>
                    </a:cubicBezTo>
                    <a:cubicBezTo>
                      <a:pt x="391" y="556"/>
                      <a:pt x="462" y="552"/>
                      <a:pt x="547" y="543"/>
                    </a:cubicBezTo>
                    <a:cubicBezTo>
                      <a:pt x="564" y="544"/>
                      <a:pt x="581" y="544"/>
                      <a:pt x="598" y="544"/>
                    </a:cubicBezTo>
                    <a:cubicBezTo>
                      <a:pt x="645" y="544"/>
                      <a:pt x="695" y="542"/>
                      <a:pt x="748" y="542"/>
                    </a:cubicBezTo>
                    <a:cubicBezTo>
                      <a:pt x="768" y="542"/>
                      <a:pt x="788" y="542"/>
                      <a:pt x="809" y="543"/>
                    </a:cubicBezTo>
                    <a:cubicBezTo>
                      <a:pt x="897" y="543"/>
                      <a:pt x="995" y="547"/>
                      <a:pt x="1102" y="552"/>
                    </a:cubicBezTo>
                    <a:cubicBezTo>
                      <a:pt x="1305" y="556"/>
                      <a:pt x="1528" y="561"/>
                      <a:pt x="1745" y="570"/>
                    </a:cubicBezTo>
                    <a:cubicBezTo>
                      <a:pt x="1857" y="572"/>
                      <a:pt x="1970" y="573"/>
                      <a:pt x="2082" y="573"/>
                    </a:cubicBezTo>
                    <a:cubicBezTo>
                      <a:pt x="2413" y="573"/>
                      <a:pt x="2735" y="561"/>
                      <a:pt x="2997" y="525"/>
                    </a:cubicBezTo>
                    <a:cubicBezTo>
                      <a:pt x="3169" y="503"/>
                      <a:pt x="3316" y="472"/>
                      <a:pt x="3423" y="445"/>
                    </a:cubicBezTo>
                    <a:cubicBezTo>
                      <a:pt x="3520" y="418"/>
                      <a:pt x="3578" y="396"/>
                      <a:pt x="3578" y="396"/>
                    </a:cubicBezTo>
                    <a:cubicBezTo>
                      <a:pt x="3578" y="396"/>
                      <a:pt x="3525" y="369"/>
                      <a:pt x="3423" y="334"/>
                    </a:cubicBezTo>
                    <a:cubicBezTo>
                      <a:pt x="3325" y="295"/>
                      <a:pt x="3192" y="250"/>
                      <a:pt x="3023" y="197"/>
                    </a:cubicBezTo>
                    <a:cubicBezTo>
                      <a:pt x="2854" y="148"/>
                      <a:pt x="2655" y="103"/>
                      <a:pt x="2442" y="68"/>
                    </a:cubicBezTo>
                    <a:cubicBezTo>
                      <a:pt x="2229" y="28"/>
                      <a:pt x="1993" y="6"/>
                      <a:pt x="1758" y="2"/>
                    </a:cubicBezTo>
                    <a:cubicBezTo>
                      <a:pt x="1719" y="1"/>
                      <a:pt x="1680" y="1"/>
                      <a:pt x="1641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9"/>
              <p:cNvSpPr/>
              <p:nvPr/>
            </p:nvSpPr>
            <p:spPr>
              <a:xfrm>
                <a:off x="5909950" y="813350"/>
                <a:ext cx="40400" cy="4194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778" extrusionOk="0">
                    <a:moveTo>
                      <a:pt x="0" y="0"/>
                    </a:moveTo>
                    <a:lnTo>
                      <a:pt x="0" y="16777"/>
                    </a:lnTo>
                    <a:lnTo>
                      <a:pt x="1615" y="16777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9"/>
              <p:cNvSpPr/>
              <p:nvPr/>
            </p:nvSpPr>
            <p:spPr>
              <a:xfrm>
                <a:off x="6178250" y="810225"/>
                <a:ext cx="40400" cy="4225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903" extrusionOk="0">
                    <a:moveTo>
                      <a:pt x="0" y="1"/>
                    </a:moveTo>
                    <a:lnTo>
                      <a:pt x="0" y="16902"/>
                    </a:lnTo>
                    <a:lnTo>
                      <a:pt x="1615" y="16902"/>
                    </a:lnTo>
                    <a:lnTo>
                      <a:pt x="1615" y="1"/>
                    </a:lnTo>
                    <a:close/>
                  </a:path>
                </a:pathLst>
              </a:custGeom>
              <a:solidFill>
                <a:srgbClr val="4D8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9"/>
              <p:cNvSpPr/>
              <p:nvPr/>
            </p:nvSpPr>
            <p:spPr>
              <a:xfrm>
                <a:off x="5968650" y="1254625"/>
                <a:ext cx="1913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186" extrusionOk="0">
                    <a:moveTo>
                      <a:pt x="594" y="1"/>
                    </a:moveTo>
                    <a:cubicBezTo>
                      <a:pt x="266" y="1"/>
                      <a:pt x="0" y="267"/>
                      <a:pt x="0" y="595"/>
                    </a:cubicBezTo>
                    <a:cubicBezTo>
                      <a:pt x="0" y="919"/>
                      <a:pt x="266" y="1185"/>
                      <a:pt x="594" y="1185"/>
                    </a:cubicBezTo>
                    <a:lnTo>
                      <a:pt x="7061" y="1185"/>
                    </a:lnTo>
                    <a:cubicBezTo>
                      <a:pt x="7385" y="1185"/>
                      <a:pt x="7651" y="919"/>
                      <a:pt x="7651" y="595"/>
                    </a:cubicBezTo>
                    <a:cubicBezTo>
                      <a:pt x="7651" y="267"/>
                      <a:pt x="7385" y="1"/>
                      <a:pt x="70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9"/>
              <p:cNvSpPr/>
              <p:nvPr/>
            </p:nvSpPr>
            <p:spPr>
              <a:xfrm>
                <a:off x="6057175" y="1239100"/>
                <a:ext cx="14225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95" extrusionOk="0">
                    <a:moveTo>
                      <a:pt x="1" y="1"/>
                    </a:moveTo>
                    <a:lnTo>
                      <a:pt x="1" y="2695"/>
                    </a:lnTo>
                    <a:lnTo>
                      <a:pt x="569" y="2695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5896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9"/>
              <p:cNvSpPr/>
              <p:nvPr/>
            </p:nvSpPr>
            <p:spPr>
              <a:xfrm>
                <a:off x="5850550" y="639800"/>
                <a:ext cx="475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01" extrusionOk="0">
                    <a:moveTo>
                      <a:pt x="1901" y="0"/>
                    </a:moveTo>
                    <a:lnTo>
                      <a:pt x="1" y="1385"/>
                    </a:lnTo>
                    <a:lnTo>
                      <a:pt x="1" y="1901"/>
                    </a:lnTo>
                    <a:lnTo>
                      <a:pt x="1901" y="1741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9"/>
              <p:cNvSpPr/>
              <p:nvPr/>
            </p:nvSpPr>
            <p:spPr>
              <a:xfrm>
                <a:off x="6230500" y="639800"/>
                <a:ext cx="475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0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1900" y="1901"/>
                    </a:lnTo>
                    <a:lnTo>
                      <a:pt x="1900" y="1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9"/>
              <p:cNvSpPr/>
              <p:nvPr/>
            </p:nvSpPr>
            <p:spPr>
              <a:xfrm>
                <a:off x="5924250" y="828450"/>
                <a:ext cx="10450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5575" extrusionOk="0">
                    <a:moveTo>
                      <a:pt x="209" y="0"/>
                    </a:moveTo>
                    <a:cubicBezTo>
                      <a:pt x="94" y="0"/>
                      <a:pt x="0" y="93"/>
                      <a:pt x="0" y="209"/>
                    </a:cubicBezTo>
                    <a:lnTo>
                      <a:pt x="0" y="15366"/>
                    </a:lnTo>
                    <a:cubicBezTo>
                      <a:pt x="0" y="15481"/>
                      <a:pt x="94" y="15575"/>
                      <a:pt x="209" y="15575"/>
                    </a:cubicBezTo>
                    <a:cubicBezTo>
                      <a:pt x="324" y="15575"/>
                      <a:pt x="418" y="15481"/>
                      <a:pt x="418" y="15366"/>
                    </a:cubicBezTo>
                    <a:lnTo>
                      <a:pt x="418" y="209"/>
                    </a:lnTo>
                    <a:cubicBezTo>
                      <a:pt x="418" y="93"/>
                      <a:pt x="324" y="0"/>
                      <a:pt x="209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>
                <a:off x="6193875" y="828450"/>
                <a:ext cx="10575" cy="389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15575" extrusionOk="0">
                    <a:moveTo>
                      <a:pt x="214" y="0"/>
                    </a:moveTo>
                    <a:cubicBezTo>
                      <a:pt x="99" y="0"/>
                      <a:pt x="1" y="93"/>
                      <a:pt x="1" y="209"/>
                    </a:cubicBezTo>
                    <a:lnTo>
                      <a:pt x="1" y="15366"/>
                    </a:lnTo>
                    <a:cubicBezTo>
                      <a:pt x="1" y="15481"/>
                      <a:pt x="99" y="15575"/>
                      <a:pt x="214" y="15575"/>
                    </a:cubicBezTo>
                    <a:cubicBezTo>
                      <a:pt x="329" y="15575"/>
                      <a:pt x="422" y="15481"/>
                      <a:pt x="422" y="15366"/>
                    </a:cubicBezTo>
                    <a:lnTo>
                      <a:pt x="422" y="209"/>
                    </a:lnTo>
                    <a:cubicBezTo>
                      <a:pt x="422" y="93"/>
                      <a:pt x="329" y="0"/>
                      <a:pt x="214" y="0"/>
                    </a:cubicBezTo>
                    <a:close/>
                  </a:path>
                </a:pathLst>
              </a:custGeom>
              <a:solidFill>
                <a:srgbClr val="4373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9"/>
              <p:cNvSpPr/>
              <p:nvPr/>
            </p:nvSpPr>
            <p:spPr>
              <a:xfrm>
                <a:off x="5895300" y="488900"/>
                <a:ext cx="68475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369" extrusionOk="0">
                    <a:moveTo>
                      <a:pt x="2058" y="1"/>
                    </a:moveTo>
                    <a:cubicBezTo>
                      <a:pt x="1688" y="1"/>
                      <a:pt x="1238" y="433"/>
                      <a:pt x="950" y="662"/>
                    </a:cubicBezTo>
                    <a:cubicBezTo>
                      <a:pt x="439" y="1066"/>
                      <a:pt x="0" y="1625"/>
                      <a:pt x="560" y="2154"/>
                    </a:cubicBezTo>
                    <a:cubicBezTo>
                      <a:pt x="720" y="2305"/>
                      <a:pt x="879" y="2368"/>
                      <a:pt x="1033" y="2368"/>
                    </a:cubicBezTo>
                    <a:cubicBezTo>
                      <a:pt x="1533" y="2368"/>
                      <a:pt x="1980" y="1709"/>
                      <a:pt x="2242" y="1279"/>
                    </a:cubicBezTo>
                    <a:cubicBezTo>
                      <a:pt x="2490" y="870"/>
                      <a:pt x="2738" y="489"/>
                      <a:pt x="2344" y="116"/>
                    </a:cubicBezTo>
                    <a:cubicBezTo>
                      <a:pt x="2259" y="34"/>
                      <a:pt x="2162" y="1"/>
                      <a:pt x="2058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9"/>
              <p:cNvSpPr/>
              <p:nvPr/>
            </p:nvSpPr>
            <p:spPr>
              <a:xfrm>
                <a:off x="5906725" y="502200"/>
                <a:ext cx="3772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305" extrusionOk="0">
                    <a:moveTo>
                      <a:pt x="1134" y="0"/>
                    </a:moveTo>
                    <a:cubicBezTo>
                      <a:pt x="930" y="0"/>
                      <a:pt x="684" y="239"/>
                      <a:pt x="523" y="365"/>
                    </a:cubicBezTo>
                    <a:cubicBezTo>
                      <a:pt x="244" y="587"/>
                      <a:pt x="0" y="893"/>
                      <a:pt x="310" y="1186"/>
                    </a:cubicBezTo>
                    <a:cubicBezTo>
                      <a:pt x="398" y="1270"/>
                      <a:pt x="486" y="1304"/>
                      <a:pt x="571" y="1304"/>
                    </a:cubicBezTo>
                    <a:cubicBezTo>
                      <a:pt x="845" y="1304"/>
                      <a:pt x="1093" y="940"/>
                      <a:pt x="1238" y="702"/>
                    </a:cubicBezTo>
                    <a:cubicBezTo>
                      <a:pt x="1371" y="481"/>
                      <a:pt x="1509" y="272"/>
                      <a:pt x="1291" y="63"/>
                    </a:cubicBezTo>
                    <a:cubicBezTo>
                      <a:pt x="1244" y="19"/>
                      <a:pt x="1191" y="0"/>
                      <a:pt x="1134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9"/>
              <p:cNvSpPr/>
              <p:nvPr/>
            </p:nvSpPr>
            <p:spPr>
              <a:xfrm>
                <a:off x="6164800" y="488900"/>
                <a:ext cx="68500" cy="59225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369" extrusionOk="0">
                    <a:moveTo>
                      <a:pt x="683" y="1"/>
                    </a:moveTo>
                    <a:cubicBezTo>
                      <a:pt x="579" y="1"/>
                      <a:pt x="482" y="34"/>
                      <a:pt x="396" y="116"/>
                    </a:cubicBezTo>
                    <a:cubicBezTo>
                      <a:pt x="0" y="489"/>
                      <a:pt x="254" y="870"/>
                      <a:pt x="498" y="1279"/>
                    </a:cubicBezTo>
                    <a:cubicBezTo>
                      <a:pt x="759" y="1709"/>
                      <a:pt x="1207" y="2368"/>
                      <a:pt x="1706" y="2368"/>
                    </a:cubicBezTo>
                    <a:cubicBezTo>
                      <a:pt x="1860" y="2368"/>
                      <a:pt x="2020" y="2305"/>
                      <a:pt x="2180" y="2154"/>
                    </a:cubicBezTo>
                    <a:cubicBezTo>
                      <a:pt x="2739" y="1625"/>
                      <a:pt x="2300" y="1066"/>
                      <a:pt x="1790" y="662"/>
                    </a:cubicBezTo>
                    <a:cubicBezTo>
                      <a:pt x="1502" y="433"/>
                      <a:pt x="1054" y="1"/>
                      <a:pt x="683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9"/>
              <p:cNvSpPr/>
              <p:nvPr/>
            </p:nvSpPr>
            <p:spPr>
              <a:xfrm>
                <a:off x="6184100" y="502200"/>
                <a:ext cx="37775" cy="326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305" extrusionOk="0">
                    <a:moveTo>
                      <a:pt x="376" y="0"/>
                    </a:moveTo>
                    <a:cubicBezTo>
                      <a:pt x="320" y="0"/>
                      <a:pt x="266" y="19"/>
                      <a:pt x="219" y="63"/>
                    </a:cubicBezTo>
                    <a:cubicBezTo>
                      <a:pt x="1" y="272"/>
                      <a:pt x="139" y="481"/>
                      <a:pt x="277" y="702"/>
                    </a:cubicBezTo>
                    <a:cubicBezTo>
                      <a:pt x="419" y="940"/>
                      <a:pt x="665" y="1304"/>
                      <a:pt x="939" y="1304"/>
                    </a:cubicBezTo>
                    <a:cubicBezTo>
                      <a:pt x="1024" y="1304"/>
                      <a:pt x="1111" y="1270"/>
                      <a:pt x="1199" y="1186"/>
                    </a:cubicBezTo>
                    <a:cubicBezTo>
                      <a:pt x="1510" y="893"/>
                      <a:pt x="1266" y="587"/>
                      <a:pt x="986" y="365"/>
                    </a:cubicBezTo>
                    <a:cubicBezTo>
                      <a:pt x="827" y="239"/>
                      <a:pt x="580" y="0"/>
                      <a:pt x="376" y="0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9"/>
              <p:cNvSpPr/>
              <p:nvPr/>
            </p:nvSpPr>
            <p:spPr>
              <a:xfrm>
                <a:off x="5555425" y="2206100"/>
                <a:ext cx="29525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86" extrusionOk="0">
                    <a:moveTo>
                      <a:pt x="590" y="1"/>
                    </a:moveTo>
                    <a:cubicBezTo>
                      <a:pt x="267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7" y="2486"/>
                      <a:pt x="590" y="2486"/>
                    </a:cubicBezTo>
                    <a:cubicBezTo>
                      <a:pt x="914" y="2486"/>
                      <a:pt x="1180" y="2225"/>
                      <a:pt x="1180" y="1896"/>
                    </a:cubicBezTo>
                    <a:lnTo>
                      <a:pt x="1180" y="591"/>
                    </a:lnTo>
                    <a:cubicBezTo>
                      <a:pt x="1180" y="263"/>
                      <a:pt x="914" y="1"/>
                      <a:pt x="5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9"/>
              <p:cNvSpPr/>
              <p:nvPr/>
            </p:nvSpPr>
            <p:spPr>
              <a:xfrm>
                <a:off x="5306650" y="2206100"/>
                <a:ext cx="29550" cy="6215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2486" extrusionOk="0">
                    <a:moveTo>
                      <a:pt x="591" y="1"/>
                    </a:moveTo>
                    <a:cubicBezTo>
                      <a:pt x="266" y="1"/>
                      <a:pt x="0" y="263"/>
                      <a:pt x="0" y="591"/>
                    </a:cubicBezTo>
                    <a:lnTo>
                      <a:pt x="0" y="1896"/>
                    </a:lnTo>
                    <a:cubicBezTo>
                      <a:pt x="0" y="2225"/>
                      <a:pt x="266" y="2486"/>
                      <a:pt x="591" y="2486"/>
                    </a:cubicBezTo>
                    <a:cubicBezTo>
                      <a:pt x="919" y="2486"/>
                      <a:pt x="1181" y="2225"/>
                      <a:pt x="1181" y="1896"/>
                    </a:cubicBezTo>
                    <a:lnTo>
                      <a:pt x="1181" y="591"/>
                    </a:lnTo>
                    <a:cubicBezTo>
                      <a:pt x="1181" y="263"/>
                      <a:pt x="919" y="1"/>
                      <a:pt x="5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9"/>
              <p:cNvSpPr/>
              <p:nvPr/>
            </p:nvSpPr>
            <p:spPr>
              <a:xfrm>
                <a:off x="5607550" y="2052650"/>
                <a:ext cx="3745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6" extrusionOk="0">
                    <a:moveTo>
                      <a:pt x="747" y="1"/>
                    </a:moveTo>
                    <a:cubicBezTo>
                      <a:pt x="334" y="1"/>
                      <a:pt x="1" y="337"/>
                      <a:pt x="1" y="751"/>
                    </a:cubicBezTo>
                    <a:lnTo>
                      <a:pt x="1" y="4856"/>
                    </a:lnTo>
                    <a:cubicBezTo>
                      <a:pt x="1" y="5268"/>
                      <a:pt x="334" y="5606"/>
                      <a:pt x="747" y="5606"/>
                    </a:cubicBezTo>
                    <a:cubicBezTo>
                      <a:pt x="1160" y="5606"/>
                      <a:pt x="1498" y="5268"/>
                      <a:pt x="1498" y="4856"/>
                    </a:cubicBezTo>
                    <a:lnTo>
                      <a:pt x="1498" y="751"/>
                    </a:lnTo>
                    <a:cubicBezTo>
                      <a:pt x="1498" y="337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9"/>
              <p:cNvSpPr/>
              <p:nvPr/>
            </p:nvSpPr>
            <p:spPr>
              <a:xfrm>
                <a:off x="5607550" y="1687025"/>
                <a:ext cx="3745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5607" extrusionOk="0">
                    <a:moveTo>
                      <a:pt x="747" y="1"/>
                    </a:moveTo>
                    <a:cubicBezTo>
                      <a:pt x="334" y="1"/>
                      <a:pt x="1" y="338"/>
                      <a:pt x="1" y="751"/>
                    </a:cubicBezTo>
                    <a:lnTo>
                      <a:pt x="1" y="4857"/>
                    </a:lnTo>
                    <a:cubicBezTo>
                      <a:pt x="1" y="5269"/>
                      <a:pt x="334" y="5607"/>
                      <a:pt x="747" y="5607"/>
                    </a:cubicBezTo>
                    <a:cubicBezTo>
                      <a:pt x="1160" y="5607"/>
                      <a:pt x="1498" y="5269"/>
                      <a:pt x="1498" y="4857"/>
                    </a:cubicBezTo>
                    <a:lnTo>
                      <a:pt x="1498" y="751"/>
                    </a:lnTo>
                    <a:cubicBezTo>
                      <a:pt x="1498" y="338"/>
                      <a:pt x="1160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9"/>
              <p:cNvSpPr/>
              <p:nvPr/>
            </p:nvSpPr>
            <p:spPr>
              <a:xfrm>
                <a:off x="5246725" y="2052650"/>
                <a:ext cx="37300" cy="1401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6" extrusionOk="0">
                    <a:moveTo>
                      <a:pt x="746" y="1"/>
                    </a:moveTo>
                    <a:cubicBezTo>
                      <a:pt x="334" y="1"/>
                      <a:pt x="0" y="337"/>
                      <a:pt x="0" y="751"/>
                    </a:cubicBezTo>
                    <a:lnTo>
                      <a:pt x="0" y="4856"/>
                    </a:lnTo>
                    <a:cubicBezTo>
                      <a:pt x="0" y="5268"/>
                      <a:pt x="334" y="5606"/>
                      <a:pt x="746" y="5606"/>
                    </a:cubicBezTo>
                    <a:cubicBezTo>
                      <a:pt x="1159" y="5606"/>
                      <a:pt x="1492" y="5268"/>
                      <a:pt x="1492" y="4856"/>
                    </a:cubicBezTo>
                    <a:lnTo>
                      <a:pt x="1492" y="751"/>
                    </a:lnTo>
                    <a:cubicBezTo>
                      <a:pt x="1492" y="337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9"/>
              <p:cNvSpPr/>
              <p:nvPr/>
            </p:nvSpPr>
            <p:spPr>
              <a:xfrm>
                <a:off x="5246725" y="1687025"/>
                <a:ext cx="37300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5607" extrusionOk="0">
                    <a:moveTo>
                      <a:pt x="746" y="1"/>
                    </a:moveTo>
                    <a:cubicBezTo>
                      <a:pt x="334" y="1"/>
                      <a:pt x="0" y="338"/>
                      <a:pt x="0" y="751"/>
                    </a:cubicBezTo>
                    <a:lnTo>
                      <a:pt x="0" y="4857"/>
                    </a:lnTo>
                    <a:cubicBezTo>
                      <a:pt x="0" y="5269"/>
                      <a:pt x="334" y="5607"/>
                      <a:pt x="746" y="5607"/>
                    </a:cubicBezTo>
                    <a:cubicBezTo>
                      <a:pt x="1159" y="5607"/>
                      <a:pt x="1492" y="5269"/>
                      <a:pt x="1492" y="4857"/>
                    </a:cubicBezTo>
                    <a:lnTo>
                      <a:pt x="1492" y="751"/>
                    </a:lnTo>
                    <a:cubicBezTo>
                      <a:pt x="1492" y="338"/>
                      <a:pt x="1159" y="1"/>
                      <a:pt x="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9"/>
              <p:cNvSpPr/>
              <p:nvPr/>
            </p:nvSpPr>
            <p:spPr>
              <a:xfrm>
                <a:off x="5258500" y="1537475"/>
                <a:ext cx="374625" cy="712275"/>
              </a:xfrm>
              <a:custGeom>
                <a:avLst/>
                <a:gdLst/>
                <a:ahLst/>
                <a:cxnLst/>
                <a:rect l="l" t="t" r="r" b="b"/>
                <a:pathLst>
                  <a:path w="14985" h="28491" extrusionOk="0">
                    <a:moveTo>
                      <a:pt x="3684" y="0"/>
                    </a:moveTo>
                    <a:cubicBezTo>
                      <a:pt x="1651" y="0"/>
                      <a:pt x="0" y="1283"/>
                      <a:pt x="0" y="3315"/>
                    </a:cubicBezTo>
                    <a:lnTo>
                      <a:pt x="0" y="28490"/>
                    </a:lnTo>
                    <a:lnTo>
                      <a:pt x="14984" y="28490"/>
                    </a:lnTo>
                    <a:lnTo>
                      <a:pt x="14984" y="3315"/>
                    </a:lnTo>
                    <a:cubicBezTo>
                      <a:pt x="14984" y="1283"/>
                      <a:pt x="13338" y="0"/>
                      <a:pt x="11300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9"/>
              <p:cNvSpPr/>
              <p:nvPr/>
            </p:nvSpPr>
            <p:spPr>
              <a:xfrm>
                <a:off x="5315175" y="1547000"/>
                <a:ext cx="26125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4409" extrusionOk="0">
                    <a:moveTo>
                      <a:pt x="2571" y="1"/>
                    </a:moveTo>
                    <a:cubicBezTo>
                      <a:pt x="1156" y="1"/>
                      <a:pt x="1" y="920"/>
                      <a:pt x="1" y="2385"/>
                    </a:cubicBezTo>
                    <a:lnTo>
                      <a:pt x="1" y="3423"/>
                    </a:lnTo>
                    <a:cubicBezTo>
                      <a:pt x="64" y="3481"/>
                      <a:pt x="117" y="3551"/>
                      <a:pt x="148" y="3636"/>
                    </a:cubicBezTo>
                    <a:lnTo>
                      <a:pt x="458" y="4408"/>
                    </a:lnTo>
                    <a:cubicBezTo>
                      <a:pt x="730" y="4204"/>
                      <a:pt x="1058" y="4071"/>
                      <a:pt x="1412" y="4040"/>
                    </a:cubicBezTo>
                    <a:lnTo>
                      <a:pt x="1412" y="3063"/>
                    </a:lnTo>
                    <a:cubicBezTo>
                      <a:pt x="1412" y="1994"/>
                      <a:pt x="2252" y="1324"/>
                      <a:pt x="3290" y="1324"/>
                    </a:cubicBezTo>
                    <a:lnTo>
                      <a:pt x="7165" y="1324"/>
                    </a:lnTo>
                    <a:cubicBezTo>
                      <a:pt x="8199" y="1324"/>
                      <a:pt x="9038" y="1994"/>
                      <a:pt x="9038" y="3063"/>
                    </a:cubicBezTo>
                    <a:lnTo>
                      <a:pt x="9038" y="4040"/>
                    </a:lnTo>
                    <a:cubicBezTo>
                      <a:pt x="9397" y="4071"/>
                      <a:pt x="9721" y="4204"/>
                      <a:pt x="9997" y="4408"/>
                    </a:cubicBezTo>
                    <a:lnTo>
                      <a:pt x="10303" y="3636"/>
                    </a:lnTo>
                    <a:cubicBezTo>
                      <a:pt x="10338" y="3551"/>
                      <a:pt x="10387" y="3481"/>
                      <a:pt x="10450" y="3423"/>
                    </a:cubicBezTo>
                    <a:lnTo>
                      <a:pt x="10450" y="2385"/>
                    </a:lnTo>
                    <a:cubicBezTo>
                      <a:pt x="10450" y="920"/>
                      <a:pt x="9299" y="1"/>
                      <a:pt x="7879" y="1"/>
                    </a:cubicBez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9"/>
              <p:cNvSpPr/>
              <p:nvPr/>
            </p:nvSpPr>
            <p:spPr>
              <a:xfrm>
                <a:off x="5350475" y="1580075"/>
                <a:ext cx="190675" cy="204525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8181" extrusionOk="0">
                    <a:moveTo>
                      <a:pt x="1878" y="1"/>
                    </a:moveTo>
                    <a:cubicBezTo>
                      <a:pt x="840" y="1"/>
                      <a:pt x="0" y="671"/>
                      <a:pt x="0" y="1740"/>
                    </a:cubicBezTo>
                    <a:lnTo>
                      <a:pt x="0" y="8180"/>
                    </a:lnTo>
                    <a:lnTo>
                      <a:pt x="7626" y="8180"/>
                    </a:lnTo>
                    <a:lnTo>
                      <a:pt x="7626" y="1740"/>
                    </a:lnTo>
                    <a:cubicBezTo>
                      <a:pt x="7626" y="671"/>
                      <a:pt x="6787" y="1"/>
                      <a:pt x="5753" y="1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9"/>
              <p:cNvSpPr/>
              <p:nvPr/>
            </p:nvSpPr>
            <p:spPr>
              <a:xfrm>
                <a:off x="5306525" y="2037675"/>
                <a:ext cx="277650" cy="191550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7662" extrusionOk="0">
                    <a:moveTo>
                      <a:pt x="383" y="0"/>
                    </a:moveTo>
                    <a:cubicBezTo>
                      <a:pt x="170" y="0"/>
                      <a:pt x="1" y="168"/>
                      <a:pt x="1" y="377"/>
                    </a:cubicBezTo>
                    <a:lnTo>
                      <a:pt x="1" y="7279"/>
                    </a:lnTo>
                    <a:cubicBezTo>
                      <a:pt x="1" y="7487"/>
                      <a:pt x="170" y="7661"/>
                      <a:pt x="383" y="7661"/>
                    </a:cubicBezTo>
                    <a:lnTo>
                      <a:pt x="10729" y="7661"/>
                    </a:lnTo>
                    <a:cubicBezTo>
                      <a:pt x="10937" y="7661"/>
                      <a:pt x="11106" y="7487"/>
                      <a:pt x="11106" y="7279"/>
                    </a:cubicBezTo>
                    <a:lnTo>
                      <a:pt x="11106" y="377"/>
                    </a:lnTo>
                    <a:cubicBezTo>
                      <a:pt x="11106" y="168"/>
                      <a:pt x="10937" y="0"/>
                      <a:pt x="107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9"/>
              <p:cNvSpPr/>
              <p:nvPr/>
            </p:nvSpPr>
            <p:spPr>
              <a:xfrm>
                <a:off x="5436350" y="2167825"/>
                <a:ext cx="19025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277" extrusionOk="0">
                    <a:moveTo>
                      <a:pt x="1" y="1"/>
                    </a:moveTo>
                    <a:lnTo>
                      <a:pt x="1" y="3276"/>
                    </a:lnTo>
                    <a:lnTo>
                      <a:pt x="760" y="327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9"/>
              <p:cNvSpPr/>
              <p:nvPr/>
            </p:nvSpPr>
            <p:spPr>
              <a:xfrm>
                <a:off x="5307450" y="1647750"/>
                <a:ext cx="276725" cy="184125"/>
              </a:xfrm>
              <a:custGeom>
                <a:avLst/>
                <a:gdLst/>
                <a:ahLst/>
                <a:cxnLst/>
                <a:rect l="l" t="t" r="r" b="b"/>
                <a:pathLst>
                  <a:path w="11069" h="7365" extrusionOk="0">
                    <a:moveTo>
                      <a:pt x="1899" y="0"/>
                    </a:moveTo>
                    <a:cubicBezTo>
                      <a:pt x="852" y="0"/>
                      <a:pt x="0" y="853"/>
                      <a:pt x="0" y="1901"/>
                    </a:cubicBezTo>
                    <a:lnTo>
                      <a:pt x="0" y="7364"/>
                    </a:lnTo>
                    <a:lnTo>
                      <a:pt x="11069" y="7364"/>
                    </a:lnTo>
                    <a:lnTo>
                      <a:pt x="11069" y="1901"/>
                    </a:lnTo>
                    <a:cubicBezTo>
                      <a:pt x="11069" y="853"/>
                      <a:pt x="10221" y="0"/>
                      <a:pt x="9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9"/>
              <p:cNvSpPr/>
              <p:nvPr/>
            </p:nvSpPr>
            <p:spPr>
              <a:xfrm>
                <a:off x="5289575" y="1628900"/>
                <a:ext cx="8632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6552" extrusionOk="0">
                    <a:moveTo>
                      <a:pt x="641" y="0"/>
                    </a:moveTo>
                    <a:cubicBezTo>
                      <a:pt x="571" y="0"/>
                      <a:pt x="500" y="13"/>
                      <a:pt x="431" y="41"/>
                    </a:cubicBezTo>
                    <a:cubicBezTo>
                      <a:pt x="142" y="156"/>
                      <a:pt x="0" y="488"/>
                      <a:pt x="115" y="781"/>
                    </a:cubicBezTo>
                    <a:lnTo>
                      <a:pt x="2277" y="6196"/>
                    </a:lnTo>
                    <a:cubicBezTo>
                      <a:pt x="2366" y="6418"/>
                      <a:pt x="2583" y="6551"/>
                      <a:pt x="2809" y="6551"/>
                    </a:cubicBezTo>
                    <a:cubicBezTo>
                      <a:pt x="2876" y="6551"/>
                      <a:pt x="2952" y="6538"/>
                      <a:pt x="3018" y="6512"/>
                    </a:cubicBezTo>
                    <a:cubicBezTo>
                      <a:pt x="3311" y="6396"/>
                      <a:pt x="3453" y="6063"/>
                      <a:pt x="3338" y="5770"/>
                    </a:cubicBezTo>
                    <a:lnTo>
                      <a:pt x="1172" y="360"/>
                    </a:lnTo>
                    <a:cubicBezTo>
                      <a:pt x="1083" y="136"/>
                      <a:pt x="868" y="0"/>
                      <a:pt x="641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9"/>
              <p:cNvSpPr/>
              <p:nvPr/>
            </p:nvSpPr>
            <p:spPr>
              <a:xfrm>
                <a:off x="5280250" y="1783250"/>
                <a:ext cx="8900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759" extrusionOk="0">
                    <a:moveTo>
                      <a:pt x="378" y="0"/>
                    </a:moveTo>
                    <a:cubicBezTo>
                      <a:pt x="169" y="0"/>
                      <a:pt x="0" y="168"/>
                      <a:pt x="0" y="377"/>
                    </a:cubicBezTo>
                    <a:cubicBezTo>
                      <a:pt x="0" y="590"/>
                      <a:pt x="169" y="759"/>
                      <a:pt x="378" y="759"/>
                    </a:cubicBezTo>
                    <a:lnTo>
                      <a:pt x="3182" y="759"/>
                    </a:lnTo>
                    <a:cubicBezTo>
                      <a:pt x="3391" y="759"/>
                      <a:pt x="3559" y="590"/>
                      <a:pt x="3559" y="377"/>
                    </a:cubicBezTo>
                    <a:cubicBezTo>
                      <a:pt x="3559" y="168"/>
                      <a:pt x="3391" y="0"/>
                      <a:pt x="3182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9"/>
              <p:cNvSpPr/>
              <p:nvPr/>
            </p:nvSpPr>
            <p:spPr>
              <a:xfrm>
                <a:off x="5515675" y="1628900"/>
                <a:ext cx="86475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552" extrusionOk="0">
                    <a:moveTo>
                      <a:pt x="2814" y="0"/>
                    </a:moveTo>
                    <a:cubicBezTo>
                      <a:pt x="2588" y="0"/>
                      <a:pt x="2375" y="136"/>
                      <a:pt x="2283" y="360"/>
                    </a:cubicBezTo>
                    <a:lnTo>
                      <a:pt x="121" y="5770"/>
                    </a:lnTo>
                    <a:cubicBezTo>
                      <a:pt x="1" y="6063"/>
                      <a:pt x="144" y="6396"/>
                      <a:pt x="437" y="6512"/>
                    </a:cubicBezTo>
                    <a:cubicBezTo>
                      <a:pt x="507" y="6538"/>
                      <a:pt x="578" y="6551"/>
                      <a:pt x="650" y="6551"/>
                    </a:cubicBezTo>
                    <a:cubicBezTo>
                      <a:pt x="875" y="6551"/>
                      <a:pt x="1089" y="6418"/>
                      <a:pt x="1178" y="6196"/>
                    </a:cubicBezTo>
                    <a:lnTo>
                      <a:pt x="3344" y="781"/>
                    </a:lnTo>
                    <a:cubicBezTo>
                      <a:pt x="3459" y="488"/>
                      <a:pt x="3317" y="156"/>
                      <a:pt x="3024" y="41"/>
                    </a:cubicBezTo>
                    <a:cubicBezTo>
                      <a:pt x="2955" y="13"/>
                      <a:pt x="2884" y="0"/>
                      <a:pt x="2814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9"/>
              <p:cNvSpPr/>
              <p:nvPr/>
            </p:nvSpPr>
            <p:spPr>
              <a:xfrm>
                <a:off x="5522350" y="1783250"/>
                <a:ext cx="89125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759" extrusionOk="0">
                    <a:moveTo>
                      <a:pt x="383" y="0"/>
                    </a:moveTo>
                    <a:cubicBezTo>
                      <a:pt x="174" y="0"/>
                      <a:pt x="0" y="168"/>
                      <a:pt x="0" y="377"/>
                    </a:cubicBezTo>
                    <a:cubicBezTo>
                      <a:pt x="0" y="590"/>
                      <a:pt x="174" y="759"/>
                      <a:pt x="383" y="759"/>
                    </a:cubicBezTo>
                    <a:lnTo>
                      <a:pt x="3183" y="759"/>
                    </a:lnTo>
                    <a:cubicBezTo>
                      <a:pt x="3392" y="759"/>
                      <a:pt x="3564" y="590"/>
                      <a:pt x="3564" y="377"/>
                    </a:cubicBezTo>
                    <a:cubicBezTo>
                      <a:pt x="3564" y="168"/>
                      <a:pt x="3392" y="0"/>
                      <a:pt x="3183" y="0"/>
                    </a:cubicBez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9"/>
              <p:cNvSpPr/>
              <p:nvPr/>
            </p:nvSpPr>
            <p:spPr>
              <a:xfrm>
                <a:off x="5336600" y="1721100"/>
                <a:ext cx="218525" cy="110775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4431" extrusionOk="0">
                    <a:moveTo>
                      <a:pt x="0" y="1"/>
                    </a:moveTo>
                    <a:lnTo>
                      <a:pt x="0" y="4430"/>
                    </a:lnTo>
                    <a:lnTo>
                      <a:pt x="8740" y="4430"/>
                    </a:lnTo>
                    <a:lnTo>
                      <a:pt x="8740" y="1"/>
                    </a:lnTo>
                    <a:close/>
                  </a:path>
                </a:pathLst>
              </a:custGeom>
              <a:solidFill>
                <a:srgbClr val="5A71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9"/>
              <p:cNvSpPr/>
              <p:nvPr/>
            </p:nvSpPr>
            <p:spPr>
              <a:xfrm>
                <a:off x="5358450" y="1745400"/>
                <a:ext cx="174800" cy="8180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3272" extrusionOk="0">
                    <a:moveTo>
                      <a:pt x="1" y="0"/>
                    </a:moveTo>
                    <a:lnTo>
                      <a:pt x="1" y="3272"/>
                    </a:lnTo>
                    <a:lnTo>
                      <a:pt x="6992" y="3272"/>
                    </a:lnTo>
                    <a:lnTo>
                      <a:pt x="6992" y="0"/>
                    </a:lnTo>
                    <a:close/>
                  </a:path>
                </a:pathLst>
              </a:custGeom>
              <a:solidFill>
                <a:srgbClr val="7283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9"/>
              <p:cNvSpPr/>
              <p:nvPr/>
            </p:nvSpPr>
            <p:spPr>
              <a:xfrm>
                <a:off x="5347700" y="1656625"/>
                <a:ext cx="76025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774" extrusionOk="0">
                    <a:moveTo>
                      <a:pt x="1478" y="1"/>
                    </a:moveTo>
                    <a:cubicBezTo>
                      <a:pt x="1467" y="1"/>
                      <a:pt x="1457" y="1"/>
                      <a:pt x="1447" y="1"/>
                    </a:cubicBezTo>
                    <a:cubicBezTo>
                      <a:pt x="1341" y="1"/>
                      <a:pt x="1239" y="5"/>
                      <a:pt x="1133" y="18"/>
                    </a:cubicBezTo>
                    <a:cubicBezTo>
                      <a:pt x="1031" y="32"/>
                      <a:pt x="928" y="45"/>
                      <a:pt x="826" y="77"/>
                    </a:cubicBezTo>
                    <a:cubicBezTo>
                      <a:pt x="728" y="98"/>
                      <a:pt x="635" y="134"/>
                      <a:pt x="547" y="169"/>
                    </a:cubicBezTo>
                    <a:cubicBezTo>
                      <a:pt x="458" y="210"/>
                      <a:pt x="378" y="263"/>
                      <a:pt x="307" y="307"/>
                    </a:cubicBezTo>
                    <a:cubicBezTo>
                      <a:pt x="236" y="364"/>
                      <a:pt x="178" y="413"/>
                      <a:pt x="134" y="471"/>
                    </a:cubicBezTo>
                    <a:cubicBezTo>
                      <a:pt x="94" y="534"/>
                      <a:pt x="58" y="577"/>
                      <a:pt x="41" y="626"/>
                    </a:cubicBezTo>
                    <a:cubicBezTo>
                      <a:pt x="5" y="724"/>
                      <a:pt x="1" y="773"/>
                      <a:pt x="1" y="773"/>
                    </a:cubicBezTo>
                    <a:cubicBezTo>
                      <a:pt x="1" y="773"/>
                      <a:pt x="54" y="747"/>
                      <a:pt x="125" y="702"/>
                    </a:cubicBezTo>
                    <a:cubicBezTo>
                      <a:pt x="160" y="680"/>
                      <a:pt x="218" y="671"/>
                      <a:pt x="263" y="649"/>
                    </a:cubicBezTo>
                    <a:cubicBezTo>
                      <a:pt x="316" y="626"/>
                      <a:pt x="382" y="626"/>
                      <a:pt x="445" y="609"/>
                    </a:cubicBezTo>
                    <a:cubicBezTo>
                      <a:pt x="511" y="600"/>
                      <a:pt x="582" y="587"/>
                      <a:pt x="658" y="587"/>
                    </a:cubicBezTo>
                    <a:cubicBezTo>
                      <a:pt x="738" y="583"/>
                      <a:pt x="818" y="573"/>
                      <a:pt x="902" y="573"/>
                    </a:cubicBezTo>
                    <a:cubicBezTo>
                      <a:pt x="944" y="571"/>
                      <a:pt x="988" y="571"/>
                      <a:pt x="1033" y="571"/>
                    </a:cubicBezTo>
                    <a:cubicBezTo>
                      <a:pt x="1078" y="571"/>
                      <a:pt x="1124" y="571"/>
                      <a:pt x="1168" y="569"/>
                    </a:cubicBezTo>
                    <a:lnTo>
                      <a:pt x="1452" y="569"/>
                    </a:lnTo>
                    <a:cubicBezTo>
                      <a:pt x="1830" y="569"/>
                      <a:pt x="2225" y="551"/>
                      <a:pt x="2530" y="503"/>
                    </a:cubicBezTo>
                    <a:cubicBezTo>
                      <a:pt x="2682" y="476"/>
                      <a:pt x="2815" y="444"/>
                      <a:pt x="2899" y="413"/>
                    </a:cubicBezTo>
                    <a:cubicBezTo>
                      <a:pt x="2987" y="387"/>
                      <a:pt x="3041" y="364"/>
                      <a:pt x="3041" y="364"/>
                    </a:cubicBezTo>
                    <a:cubicBezTo>
                      <a:pt x="3041" y="364"/>
                      <a:pt x="2987" y="338"/>
                      <a:pt x="2903" y="303"/>
                    </a:cubicBezTo>
                    <a:cubicBezTo>
                      <a:pt x="2819" y="267"/>
                      <a:pt x="2699" y="223"/>
                      <a:pt x="2553" y="174"/>
                    </a:cubicBezTo>
                    <a:cubicBezTo>
                      <a:pt x="2271" y="83"/>
                      <a:pt x="1884" y="1"/>
                      <a:pt x="1478" y="1"/>
                    </a:cubicBezTo>
                    <a:close/>
                  </a:path>
                </a:pathLst>
              </a:custGeom>
              <a:solidFill>
                <a:srgbClr val="43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9"/>
              <p:cNvSpPr/>
              <p:nvPr/>
            </p:nvSpPr>
            <p:spPr>
              <a:xfrm>
                <a:off x="5253375" y="1711900"/>
                <a:ext cx="4462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85" extrusionOk="0">
                    <a:moveTo>
                      <a:pt x="1785" y="0"/>
                    </a:moveTo>
                    <a:lnTo>
                      <a:pt x="1" y="1301"/>
                    </a:lnTo>
                    <a:lnTo>
                      <a:pt x="1" y="1785"/>
                    </a:lnTo>
                    <a:lnTo>
                      <a:pt x="1785" y="163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9"/>
              <p:cNvSpPr/>
              <p:nvPr/>
            </p:nvSpPr>
            <p:spPr>
              <a:xfrm>
                <a:off x="5593575" y="1711900"/>
                <a:ext cx="447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785" extrusionOk="0">
                    <a:moveTo>
                      <a:pt x="1" y="0"/>
                    </a:moveTo>
                    <a:lnTo>
                      <a:pt x="1" y="1633"/>
                    </a:lnTo>
                    <a:lnTo>
                      <a:pt x="1790" y="1785"/>
                    </a:lnTo>
                    <a:lnTo>
                      <a:pt x="1790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9"/>
              <p:cNvSpPr/>
              <p:nvPr/>
            </p:nvSpPr>
            <p:spPr>
              <a:xfrm>
                <a:off x="5276350" y="1601600"/>
                <a:ext cx="11250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368" extrusionOk="0">
                    <a:moveTo>
                      <a:pt x="227" y="0"/>
                    </a:moveTo>
                    <a:cubicBezTo>
                      <a:pt x="103" y="0"/>
                      <a:pt x="1" y="98"/>
                      <a:pt x="1" y="222"/>
                    </a:cubicBezTo>
                    <a:lnTo>
                      <a:pt x="1" y="4146"/>
                    </a:lnTo>
                    <a:cubicBezTo>
                      <a:pt x="1" y="4265"/>
                      <a:pt x="103" y="4368"/>
                      <a:pt x="227" y="4368"/>
                    </a:cubicBezTo>
                    <a:cubicBezTo>
                      <a:pt x="351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51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9"/>
              <p:cNvSpPr/>
              <p:nvPr/>
            </p:nvSpPr>
            <p:spPr>
              <a:xfrm>
                <a:off x="5604025" y="1601600"/>
                <a:ext cx="112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368" extrusionOk="0">
                    <a:moveTo>
                      <a:pt x="227" y="0"/>
                    </a:moveTo>
                    <a:cubicBezTo>
                      <a:pt x="102" y="0"/>
                      <a:pt x="0" y="98"/>
                      <a:pt x="0" y="222"/>
                    </a:cubicBezTo>
                    <a:lnTo>
                      <a:pt x="0" y="4146"/>
                    </a:lnTo>
                    <a:cubicBezTo>
                      <a:pt x="0" y="4265"/>
                      <a:pt x="102" y="4368"/>
                      <a:pt x="227" y="4368"/>
                    </a:cubicBezTo>
                    <a:cubicBezTo>
                      <a:pt x="346" y="4368"/>
                      <a:pt x="449" y="4265"/>
                      <a:pt x="449" y="4146"/>
                    </a:cubicBezTo>
                    <a:lnTo>
                      <a:pt x="449" y="222"/>
                    </a:lnTo>
                    <a:cubicBezTo>
                      <a:pt x="449" y="98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rgbClr val="4C65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9"/>
              <p:cNvSpPr/>
              <p:nvPr/>
            </p:nvSpPr>
            <p:spPr>
              <a:xfrm>
                <a:off x="5274150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2045" y="1"/>
                    </a:moveTo>
                    <a:cubicBezTo>
                      <a:pt x="1738" y="1"/>
                      <a:pt x="1332" y="204"/>
                      <a:pt x="1070" y="311"/>
                    </a:cubicBezTo>
                    <a:cubicBezTo>
                      <a:pt x="524" y="528"/>
                      <a:pt x="1" y="888"/>
                      <a:pt x="324" y="1465"/>
                    </a:cubicBezTo>
                    <a:cubicBezTo>
                      <a:pt x="452" y="1689"/>
                      <a:pt x="624" y="1775"/>
                      <a:pt x="813" y="1775"/>
                    </a:cubicBezTo>
                    <a:cubicBezTo>
                      <a:pt x="1212" y="1775"/>
                      <a:pt x="1688" y="1395"/>
                      <a:pt x="1988" y="1128"/>
                    </a:cubicBezTo>
                    <a:cubicBezTo>
                      <a:pt x="2308" y="848"/>
                      <a:pt x="2627" y="586"/>
                      <a:pt x="2397" y="182"/>
                    </a:cubicBezTo>
                    <a:cubicBezTo>
                      <a:pt x="2323" y="49"/>
                      <a:pt x="2196" y="1"/>
                      <a:pt x="2045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9"/>
              <p:cNvSpPr/>
              <p:nvPr/>
            </p:nvSpPr>
            <p:spPr>
              <a:xfrm>
                <a:off x="5284800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1124" y="1"/>
                    </a:moveTo>
                    <a:cubicBezTo>
                      <a:pt x="955" y="1"/>
                      <a:pt x="733" y="111"/>
                      <a:pt x="591" y="168"/>
                    </a:cubicBezTo>
                    <a:cubicBezTo>
                      <a:pt x="288" y="291"/>
                      <a:pt x="1" y="487"/>
                      <a:pt x="177" y="807"/>
                    </a:cubicBezTo>
                    <a:cubicBezTo>
                      <a:pt x="247" y="929"/>
                      <a:pt x="341" y="976"/>
                      <a:pt x="444" y="976"/>
                    </a:cubicBezTo>
                    <a:cubicBezTo>
                      <a:pt x="664" y="976"/>
                      <a:pt x="927" y="765"/>
                      <a:pt x="1097" y="620"/>
                    </a:cubicBezTo>
                    <a:cubicBezTo>
                      <a:pt x="1269" y="465"/>
                      <a:pt x="1447" y="322"/>
                      <a:pt x="1318" y="101"/>
                    </a:cubicBezTo>
                    <a:cubicBezTo>
                      <a:pt x="1277" y="27"/>
                      <a:pt x="1207" y="1"/>
                      <a:pt x="1124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9"/>
              <p:cNvSpPr/>
              <p:nvPr/>
            </p:nvSpPr>
            <p:spPr>
              <a:xfrm>
                <a:off x="5551875" y="1534475"/>
                <a:ext cx="65700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775" extrusionOk="0">
                    <a:moveTo>
                      <a:pt x="581" y="1"/>
                    </a:moveTo>
                    <a:cubicBezTo>
                      <a:pt x="430" y="1"/>
                      <a:pt x="302" y="49"/>
                      <a:pt x="226" y="182"/>
                    </a:cubicBezTo>
                    <a:cubicBezTo>
                      <a:pt x="1" y="586"/>
                      <a:pt x="316" y="848"/>
                      <a:pt x="635" y="1128"/>
                    </a:cubicBezTo>
                    <a:cubicBezTo>
                      <a:pt x="939" y="1395"/>
                      <a:pt x="1416" y="1775"/>
                      <a:pt x="1815" y="1775"/>
                    </a:cubicBezTo>
                    <a:cubicBezTo>
                      <a:pt x="2004" y="1775"/>
                      <a:pt x="2176" y="1689"/>
                      <a:pt x="2304" y="1465"/>
                    </a:cubicBezTo>
                    <a:cubicBezTo>
                      <a:pt x="2627" y="888"/>
                      <a:pt x="2100" y="528"/>
                      <a:pt x="1554" y="311"/>
                    </a:cubicBezTo>
                    <a:cubicBezTo>
                      <a:pt x="1295" y="204"/>
                      <a:pt x="890" y="1"/>
                      <a:pt x="581" y="1"/>
                    </a:cubicBezTo>
                    <a:close/>
                  </a:path>
                </a:pathLst>
              </a:custGeom>
              <a:solidFill>
                <a:srgbClr val="D28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9"/>
              <p:cNvSpPr/>
              <p:nvPr/>
            </p:nvSpPr>
            <p:spPr>
              <a:xfrm>
                <a:off x="5570725" y="1544500"/>
                <a:ext cx="36200" cy="24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976" extrusionOk="0">
                    <a:moveTo>
                      <a:pt x="320" y="1"/>
                    </a:moveTo>
                    <a:cubicBezTo>
                      <a:pt x="236" y="1"/>
                      <a:pt x="166" y="27"/>
                      <a:pt x="125" y="101"/>
                    </a:cubicBezTo>
                    <a:cubicBezTo>
                      <a:pt x="1" y="322"/>
                      <a:pt x="174" y="465"/>
                      <a:pt x="351" y="620"/>
                    </a:cubicBezTo>
                    <a:cubicBezTo>
                      <a:pt x="517" y="765"/>
                      <a:pt x="779" y="976"/>
                      <a:pt x="999" y="976"/>
                    </a:cubicBezTo>
                    <a:cubicBezTo>
                      <a:pt x="1102" y="976"/>
                      <a:pt x="1196" y="929"/>
                      <a:pt x="1266" y="807"/>
                    </a:cubicBezTo>
                    <a:cubicBezTo>
                      <a:pt x="1447" y="487"/>
                      <a:pt x="1154" y="291"/>
                      <a:pt x="857" y="168"/>
                    </a:cubicBezTo>
                    <a:cubicBezTo>
                      <a:pt x="712" y="111"/>
                      <a:pt x="488" y="1"/>
                      <a:pt x="320" y="1"/>
                    </a:cubicBezTo>
                    <a:close/>
                  </a:path>
                </a:pathLst>
              </a:custGeom>
              <a:solidFill>
                <a:srgbClr val="D8A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9"/>
              <p:cNvSpPr/>
              <p:nvPr/>
            </p:nvSpPr>
            <p:spPr>
              <a:xfrm>
                <a:off x="5271700" y="1827175"/>
                <a:ext cx="348225" cy="359325"/>
              </a:xfrm>
              <a:custGeom>
                <a:avLst/>
                <a:gdLst/>
                <a:ahLst/>
                <a:cxnLst/>
                <a:rect l="l" t="t" r="r" b="b"/>
                <a:pathLst>
                  <a:path w="13929" h="14373" extrusionOk="0">
                    <a:moveTo>
                      <a:pt x="1" y="1"/>
                    </a:moveTo>
                    <a:lnTo>
                      <a:pt x="1" y="14373"/>
                    </a:lnTo>
                    <a:lnTo>
                      <a:pt x="13928" y="14373"/>
                    </a:lnTo>
                    <a:lnTo>
                      <a:pt x="13928" y="1"/>
                    </a:lnTo>
                    <a:close/>
                  </a:path>
                </a:pathLst>
              </a:custGeom>
              <a:solidFill>
                <a:srgbClr val="435E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9"/>
              <p:cNvSpPr/>
              <p:nvPr/>
            </p:nvSpPr>
            <p:spPr>
              <a:xfrm>
                <a:off x="5306525" y="1863025"/>
                <a:ext cx="278675" cy="287525"/>
              </a:xfrm>
              <a:custGeom>
                <a:avLst/>
                <a:gdLst/>
                <a:ahLst/>
                <a:cxnLst/>
                <a:rect l="l" t="t" r="r" b="b"/>
                <a:pathLst>
                  <a:path w="11147" h="11501" extrusionOk="0">
                    <a:moveTo>
                      <a:pt x="1" y="0"/>
                    </a:moveTo>
                    <a:lnTo>
                      <a:pt x="1" y="11500"/>
                    </a:lnTo>
                    <a:lnTo>
                      <a:pt x="11146" y="11500"/>
                    </a:lnTo>
                    <a:lnTo>
                      <a:pt x="11146" y="0"/>
                    </a:lnTo>
                    <a:close/>
                  </a:path>
                </a:pathLst>
              </a:custGeom>
              <a:solidFill>
                <a:srgbClr val="627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6" name="Google Shape;1206;p49"/>
            <p:cNvGrpSpPr/>
            <p:nvPr/>
          </p:nvGrpSpPr>
          <p:grpSpPr>
            <a:xfrm rot="-1799968">
              <a:off x="4850261" y="756299"/>
              <a:ext cx="1854398" cy="83318"/>
              <a:chOff x="5641750" y="2340275"/>
              <a:chExt cx="845200" cy="37975"/>
            </a:xfrm>
          </p:grpSpPr>
          <p:sp>
            <p:nvSpPr>
              <p:cNvPr id="1207" name="Google Shape;1207;p49"/>
              <p:cNvSpPr/>
              <p:nvPr/>
            </p:nvSpPr>
            <p:spPr>
              <a:xfrm>
                <a:off x="6287425" y="2340275"/>
                <a:ext cx="199525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80" y="1518"/>
                    </a:lnTo>
                    <a:lnTo>
                      <a:pt x="79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9"/>
              <p:cNvSpPr/>
              <p:nvPr/>
            </p:nvSpPr>
            <p:spPr>
              <a:xfrm>
                <a:off x="5641750" y="2340275"/>
                <a:ext cx="199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1519" extrusionOk="0">
                    <a:moveTo>
                      <a:pt x="1" y="0"/>
                    </a:moveTo>
                    <a:lnTo>
                      <a:pt x="1" y="1518"/>
                    </a:lnTo>
                    <a:lnTo>
                      <a:pt x="7976" y="1518"/>
                    </a:lnTo>
                    <a:lnTo>
                      <a:pt x="79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9" name="Google Shape;1209;p49"/>
          <p:cNvSpPr txBox="1">
            <a:spLocks noGrp="1"/>
          </p:cNvSpPr>
          <p:nvPr>
            <p:ph type="subTitle" idx="1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Zeros  in  price column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Duplicates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Mileage Range outlier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Engine size</a:t>
            </a:r>
          </a:p>
        </p:txBody>
      </p:sp>
    </p:spTree>
    <p:extLst>
      <p:ext uri="{BB962C8B-B14F-4D97-AF65-F5344CB8AC3E}">
        <p14:creationId xmlns:p14="http://schemas.microsoft.com/office/powerpoint/2010/main" val="107498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58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Riyadh is the largest market!! </a:t>
            </a:r>
            <a:endParaRPr dirty="0"/>
          </a:p>
        </p:txBody>
      </p:sp>
      <p:grpSp>
        <p:nvGrpSpPr>
          <p:cNvPr id="1624" name="Google Shape;1624;p58"/>
          <p:cNvGrpSpPr/>
          <p:nvPr/>
        </p:nvGrpSpPr>
        <p:grpSpPr>
          <a:xfrm>
            <a:off x="8140790" y="-147251"/>
            <a:ext cx="1578119" cy="1560060"/>
            <a:chOff x="660016" y="1404525"/>
            <a:chExt cx="2439511" cy="2430000"/>
          </a:xfrm>
        </p:grpSpPr>
        <p:sp>
          <p:nvSpPr>
            <p:cNvPr id="1625" name="Google Shape;1625;p58"/>
            <p:cNvSpPr/>
            <p:nvPr/>
          </p:nvSpPr>
          <p:spPr>
            <a:xfrm>
              <a:off x="2484451" y="2761592"/>
              <a:ext cx="615075" cy="900622"/>
            </a:xfrm>
            <a:custGeom>
              <a:avLst/>
              <a:gdLst/>
              <a:ahLst/>
              <a:cxnLst/>
              <a:rect l="l" t="t" r="r" b="b"/>
              <a:pathLst>
                <a:path w="1874" h="2744" extrusionOk="0">
                  <a:moveTo>
                    <a:pt x="1" y="1"/>
                  </a:moveTo>
                  <a:lnTo>
                    <a:pt x="1" y="2744"/>
                  </a:lnTo>
                  <a:lnTo>
                    <a:pt x="440" y="2744"/>
                  </a:lnTo>
                  <a:cubicBezTo>
                    <a:pt x="528" y="2744"/>
                    <a:pt x="608" y="2704"/>
                    <a:pt x="661" y="2633"/>
                  </a:cubicBezTo>
                  <a:lnTo>
                    <a:pt x="1820" y="699"/>
                  </a:lnTo>
                  <a:cubicBezTo>
                    <a:pt x="1855" y="654"/>
                    <a:pt x="1874" y="596"/>
                    <a:pt x="1874" y="533"/>
                  </a:cubicBezTo>
                  <a:lnTo>
                    <a:pt x="1874" y="334"/>
                  </a:lnTo>
                  <a:cubicBezTo>
                    <a:pt x="1874" y="152"/>
                    <a:pt x="1722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8"/>
            <p:cNvSpPr/>
            <p:nvPr/>
          </p:nvSpPr>
          <p:spPr>
            <a:xfrm>
              <a:off x="2484451" y="1605293"/>
              <a:ext cx="615075" cy="900622"/>
            </a:xfrm>
            <a:custGeom>
              <a:avLst/>
              <a:gdLst/>
              <a:ahLst/>
              <a:cxnLst/>
              <a:rect l="l" t="t" r="r" b="b"/>
              <a:pathLst>
                <a:path w="1874" h="2744" extrusionOk="0">
                  <a:moveTo>
                    <a:pt x="1" y="0"/>
                  </a:moveTo>
                  <a:lnTo>
                    <a:pt x="1" y="2743"/>
                  </a:lnTo>
                  <a:lnTo>
                    <a:pt x="440" y="2743"/>
                  </a:lnTo>
                  <a:cubicBezTo>
                    <a:pt x="528" y="2743"/>
                    <a:pt x="608" y="2704"/>
                    <a:pt x="661" y="2632"/>
                  </a:cubicBezTo>
                  <a:lnTo>
                    <a:pt x="1820" y="697"/>
                  </a:lnTo>
                  <a:cubicBezTo>
                    <a:pt x="1855" y="653"/>
                    <a:pt x="1874" y="594"/>
                    <a:pt x="1874" y="537"/>
                  </a:cubicBezTo>
                  <a:lnTo>
                    <a:pt x="1874" y="338"/>
                  </a:lnTo>
                  <a:cubicBezTo>
                    <a:pt x="1874" y="151"/>
                    <a:pt x="1722" y="0"/>
                    <a:pt x="1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8"/>
            <p:cNvSpPr/>
            <p:nvPr/>
          </p:nvSpPr>
          <p:spPr>
            <a:xfrm>
              <a:off x="1200550" y="1404525"/>
              <a:ext cx="1360200" cy="24300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8"/>
            <p:cNvSpPr/>
            <p:nvPr/>
          </p:nvSpPr>
          <p:spPr>
            <a:xfrm>
              <a:off x="660016" y="2761592"/>
              <a:ext cx="734545" cy="900622"/>
            </a:xfrm>
            <a:custGeom>
              <a:avLst/>
              <a:gdLst/>
              <a:ahLst/>
              <a:cxnLst/>
              <a:rect l="l" t="t" r="r" b="b"/>
              <a:pathLst>
                <a:path w="2238" h="2744" extrusionOk="0">
                  <a:moveTo>
                    <a:pt x="338" y="1"/>
                  </a:moveTo>
                  <a:cubicBezTo>
                    <a:pt x="151" y="1"/>
                    <a:pt x="0" y="152"/>
                    <a:pt x="0" y="334"/>
                  </a:cubicBezTo>
                  <a:lnTo>
                    <a:pt x="0" y="533"/>
                  </a:lnTo>
                  <a:cubicBezTo>
                    <a:pt x="0" y="596"/>
                    <a:pt x="18" y="654"/>
                    <a:pt x="53" y="699"/>
                  </a:cubicBezTo>
                  <a:lnTo>
                    <a:pt x="1212" y="2633"/>
                  </a:lnTo>
                  <a:cubicBezTo>
                    <a:pt x="1266" y="2704"/>
                    <a:pt x="1346" y="2744"/>
                    <a:pt x="1434" y="2744"/>
                  </a:cubicBezTo>
                  <a:lnTo>
                    <a:pt x="1901" y="2744"/>
                  </a:lnTo>
                  <a:cubicBezTo>
                    <a:pt x="2087" y="2744"/>
                    <a:pt x="2237" y="2594"/>
                    <a:pt x="2237" y="2407"/>
                  </a:cubicBezTo>
                  <a:lnTo>
                    <a:pt x="2237" y="334"/>
                  </a:lnTo>
                  <a:cubicBezTo>
                    <a:pt x="2237" y="152"/>
                    <a:pt x="2087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8"/>
            <p:cNvSpPr/>
            <p:nvPr/>
          </p:nvSpPr>
          <p:spPr>
            <a:xfrm>
              <a:off x="660016" y="1605293"/>
              <a:ext cx="734545" cy="900622"/>
            </a:xfrm>
            <a:custGeom>
              <a:avLst/>
              <a:gdLst/>
              <a:ahLst/>
              <a:cxnLst/>
              <a:rect l="l" t="t" r="r" b="b"/>
              <a:pathLst>
                <a:path w="2238" h="2744" extrusionOk="0">
                  <a:moveTo>
                    <a:pt x="338" y="0"/>
                  </a:moveTo>
                  <a:cubicBezTo>
                    <a:pt x="151" y="0"/>
                    <a:pt x="0" y="151"/>
                    <a:pt x="0" y="338"/>
                  </a:cubicBezTo>
                  <a:lnTo>
                    <a:pt x="0" y="537"/>
                  </a:lnTo>
                  <a:cubicBezTo>
                    <a:pt x="0" y="594"/>
                    <a:pt x="18" y="653"/>
                    <a:pt x="53" y="697"/>
                  </a:cubicBezTo>
                  <a:lnTo>
                    <a:pt x="1212" y="2632"/>
                  </a:lnTo>
                  <a:cubicBezTo>
                    <a:pt x="1266" y="2704"/>
                    <a:pt x="1346" y="2743"/>
                    <a:pt x="1434" y="2743"/>
                  </a:cubicBezTo>
                  <a:lnTo>
                    <a:pt x="1901" y="2743"/>
                  </a:lnTo>
                  <a:cubicBezTo>
                    <a:pt x="2087" y="2743"/>
                    <a:pt x="2237" y="2592"/>
                    <a:pt x="2237" y="2405"/>
                  </a:cubicBezTo>
                  <a:lnTo>
                    <a:pt x="2237" y="338"/>
                  </a:lnTo>
                  <a:cubicBezTo>
                    <a:pt x="2237" y="151"/>
                    <a:pt x="2087" y="0"/>
                    <a:pt x="1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8"/>
            <p:cNvSpPr/>
            <p:nvPr/>
          </p:nvSpPr>
          <p:spPr>
            <a:xfrm>
              <a:off x="1200550" y="1404525"/>
              <a:ext cx="681900" cy="24300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8"/>
            <p:cNvSpPr/>
            <p:nvPr/>
          </p:nvSpPr>
          <p:spPr>
            <a:xfrm>
              <a:off x="1448989" y="2780957"/>
              <a:ext cx="861564" cy="862549"/>
            </a:xfrm>
            <a:custGeom>
              <a:avLst/>
              <a:gdLst/>
              <a:ahLst/>
              <a:cxnLst/>
              <a:rect l="l" t="t" r="r" b="b"/>
              <a:pathLst>
                <a:path w="2625" h="2628" extrusionOk="0">
                  <a:moveTo>
                    <a:pt x="1311" y="0"/>
                  </a:moveTo>
                  <a:cubicBezTo>
                    <a:pt x="586" y="0"/>
                    <a:pt x="1" y="591"/>
                    <a:pt x="1" y="1314"/>
                  </a:cubicBezTo>
                  <a:cubicBezTo>
                    <a:pt x="1" y="2037"/>
                    <a:pt x="586" y="2627"/>
                    <a:pt x="1311" y="2627"/>
                  </a:cubicBezTo>
                  <a:cubicBezTo>
                    <a:pt x="2038" y="2627"/>
                    <a:pt x="2624" y="2037"/>
                    <a:pt x="2624" y="1314"/>
                  </a:cubicBezTo>
                  <a:cubicBezTo>
                    <a:pt x="2624" y="591"/>
                    <a:pt x="2038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8"/>
            <p:cNvSpPr/>
            <p:nvPr/>
          </p:nvSpPr>
          <p:spPr>
            <a:xfrm>
              <a:off x="1448989" y="1624001"/>
              <a:ext cx="861564" cy="862877"/>
            </a:xfrm>
            <a:custGeom>
              <a:avLst/>
              <a:gdLst/>
              <a:ahLst/>
              <a:cxnLst/>
              <a:rect l="l" t="t" r="r" b="b"/>
              <a:pathLst>
                <a:path w="2625" h="2629" extrusionOk="0">
                  <a:moveTo>
                    <a:pt x="1311" y="1"/>
                  </a:moveTo>
                  <a:cubicBezTo>
                    <a:pt x="586" y="1"/>
                    <a:pt x="1" y="591"/>
                    <a:pt x="1" y="1315"/>
                  </a:cubicBezTo>
                  <a:cubicBezTo>
                    <a:pt x="1" y="2038"/>
                    <a:pt x="586" y="2629"/>
                    <a:pt x="1311" y="2629"/>
                  </a:cubicBezTo>
                  <a:cubicBezTo>
                    <a:pt x="2038" y="2629"/>
                    <a:pt x="2624" y="2038"/>
                    <a:pt x="2624" y="1315"/>
                  </a:cubicBezTo>
                  <a:cubicBezTo>
                    <a:pt x="2624" y="591"/>
                    <a:pt x="2038" y="1"/>
                    <a:pt x="1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8"/>
            <p:cNvSpPr/>
            <p:nvPr/>
          </p:nvSpPr>
          <p:spPr>
            <a:xfrm>
              <a:off x="1878950" y="2780957"/>
              <a:ext cx="431603" cy="862549"/>
            </a:xfrm>
            <a:custGeom>
              <a:avLst/>
              <a:gdLst/>
              <a:ahLst/>
              <a:cxnLst/>
              <a:rect l="l" t="t" r="r" b="b"/>
              <a:pathLst>
                <a:path w="1315" h="2628" extrusionOk="0">
                  <a:moveTo>
                    <a:pt x="1" y="0"/>
                  </a:moveTo>
                  <a:lnTo>
                    <a:pt x="1" y="2627"/>
                  </a:lnTo>
                  <a:cubicBezTo>
                    <a:pt x="728" y="2627"/>
                    <a:pt x="1314" y="2037"/>
                    <a:pt x="1314" y="1314"/>
                  </a:cubicBezTo>
                  <a:cubicBezTo>
                    <a:pt x="1314" y="591"/>
                    <a:pt x="728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8"/>
            <p:cNvSpPr/>
            <p:nvPr/>
          </p:nvSpPr>
          <p:spPr>
            <a:xfrm>
              <a:off x="1878950" y="1624001"/>
              <a:ext cx="431603" cy="862877"/>
            </a:xfrm>
            <a:custGeom>
              <a:avLst/>
              <a:gdLst/>
              <a:ahLst/>
              <a:cxnLst/>
              <a:rect l="l" t="t" r="r" b="b"/>
              <a:pathLst>
                <a:path w="1315" h="2629" extrusionOk="0">
                  <a:moveTo>
                    <a:pt x="1" y="1"/>
                  </a:moveTo>
                  <a:lnTo>
                    <a:pt x="1" y="2629"/>
                  </a:lnTo>
                  <a:cubicBezTo>
                    <a:pt x="728" y="2629"/>
                    <a:pt x="1314" y="2038"/>
                    <a:pt x="1314" y="1315"/>
                  </a:cubicBezTo>
                  <a:cubicBezTo>
                    <a:pt x="1314" y="591"/>
                    <a:pt x="728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graph of value and value&#10;&#10;Description automatically generated">
            <a:extLst>
              <a:ext uri="{FF2B5EF4-FFF2-40B4-BE49-F238E27FC236}">
                <a16:creationId xmlns:a16="http://schemas.microsoft.com/office/drawing/2014/main" id="{69C96E71-AE5D-A295-5B30-3CA54FA91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74" y="1473649"/>
            <a:ext cx="3536605" cy="3257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3EEA9-96E2-C916-603F-D11F24512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299" y="2343150"/>
            <a:ext cx="4853916" cy="17777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1" name="Google Shape;1571;p58"/>
          <p:cNvGrpSpPr/>
          <p:nvPr/>
        </p:nvGrpSpPr>
        <p:grpSpPr>
          <a:xfrm>
            <a:off x="6922018" y="3608613"/>
            <a:ext cx="2007300" cy="1249485"/>
            <a:chOff x="233350" y="949250"/>
            <a:chExt cx="7137300" cy="3802300"/>
          </a:xfrm>
        </p:grpSpPr>
        <p:sp>
          <p:nvSpPr>
            <p:cNvPr id="1572" name="Google Shape;1572;p58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8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8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8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8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8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8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8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8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8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8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8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8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8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8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8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8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8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8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8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8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8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8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8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8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8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8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8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8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8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8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8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8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8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8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8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8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8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8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8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8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8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8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8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8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8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8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8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8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8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8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3" name="Google Shape;1623;p58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</a:t>
            </a:r>
            <a:r>
              <a:rPr lang="en-US" dirty="0" err="1"/>
              <a:t>feauter</a:t>
            </a:r>
            <a:endParaRPr dirty="0"/>
          </a:p>
        </p:txBody>
      </p:sp>
      <p:grpSp>
        <p:nvGrpSpPr>
          <p:cNvPr id="1624" name="Google Shape;1624;p58"/>
          <p:cNvGrpSpPr/>
          <p:nvPr/>
        </p:nvGrpSpPr>
        <p:grpSpPr>
          <a:xfrm>
            <a:off x="8140790" y="-147251"/>
            <a:ext cx="1578119" cy="1560060"/>
            <a:chOff x="660016" y="1404525"/>
            <a:chExt cx="2439511" cy="2430000"/>
          </a:xfrm>
        </p:grpSpPr>
        <p:sp>
          <p:nvSpPr>
            <p:cNvPr id="1625" name="Google Shape;1625;p58"/>
            <p:cNvSpPr/>
            <p:nvPr/>
          </p:nvSpPr>
          <p:spPr>
            <a:xfrm>
              <a:off x="2484451" y="2761592"/>
              <a:ext cx="615075" cy="900622"/>
            </a:xfrm>
            <a:custGeom>
              <a:avLst/>
              <a:gdLst/>
              <a:ahLst/>
              <a:cxnLst/>
              <a:rect l="l" t="t" r="r" b="b"/>
              <a:pathLst>
                <a:path w="1874" h="2744" extrusionOk="0">
                  <a:moveTo>
                    <a:pt x="1" y="1"/>
                  </a:moveTo>
                  <a:lnTo>
                    <a:pt x="1" y="2744"/>
                  </a:lnTo>
                  <a:lnTo>
                    <a:pt x="440" y="2744"/>
                  </a:lnTo>
                  <a:cubicBezTo>
                    <a:pt x="528" y="2744"/>
                    <a:pt x="608" y="2704"/>
                    <a:pt x="661" y="2633"/>
                  </a:cubicBezTo>
                  <a:lnTo>
                    <a:pt x="1820" y="699"/>
                  </a:lnTo>
                  <a:cubicBezTo>
                    <a:pt x="1855" y="654"/>
                    <a:pt x="1874" y="596"/>
                    <a:pt x="1874" y="533"/>
                  </a:cubicBezTo>
                  <a:lnTo>
                    <a:pt x="1874" y="334"/>
                  </a:lnTo>
                  <a:cubicBezTo>
                    <a:pt x="1874" y="152"/>
                    <a:pt x="1722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8"/>
            <p:cNvSpPr/>
            <p:nvPr/>
          </p:nvSpPr>
          <p:spPr>
            <a:xfrm>
              <a:off x="2484451" y="1605293"/>
              <a:ext cx="615075" cy="900622"/>
            </a:xfrm>
            <a:custGeom>
              <a:avLst/>
              <a:gdLst/>
              <a:ahLst/>
              <a:cxnLst/>
              <a:rect l="l" t="t" r="r" b="b"/>
              <a:pathLst>
                <a:path w="1874" h="2744" extrusionOk="0">
                  <a:moveTo>
                    <a:pt x="1" y="0"/>
                  </a:moveTo>
                  <a:lnTo>
                    <a:pt x="1" y="2743"/>
                  </a:lnTo>
                  <a:lnTo>
                    <a:pt x="440" y="2743"/>
                  </a:lnTo>
                  <a:cubicBezTo>
                    <a:pt x="528" y="2743"/>
                    <a:pt x="608" y="2704"/>
                    <a:pt x="661" y="2632"/>
                  </a:cubicBezTo>
                  <a:lnTo>
                    <a:pt x="1820" y="697"/>
                  </a:lnTo>
                  <a:cubicBezTo>
                    <a:pt x="1855" y="653"/>
                    <a:pt x="1874" y="594"/>
                    <a:pt x="1874" y="537"/>
                  </a:cubicBezTo>
                  <a:lnTo>
                    <a:pt x="1874" y="338"/>
                  </a:lnTo>
                  <a:cubicBezTo>
                    <a:pt x="1874" y="151"/>
                    <a:pt x="1722" y="0"/>
                    <a:pt x="1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8"/>
            <p:cNvSpPr/>
            <p:nvPr/>
          </p:nvSpPr>
          <p:spPr>
            <a:xfrm>
              <a:off x="1200550" y="1404525"/>
              <a:ext cx="1360200" cy="24300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8"/>
            <p:cNvSpPr/>
            <p:nvPr/>
          </p:nvSpPr>
          <p:spPr>
            <a:xfrm>
              <a:off x="660016" y="2761592"/>
              <a:ext cx="734545" cy="900622"/>
            </a:xfrm>
            <a:custGeom>
              <a:avLst/>
              <a:gdLst/>
              <a:ahLst/>
              <a:cxnLst/>
              <a:rect l="l" t="t" r="r" b="b"/>
              <a:pathLst>
                <a:path w="2238" h="2744" extrusionOk="0">
                  <a:moveTo>
                    <a:pt x="338" y="1"/>
                  </a:moveTo>
                  <a:cubicBezTo>
                    <a:pt x="151" y="1"/>
                    <a:pt x="0" y="152"/>
                    <a:pt x="0" y="334"/>
                  </a:cubicBezTo>
                  <a:lnTo>
                    <a:pt x="0" y="533"/>
                  </a:lnTo>
                  <a:cubicBezTo>
                    <a:pt x="0" y="596"/>
                    <a:pt x="18" y="654"/>
                    <a:pt x="53" y="699"/>
                  </a:cubicBezTo>
                  <a:lnTo>
                    <a:pt x="1212" y="2633"/>
                  </a:lnTo>
                  <a:cubicBezTo>
                    <a:pt x="1266" y="2704"/>
                    <a:pt x="1346" y="2744"/>
                    <a:pt x="1434" y="2744"/>
                  </a:cubicBezTo>
                  <a:lnTo>
                    <a:pt x="1901" y="2744"/>
                  </a:lnTo>
                  <a:cubicBezTo>
                    <a:pt x="2087" y="2744"/>
                    <a:pt x="2237" y="2594"/>
                    <a:pt x="2237" y="2407"/>
                  </a:cubicBezTo>
                  <a:lnTo>
                    <a:pt x="2237" y="334"/>
                  </a:lnTo>
                  <a:cubicBezTo>
                    <a:pt x="2237" y="152"/>
                    <a:pt x="2087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8"/>
            <p:cNvSpPr/>
            <p:nvPr/>
          </p:nvSpPr>
          <p:spPr>
            <a:xfrm>
              <a:off x="660016" y="1605293"/>
              <a:ext cx="734545" cy="900622"/>
            </a:xfrm>
            <a:custGeom>
              <a:avLst/>
              <a:gdLst/>
              <a:ahLst/>
              <a:cxnLst/>
              <a:rect l="l" t="t" r="r" b="b"/>
              <a:pathLst>
                <a:path w="2238" h="2744" extrusionOk="0">
                  <a:moveTo>
                    <a:pt x="338" y="0"/>
                  </a:moveTo>
                  <a:cubicBezTo>
                    <a:pt x="151" y="0"/>
                    <a:pt x="0" y="151"/>
                    <a:pt x="0" y="338"/>
                  </a:cubicBezTo>
                  <a:lnTo>
                    <a:pt x="0" y="537"/>
                  </a:lnTo>
                  <a:cubicBezTo>
                    <a:pt x="0" y="594"/>
                    <a:pt x="18" y="653"/>
                    <a:pt x="53" y="697"/>
                  </a:cubicBezTo>
                  <a:lnTo>
                    <a:pt x="1212" y="2632"/>
                  </a:lnTo>
                  <a:cubicBezTo>
                    <a:pt x="1266" y="2704"/>
                    <a:pt x="1346" y="2743"/>
                    <a:pt x="1434" y="2743"/>
                  </a:cubicBezTo>
                  <a:lnTo>
                    <a:pt x="1901" y="2743"/>
                  </a:lnTo>
                  <a:cubicBezTo>
                    <a:pt x="2087" y="2743"/>
                    <a:pt x="2237" y="2592"/>
                    <a:pt x="2237" y="2405"/>
                  </a:cubicBezTo>
                  <a:lnTo>
                    <a:pt x="2237" y="338"/>
                  </a:lnTo>
                  <a:cubicBezTo>
                    <a:pt x="2237" y="151"/>
                    <a:pt x="2087" y="0"/>
                    <a:pt x="1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8"/>
            <p:cNvSpPr/>
            <p:nvPr/>
          </p:nvSpPr>
          <p:spPr>
            <a:xfrm>
              <a:off x="1200550" y="1404525"/>
              <a:ext cx="681900" cy="24300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8"/>
            <p:cNvSpPr/>
            <p:nvPr/>
          </p:nvSpPr>
          <p:spPr>
            <a:xfrm>
              <a:off x="1448989" y="2780957"/>
              <a:ext cx="861564" cy="862549"/>
            </a:xfrm>
            <a:custGeom>
              <a:avLst/>
              <a:gdLst/>
              <a:ahLst/>
              <a:cxnLst/>
              <a:rect l="l" t="t" r="r" b="b"/>
              <a:pathLst>
                <a:path w="2625" h="2628" extrusionOk="0">
                  <a:moveTo>
                    <a:pt x="1311" y="0"/>
                  </a:moveTo>
                  <a:cubicBezTo>
                    <a:pt x="586" y="0"/>
                    <a:pt x="1" y="591"/>
                    <a:pt x="1" y="1314"/>
                  </a:cubicBezTo>
                  <a:cubicBezTo>
                    <a:pt x="1" y="2037"/>
                    <a:pt x="586" y="2627"/>
                    <a:pt x="1311" y="2627"/>
                  </a:cubicBezTo>
                  <a:cubicBezTo>
                    <a:pt x="2038" y="2627"/>
                    <a:pt x="2624" y="2037"/>
                    <a:pt x="2624" y="1314"/>
                  </a:cubicBezTo>
                  <a:cubicBezTo>
                    <a:pt x="2624" y="591"/>
                    <a:pt x="2038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8"/>
            <p:cNvSpPr/>
            <p:nvPr/>
          </p:nvSpPr>
          <p:spPr>
            <a:xfrm>
              <a:off x="1448989" y="1624001"/>
              <a:ext cx="861564" cy="862877"/>
            </a:xfrm>
            <a:custGeom>
              <a:avLst/>
              <a:gdLst/>
              <a:ahLst/>
              <a:cxnLst/>
              <a:rect l="l" t="t" r="r" b="b"/>
              <a:pathLst>
                <a:path w="2625" h="2629" extrusionOk="0">
                  <a:moveTo>
                    <a:pt x="1311" y="1"/>
                  </a:moveTo>
                  <a:cubicBezTo>
                    <a:pt x="586" y="1"/>
                    <a:pt x="1" y="591"/>
                    <a:pt x="1" y="1315"/>
                  </a:cubicBezTo>
                  <a:cubicBezTo>
                    <a:pt x="1" y="2038"/>
                    <a:pt x="586" y="2629"/>
                    <a:pt x="1311" y="2629"/>
                  </a:cubicBezTo>
                  <a:cubicBezTo>
                    <a:pt x="2038" y="2629"/>
                    <a:pt x="2624" y="2038"/>
                    <a:pt x="2624" y="1315"/>
                  </a:cubicBezTo>
                  <a:cubicBezTo>
                    <a:pt x="2624" y="591"/>
                    <a:pt x="2038" y="1"/>
                    <a:pt x="1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8"/>
            <p:cNvSpPr/>
            <p:nvPr/>
          </p:nvSpPr>
          <p:spPr>
            <a:xfrm>
              <a:off x="1878950" y="2780957"/>
              <a:ext cx="431603" cy="862549"/>
            </a:xfrm>
            <a:custGeom>
              <a:avLst/>
              <a:gdLst/>
              <a:ahLst/>
              <a:cxnLst/>
              <a:rect l="l" t="t" r="r" b="b"/>
              <a:pathLst>
                <a:path w="1315" h="2628" extrusionOk="0">
                  <a:moveTo>
                    <a:pt x="1" y="0"/>
                  </a:moveTo>
                  <a:lnTo>
                    <a:pt x="1" y="2627"/>
                  </a:lnTo>
                  <a:cubicBezTo>
                    <a:pt x="728" y="2627"/>
                    <a:pt x="1314" y="2037"/>
                    <a:pt x="1314" y="1314"/>
                  </a:cubicBezTo>
                  <a:cubicBezTo>
                    <a:pt x="1314" y="591"/>
                    <a:pt x="728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8"/>
            <p:cNvSpPr/>
            <p:nvPr/>
          </p:nvSpPr>
          <p:spPr>
            <a:xfrm>
              <a:off x="1878950" y="1624001"/>
              <a:ext cx="431603" cy="862877"/>
            </a:xfrm>
            <a:custGeom>
              <a:avLst/>
              <a:gdLst/>
              <a:ahLst/>
              <a:cxnLst/>
              <a:rect l="l" t="t" r="r" b="b"/>
              <a:pathLst>
                <a:path w="1315" h="2629" extrusionOk="0">
                  <a:moveTo>
                    <a:pt x="1" y="1"/>
                  </a:moveTo>
                  <a:lnTo>
                    <a:pt x="1" y="2629"/>
                  </a:lnTo>
                  <a:cubicBezTo>
                    <a:pt x="728" y="2629"/>
                    <a:pt x="1314" y="2038"/>
                    <a:pt x="1314" y="1315"/>
                  </a:cubicBezTo>
                  <a:cubicBezTo>
                    <a:pt x="1314" y="591"/>
                    <a:pt x="728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diagram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CD734A4E-9005-FB9A-E226-54A61DC9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92" y="1191986"/>
            <a:ext cx="3529431" cy="335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8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1" name="Google Shape;1571;p58"/>
          <p:cNvGrpSpPr/>
          <p:nvPr/>
        </p:nvGrpSpPr>
        <p:grpSpPr>
          <a:xfrm>
            <a:off x="6922018" y="3608613"/>
            <a:ext cx="2007300" cy="1249485"/>
            <a:chOff x="233350" y="949250"/>
            <a:chExt cx="7137300" cy="3802300"/>
          </a:xfrm>
        </p:grpSpPr>
        <p:sp>
          <p:nvSpPr>
            <p:cNvPr id="1572" name="Google Shape;1572;p58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8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8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8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8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8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8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8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8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8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8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8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8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8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8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8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8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8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8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8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8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8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8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8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8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8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8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8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8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8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8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8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8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8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8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8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8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8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8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8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8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8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8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8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8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8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8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8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8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8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8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3" name="Google Shape;1623;p58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Chevorlet</a:t>
            </a:r>
            <a:r>
              <a:rPr lang="en-US" dirty="0"/>
              <a:t> and Ford are the Most sale</a:t>
            </a:r>
            <a:br>
              <a:rPr lang="en-US" dirty="0"/>
            </a:br>
            <a:r>
              <a:rPr lang="en-US" dirty="0"/>
              <a:t>(1963-1993)</a:t>
            </a:r>
            <a:endParaRPr dirty="0"/>
          </a:p>
        </p:txBody>
      </p:sp>
      <p:grpSp>
        <p:nvGrpSpPr>
          <p:cNvPr id="1624" name="Google Shape;1624;p58"/>
          <p:cNvGrpSpPr/>
          <p:nvPr/>
        </p:nvGrpSpPr>
        <p:grpSpPr>
          <a:xfrm>
            <a:off x="8140790" y="-147251"/>
            <a:ext cx="1578119" cy="1560060"/>
            <a:chOff x="660016" y="1404525"/>
            <a:chExt cx="2439511" cy="2430000"/>
          </a:xfrm>
        </p:grpSpPr>
        <p:sp>
          <p:nvSpPr>
            <p:cNvPr id="1625" name="Google Shape;1625;p58"/>
            <p:cNvSpPr/>
            <p:nvPr/>
          </p:nvSpPr>
          <p:spPr>
            <a:xfrm>
              <a:off x="2484451" y="2761592"/>
              <a:ext cx="615075" cy="900622"/>
            </a:xfrm>
            <a:custGeom>
              <a:avLst/>
              <a:gdLst/>
              <a:ahLst/>
              <a:cxnLst/>
              <a:rect l="l" t="t" r="r" b="b"/>
              <a:pathLst>
                <a:path w="1874" h="2744" extrusionOk="0">
                  <a:moveTo>
                    <a:pt x="1" y="1"/>
                  </a:moveTo>
                  <a:lnTo>
                    <a:pt x="1" y="2744"/>
                  </a:lnTo>
                  <a:lnTo>
                    <a:pt x="440" y="2744"/>
                  </a:lnTo>
                  <a:cubicBezTo>
                    <a:pt x="528" y="2744"/>
                    <a:pt x="608" y="2704"/>
                    <a:pt x="661" y="2633"/>
                  </a:cubicBezTo>
                  <a:lnTo>
                    <a:pt x="1820" y="699"/>
                  </a:lnTo>
                  <a:cubicBezTo>
                    <a:pt x="1855" y="654"/>
                    <a:pt x="1874" y="596"/>
                    <a:pt x="1874" y="533"/>
                  </a:cubicBezTo>
                  <a:lnTo>
                    <a:pt x="1874" y="334"/>
                  </a:lnTo>
                  <a:cubicBezTo>
                    <a:pt x="1874" y="152"/>
                    <a:pt x="1722" y="1"/>
                    <a:pt x="1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8"/>
            <p:cNvSpPr/>
            <p:nvPr/>
          </p:nvSpPr>
          <p:spPr>
            <a:xfrm>
              <a:off x="2484451" y="1605293"/>
              <a:ext cx="615075" cy="900622"/>
            </a:xfrm>
            <a:custGeom>
              <a:avLst/>
              <a:gdLst/>
              <a:ahLst/>
              <a:cxnLst/>
              <a:rect l="l" t="t" r="r" b="b"/>
              <a:pathLst>
                <a:path w="1874" h="2744" extrusionOk="0">
                  <a:moveTo>
                    <a:pt x="1" y="0"/>
                  </a:moveTo>
                  <a:lnTo>
                    <a:pt x="1" y="2743"/>
                  </a:lnTo>
                  <a:lnTo>
                    <a:pt x="440" y="2743"/>
                  </a:lnTo>
                  <a:cubicBezTo>
                    <a:pt x="528" y="2743"/>
                    <a:pt x="608" y="2704"/>
                    <a:pt x="661" y="2632"/>
                  </a:cubicBezTo>
                  <a:lnTo>
                    <a:pt x="1820" y="697"/>
                  </a:lnTo>
                  <a:cubicBezTo>
                    <a:pt x="1855" y="653"/>
                    <a:pt x="1874" y="594"/>
                    <a:pt x="1874" y="537"/>
                  </a:cubicBezTo>
                  <a:lnTo>
                    <a:pt x="1874" y="338"/>
                  </a:lnTo>
                  <a:cubicBezTo>
                    <a:pt x="1874" y="151"/>
                    <a:pt x="1722" y="0"/>
                    <a:pt x="1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8"/>
            <p:cNvSpPr/>
            <p:nvPr/>
          </p:nvSpPr>
          <p:spPr>
            <a:xfrm>
              <a:off x="1200550" y="1404525"/>
              <a:ext cx="1360200" cy="24300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8"/>
            <p:cNvSpPr/>
            <p:nvPr/>
          </p:nvSpPr>
          <p:spPr>
            <a:xfrm>
              <a:off x="660016" y="2761592"/>
              <a:ext cx="734545" cy="900622"/>
            </a:xfrm>
            <a:custGeom>
              <a:avLst/>
              <a:gdLst/>
              <a:ahLst/>
              <a:cxnLst/>
              <a:rect l="l" t="t" r="r" b="b"/>
              <a:pathLst>
                <a:path w="2238" h="2744" extrusionOk="0">
                  <a:moveTo>
                    <a:pt x="338" y="1"/>
                  </a:moveTo>
                  <a:cubicBezTo>
                    <a:pt x="151" y="1"/>
                    <a:pt x="0" y="152"/>
                    <a:pt x="0" y="334"/>
                  </a:cubicBezTo>
                  <a:lnTo>
                    <a:pt x="0" y="533"/>
                  </a:lnTo>
                  <a:cubicBezTo>
                    <a:pt x="0" y="596"/>
                    <a:pt x="18" y="654"/>
                    <a:pt x="53" y="699"/>
                  </a:cubicBezTo>
                  <a:lnTo>
                    <a:pt x="1212" y="2633"/>
                  </a:lnTo>
                  <a:cubicBezTo>
                    <a:pt x="1266" y="2704"/>
                    <a:pt x="1346" y="2744"/>
                    <a:pt x="1434" y="2744"/>
                  </a:cubicBezTo>
                  <a:lnTo>
                    <a:pt x="1901" y="2744"/>
                  </a:lnTo>
                  <a:cubicBezTo>
                    <a:pt x="2087" y="2744"/>
                    <a:pt x="2237" y="2594"/>
                    <a:pt x="2237" y="2407"/>
                  </a:cubicBezTo>
                  <a:lnTo>
                    <a:pt x="2237" y="334"/>
                  </a:lnTo>
                  <a:cubicBezTo>
                    <a:pt x="2237" y="152"/>
                    <a:pt x="2087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8"/>
            <p:cNvSpPr/>
            <p:nvPr/>
          </p:nvSpPr>
          <p:spPr>
            <a:xfrm>
              <a:off x="660016" y="1605293"/>
              <a:ext cx="734545" cy="900622"/>
            </a:xfrm>
            <a:custGeom>
              <a:avLst/>
              <a:gdLst/>
              <a:ahLst/>
              <a:cxnLst/>
              <a:rect l="l" t="t" r="r" b="b"/>
              <a:pathLst>
                <a:path w="2238" h="2744" extrusionOk="0">
                  <a:moveTo>
                    <a:pt x="338" y="0"/>
                  </a:moveTo>
                  <a:cubicBezTo>
                    <a:pt x="151" y="0"/>
                    <a:pt x="0" y="151"/>
                    <a:pt x="0" y="338"/>
                  </a:cubicBezTo>
                  <a:lnTo>
                    <a:pt x="0" y="537"/>
                  </a:lnTo>
                  <a:cubicBezTo>
                    <a:pt x="0" y="594"/>
                    <a:pt x="18" y="653"/>
                    <a:pt x="53" y="697"/>
                  </a:cubicBezTo>
                  <a:lnTo>
                    <a:pt x="1212" y="2632"/>
                  </a:lnTo>
                  <a:cubicBezTo>
                    <a:pt x="1266" y="2704"/>
                    <a:pt x="1346" y="2743"/>
                    <a:pt x="1434" y="2743"/>
                  </a:cubicBezTo>
                  <a:lnTo>
                    <a:pt x="1901" y="2743"/>
                  </a:lnTo>
                  <a:cubicBezTo>
                    <a:pt x="2087" y="2743"/>
                    <a:pt x="2237" y="2592"/>
                    <a:pt x="2237" y="2405"/>
                  </a:cubicBezTo>
                  <a:lnTo>
                    <a:pt x="2237" y="338"/>
                  </a:lnTo>
                  <a:cubicBezTo>
                    <a:pt x="2237" y="151"/>
                    <a:pt x="2087" y="0"/>
                    <a:pt x="1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8"/>
            <p:cNvSpPr/>
            <p:nvPr/>
          </p:nvSpPr>
          <p:spPr>
            <a:xfrm>
              <a:off x="1200550" y="1404525"/>
              <a:ext cx="681900" cy="24300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8"/>
            <p:cNvSpPr/>
            <p:nvPr/>
          </p:nvSpPr>
          <p:spPr>
            <a:xfrm>
              <a:off x="1448989" y="2780957"/>
              <a:ext cx="861564" cy="862549"/>
            </a:xfrm>
            <a:custGeom>
              <a:avLst/>
              <a:gdLst/>
              <a:ahLst/>
              <a:cxnLst/>
              <a:rect l="l" t="t" r="r" b="b"/>
              <a:pathLst>
                <a:path w="2625" h="2628" extrusionOk="0">
                  <a:moveTo>
                    <a:pt x="1311" y="0"/>
                  </a:moveTo>
                  <a:cubicBezTo>
                    <a:pt x="586" y="0"/>
                    <a:pt x="1" y="591"/>
                    <a:pt x="1" y="1314"/>
                  </a:cubicBezTo>
                  <a:cubicBezTo>
                    <a:pt x="1" y="2037"/>
                    <a:pt x="586" y="2627"/>
                    <a:pt x="1311" y="2627"/>
                  </a:cubicBezTo>
                  <a:cubicBezTo>
                    <a:pt x="2038" y="2627"/>
                    <a:pt x="2624" y="2037"/>
                    <a:pt x="2624" y="1314"/>
                  </a:cubicBezTo>
                  <a:cubicBezTo>
                    <a:pt x="2624" y="591"/>
                    <a:pt x="2038" y="0"/>
                    <a:pt x="1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8"/>
            <p:cNvSpPr/>
            <p:nvPr/>
          </p:nvSpPr>
          <p:spPr>
            <a:xfrm>
              <a:off x="1448989" y="1624001"/>
              <a:ext cx="861564" cy="862877"/>
            </a:xfrm>
            <a:custGeom>
              <a:avLst/>
              <a:gdLst/>
              <a:ahLst/>
              <a:cxnLst/>
              <a:rect l="l" t="t" r="r" b="b"/>
              <a:pathLst>
                <a:path w="2625" h="2629" extrusionOk="0">
                  <a:moveTo>
                    <a:pt x="1311" y="1"/>
                  </a:moveTo>
                  <a:cubicBezTo>
                    <a:pt x="586" y="1"/>
                    <a:pt x="1" y="591"/>
                    <a:pt x="1" y="1315"/>
                  </a:cubicBezTo>
                  <a:cubicBezTo>
                    <a:pt x="1" y="2038"/>
                    <a:pt x="586" y="2629"/>
                    <a:pt x="1311" y="2629"/>
                  </a:cubicBezTo>
                  <a:cubicBezTo>
                    <a:pt x="2038" y="2629"/>
                    <a:pt x="2624" y="2038"/>
                    <a:pt x="2624" y="1315"/>
                  </a:cubicBezTo>
                  <a:cubicBezTo>
                    <a:pt x="2624" y="591"/>
                    <a:pt x="2038" y="1"/>
                    <a:pt x="1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8"/>
            <p:cNvSpPr/>
            <p:nvPr/>
          </p:nvSpPr>
          <p:spPr>
            <a:xfrm>
              <a:off x="1878950" y="2780957"/>
              <a:ext cx="431603" cy="862549"/>
            </a:xfrm>
            <a:custGeom>
              <a:avLst/>
              <a:gdLst/>
              <a:ahLst/>
              <a:cxnLst/>
              <a:rect l="l" t="t" r="r" b="b"/>
              <a:pathLst>
                <a:path w="1315" h="2628" extrusionOk="0">
                  <a:moveTo>
                    <a:pt x="1" y="0"/>
                  </a:moveTo>
                  <a:lnTo>
                    <a:pt x="1" y="2627"/>
                  </a:lnTo>
                  <a:cubicBezTo>
                    <a:pt x="728" y="2627"/>
                    <a:pt x="1314" y="2037"/>
                    <a:pt x="1314" y="1314"/>
                  </a:cubicBezTo>
                  <a:cubicBezTo>
                    <a:pt x="1314" y="591"/>
                    <a:pt x="728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8"/>
            <p:cNvSpPr/>
            <p:nvPr/>
          </p:nvSpPr>
          <p:spPr>
            <a:xfrm>
              <a:off x="1878950" y="1624001"/>
              <a:ext cx="431603" cy="862877"/>
            </a:xfrm>
            <a:custGeom>
              <a:avLst/>
              <a:gdLst/>
              <a:ahLst/>
              <a:cxnLst/>
              <a:rect l="l" t="t" r="r" b="b"/>
              <a:pathLst>
                <a:path w="1315" h="2629" extrusionOk="0">
                  <a:moveTo>
                    <a:pt x="1" y="1"/>
                  </a:moveTo>
                  <a:lnTo>
                    <a:pt x="1" y="2629"/>
                  </a:lnTo>
                  <a:cubicBezTo>
                    <a:pt x="728" y="2629"/>
                    <a:pt x="1314" y="2038"/>
                    <a:pt x="1314" y="1315"/>
                  </a:cubicBezTo>
                  <a:cubicBezTo>
                    <a:pt x="1314" y="591"/>
                    <a:pt x="728" y="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8ED62086-611B-9D78-D0D6-D75609174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74" y="1290174"/>
            <a:ext cx="5201665" cy="1202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86BB4B-7039-80F8-BE04-BCAFAB9D0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31" y="3151780"/>
            <a:ext cx="2221790" cy="2018784"/>
          </a:xfrm>
          <a:prstGeom prst="rect">
            <a:avLst/>
          </a:prstGeom>
        </p:spPr>
      </p:pic>
      <p:sp>
        <p:nvSpPr>
          <p:cNvPr id="8" name="Google Shape;1623;p58">
            <a:extLst>
              <a:ext uri="{FF2B5EF4-FFF2-40B4-BE49-F238E27FC236}">
                <a16:creationId xmlns:a16="http://schemas.microsoft.com/office/drawing/2014/main" id="{CD6DFFA4-14DA-9E91-2A5B-BA5CD217757F}"/>
              </a:ext>
            </a:extLst>
          </p:cNvPr>
          <p:cNvSpPr txBox="1">
            <a:spLocks/>
          </p:cNvSpPr>
          <p:nvPr/>
        </p:nvSpPr>
        <p:spPr>
          <a:xfrm>
            <a:off x="977917" y="259102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-US" dirty="0"/>
              <a:t>Toyota is the Most sale</a:t>
            </a:r>
            <a:br>
              <a:rPr lang="en-US" dirty="0"/>
            </a:br>
            <a:r>
              <a:rPr lang="en-US" dirty="0"/>
              <a:t>(2000-2022)</a:t>
            </a:r>
          </a:p>
        </p:txBody>
      </p:sp>
    </p:spTree>
    <p:extLst>
      <p:ext uri="{BB962C8B-B14F-4D97-AF65-F5344CB8AC3E}">
        <p14:creationId xmlns:p14="http://schemas.microsoft.com/office/powerpoint/2010/main" val="1192519183"/>
      </p:ext>
    </p:extLst>
  </p:cSld>
  <p:clrMapOvr>
    <a:masterClrMapping/>
  </p:clrMapOvr>
</p:sld>
</file>

<file path=ppt/theme/theme1.xml><?xml version="1.0" encoding="utf-8"?>
<a:theme xmlns:a="http://schemas.openxmlformats.org/drawingml/2006/main" name="Driving Center XL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On-screen Show (16:9)</PresentationFormat>
  <Paragraphs>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Lato</vt:lpstr>
      <vt:lpstr>Krona One</vt:lpstr>
      <vt:lpstr>Arial</vt:lpstr>
      <vt:lpstr>isuee of data</vt:lpstr>
      <vt:lpstr>Ubuntu</vt:lpstr>
      <vt:lpstr>Muli</vt:lpstr>
      <vt:lpstr>Driving Center XL by Slidesgo</vt:lpstr>
      <vt:lpstr>PowerPoint Presentation</vt:lpstr>
      <vt:lpstr>Our Team</vt:lpstr>
      <vt:lpstr>PowerPoint Presentation</vt:lpstr>
      <vt:lpstr>Dataset Overveiw</vt:lpstr>
      <vt:lpstr>PowerPoint Presentation</vt:lpstr>
      <vt:lpstr>isuee of data </vt:lpstr>
      <vt:lpstr>Riyadh is the largest market!! </vt:lpstr>
      <vt:lpstr>Most feauter</vt:lpstr>
      <vt:lpstr>Chevorlet and Ford are the Most sale (1963-1993)</vt:lpstr>
      <vt:lpstr>Range price  for 4 years old!</vt:lpstr>
      <vt:lpstr>—more info  </vt:lpstr>
      <vt:lpstr>Manual cars are more reliable than Automatic cars!!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Raghad Alharbi</dc:creator>
  <cp:lastModifiedBy>عبدالعزيز الفالح ID 439101347</cp:lastModifiedBy>
  <cp:revision>3</cp:revision>
  <dcterms:modified xsi:type="dcterms:W3CDTF">2024-05-13T20:06:36Z</dcterms:modified>
</cp:coreProperties>
</file>