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D3DF-E7D8-431F-8714-156F6A969900}"/>
              </a:ext>
            </a:extLst>
          </p:cNvPr>
          <p:cNvSpPr>
            <a:spLocks noGrp="1"/>
          </p:cNvSpPr>
          <p:nvPr>
            <p:ph type="ctrTitle"/>
          </p:nvPr>
        </p:nvSpPr>
        <p:spPr/>
        <p:txBody>
          <a:bodyPr/>
          <a:lstStyle/>
          <a:p>
            <a:r>
              <a:rPr lang="en-IN" dirty="0"/>
              <a:t>ENVIRONMENTAL MONITERING</a:t>
            </a:r>
            <a:endParaRPr lang="en-US" dirty="0"/>
          </a:p>
        </p:txBody>
      </p:sp>
    </p:spTree>
    <p:extLst>
      <p:ext uri="{BB962C8B-B14F-4D97-AF65-F5344CB8AC3E}">
        <p14:creationId xmlns:p14="http://schemas.microsoft.com/office/powerpoint/2010/main" val="146757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7A83-CD25-48EA-8855-54D85D7BC463}"/>
              </a:ext>
            </a:extLst>
          </p:cNvPr>
          <p:cNvSpPr>
            <a:spLocks noGrp="1"/>
          </p:cNvSpPr>
          <p:nvPr>
            <p:ph type="title"/>
          </p:nvPr>
        </p:nvSpPr>
        <p:spPr>
          <a:xfrm>
            <a:off x="1484310" y="805071"/>
            <a:ext cx="5486333" cy="533400"/>
          </a:xfrm>
        </p:spPr>
        <p:txBody>
          <a:bodyPr>
            <a:noAutofit/>
          </a:bodyPr>
          <a:lstStyle/>
          <a:p>
            <a:r>
              <a:rPr lang="en-IN" sz="3600" dirty="0"/>
              <a:t>PROBLEM DEFINITION:</a:t>
            </a:r>
            <a:endParaRPr lang="en-US" sz="3600" dirty="0"/>
          </a:p>
        </p:txBody>
      </p:sp>
      <p:sp>
        <p:nvSpPr>
          <p:cNvPr id="3" name="Content Placeholder 2">
            <a:extLst>
              <a:ext uri="{FF2B5EF4-FFF2-40B4-BE49-F238E27FC236}">
                <a16:creationId xmlns:a16="http://schemas.microsoft.com/office/drawing/2014/main" id="{3D95A621-BBDB-4FF1-8A12-9B2E784C1CBC}"/>
              </a:ext>
            </a:extLst>
          </p:cNvPr>
          <p:cNvSpPr>
            <a:spLocks noGrp="1"/>
          </p:cNvSpPr>
          <p:nvPr>
            <p:ph idx="1"/>
          </p:nvPr>
        </p:nvSpPr>
        <p:spPr>
          <a:xfrm>
            <a:off x="1484310" y="1653209"/>
            <a:ext cx="10018713" cy="4399720"/>
          </a:xfrm>
        </p:spPr>
        <p:txBody>
          <a:bodyPr>
            <a:normAutofit/>
          </a:bodyPr>
          <a:lstStyle/>
          <a:p>
            <a:r>
              <a:rPr lang="en-US" dirty="0"/>
              <a:t>Environmental monitoring is the most beneficial IoT application. It uses advanced sensor devices to identify the presence of pollutants in the air and promotes better sustainability. You can keep the premises safer and cleaner by utilizing a smart environmental monitoring solution</a:t>
            </a:r>
          </a:p>
          <a:p>
            <a:r>
              <a:rPr lang="en-US" dirty="0"/>
              <a:t>It has become easier to keep a real-time check on people’s surrounding.</a:t>
            </a:r>
          </a:p>
          <a:p>
            <a:r>
              <a:rPr lang="en-US" dirty="0"/>
              <a:t>IoT plays a big role in improving the quality of the atmosphere. It possesses smart and innovative strategies for air quality measurement , which largely contribute to sustainable living. Moreover, IoT uses a data-driven approach to provide actionable insights and predictive outcomes.</a:t>
            </a:r>
          </a:p>
        </p:txBody>
      </p:sp>
    </p:spTree>
    <p:extLst>
      <p:ext uri="{BB962C8B-B14F-4D97-AF65-F5344CB8AC3E}">
        <p14:creationId xmlns:p14="http://schemas.microsoft.com/office/powerpoint/2010/main" val="180192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F90C-952B-4361-9459-E4BF8EF8A82E}"/>
              </a:ext>
            </a:extLst>
          </p:cNvPr>
          <p:cNvSpPr>
            <a:spLocks noGrp="1"/>
          </p:cNvSpPr>
          <p:nvPr>
            <p:ph type="title"/>
          </p:nvPr>
        </p:nvSpPr>
        <p:spPr>
          <a:xfrm>
            <a:off x="1484310" y="667578"/>
            <a:ext cx="5115476" cy="798443"/>
          </a:xfrm>
        </p:spPr>
        <p:txBody>
          <a:bodyPr/>
          <a:lstStyle/>
          <a:p>
            <a:r>
              <a:rPr lang="en-IN" dirty="0"/>
              <a:t>DESIGN THINKING</a:t>
            </a:r>
            <a:endParaRPr lang="en-US" dirty="0"/>
          </a:p>
        </p:txBody>
      </p:sp>
      <p:sp>
        <p:nvSpPr>
          <p:cNvPr id="3" name="Content Placeholder 2">
            <a:extLst>
              <a:ext uri="{FF2B5EF4-FFF2-40B4-BE49-F238E27FC236}">
                <a16:creationId xmlns:a16="http://schemas.microsoft.com/office/drawing/2014/main" id="{B3F81978-D8AE-4656-B525-54DC4C21238D}"/>
              </a:ext>
            </a:extLst>
          </p:cNvPr>
          <p:cNvSpPr>
            <a:spLocks noGrp="1"/>
          </p:cNvSpPr>
          <p:nvPr>
            <p:ph idx="1"/>
          </p:nvPr>
        </p:nvSpPr>
        <p:spPr>
          <a:xfrm>
            <a:off x="1484310" y="1762539"/>
            <a:ext cx="10018713" cy="4427883"/>
          </a:xfrm>
        </p:spPr>
        <p:txBody>
          <a:bodyPr>
            <a:normAutofit/>
          </a:bodyPr>
          <a:lstStyle/>
          <a:p>
            <a:r>
              <a:rPr lang="en-IN" dirty="0"/>
              <a:t>PROJECT OBJECTIVE:</a:t>
            </a:r>
          </a:p>
          <a:p>
            <a:r>
              <a:rPr lang="en-US" dirty="0"/>
              <a:t>Let's breathe cleaner air! Measure and monitor air flow and particle levels in industrial plants to determine filter efficiency and when filters require replacement.</a:t>
            </a:r>
          </a:p>
          <a:p>
            <a:r>
              <a:rPr lang="en-IN" dirty="0"/>
              <a:t> </a:t>
            </a:r>
            <a:r>
              <a:rPr lang="en-US" dirty="0"/>
              <a:t>In closed space workplaces, such as underground mines, office premises or rooms, it becomes necessary to maintain a favorable atmosphere. The air data is captured through sensors and is sent on a cloud platform through gateways. Organizations can easily collect the information in a user-friendly format via a connected dashboard and analyze it for better outcomes.</a:t>
            </a:r>
          </a:p>
          <a:p>
            <a:pPr marL="0" indent="0">
              <a:buNone/>
            </a:pPr>
            <a:endParaRPr lang="en-US" dirty="0"/>
          </a:p>
        </p:txBody>
      </p:sp>
    </p:spTree>
    <p:extLst>
      <p:ext uri="{BB962C8B-B14F-4D97-AF65-F5344CB8AC3E}">
        <p14:creationId xmlns:p14="http://schemas.microsoft.com/office/powerpoint/2010/main" val="100689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F938-C751-4DC6-9D3F-2C241C257D9F}"/>
              </a:ext>
            </a:extLst>
          </p:cNvPr>
          <p:cNvSpPr>
            <a:spLocks noGrp="1"/>
          </p:cNvSpPr>
          <p:nvPr>
            <p:ph type="title"/>
          </p:nvPr>
        </p:nvSpPr>
        <p:spPr>
          <a:xfrm>
            <a:off x="1484310" y="569844"/>
            <a:ext cx="5817841" cy="993912"/>
          </a:xfrm>
        </p:spPr>
        <p:txBody>
          <a:bodyPr/>
          <a:lstStyle/>
          <a:p>
            <a:r>
              <a:rPr lang="en-IN" dirty="0"/>
              <a:t>IOT SENSOR DESIGN</a:t>
            </a:r>
            <a:endParaRPr lang="en-US" dirty="0"/>
          </a:p>
        </p:txBody>
      </p:sp>
      <p:sp>
        <p:nvSpPr>
          <p:cNvPr id="3" name="Content Placeholder 2">
            <a:extLst>
              <a:ext uri="{FF2B5EF4-FFF2-40B4-BE49-F238E27FC236}">
                <a16:creationId xmlns:a16="http://schemas.microsoft.com/office/drawing/2014/main" id="{F4332025-0956-4AA6-944C-23D9CA68D713}"/>
              </a:ext>
            </a:extLst>
          </p:cNvPr>
          <p:cNvSpPr>
            <a:spLocks noGrp="1"/>
          </p:cNvSpPr>
          <p:nvPr>
            <p:ph idx="1"/>
          </p:nvPr>
        </p:nvSpPr>
        <p:spPr>
          <a:xfrm>
            <a:off x="1484310" y="1991138"/>
            <a:ext cx="10018713" cy="3124201"/>
          </a:xfrm>
        </p:spPr>
        <p:txBody>
          <a:bodyPr>
            <a:normAutofit/>
          </a:bodyPr>
          <a:lstStyle/>
          <a:p>
            <a:r>
              <a:rPr lang="en-US" sz="2800" dirty="0"/>
              <a:t>Air Quality Sensors: These sensors detect and measure pollutants and gases such as carbon dioxide (CO2), carbon monoxide (CO), particulate matter (PM), and volatile organic compounds (VOCs). They are essential for assessing air pollution and indoor air quality.</a:t>
            </a:r>
          </a:p>
        </p:txBody>
      </p:sp>
    </p:spTree>
    <p:extLst>
      <p:ext uri="{BB962C8B-B14F-4D97-AF65-F5344CB8AC3E}">
        <p14:creationId xmlns:p14="http://schemas.microsoft.com/office/powerpoint/2010/main" val="363878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619E-57B0-4219-9A12-14054FAE2243}"/>
              </a:ext>
            </a:extLst>
          </p:cNvPr>
          <p:cNvSpPr>
            <a:spLocks noGrp="1"/>
          </p:cNvSpPr>
          <p:nvPr>
            <p:ph type="title"/>
          </p:nvPr>
        </p:nvSpPr>
        <p:spPr>
          <a:xfrm>
            <a:off x="1590293" y="288235"/>
            <a:ext cx="9806746" cy="1752599"/>
          </a:xfrm>
        </p:spPr>
        <p:txBody>
          <a:bodyPr>
            <a:normAutofit/>
          </a:bodyPr>
          <a:lstStyle/>
          <a:p>
            <a:r>
              <a:rPr lang="en-IN" sz="3600" dirty="0"/>
              <a:t>REAL TIME TRANSIT INFORMATION PLATFORM</a:t>
            </a:r>
            <a:endParaRPr lang="en-US" sz="3600" dirty="0"/>
          </a:p>
        </p:txBody>
      </p:sp>
      <p:sp>
        <p:nvSpPr>
          <p:cNvPr id="3" name="Content Placeholder 2">
            <a:extLst>
              <a:ext uri="{FF2B5EF4-FFF2-40B4-BE49-F238E27FC236}">
                <a16:creationId xmlns:a16="http://schemas.microsoft.com/office/drawing/2014/main" id="{458320D9-7FF6-44CA-B747-8AAD9FA26D71}"/>
              </a:ext>
            </a:extLst>
          </p:cNvPr>
          <p:cNvSpPr>
            <a:spLocks noGrp="1"/>
          </p:cNvSpPr>
          <p:nvPr>
            <p:ph idx="1"/>
          </p:nvPr>
        </p:nvSpPr>
        <p:spPr>
          <a:xfrm>
            <a:off x="1484310" y="2319131"/>
            <a:ext cx="10018713" cy="3472070"/>
          </a:xfrm>
        </p:spPr>
        <p:txBody>
          <a:bodyPr>
            <a:normAutofit/>
          </a:bodyPr>
          <a:lstStyle/>
          <a:p>
            <a:r>
              <a:rPr lang="en-US" sz="2800" dirty="0"/>
              <a:t>The Cayenne dashboard is the main screen where you can setup, customize , monitor, manage and control your connected devices. It is user friendly platform . The Cayenne Library is a collection of code, known as sketch files, that makes it easy for you to connect and send data to and from sensors, actuators and devices connected to Arduino boards.</a:t>
            </a:r>
          </a:p>
        </p:txBody>
      </p:sp>
    </p:spTree>
    <p:extLst>
      <p:ext uri="{BB962C8B-B14F-4D97-AF65-F5344CB8AC3E}">
        <p14:creationId xmlns:p14="http://schemas.microsoft.com/office/powerpoint/2010/main" val="174530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2354-099B-49F8-94D9-1692EC8419E5}"/>
              </a:ext>
            </a:extLst>
          </p:cNvPr>
          <p:cNvSpPr>
            <a:spLocks noGrp="1"/>
          </p:cNvSpPr>
          <p:nvPr>
            <p:ph type="title"/>
          </p:nvPr>
        </p:nvSpPr>
        <p:spPr>
          <a:xfrm>
            <a:off x="1484310" y="548308"/>
            <a:ext cx="6175650" cy="1036983"/>
          </a:xfrm>
        </p:spPr>
        <p:txBody>
          <a:bodyPr/>
          <a:lstStyle/>
          <a:p>
            <a:r>
              <a:rPr lang="en-US" dirty="0"/>
              <a:t>INTEGRATION APPROACH:</a:t>
            </a:r>
          </a:p>
        </p:txBody>
      </p:sp>
      <p:sp>
        <p:nvSpPr>
          <p:cNvPr id="3" name="Content Placeholder 2">
            <a:extLst>
              <a:ext uri="{FF2B5EF4-FFF2-40B4-BE49-F238E27FC236}">
                <a16:creationId xmlns:a16="http://schemas.microsoft.com/office/drawing/2014/main" id="{7E1E27ED-67BC-46D5-B685-70F0B24AB60D}"/>
              </a:ext>
            </a:extLst>
          </p:cNvPr>
          <p:cNvSpPr>
            <a:spLocks noGrp="1"/>
          </p:cNvSpPr>
          <p:nvPr>
            <p:ph idx="1"/>
          </p:nvPr>
        </p:nvSpPr>
        <p:spPr>
          <a:xfrm>
            <a:off x="1484310" y="2110408"/>
            <a:ext cx="10018713" cy="3124201"/>
          </a:xfrm>
        </p:spPr>
        <p:txBody>
          <a:bodyPr>
            <a:normAutofit/>
          </a:bodyPr>
          <a:lstStyle/>
          <a:p>
            <a:r>
              <a:rPr lang="en-US" sz="2800" dirty="0"/>
              <a:t> Data is captured at the source through sensors (which are either inbuilt like in a robot or through external sensors installed on the connected device being monitored).</a:t>
            </a:r>
          </a:p>
          <a:p>
            <a:r>
              <a:rPr lang="en-US" sz="2800" dirty="0"/>
              <a:t>Data is then transmitted to a system for storage and organization purposes</a:t>
            </a:r>
          </a:p>
        </p:txBody>
      </p:sp>
    </p:spTree>
    <p:extLst>
      <p:ext uri="{BB962C8B-B14F-4D97-AF65-F5344CB8AC3E}">
        <p14:creationId xmlns:p14="http://schemas.microsoft.com/office/powerpoint/2010/main" val="3638063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990D-5893-4843-B11D-D22BEF4A3691}"/>
              </a:ext>
            </a:extLst>
          </p:cNvPr>
          <p:cNvSpPr>
            <a:spLocks noGrp="1"/>
          </p:cNvSpPr>
          <p:nvPr>
            <p:ph type="title"/>
          </p:nvPr>
        </p:nvSpPr>
        <p:spPr>
          <a:xfrm>
            <a:off x="1484310" y="675861"/>
            <a:ext cx="4439615" cy="1126434"/>
          </a:xfrm>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A3BE41A6-21CA-4EF7-A53B-1EDE3526C944}"/>
              </a:ext>
            </a:extLst>
          </p:cNvPr>
          <p:cNvSpPr>
            <a:spLocks noGrp="1"/>
          </p:cNvSpPr>
          <p:nvPr>
            <p:ph idx="1"/>
          </p:nvPr>
        </p:nvSpPr>
        <p:spPr>
          <a:xfrm>
            <a:off x="1484310" y="2388703"/>
            <a:ext cx="10018713" cy="3601280"/>
          </a:xfrm>
        </p:spPr>
        <p:txBody>
          <a:bodyPr>
            <a:normAutofit/>
          </a:bodyPr>
          <a:lstStyle/>
          <a:p>
            <a:r>
              <a:rPr lang="en-US" sz="2800" dirty="0"/>
              <a:t>In conclusion, air quality environmental monitoring based on IoT is a transformative approach to addressing the critical issue of air pollution and its impact on public health and the environment. By leveraging IoT technologies and a network of sensors, this monitoring system enables real-time data collection, analysis, and dissemination of information about air quality.</a:t>
            </a:r>
          </a:p>
        </p:txBody>
      </p:sp>
    </p:spTree>
    <p:extLst>
      <p:ext uri="{BB962C8B-B14F-4D97-AF65-F5344CB8AC3E}">
        <p14:creationId xmlns:p14="http://schemas.microsoft.com/office/powerpoint/2010/main" val="143385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38</TotalTime>
  <Words>430</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ENVIRONMENTAL MONITERING</vt:lpstr>
      <vt:lpstr>PROBLEM DEFINITION:</vt:lpstr>
      <vt:lpstr>DESIGN THINKING</vt:lpstr>
      <vt:lpstr>IOT SENSOR DESIGN</vt:lpstr>
      <vt:lpstr>REAL TIME TRANSIT INFORMATION PLATFORM</vt:lpstr>
      <vt:lpstr>INTEGRATION APPROACH: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MONITERING</dc:title>
  <dc:creator>ELCOT</dc:creator>
  <cp:lastModifiedBy>ELCOT</cp:lastModifiedBy>
  <cp:revision>5</cp:revision>
  <dcterms:created xsi:type="dcterms:W3CDTF">2023-10-04T15:20:22Z</dcterms:created>
  <dcterms:modified xsi:type="dcterms:W3CDTF">2023-10-04T15:58:57Z</dcterms:modified>
</cp:coreProperties>
</file>