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A05E8A-FD1C-4183-9240-F4AEF6F1BA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FB69B7-792E-4694-BA94-E982BBD674D0}">
      <dgm:prSet/>
      <dgm:spPr/>
      <dgm:t>
        <a:bodyPr/>
        <a:lstStyle/>
        <a:p>
          <a:r>
            <a:rPr lang="en-US"/>
            <a:t>Convert binary data (x₁ &amp; x₂) to analog using ASK.</a:t>
          </a:r>
        </a:p>
      </dgm:t>
    </dgm:pt>
    <dgm:pt modelId="{CBDADEF4-B92E-4230-AC3D-246CACD4105B}" type="parTrans" cxnId="{AFD34819-9389-4DCB-BBF9-D657FE24E48B}">
      <dgm:prSet/>
      <dgm:spPr/>
      <dgm:t>
        <a:bodyPr/>
        <a:lstStyle/>
        <a:p>
          <a:endParaRPr lang="en-US"/>
        </a:p>
      </dgm:t>
    </dgm:pt>
    <dgm:pt modelId="{70325D81-3BFC-4F3B-870C-15D25E18C757}" type="sibTrans" cxnId="{AFD34819-9389-4DCB-BBF9-D657FE24E48B}">
      <dgm:prSet/>
      <dgm:spPr/>
      <dgm:t>
        <a:bodyPr/>
        <a:lstStyle/>
        <a:p>
          <a:endParaRPr lang="en-US"/>
        </a:p>
      </dgm:t>
    </dgm:pt>
    <dgm:pt modelId="{C20D1E00-1228-46C5-A829-701D725FF991}">
      <dgm:prSet/>
      <dgm:spPr/>
      <dgm:t>
        <a:bodyPr/>
        <a:lstStyle/>
        <a:p>
          <a:r>
            <a:rPr lang="en-US"/>
            <a:t>Multiplex analog signals using FDM.</a:t>
          </a:r>
        </a:p>
      </dgm:t>
    </dgm:pt>
    <dgm:pt modelId="{843260A7-A559-4444-82B8-5EBD2F1DCE95}" type="parTrans" cxnId="{05A4DCFE-ACF7-4A6B-A528-7CE67FB61316}">
      <dgm:prSet/>
      <dgm:spPr/>
      <dgm:t>
        <a:bodyPr/>
        <a:lstStyle/>
        <a:p>
          <a:endParaRPr lang="en-US"/>
        </a:p>
      </dgm:t>
    </dgm:pt>
    <dgm:pt modelId="{0C4AC438-02C1-4A0D-9285-B3C88913B22D}" type="sibTrans" cxnId="{05A4DCFE-ACF7-4A6B-A528-7CE67FB61316}">
      <dgm:prSet/>
      <dgm:spPr/>
      <dgm:t>
        <a:bodyPr/>
        <a:lstStyle/>
        <a:p>
          <a:endParaRPr lang="en-US"/>
        </a:p>
      </dgm:t>
    </dgm:pt>
    <dgm:pt modelId="{BEFE27B5-1BD2-4BB6-B446-3B6C408923A0}">
      <dgm:prSet/>
      <dgm:spPr/>
      <dgm:t>
        <a:bodyPr/>
        <a:lstStyle/>
        <a:p>
          <a:r>
            <a:rPr lang="en-US" dirty="0"/>
            <a:t>De-multiplex &amp; demodulate to recover digital data.</a:t>
          </a:r>
        </a:p>
      </dgm:t>
    </dgm:pt>
    <dgm:pt modelId="{29D87D44-E2B2-4AE0-9D7B-2187E23A9400}" type="parTrans" cxnId="{438577AD-5D85-4D17-9B92-5CFA283CA3D2}">
      <dgm:prSet/>
      <dgm:spPr/>
      <dgm:t>
        <a:bodyPr/>
        <a:lstStyle/>
        <a:p>
          <a:endParaRPr lang="en-US"/>
        </a:p>
      </dgm:t>
    </dgm:pt>
    <dgm:pt modelId="{3533F6AF-8F12-4F89-BC37-193EF84CB310}" type="sibTrans" cxnId="{438577AD-5D85-4D17-9B92-5CFA283CA3D2}">
      <dgm:prSet/>
      <dgm:spPr/>
      <dgm:t>
        <a:bodyPr/>
        <a:lstStyle/>
        <a:p>
          <a:endParaRPr lang="en-US"/>
        </a:p>
      </dgm:t>
    </dgm:pt>
    <dgm:pt modelId="{43642D91-BCA8-4827-8A1A-5AB21D7BA675}" type="pres">
      <dgm:prSet presAssocID="{7EA05E8A-FD1C-4183-9240-F4AEF6F1BAE6}" presName="root" presStyleCnt="0">
        <dgm:presLayoutVars>
          <dgm:dir/>
          <dgm:resizeHandles val="exact"/>
        </dgm:presLayoutVars>
      </dgm:prSet>
      <dgm:spPr/>
    </dgm:pt>
    <dgm:pt modelId="{D8C9FF57-815F-4CA0-8BB7-B50D8A11362D}" type="pres">
      <dgm:prSet presAssocID="{9FFB69B7-792E-4694-BA94-E982BBD674D0}" presName="compNode" presStyleCnt="0"/>
      <dgm:spPr/>
    </dgm:pt>
    <dgm:pt modelId="{7B230A3F-EB51-4E0E-83B3-E12CAB25B1CE}" type="pres">
      <dgm:prSet presAssocID="{9FFB69B7-792E-4694-BA94-E982BBD674D0}" presName="bgRect" presStyleLbl="bgShp" presStyleIdx="0" presStyleCnt="3"/>
      <dgm:spPr/>
    </dgm:pt>
    <dgm:pt modelId="{2E1B645A-A895-4BBE-B151-D607BB4ED425}" type="pres">
      <dgm:prSet presAssocID="{9FFB69B7-792E-4694-BA94-E982BBD67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C76265BB-A08F-4C78-A6B5-DAD01BB26133}" type="pres">
      <dgm:prSet presAssocID="{9FFB69B7-792E-4694-BA94-E982BBD674D0}" presName="spaceRect" presStyleCnt="0"/>
      <dgm:spPr/>
    </dgm:pt>
    <dgm:pt modelId="{86EE050D-C9F4-4703-83E9-460C3714EDF7}" type="pres">
      <dgm:prSet presAssocID="{9FFB69B7-792E-4694-BA94-E982BBD674D0}" presName="parTx" presStyleLbl="revTx" presStyleIdx="0" presStyleCnt="3">
        <dgm:presLayoutVars>
          <dgm:chMax val="0"/>
          <dgm:chPref val="0"/>
        </dgm:presLayoutVars>
      </dgm:prSet>
      <dgm:spPr/>
    </dgm:pt>
    <dgm:pt modelId="{DF30276A-2D68-49AE-9F63-887B357B1766}" type="pres">
      <dgm:prSet presAssocID="{70325D81-3BFC-4F3B-870C-15D25E18C757}" presName="sibTrans" presStyleCnt="0"/>
      <dgm:spPr/>
    </dgm:pt>
    <dgm:pt modelId="{1BD6CB15-5154-4F8C-9A25-394A2045D8D1}" type="pres">
      <dgm:prSet presAssocID="{C20D1E00-1228-46C5-A829-701D725FF991}" presName="compNode" presStyleCnt="0"/>
      <dgm:spPr/>
    </dgm:pt>
    <dgm:pt modelId="{4A0AFE60-0CC5-487F-9AAF-1560BCE33BB5}" type="pres">
      <dgm:prSet presAssocID="{C20D1E00-1228-46C5-A829-701D725FF991}" presName="bgRect" presStyleLbl="bgShp" presStyleIdx="1" presStyleCnt="3"/>
      <dgm:spPr/>
    </dgm:pt>
    <dgm:pt modelId="{EB8B0051-0C0D-45A0-B06A-1830EEBBA372}" type="pres">
      <dgm:prSet presAssocID="{C20D1E00-1228-46C5-A829-701D725FF9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7303E9DA-5BFC-40DE-8C4B-48E81DD4F09D}" type="pres">
      <dgm:prSet presAssocID="{C20D1E00-1228-46C5-A829-701D725FF991}" presName="spaceRect" presStyleCnt="0"/>
      <dgm:spPr/>
    </dgm:pt>
    <dgm:pt modelId="{8254C791-F10D-4FCC-9B53-A92DC816CF70}" type="pres">
      <dgm:prSet presAssocID="{C20D1E00-1228-46C5-A829-701D725FF991}" presName="parTx" presStyleLbl="revTx" presStyleIdx="1" presStyleCnt="3">
        <dgm:presLayoutVars>
          <dgm:chMax val="0"/>
          <dgm:chPref val="0"/>
        </dgm:presLayoutVars>
      </dgm:prSet>
      <dgm:spPr/>
    </dgm:pt>
    <dgm:pt modelId="{1F99BED2-4971-48AD-BDBF-59982D591A3B}" type="pres">
      <dgm:prSet presAssocID="{0C4AC438-02C1-4A0D-9285-B3C88913B22D}" presName="sibTrans" presStyleCnt="0"/>
      <dgm:spPr/>
    </dgm:pt>
    <dgm:pt modelId="{EBFFC3A0-3E1A-4FF8-BEEC-E18344C07D01}" type="pres">
      <dgm:prSet presAssocID="{BEFE27B5-1BD2-4BB6-B446-3B6C408923A0}" presName="compNode" presStyleCnt="0"/>
      <dgm:spPr/>
    </dgm:pt>
    <dgm:pt modelId="{41DDFF61-BDF6-4D84-B4C9-2E503B6F2AF2}" type="pres">
      <dgm:prSet presAssocID="{BEFE27B5-1BD2-4BB6-B446-3B6C408923A0}" presName="bgRect" presStyleLbl="bgShp" presStyleIdx="2" presStyleCnt="3"/>
      <dgm:spPr/>
    </dgm:pt>
    <dgm:pt modelId="{B74EF517-0CCA-46BE-B2B4-340B0E41D5C5}" type="pres">
      <dgm:prSet presAssocID="{BEFE27B5-1BD2-4BB6-B446-3B6C408923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2537EF8-0F3D-479C-BF59-B8C4AA09CD84}" type="pres">
      <dgm:prSet presAssocID="{BEFE27B5-1BD2-4BB6-B446-3B6C408923A0}" presName="spaceRect" presStyleCnt="0"/>
      <dgm:spPr/>
    </dgm:pt>
    <dgm:pt modelId="{1E374B64-F4FF-43B3-8CCB-78B3618D3A85}" type="pres">
      <dgm:prSet presAssocID="{BEFE27B5-1BD2-4BB6-B446-3B6C408923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D34819-9389-4DCB-BBF9-D657FE24E48B}" srcId="{7EA05E8A-FD1C-4183-9240-F4AEF6F1BAE6}" destId="{9FFB69B7-792E-4694-BA94-E982BBD674D0}" srcOrd="0" destOrd="0" parTransId="{CBDADEF4-B92E-4230-AC3D-246CACD4105B}" sibTransId="{70325D81-3BFC-4F3B-870C-15D25E18C757}"/>
    <dgm:cxn modelId="{13551A23-6DAC-4F67-BC76-D674CF229E35}" type="presOf" srcId="{C20D1E00-1228-46C5-A829-701D725FF991}" destId="{8254C791-F10D-4FCC-9B53-A92DC816CF70}" srcOrd="0" destOrd="0" presId="urn:microsoft.com/office/officeart/2018/2/layout/IconVerticalSolidList"/>
    <dgm:cxn modelId="{5601726C-9CA0-4159-8A4C-9669CB7D314B}" type="presOf" srcId="{BEFE27B5-1BD2-4BB6-B446-3B6C408923A0}" destId="{1E374B64-F4FF-43B3-8CCB-78B3618D3A85}" srcOrd="0" destOrd="0" presId="urn:microsoft.com/office/officeart/2018/2/layout/IconVerticalSolidList"/>
    <dgm:cxn modelId="{438577AD-5D85-4D17-9B92-5CFA283CA3D2}" srcId="{7EA05E8A-FD1C-4183-9240-F4AEF6F1BAE6}" destId="{BEFE27B5-1BD2-4BB6-B446-3B6C408923A0}" srcOrd="2" destOrd="0" parTransId="{29D87D44-E2B2-4AE0-9D7B-2187E23A9400}" sibTransId="{3533F6AF-8F12-4F89-BC37-193EF84CB310}"/>
    <dgm:cxn modelId="{B875CAD8-35B6-4181-9FE0-4AF7883A72A4}" type="presOf" srcId="{9FFB69B7-792E-4694-BA94-E982BBD674D0}" destId="{86EE050D-C9F4-4703-83E9-460C3714EDF7}" srcOrd="0" destOrd="0" presId="urn:microsoft.com/office/officeart/2018/2/layout/IconVerticalSolidList"/>
    <dgm:cxn modelId="{65D73FF7-3372-4294-B360-E5F31FB69242}" type="presOf" srcId="{7EA05E8A-FD1C-4183-9240-F4AEF6F1BAE6}" destId="{43642D91-BCA8-4827-8A1A-5AB21D7BA675}" srcOrd="0" destOrd="0" presId="urn:microsoft.com/office/officeart/2018/2/layout/IconVerticalSolidList"/>
    <dgm:cxn modelId="{05A4DCFE-ACF7-4A6B-A528-7CE67FB61316}" srcId="{7EA05E8A-FD1C-4183-9240-F4AEF6F1BAE6}" destId="{C20D1E00-1228-46C5-A829-701D725FF991}" srcOrd="1" destOrd="0" parTransId="{843260A7-A559-4444-82B8-5EBD2F1DCE95}" sibTransId="{0C4AC438-02C1-4A0D-9285-B3C88913B22D}"/>
    <dgm:cxn modelId="{D72F1B7D-5F72-489F-857D-D5318459176E}" type="presParOf" srcId="{43642D91-BCA8-4827-8A1A-5AB21D7BA675}" destId="{D8C9FF57-815F-4CA0-8BB7-B50D8A11362D}" srcOrd="0" destOrd="0" presId="urn:microsoft.com/office/officeart/2018/2/layout/IconVerticalSolidList"/>
    <dgm:cxn modelId="{8B5CD01C-FD7D-4FAF-9AE2-B72757732899}" type="presParOf" srcId="{D8C9FF57-815F-4CA0-8BB7-B50D8A11362D}" destId="{7B230A3F-EB51-4E0E-83B3-E12CAB25B1CE}" srcOrd="0" destOrd="0" presId="urn:microsoft.com/office/officeart/2018/2/layout/IconVerticalSolidList"/>
    <dgm:cxn modelId="{62361F38-65F0-4678-A11A-F4156ED09C08}" type="presParOf" srcId="{D8C9FF57-815F-4CA0-8BB7-B50D8A11362D}" destId="{2E1B645A-A895-4BBE-B151-D607BB4ED425}" srcOrd="1" destOrd="0" presId="urn:microsoft.com/office/officeart/2018/2/layout/IconVerticalSolidList"/>
    <dgm:cxn modelId="{4295D174-EB0F-4629-B372-1ACA815ABA09}" type="presParOf" srcId="{D8C9FF57-815F-4CA0-8BB7-B50D8A11362D}" destId="{C76265BB-A08F-4C78-A6B5-DAD01BB26133}" srcOrd="2" destOrd="0" presId="urn:microsoft.com/office/officeart/2018/2/layout/IconVerticalSolidList"/>
    <dgm:cxn modelId="{B56F24B7-234B-4010-9DBD-F1B1DB6949E6}" type="presParOf" srcId="{D8C9FF57-815F-4CA0-8BB7-B50D8A11362D}" destId="{86EE050D-C9F4-4703-83E9-460C3714EDF7}" srcOrd="3" destOrd="0" presId="urn:microsoft.com/office/officeart/2018/2/layout/IconVerticalSolidList"/>
    <dgm:cxn modelId="{91A63C10-C428-4A2D-8993-AD4CC66D9B59}" type="presParOf" srcId="{43642D91-BCA8-4827-8A1A-5AB21D7BA675}" destId="{DF30276A-2D68-49AE-9F63-887B357B1766}" srcOrd="1" destOrd="0" presId="urn:microsoft.com/office/officeart/2018/2/layout/IconVerticalSolidList"/>
    <dgm:cxn modelId="{F585B3CC-26AA-4844-A0E3-5691616D368A}" type="presParOf" srcId="{43642D91-BCA8-4827-8A1A-5AB21D7BA675}" destId="{1BD6CB15-5154-4F8C-9A25-394A2045D8D1}" srcOrd="2" destOrd="0" presId="urn:microsoft.com/office/officeart/2018/2/layout/IconVerticalSolidList"/>
    <dgm:cxn modelId="{77262212-747F-4A8D-996D-93CEC994F75A}" type="presParOf" srcId="{1BD6CB15-5154-4F8C-9A25-394A2045D8D1}" destId="{4A0AFE60-0CC5-487F-9AAF-1560BCE33BB5}" srcOrd="0" destOrd="0" presId="urn:microsoft.com/office/officeart/2018/2/layout/IconVerticalSolidList"/>
    <dgm:cxn modelId="{7DD30C60-37C8-4FFF-AA17-FA87677B599D}" type="presParOf" srcId="{1BD6CB15-5154-4F8C-9A25-394A2045D8D1}" destId="{EB8B0051-0C0D-45A0-B06A-1830EEBBA372}" srcOrd="1" destOrd="0" presId="urn:microsoft.com/office/officeart/2018/2/layout/IconVerticalSolidList"/>
    <dgm:cxn modelId="{7E16352D-F3AD-49F8-A49E-7AA34C9FFAC1}" type="presParOf" srcId="{1BD6CB15-5154-4F8C-9A25-394A2045D8D1}" destId="{7303E9DA-5BFC-40DE-8C4B-48E81DD4F09D}" srcOrd="2" destOrd="0" presId="urn:microsoft.com/office/officeart/2018/2/layout/IconVerticalSolidList"/>
    <dgm:cxn modelId="{FB3AB6DD-B3A2-408F-81FF-4E4102B7145D}" type="presParOf" srcId="{1BD6CB15-5154-4F8C-9A25-394A2045D8D1}" destId="{8254C791-F10D-4FCC-9B53-A92DC816CF70}" srcOrd="3" destOrd="0" presId="urn:microsoft.com/office/officeart/2018/2/layout/IconVerticalSolidList"/>
    <dgm:cxn modelId="{B5E87C5A-D7A1-43CA-B38B-040AC30F8146}" type="presParOf" srcId="{43642D91-BCA8-4827-8A1A-5AB21D7BA675}" destId="{1F99BED2-4971-48AD-BDBF-59982D591A3B}" srcOrd="3" destOrd="0" presId="urn:microsoft.com/office/officeart/2018/2/layout/IconVerticalSolidList"/>
    <dgm:cxn modelId="{CA49D325-CEBF-4B7B-A9A5-1F40C40BE2BB}" type="presParOf" srcId="{43642D91-BCA8-4827-8A1A-5AB21D7BA675}" destId="{EBFFC3A0-3E1A-4FF8-BEEC-E18344C07D01}" srcOrd="4" destOrd="0" presId="urn:microsoft.com/office/officeart/2018/2/layout/IconVerticalSolidList"/>
    <dgm:cxn modelId="{40133689-6DBD-4801-AF73-554BACCCCD47}" type="presParOf" srcId="{EBFFC3A0-3E1A-4FF8-BEEC-E18344C07D01}" destId="{41DDFF61-BDF6-4D84-B4C9-2E503B6F2AF2}" srcOrd="0" destOrd="0" presId="urn:microsoft.com/office/officeart/2018/2/layout/IconVerticalSolidList"/>
    <dgm:cxn modelId="{3C4C5E94-0FD6-41AF-B7C8-EC1B12C6A6C4}" type="presParOf" srcId="{EBFFC3A0-3E1A-4FF8-BEEC-E18344C07D01}" destId="{B74EF517-0CCA-46BE-B2B4-340B0E41D5C5}" srcOrd="1" destOrd="0" presId="urn:microsoft.com/office/officeart/2018/2/layout/IconVerticalSolidList"/>
    <dgm:cxn modelId="{B1ECB08D-7FA0-4C6F-B5F2-8CAF10F281E5}" type="presParOf" srcId="{EBFFC3A0-3E1A-4FF8-BEEC-E18344C07D01}" destId="{62537EF8-0F3D-479C-BF59-B8C4AA09CD84}" srcOrd="2" destOrd="0" presId="urn:microsoft.com/office/officeart/2018/2/layout/IconVerticalSolidList"/>
    <dgm:cxn modelId="{574D254F-B2AA-47DD-8EA5-6CA8D724C3A7}" type="presParOf" srcId="{EBFFC3A0-3E1A-4FF8-BEEC-E18344C07D01}" destId="{1E374B64-F4FF-43B3-8CCB-78B3618D3A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F493C-E3FA-44AD-9643-C73865625A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FB4AC7-49D2-4283-A9CD-C7819B4F1D07}">
      <dgm:prSet/>
      <dgm:spPr/>
      <dgm:t>
        <a:bodyPr/>
        <a:lstStyle/>
        <a:p>
          <a:r>
            <a:rPr lang="en-US"/>
            <a:t>Generate binary data x₁ &amp; x₂.</a:t>
          </a:r>
        </a:p>
      </dgm:t>
    </dgm:pt>
    <dgm:pt modelId="{0826EA42-7757-42D5-BF53-02D5A73CA0DC}" type="parTrans" cxnId="{ED65CD0B-BF99-4DF5-A18E-CA54CF805E82}">
      <dgm:prSet/>
      <dgm:spPr/>
      <dgm:t>
        <a:bodyPr/>
        <a:lstStyle/>
        <a:p>
          <a:endParaRPr lang="en-US"/>
        </a:p>
      </dgm:t>
    </dgm:pt>
    <dgm:pt modelId="{0726A06A-5278-4FDD-9388-298778F2F734}" type="sibTrans" cxnId="{ED65CD0B-BF99-4DF5-A18E-CA54CF805E82}">
      <dgm:prSet/>
      <dgm:spPr/>
      <dgm:t>
        <a:bodyPr/>
        <a:lstStyle/>
        <a:p>
          <a:endParaRPr lang="en-US"/>
        </a:p>
      </dgm:t>
    </dgm:pt>
    <dgm:pt modelId="{DD4312C5-100C-4639-8A37-4AA434704676}">
      <dgm:prSet/>
      <dgm:spPr/>
      <dgm:t>
        <a:bodyPr/>
        <a:lstStyle/>
        <a:p>
          <a:r>
            <a:rPr lang="en-US"/>
            <a:t>Modulate using ASK (MATLAB).</a:t>
          </a:r>
        </a:p>
      </dgm:t>
    </dgm:pt>
    <dgm:pt modelId="{28B7B6CB-D2B0-4D6C-926E-1B7620217CA5}" type="parTrans" cxnId="{AF866F69-CAE0-4F45-BE0B-23C2A3B4FD69}">
      <dgm:prSet/>
      <dgm:spPr/>
      <dgm:t>
        <a:bodyPr/>
        <a:lstStyle/>
        <a:p>
          <a:endParaRPr lang="en-US"/>
        </a:p>
      </dgm:t>
    </dgm:pt>
    <dgm:pt modelId="{24E3C34B-CAD1-4C07-B9AE-F9A0177547AA}" type="sibTrans" cxnId="{AF866F69-CAE0-4F45-BE0B-23C2A3B4FD69}">
      <dgm:prSet/>
      <dgm:spPr/>
      <dgm:t>
        <a:bodyPr/>
        <a:lstStyle/>
        <a:p>
          <a:endParaRPr lang="en-US"/>
        </a:p>
      </dgm:t>
    </dgm:pt>
    <dgm:pt modelId="{00D61203-1F82-47D4-BCA7-F4675059D4B0}">
      <dgm:prSet/>
      <dgm:spPr/>
      <dgm:t>
        <a:bodyPr/>
        <a:lstStyle/>
        <a:p>
          <a:r>
            <a:rPr lang="en-US"/>
            <a:t>Apply FDM to combine signals.</a:t>
          </a:r>
        </a:p>
      </dgm:t>
    </dgm:pt>
    <dgm:pt modelId="{592EC516-BBD9-4DD1-B10C-7809E033B827}" type="parTrans" cxnId="{9D9EA023-59AE-4F40-B913-98BA39EC97CF}">
      <dgm:prSet/>
      <dgm:spPr/>
      <dgm:t>
        <a:bodyPr/>
        <a:lstStyle/>
        <a:p>
          <a:endParaRPr lang="en-US"/>
        </a:p>
      </dgm:t>
    </dgm:pt>
    <dgm:pt modelId="{5D3628A7-03A1-43D1-90CF-4E461A6FEFE3}" type="sibTrans" cxnId="{9D9EA023-59AE-4F40-B913-98BA39EC97CF}">
      <dgm:prSet/>
      <dgm:spPr/>
      <dgm:t>
        <a:bodyPr/>
        <a:lstStyle/>
        <a:p>
          <a:endParaRPr lang="en-US"/>
        </a:p>
      </dgm:t>
    </dgm:pt>
    <dgm:pt modelId="{5DE81BA1-EFA0-4206-940C-6FDE7741FCD4}">
      <dgm:prSet/>
      <dgm:spPr/>
      <dgm:t>
        <a:bodyPr/>
        <a:lstStyle/>
        <a:p>
          <a:r>
            <a:rPr lang="en-US"/>
            <a:t>Transmit composite signal.</a:t>
          </a:r>
        </a:p>
      </dgm:t>
    </dgm:pt>
    <dgm:pt modelId="{B5ACCDF4-D263-4110-AAE3-BEA2804981BA}" type="parTrans" cxnId="{1809FCEC-0536-469B-ABC1-7E1D756354A6}">
      <dgm:prSet/>
      <dgm:spPr/>
      <dgm:t>
        <a:bodyPr/>
        <a:lstStyle/>
        <a:p>
          <a:endParaRPr lang="en-US"/>
        </a:p>
      </dgm:t>
    </dgm:pt>
    <dgm:pt modelId="{AAC90B0F-AD2F-45B6-8E7D-99FDB815D10A}" type="sibTrans" cxnId="{1809FCEC-0536-469B-ABC1-7E1D756354A6}">
      <dgm:prSet/>
      <dgm:spPr/>
      <dgm:t>
        <a:bodyPr/>
        <a:lstStyle/>
        <a:p>
          <a:endParaRPr lang="en-US"/>
        </a:p>
      </dgm:t>
    </dgm:pt>
    <dgm:pt modelId="{EBCB43D6-C114-4A7E-A3FB-9E5BAD411F31}">
      <dgm:prSet/>
      <dgm:spPr/>
      <dgm:t>
        <a:bodyPr/>
        <a:lstStyle/>
        <a:p>
          <a:r>
            <a:rPr lang="en-US"/>
            <a:t>De-multiplex using bandpass filters.</a:t>
          </a:r>
        </a:p>
      </dgm:t>
    </dgm:pt>
    <dgm:pt modelId="{09A46468-F54E-4C29-AD85-48E1AE3AC2CE}" type="parTrans" cxnId="{2672CA84-0016-45E0-9C80-C236234D42FF}">
      <dgm:prSet/>
      <dgm:spPr/>
      <dgm:t>
        <a:bodyPr/>
        <a:lstStyle/>
        <a:p>
          <a:endParaRPr lang="en-US"/>
        </a:p>
      </dgm:t>
    </dgm:pt>
    <dgm:pt modelId="{DE759F85-8310-4F7B-BA45-47AE9F685B7F}" type="sibTrans" cxnId="{2672CA84-0016-45E0-9C80-C236234D42FF}">
      <dgm:prSet/>
      <dgm:spPr/>
      <dgm:t>
        <a:bodyPr/>
        <a:lstStyle/>
        <a:p>
          <a:endParaRPr lang="en-US"/>
        </a:p>
      </dgm:t>
    </dgm:pt>
    <dgm:pt modelId="{BF31B298-EB93-4962-B3D3-01AC8E1EBEC4}">
      <dgm:prSet/>
      <dgm:spPr/>
      <dgm:t>
        <a:bodyPr/>
        <a:lstStyle/>
        <a:p>
          <a:r>
            <a:rPr lang="en-US"/>
            <a:t>Demodulate and recover digital signals.</a:t>
          </a:r>
        </a:p>
      </dgm:t>
    </dgm:pt>
    <dgm:pt modelId="{A4EA371A-1471-4E6A-BAEC-F83E87662662}" type="parTrans" cxnId="{16160A63-A275-45A6-917C-74817DEBBDDF}">
      <dgm:prSet/>
      <dgm:spPr/>
      <dgm:t>
        <a:bodyPr/>
        <a:lstStyle/>
        <a:p>
          <a:endParaRPr lang="en-US"/>
        </a:p>
      </dgm:t>
    </dgm:pt>
    <dgm:pt modelId="{6402E628-3967-410A-9A2A-7D6D0A31BB01}" type="sibTrans" cxnId="{16160A63-A275-45A6-917C-74817DEBBDDF}">
      <dgm:prSet/>
      <dgm:spPr/>
      <dgm:t>
        <a:bodyPr/>
        <a:lstStyle/>
        <a:p>
          <a:endParaRPr lang="en-US"/>
        </a:p>
      </dgm:t>
    </dgm:pt>
    <dgm:pt modelId="{DD61A5B8-0623-4405-AA25-8241357BF70F}">
      <dgm:prSet/>
      <dgm:spPr/>
      <dgm:t>
        <a:bodyPr/>
        <a:lstStyle/>
        <a:p>
          <a:r>
            <a:rPr lang="en-US"/>
            <a:t>Verify with original.</a:t>
          </a:r>
        </a:p>
      </dgm:t>
    </dgm:pt>
    <dgm:pt modelId="{23D80215-C416-4341-94CA-E9327BC08C69}" type="parTrans" cxnId="{781684D6-B648-46D4-A208-5E9E751ED729}">
      <dgm:prSet/>
      <dgm:spPr/>
      <dgm:t>
        <a:bodyPr/>
        <a:lstStyle/>
        <a:p>
          <a:endParaRPr lang="en-US"/>
        </a:p>
      </dgm:t>
    </dgm:pt>
    <dgm:pt modelId="{6A7EF090-94BB-4E8B-8045-8A823D004F85}" type="sibTrans" cxnId="{781684D6-B648-46D4-A208-5E9E751ED729}">
      <dgm:prSet/>
      <dgm:spPr/>
      <dgm:t>
        <a:bodyPr/>
        <a:lstStyle/>
        <a:p>
          <a:endParaRPr lang="en-US"/>
        </a:p>
      </dgm:t>
    </dgm:pt>
    <dgm:pt modelId="{1FD17B0F-B0A9-40E1-AF99-2277641DFD7B}" type="pres">
      <dgm:prSet presAssocID="{558F493C-E3FA-44AD-9643-C73865625A5D}" presName="diagram" presStyleCnt="0">
        <dgm:presLayoutVars>
          <dgm:dir/>
          <dgm:resizeHandles val="exact"/>
        </dgm:presLayoutVars>
      </dgm:prSet>
      <dgm:spPr/>
    </dgm:pt>
    <dgm:pt modelId="{B4B76E75-D49F-4122-B038-13202518AEB3}" type="pres">
      <dgm:prSet presAssocID="{9BFB4AC7-49D2-4283-A9CD-C7819B4F1D07}" presName="node" presStyleLbl="node1" presStyleIdx="0" presStyleCnt="7">
        <dgm:presLayoutVars>
          <dgm:bulletEnabled val="1"/>
        </dgm:presLayoutVars>
      </dgm:prSet>
      <dgm:spPr/>
    </dgm:pt>
    <dgm:pt modelId="{19BDD0CF-3335-4A1B-9DD0-7C9CC3BE2182}" type="pres">
      <dgm:prSet presAssocID="{0726A06A-5278-4FDD-9388-298778F2F734}" presName="sibTrans" presStyleCnt="0"/>
      <dgm:spPr/>
    </dgm:pt>
    <dgm:pt modelId="{5508D31E-D31A-43A9-9767-698E5086F567}" type="pres">
      <dgm:prSet presAssocID="{DD4312C5-100C-4639-8A37-4AA434704676}" presName="node" presStyleLbl="node1" presStyleIdx="1" presStyleCnt="7">
        <dgm:presLayoutVars>
          <dgm:bulletEnabled val="1"/>
        </dgm:presLayoutVars>
      </dgm:prSet>
      <dgm:spPr/>
    </dgm:pt>
    <dgm:pt modelId="{E8D9411D-6293-4ECA-B794-28194C4F8076}" type="pres">
      <dgm:prSet presAssocID="{24E3C34B-CAD1-4C07-B9AE-F9A0177547AA}" presName="sibTrans" presStyleCnt="0"/>
      <dgm:spPr/>
    </dgm:pt>
    <dgm:pt modelId="{4EFE4583-C56A-4243-B7B0-71F7D2ADF011}" type="pres">
      <dgm:prSet presAssocID="{00D61203-1F82-47D4-BCA7-F4675059D4B0}" presName="node" presStyleLbl="node1" presStyleIdx="2" presStyleCnt="7">
        <dgm:presLayoutVars>
          <dgm:bulletEnabled val="1"/>
        </dgm:presLayoutVars>
      </dgm:prSet>
      <dgm:spPr/>
    </dgm:pt>
    <dgm:pt modelId="{37C32E10-ED12-4B8B-B7EB-178C0D16EE94}" type="pres">
      <dgm:prSet presAssocID="{5D3628A7-03A1-43D1-90CF-4E461A6FEFE3}" presName="sibTrans" presStyleCnt="0"/>
      <dgm:spPr/>
    </dgm:pt>
    <dgm:pt modelId="{C9F4AF44-909A-403E-B192-ED25E7D31198}" type="pres">
      <dgm:prSet presAssocID="{5DE81BA1-EFA0-4206-940C-6FDE7741FCD4}" presName="node" presStyleLbl="node1" presStyleIdx="3" presStyleCnt="7">
        <dgm:presLayoutVars>
          <dgm:bulletEnabled val="1"/>
        </dgm:presLayoutVars>
      </dgm:prSet>
      <dgm:spPr/>
    </dgm:pt>
    <dgm:pt modelId="{A0C685DF-EA0A-4C33-BD84-A80B3AF7E430}" type="pres">
      <dgm:prSet presAssocID="{AAC90B0F-AD2F-45B6-8E7D-99FDB815D10A}" presName="sibTrans" presStyleCnt="0"/>
      <dgm:spPr/>
    </dgm:pt>
    <dgm:pt modelId="{84C0E6F8-4CDD-4E00-A190-ECEC2B924664}" type="pres">
      <dgm:prSet presAssocID="{EBCB43D6-C114-4A7E-A3FB-9E5BAD411F31}" presName="node" presStyleLbl="node1" presStyleIdx="4" presStyleCnt="7">
        <dgm:presLayoutVars>
          <dgm:bulletEnabled val="1"/>
        </dgm:presLayoutVars>
      </dgm:prSet>
      <dgm:spPr/>
    </dgm:pt>
    <dgm:pt modelId="{004239A5-B292-426F-ADC2-E030745A5DA9}" type="pres">
      <dgm:prSet presAssocID="{DE759F85-8310-4F7B-BA45-47AE9F685B7F}" presName="sibTrans" presStyleCnt="0"/>
      <dgm:spPr/>
    </dgm:pt>
    <dgm:pt modelId="{02967CB2-69B9-4369-9085-44E82B328CC8}" type="pres">
      <dgm:prSet presAssocID="{BF31B298-EB93-4962-B3D3-01AC8E1EBEC4}" presName="node" presStyleLbl="node1" presStyleIdx="5" presStyleCnt="7">
        <dgm:presLayoutVars>
          <dgm:bulletEnabled val="1"/>
        </dgm:presLayoutVars>
      </dgm:prSet>
      <dgm:spPr/>
    </dgm:pt>
    <dgm:pt modelId="{8D2153F5-9C11-4D7A-8B79-66421EC6406B}" type="pres">
      <dgm:prSet presAssocID="{6402E628-3967-410A-9A2A-7D6D0A31BB01}" presName="sibTrans" presStyleCnt="0"/>
      <dgm:spPr/>
    </dgm:pt>
    <dgm:pt modelId="{834D381B-1039-42DD-BBCA-E61B79D16901}" type="pres">
      <dgm:prSet presAssocID="{DD61A5B8-0623-4405-AA25-8241357BF70F}" presName="node" presStyleLbl="node1" presStyleIdx="6" presStyleCnt="7">
        <dgm:presLayoutVars>
          <dgm:bulletEnabled val="1"/>
        </dgm:presLayoutVars>
      </dgm:prSet>
      <dgm:spPr/>
    </dgm:pt>
  </dgm:ptLst>
  <dgm:cxnLst>
    <dgm:cxn modelId="{C6329F02-C2C5-4C71-B4B4-8D62D8F24C1F}" type="presOf" srcId="{DD61A5B8-0623-4405-AA25-8241357BF70F}" destId="{834D381B-1039-42DD-BBCA-E61B79D16901}" srcOrd="0" destOrd="0" presId="urn:microsoft.com/office/officeart/2005/8/layout/default"/>
    <dgm:cxn modelId="{E8EE1F09-CA88-4FBC-849D-76B925021E22}" type="presOf" srcId="{558F493C-E3FA-44AD-9643-C73865625A5D}" destId="{1FD17B0F-B0A9-40E1-AF99-2277641DFD7B}" srcOrd="0" destOrd="0" presId="urn:microsoft.com/office/officeart/2005/8/layout/default"/>
    <dgm:cxn modelId="{ED65CD0B-BF99-4DF5-A18E-CA54CF805E82}" srcId="{558F493C-E3FA-44AD-9643-C73865625A5D}" destId="{9BFB4AC7-49D2-4283-A9CD-C7819B4F1D07}" srcOrd="0" destOrd="0" parTransId="{0826EA42-7757-42D5-BF53-02D5A73CA0DC}" sibTransId="{0726A06A-5278-4FDD-9388-298778F2F734}"/>
    <dgm:cxn modelId="{26B3771A-0CE6-453B-83E2-6102DB3B949F}" type="presOf" srcId="{5DE81BA1-EFA0-4206-940C-6FDE7741FCD4}" destId="{C9F4AF44-909A-403E-B192-ED25E7D31198}" srcOrd="0" destOrd="0" presId="urn:microsoft.com/office/officeart/2005/8/layout/default"/>
    <dgm:cxn modelId="{9D9EA023-59AE-4F40-B913-98BA39EC97CF}" srcId="{558F493C-E3FA-44AD-9643-C73865625A5D}" destId="{00D61203-1F82-47D4-BCA7-F4675059D4B0}" srcOrd="2" destOrd="0" parTransId="{592EC516-BBD9-4DD1-B10C-7809E033B827}" sibTransId="{5D3628A7-03A1-43D1-90CF-4E461A6FEFE3}"/>
    <dgm:cxn modelId="{A3C3E336-C653-4FB8-8B95-B3A814A3E023}" type="presOf" srcId="{DD4312C5-100C-4639-8A37-4AA434704676}" destId="{5508D31E-D31A-43A9-9767-698E5086F567}" srcOrd="0" destOrd="0" presId="urn:microsoft.com/office/officeart/2005/8/layout/default"/>
    <dgm:cxn modelId="{16160A63-A275-45A6-917C-74817DEBBDDF}" srcId="{558F493C-E3FA-44AD-9643-C73865625A5D}" destId="{BF31B298-EB93-4962-B3D3-01AC8E1EBEC4}" srcOrd="5" destOrd="0" parTransId="{A4EA371A-1471-4E6A-BAEC-F83E87662662}" sibTransId="{6402E628-3967-410A-9A2A-7D6D0A31BB01}"/>
    <dgm:cxn modelId="{AF866F69-CAE0-4F45-BE0B-23C2A3B4FD69}" srcId="{558F493C-E3FA-44AD-9643-C73865625A5D}" destId="{DD4312C5-100C-4639-8A37-4AA434704676}" srcOrd="1" destOrd="0" parTransId="{28B7B6CB-D2B0-4D6C-926E-1B7620217CA5}" sibTransId="{24E3C34B-CAD1-4C07-B9AE-F9A0177547AA}"/>
    <dgm:cxn modelId="{2672CA84-0016-45E0-9C80-C236234D42FF}" srcId="{558F493C-E3FA-44AD-9643-C73865625A5D}" destId="{EBCB43D6-C114-4A7E-A3FB-9E5BAD411F31}" srcOrd="4" destOrd="0" parTransId="{09A46468-F54E-4C29-AD85-48E1AE3AC2CE}" sibTransId="{DE759F85-8310-4F7B-BA45-47AE9F685B7F}"/>
    <dgm:cxn modelId="{7AFF9D88-090C-4B7F-814D-938E2AC57443}" type="presOf" srcId="{EBCB43D6-C114-4A7E-A3FB-9E5BAD411F31}" destId="{84C0E6F8-4CDD-4E00-A190-ECEC2B924664}" srcOrd="0" destOrd="0" presId="urn:microsoft.com/office/officeart/2005/8/layout/default"/>
    <dgm:cxn modelId="{75D04A9D-9F51-469D-9407-2E87B873D18F}" type="presOf" srcId="{BF31B298-EB93-4962-B3D3-01AC8E1EBEC4}" destId="{02967CB2-69B9-4369-9085-44E82B328CC8}" srcOrd="0" destOrd="0" presId="urn:microsoft.com/office/officeart/2005/8/layout/default"/>
    <dgm:cxn modelId="{30CA38B0-0E28-44E4-8D7A-AAC0D3B80D89}" type="presOf" srcId="{00D61203-1F82-47D4-BCA7-F4675059D4B0}" destId="{4EFE4583-C56A-4243-B7B0-71F7D2ADF011}" srcOrd="0" destOrd="0" presId="urn:microsoft.com/office/officeart/2005/8/layout/default"/>
    <dgm:cxn modelId="{F66091B3-6526-4603-BEFC-E8F0D7F659F9}" type="presOf" srcId="{9BFB4AC7-49D2-4283-A9CD-C7819B4F1D07}" destId="{B4B76E75-D49F-4122-B038-13202518AEB3}" srcOrd="0" destOrd="0" presId="urn:microsoft.com/office/officeart/2005/8/layout/default"/>
    <dgm:cxn modelId="{781684D6-B648-46D4-A208-5E9E751ED729}" srcId="{558F493C-E3FA-44AD-9643-C73865625A5D}" destId="{DD61A5B8-0623-4405-AA25-8241357BF70F}" srcOrd="6" destOrd="0" parTransId="{23D80215-C416-4341-94CA-E9327BC08C69}" sibTransId="{6A7EF090-94BB-4E8B-8045-8A823D004F85}"/>
    <dgm:cxn modelId="{1809FCEC-0536-469B-ABC1-7E1D756354A6}" srcId="{558F493C-E3FA-44AD-9643-C73865625A5D}" destId="{5DE81BA1-EFA0-4206-940C-6FDE7741FCD4}" srcOrd="3" destOrd="0" parTransId="{B5ACCDF4-D263-4110-AAE3-BEA2804981BA}" sibTransId="{AAC90B0F-AD2F-45B6-8E7D-99FDB815D10A}"/>
    <dgm:cxn modelId="{D8305264-B039-4186-969D-2493DDA95992}" type="presParOf" srcId="{1FD17B0F-B0A9-40E1-AF99-2277641DFD7B}" destId="{B4B76E75-D49F-4122-B038-13202518AEB3}" srcOrd="0" destOrd="0" presId="urn:microsoft.com/office/officeart/2005/8/layout/default"/>
    <dgm:cxn modelId="{6F043716-DD6D-49F0-834A-2C30303340F6}" type="presParOf" srcId="{1FD17B0F-B0A9-40E1-AF99-2277641DFD7B}" destId="{19BDD0CF-3335-4A1B-9DD0-7C9CC3BE2182}" srcOrd="1" destOrd="0" presId="urn:microsoft.com/office/officeart/2005/8/layout/default"/>
    <dgm:cxn modelId="{4308610D-07B1-40DA-8C8F-9046EEABC592}" type="presParOf" srcId="{1FD17B0F-B0A9-40E1-AF99-2277641DFD7B}" destId="{5508D31E-D31A-43A9-9767-698E5086F567}" srcOrd="2" destOrd="0" presId="urn:microsoft.com/office/officeart/2005/8/layout/default"/>
    <dgm:cxn modelId="{804906D8-F963-43F1-8933-39800B70A49F}" type="presParOf" srcId="{1FD17B0F-B0A9-40E1-AF99-2277641DFD7B}" destId="{E8D9411D-6293-4ECA-B794-28194C4F8076}" srcOrd="3" destOrd="0" presId="urn:microsoft.com/office/officeart/2005/8/layout/default"/>
    <dgm:cxn modelId="{8DDB4FF1-4EA2-4989-8F27-DAA03E1782D3}" type="presParOf" srcId="{1FD17B0F-B0A9-40E1-AF99-2277641DFD7B}" destId="{4EFE4583-C56A-4243-B7B0-71F7D2ADF011}" srcOrd="4" destOrd="0" presId="urn:microsoft.com/office/officeart/2005/8/layout/default"/>
    <dgm:cxn modelId="{3A384A94-E1EC-47A4-893C-874A13BA6ABC}" type="presParOf" srcId="{1FD17B0F-B0A9-40E1-AF99-2277641DFD7B}" destId="{37C32E10-ED12-4B8B-B7EB-178C0D16EE94}" srcOrd="5" destOrd="0" presId="urn:microsoft.com/office/officeart/2005/8/layout/default"/>
    <dgm:cxn modelId="{5D561E9B-8EDA-4F2E-BFDA-00A9884EC86A}" type="presParOf" srcId="{1FD17B0F-B0A9-40E1-AF99-2277641DFD7B}" destId="{C9F4AF44-909A-403E-B192-ED25E7D31198}" srcOrd="6" destOrd="0" presId="urn:microsoft.com/office/officeart/2005/8/layout/default"/>
    <dgm:cxn modelId="{C0DAC72B-0A4C-40A1-A370-C66A86A3FACF}" type="presParOf" srcId="{1FD17B0F-B0A9-40E1-AF99-2277641DFD7B}" destId="{A0C685DF-EA0A-4C33-BD84-A80B3AF7E430}" srcOrd="7" destOrd="0" presId="urn:microsoft.com/office/officeart/2005/8/layout/default"/>
    <dgm:cxn modelId="{D45F38FB-AB32-40EF-9904-BA99521FCE5C}" type="presParOf" srcId="{1FD17B0F-B0A9-40E1-AF99-2277641DFD7B}" destId="{84C0E6F8-4CDD-4E00-A190-ECEC2B924664}" srcOrd="8" destOrd="0" presId="urn:microsoft.com/office/officeart/2005/8/layout/default"/>
    <dgm:cxn modelId="{227A70F2-C546-43FC-BFE5-1D7D47345E35}" type="presParOf" srcId="{1FD17B0F-B0A9-40E1-AF99-2277641DFD7B}" destId="{004239A5-B292-426F-ADC2-E030745A5DA9}" srcOrd="9" destOrd="0" presId="urn:microsoft.com/office/officeart/2005/8/layout/default"/>
    <dgm:cxn modelId="{705FA2F5-234F-4EC5-8E88-A45766034D16}" type="presParOf" srcId="{1FD17B0F-B0A9-40E1-AF99-2277641DFD7B}" destId="{02967CB2-69B9-4369-9085-44E82B328CC8}" srcOrd="10" destOrd="0" presId="urn:microsoft.com/office/officeart/2005/8/layout/default"/>
    <dgm:cxn modelId="{3CFBBEEA-1AC4-4B7B-A3EA-247F2AC23003}" type="presParOf" srcId="{1FD17B0F-B0A9-40E1-AF99-2277641DFD7B}" destId="{8D2153F5-9C11-4D7A-8B79-66421EC6406B}" srcOrd="11" destOrd="0" presId="urn:microsoft.com/office/officeart/2005/8/layout/default"/>
    <dgm:cxn modelId="{F0978F8D-CB11-4AE8-B13E-73D523B38E9B}" type="presParOf" srcId="{1FD17B0F-B0A9-40E1-AF99-2277641DFD7B}" destId="{834D381B-1039-42DD-BBCA-E61B79D1690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83CDD-CF51-49D0-8092-00B605BB52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3323A1-B120-4E9B-892D-DB50AE572A7B}">
      <dgm:prSet/>
      <dgm:spPr/>
      <dgm:t>
        <a:bodyPr/>
        <a:lstStyle/>
        <a:p>
          <a:r>
            <a:rPr lang="en-US" b="1" dirty="0"/>
            <a:t>Society:</a:t>
          </a:r>
          <a:r>
            <a:rPr lang="en-US" dirty="0"/>
            <a:t> Enables IoT, telemedicine, </a:t>
          </a:r>
        </a:p>
        <a:p>
          <a:r>
            <a:rPr lang="en-US" dirty="0"/>
            <a:t>e-learning.</a:t>
          </a:r>
        </a:p>
      </dgm:t>
    </dgm:pt>
    <dgm:pt modelId="{ECDB6145-BA70-4584-9995-566853438980}" type="parTrans" cxnId="{3028FF0F-9C0C-4A46-B68D-FA1A8FF8ACEE}">
      <dgm:prSet/>
      <dgm:spPr/>
      <dgm:t>
        <a:bodyPr/>
        <a:lstStyle/>
        <a:p>
          <a:endParaRPr lang="en-US"/>
        </a:p>
      </dgm:t>
    </dgm:pt>
    <dgm:pt modelId="{65C4494E-A3A6-4605-8941-9C4C1F0DF293}" type="sibTrans" cxnId="{3028FF0F-9C0C-4A46-B68D-FA1A8FF8ACEE}">
      <dgm:prSet/>
      <dgm:spPr/>
      <dgm:t>
        <a:bodyPr/>
        <a:lstStyle/>
        <a:p>
          <a:endParaRPr lang="en-US"/>
        </a:p>
      </dgm:t>
    </dgm:pt>
    <dgm:pt modelId="{C5DD8310-01D3-4EE1-9E45-207E6B93D46F}">
      <dgm:prSet/>
      <dgm:spPr/>
      <dgm:t>
        <a:bodyPr/>
        <a:lstStyle/>
        <a:p>
          <a:r>
            <a:rPr lang="en-US" b="1"/>
            <a:t>Health:</a:t>
          </a:r>
          <a:r>
            <a:rPr lang="en-US"/>
            <a:t> Clear communication in medical devices.</a:t>
          </a:r>
        </a:p>
      </dgm:t>
    </dgm:pt>
    <dgm:pt modelId="{DE77C5FB-B7B5-4402-AE7C-0BB15A42EA17}" type="parTrans" cxnId="{958BE99C-24A9-44AB-939C-7A89065294CD}">
      <dgm:prSet/>
      <dgm:spPr/>
      <dgm:t>
        <a:bodyPr/>
        <a:lstStyle/>
        <a:p>
          <a:endParaRPr lang="en-US"/>
        </a:p>
      </dgm:t>
    </dgm:pt>
    <dgm:pt modelId="{4E7C688C-9BAB-4571-B873-12B1E3497559}" type="sibTrans" cxnId="{958BE99C-24A9-44AB-939C-7A89065294CD}">
      <dgm:prSet/>
      <dgm:spPr/>
      <dgm:t>
        <a:bodyPr/>
        <a:lstStyle/>
        <a:p>
          <a:endParaRPr lang="en-US"/>
        </a:p>
      </dgm:t>
    </dgm:pt>
    <dgm:pt modelId="{3BE8FD59-78B7-4E73-884A-214A4002486B}">
      <dgm:prSet/>
      <dgm:spPr/>
      <dgm:t>
        <a:bodyPr/>
        <a:lstStyle/>
        <a:p>
          <a:r>
            <a:rPr lang="en-US" b="1"/>
            <a:t>Safety:</a:t>
          </a:r>
          <a:r>
            <a:rPr lang="en-US"/>
            <a:t> Enhances disaster management &amp; emergency systems.</a:t>
          </a:r>
        </a:p>
      </dgm:t>
    </dgm:pt>
    <dgm:pt modelId="{B40EF7E3-F5A3-4010-AAE6-D2FAA2E39201}" type="parTrans" cxnId="{C7CA4314-468B-4A0B-8D42-72A038D426CA}">
      <dgm:prSet/>
      <dgm:spPr/>
      <dgm:t>
        <a:bodyPr/>
        <a:lstStyle/>
        <a:p>
          <a:endParaRPr lang="en-US"/>
        </a:p>
      </dgm:t>
    </dgm:pt>
    <dgm:pt modelId="{2D6DB0E4-AC26-4182-A848-AEEF5336767A}" type="sibTrans" cxnId="{C7CA4314-468B-4A0B-8D42-72A038D426CA}">
      <dgm:prSet/>
      <dgm:spPr/>
      <dgm:t>
        <a:bodyPr/>
        <a:lstStyle/>
        <a:p>
          <a:endParaRPr lang="en-US"/>
        </a:p>
      </dgm:t>
    </dgm:pt>
    <dgm:pt modelId="{A686A69D-07DB-4286-B705-E8AE9F4B4E9F}">
      <dgm:prSet/>
      <dgm:spPr/>
      <dgm:t>
        <a:bodyPr/>
        <a:lstStyle/>
        <a:p>
          <a:r>
            <a:rPr lang="en-US" b="1"/>
            <a:t>Culture:</a:t>
          </a:r>
          <a:r>
            <a:rPr lang="en-US"/>
            <a:t> Global connectivity, cultural preservation.</a:t>
          </a:r>
        </a:p>
      </dgm:t>
    </dgm:pt>
    <dgm:pt modelId="{DF3A73BD-FC97-44E1-8D67-B097F0D9024A}" type="parTrans" cxnId="{6AA9808F-8C3F-4E0D-A754-3B86433C5F73}">
      <dgm:prSet/>
      <dgm:spPr/>
      <dgm:t>
        <a:bodyPr/>
        <a:lstStyle/>
        <a:p>
          <a:endParaRPr lang="en-US"/>
        </a:p>
      </dgm:t>
    </dgm:pt>
    <dgm:pt modelId="{69C25A67-0E7F-40A7-B6C3-5749DE6C1597}" type="sibTrans" cxnId="{6AA9808F-8C3F-4E0D-A754-3B86433C5F73}">
      <dgm:prSet/>
      <dgm:spPr/>
      <dgm:t>
        <a:bodyPr/>
        <a:lstStyle/>
        <a:p>
          <a:endParaRPr lang="en-US"/>
        </a:p>
      </dgm:t>
    </dgm:pt>
    <dgm:pt modelId="{8CC125B2-37B5-4954-B9A7-F6853637FD51}" type="pres">
      <dgm:prSet presAssocID="{12583CDD-CF51-49D0-8092-00B605BB5293}" presName="linear" presStyleCnt="0">
        <dgm:presLayoutVars>
          <dgm:animLvl val="lvl"/>
          <dgm:resizeHandles val="exact"/>
        </dgm:presLayoutVars>
      </dgm:prSet>
      <dgm:spPr/>
    </dgm:pt>
    <dgm:pt modelId="{CD60D6E0-7900-4E59-959C-70C0DD734ADB}" type="pres">
      <dgm:prSet presAssocID="{1D3323A1-B120-4E9B-892D-DB50AE572A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C94224-AD8F-4869-94D6-A5873D9FE462}" type="pres">
      <dgm:prSet presAssocID="{65C4494E-A3A6-4605-8941-9C4C1F0DF293}" presName="spacer" presStyleCnt="0"/>
      <dgm:spPr/>
    </dgm:pt>
    <dgm:pt modelId="{56BBA3AD-5B56-43C7-850E-8804FC55FB22}" type="pres">
      <dgm:prSet presAssocID="{C5DD8310-01D3-4EE1-9E45-207E6B93D46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EAAECB-B2D9-45CA-B59C-65604686D57D}" type="pres">
      <dgm:prSet presAssocID="{4E7C688C-9BAB-4571-B873-12B1E3497559}" presName="spacer" presStyleCnt="0"/>
      <dgm:spPr/>
    </dgm:pt>
    <dgm:pt modelId="{0B250E70-4F63-45DB-8334-14F4A055180A}" type="pres">
      <dgm:prSet presAssocID="{3BE8FD59-78B7-4E73-884A-214A400248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8CD0C0-53E0-4946-8912-88B1CC11B03E}" type="pres">
      <dgm:prSet presAssocID="{2D6DB0E4-AC26-4182-A848-AEEF5336767A}" presName="spacer" presStyleCnt="0"/>
      <dgm:spPr/>
    </dgm:pt>
    <dgm:pt modelId="{1AD2363E-6CAA-4311-A152-C21C46B2C7E4}" type="pres">
      <dgm:prSet presAssocID="{A686A69D-07DB-4286-B705-E8AE9F4B4E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F00100-7D0E-4AAC-B345-FF60AC1A60F1}" type="presOf" srcId="{3BE8FD59-78B7-4E73-884A-214A4002486B}" destId="{0B250E70-4F63-45DB-8334-14F4A055180A}" srcOrd="0" destOrd="0" presId="urn:microsoft.com/office/officeart/2005/8/layout/vList2"/>
    <dgm:cxn modelId="{3028FF0F-9C0C-4A46-B68D-FA1A8FF8ACEE}" srcId="{12583CDD-CF51-49D0-8092-00B605BB5293}" destId="{1D3323A1-B120-4E9B-892D-DB50AE572A7B}" srcOrd="0" destOrd="0" parTransId="{ECDB6145-BA70-4584-9995-566853438980}" sibTransId="{65C4494E-A3A6-4605-8941-9C4C1F0DF293}"/>
    <dgm:cxn modelId="{C7CA4314-468B-4A0B-8D42-72A038D426CA}" srcId="{12583CDD-CF51-49D0-8092-00B605BB5293}" destId="{3BE8FD59-78B7-4E73-884A-214A4002486B}" srcOrd="2" destOrd="0" parTransId="{B40EF7E3-F5A3-4010-AAE6-D2FAA2E39201}" sibTransId="{2D6DB0E4-AC26-4182-A848-AEEF5336767A}"/>
    <dgm:cxn modelId="{2DDAA250-5810-4AC1-B42F-7C47997328B2}" type="presOf" srcId="{A686A69D-07DB-4286-B705-E8AE9F4B4E9F}" destId="{1AD2363E-6CAA-4311-A152-C21C46B2C7E4}" srcOrd="0" destOrd="0" presId="urn:microsoft.com/office/officeart/2005/8/layout/vList2"/>
    <dgm:cxn modelId="{0E58C656-F915-4C96-ABE3-DC7A9F006837}" type="presOf" srcId="{C5DD8310-01D3-4EE1-9E45-207E6B93D46F}" destId="{56BBA3AD-5B56-43C7-850E-8804FC55FB22}" srcOrd="0" destOrd="0" presId="urn:microsoft.com/office/officeart/2005/8/layout/vList2"/>
    <dgm:cxn modelId="{6AA9808F-8C3F-4E0D-A754-3B86433C5F73}" srcId="{12583CDD-CF51-49D0-8092-00B605BB5293}" destId="{A686A69D-07DB-4286-B705-E8AE9F4B4E9F}" srcOrd="3" destOrd="0" parTransId="{DF3A73BD-FC97-44E1-8D67-B097F0D9024A}" sibTransId="{69C25A67-0E7F-40A7-B6C3-5749DE6C1597}"/>
    <dgm:cxn modelId="{958BE99C-24A9-44AB-939C-7A89065294CD}" srcId="{12583CDD-CF51-49D0-8092-00B605BB5293}" destId="{C5DD8310-01D3-4EE1-9E45-207E6B93D46F}" srcOrd="1" destOrd="0" parTransId="{DE77C5FB-B7B5-4402-AE7C-0BB15A42EA17}" sibTransId="{4E7C688C-9BAB-4571-B873-12B1E3497559}"/>
    <dgm:cxn modelId="{6FA295BE-03A8-4B0C-9ACA-1183E24AC1FD}" type="presOf" srcId="{12583CDD-CF51-49D0-8092-00B605BB5293}" destId="{8CC125B2-37B5-4954-B9A7-F6853637FD51}" srcOrd="0" destOrd="0" presId="urn:microsoft.com/office/officeart/2005/8/layout/vList2"/>
    <dgm:cxn modelId="{AD0F87F5-9FDB-4769-8BD6-27406615BD45}" type="presOf" srcId="{1D3323A1-B120-4E9B-892D-DB50AE572A7B}" destId="{CD60D6E0-7900-4E59-959C-70C0DD734ADB}" srcOrd="0" destOrd="0" presId="urn:microsoft.com/office/officeart/2005/8/layout/vList2"/>
    <dgm:cxn modelId="{448A209A-C778-4680-9F74-5B41BB2FADED}" type="presParOf" srcId="{8CC125B2-37B5-4954-B9A7-F6853637FD51}" destId="{CD60D6E0-7900-4E59-959C-70C0DD734ADB}" srcOrd="0" destOrd="0" presId="urn:microsoft.com/office/officeart/2005/8/layout/vList2"/>
    <dgm:cxn modelId="{892EA8C1-94A2-4464-AD78-AAE10391A732}" type="presParOf" srcId="{8CC125B2-37B5-4954-B9A7-F6853637FD51}" destId="{CFC94224-AD8F-4869-94D6-A5873D9FE462}" srcOrd="1" destOrd="0" presId="urn:microsoft.com/office/officeart/2005/8/layout/vList2"/>
    <dgm:cxn modelId="{9BBA9DDC-0052-47C6-A88B-37239AE28639}" type="presParOf" srcId="{8CC125B2-37B5-4954-B9A7-F6853637FD51}" destId="{56BBA3AD-5B56-43C7-850E-8804FC55FB22}" srcOrd="2" destOrd="0" presId="urn:microsoft.com/office/officeart/2005/8/layout/vList2"/>
    <dgm:cxn modelId="{24E12A4B-3651-44CE-AA63-191B77C6081E}" type="presParOf" srcId="{8CC125B2-37B5-4954-B9A7-F6853637FD51}" destId="{A0EAAECB-B2D9-45CA-B59C-65604686D57D}" srcOrd="3" destOrd="0" presId="urn:microsoft.com/office/officeart/2005/8/layout/vList2"/>
    <dgm:cxn modelId="{FF7E7AA9-ECF1-443A-B5AF-EF20DB0E57AA}" type="presParOf" srcId="{8CC125B2-37B5-4954-B9A7-F6853637FD51}" destId="{0B250E70-4F63-45DB-8334-14F4A055180A}" srcOrd="4" destOrd="0" presId="urn:microsoft.com/office/officeart/2005/8/layout/vList2"/>
    <dgm:cxn modelId="{DEB4B615-817B-4B12-9FB3-DDCBC9C89280}" type="presParOf" srcId="{8CC125B2-37B5-4954-B9A7-F6853637FD51}" destId="{238CD0C0-53E0-4946-8912-88B1CC11B03E}" srcOrd="5" destOrd="0" presId="urn:microsoft.com/office/officeart/2005/8/layout/vList2"/>
    <dgm:cxn modelId="{2F65004B-3862-41CA-BFD8-CF6F5C7A6F94}" type="presParOf" srcId="{8CC125B2-37B5-4954-B9A7-F6853637FD51}" destId="{1AD2363E-6CAA-4311-A152-C21C46B2C7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98CE2A-A1CA-4740-978A-5205FF60FA2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2E55BA-A4CF-4903-8AE9-802013D84B51}">
      <dgm:prSet/>
      <dgm:spPr/>
      <dgm:t>
        <a:bodyPr/>
        <a:lstStyle/>
        <a:p>
          <a:r>
            <a:rPr lang="en-US"/>
            <a:t>This experiment successfully demonstrated the use of </a:t>
          </a:r>
          <a:r>
            <a:rPr lang="en-US" b="1"/>
            <a:t>ASK</a:t>
          </a:r>
          <a:r>
            <a:rPr lang="en-US"/>
            <a:t> and </a:t>
          </a:r>
          <a:r>
            <a:rPr lang="en-US" b="1"/>
            <a:t>FDM</a:t>
          </a:r>
          <a:r>
            <a:rPr lang="en-US"/>
            <a:t> for transmitting and recovering digital signals. The binary data streams were accurately modulated, multiplexed, transmitted, and demodulated with minimal distortion.</a:t>
          </a:r>
        </a:p>
      </dgm:t>
    </dgm:pt>
    <dgm:pt modelId="{1D3F71D8-636A-40CB-A61C-6D283BC97565}" type="parTrans" cxnId="{12B38163-3E7A-4F1B-8FD1-DC44161F94D4}">
      <dgm:prSet/>
      <dgm:spPr/>
      <dgm:t>
        <a:bodyPr/>
        <a:lstStyle/>
        <a:p>
          <a:endParaRPr lang="en-US"/>
        </a:p>
      </dgm:t>
    </dgm:pt>
    <dgm:pt modelId="{B781C2DE-38EB-44E8-B3CE-7426F542F020}" type="sibTrans" cxnId="{12B38163-3E7A-4F1B-8FD1-DC44161F94D4}">
      <dgm:prSet/>
      <dgm:spPr/>
      <dgm:t>
        <a:bodyPr/>
        <a:lstStyle/>
        <a:p>
          <a:endParaRPr lang="en-US"/>
        </a:p>
      </dgm:t>
    </dgm:pt>
    <dgm:pt modelId="{968BF716-A5B6-46E8-8458-1A600E6C61D6}">
      <dgm:prSet/>
      <dgm:spPr/>
      <dgm:t>
        <a:bodyPr/>
        <a:lstStyle/>
        <a:p>
          <a:r>
            <a:rPr lang="en-US" dirty="0"/>
            <a:t>Key challenges included precise carrier frequency selection and threshold setting for demodulation. Although effective in simulation, </a:t>
          </a:r>
          <a:r>
            <a:rPr lang="en-US" b="1" dirty="0"/>
            <a:t>ASK is noise-sensitive</a:t>
          </a:r>
          <a:r>
            <a:rPr lang="en-US" dirty="0"/>
            <a:t>, and </a:t>
          </a:r>
          <a:r>
            <a:rPr lang="en-US" b="1" dirty="0"/>
            <a:t>FDM requires careful frequency spacing</a:t>
          </a:r>
          <a:r>
            <a:rPr lang="en-US" dirty="0"/>
            <a:t>. Overall, the lab proved the feasibility of these techniques under ideal conditions and highlighted areas for future improvement like noise handling and advanced modulation methods.</a:t>
          </a:r>
        </a:p>
      </dgm:t>
    </dgm:pt>
    <dgm:pt modelId="{97D9930E-84D5-4A87-9134-675E73FF54AB}" type="parTrans" cxnId="{896405A4-A09E-4329-8251-3B5EC887C00C}">
      <dgm:prSet/>
      <dgm:spPr/>
      <dgm:t>
        <a:bodyPr/>
        <a:lstStyle/>
        <a:p>
          <a:endParaRPr lang="en-US"/>
        </a:p>
      </dgm:t>
    </dgm:pt>
    <dgm:pt modelId="{E5ECE8D0-E386-49F7-B45D-99AE6D161664}" type="sibTrans" cxnId="{896405A4-A09E-4329-8251-3B5EC887C00C}">
      <dgm:prSet/>
      <dgm:spPr/>
      <dgm:t>
        <a:bodyPr/>
        <a:lstStyle/>
        <a:p>
          <a:endParaRPr lang="en-US"/>
        </a:p>
      </dgm:t>
    </dgm:pt>
    <dgm:pt modelId="{FC60957B-BDF4-450C-A0E3-40F8BDD43B07}" type="pres">
      <dgm:prSet presAssocID="{3698CE2A-A1CA-4740-978A-5205FF60FA20}" presName="linear" presStyleCnt="0">
        <dgm:presLayoutVars>
          <dgm:animLvl val="lvl"/>
          <dgm:resizeHandles val="exact"/>
        </dgm:presLayoutVars>
      </dgm:prSet>
      <dgm:spPr/>
    </dgm:pt>
    <dgm:pt modelId="{00487DE8-C449-4A02-9CE8-46381275AEC7}" type="pres">
      <dgm:prSet presAssocID="{DB2E55BA-A4CF-4903-8AE9-802013D84B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F62DC0-A8F7-437A-A766-11E3853F99A0}" type="pres">
      <dgm:prSet presAssocID="{B781C2DE-38EB-44E8-B3CE-7426F542F020}" presName="spacer" presStyleCnt="0"/>
      <dgm:spPr/>
    </dgm:pt>
    <dgm:pt modelId="{D1213EB3-C9E7-438C-9556-B9E868619BA4}" type="pres">
      <dgm:prSet presAssocID="{968BF716-A5B6-46E8-8458-1A600E6C61D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D7EED3F-B4ED-42A3-B4A8-CA804E5A5CE0}" type="presOf" srcId="{DB2E55BA-A4CF-4903-8AE9-802013D84B51}" destId="{00487DE8-C449-4A02-9CE8-46381275AEC7}" srcOrd="0" destOrd="0" presId="urn:microsoft.com/office/officeart/2005/8/layout/vList2"/>
    <dgm:cxn modelId="{12B38163-3E7A-4F1B-8FD1-DC44161F94D4}" srcId="{3698CE2A-A1CA-4740-978A-5205FF60FA20}" destId="{DB2E55BA-A4CF-4903-8AE9-802013D84B51}" srcOrd="0" destOrd="0" parTransId="{1D3F71D8-636A-40CB-A61C-6D283BC97565}" sibTransId="{B781C2DE-38EB-44E8-B3CE-7426F542F020}"/>
    <dgm:cxn modelId="{6A433A52-4113-4C64-B1FD-74CD0ADE9ED4}" type="presOf" srcId="{3698CE2A-A1CA-4740-978A-5205FF60FA20}" destId="{FC60957B-BDF4-450C-A0E3-40F8BDD43B07}" srcOrd="0" destOrd="0" presId="urn:microsoft.com/office/officeart/2005/8/layout/vList2"/>
    <dgm:cxn modelId="{BE48E49B-DBE0-474C-BF83-292916D0244F}" type="presOf" srcId="{968BF716-A5B6-46E8-8458-1A600E6C61D6}" destId="{D1213EB3-C9E7-438C-9556-B9E868619BA4}" srcOrd="0" destOrd="0" presId="urn:microsoft.com/office/officeart/2005/8/layout/vList2"/>
    <dgm:cxn modelId="{896405A4-A09E-4329-8251-3B5EC887C00C}" srcId="{3698CE2A-A1CA-4740-978A-5205FF60FA20}" destId="{968BF716-A5B6-46E8-8458-1A600E6C61D6}" srcOrd="1" destOrd="0" parTransId="{97D9930E-84D5-4A87-9134-675E73FF54AB}" sibTransId="{E5ECE8D0-E386-49F7-B45D-99AE6D161664}"/>
    <dgm:cxn modelId="{2FD02967-2CFA-4789-B747-635EC54402B7}" type="presParOf" srcId="{FC60957B-BDF4-450C-A0E3-40F8BDD43B07}" destId="{00487DE8-C449-4A02-9CE8-46381275AEC7}" srcOrd="0" destOrd="0" presId="urn:microsoft.com/office/officeart/2005/8/layout/vList2"/>
    <dgm:cxn modelId="{EB439645-42F4-4551-BB4F-75188CF667BD}" type="presParOf" srcId="{FC60957B-BDF4-450C-A0E3-40F8BDD43B07}" destId="{D9F62DC0-A8F7-437A-A766-11E3853F99A0}" srcOrd="1" destOrd="0" presId="urn:microsoft.com/office/officeart/2005/8/layout/vList2"/>
    <dgm:cxn modelId="{C130D9AA-88E2-4155-A437-28AC74E39545}" type="presParOf" srcId="{FC60957B-BDF4-450C-A0E3-40F8BDD43B07}" destId="{D1213EB3-C9E7-438C-9556-B9E868619B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42462-C920-4508-9F7E-60395AE61F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F032EE-8E0F-45BE-9DA6-5F48B65E7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Success:</a:t>
          </a:r>
          <a:r>
            <a:rPr lang="en-US"/>
            <a:t> Effective use of ASK &amp; FDM.</a:t>
          </a:r>
        </a:p>
      </dgm:t>
    </dgm:pt>
    <dgm:pt modelId="{D8F17F07-BD72-435C-9C87-CC1B59C06779}" type="parTrans" cxnId="{F5A92FB9-26D4-4F04-B067-E3555112A545}">
      <dgm:prSet/>
      <dgm:spPr/>
      <dgm:t>
        <a:bodyPr/>
        <a:lstStyle/>
        <a:p>
          <a:endParaRPr lang="en-US"/>
        </a:p>
      </dgm:t>
    </dgm:pt>
    <dgm:pt modelId="{108866CD-3F14-4D8A-86E5-421DA23FCCE4}" type="sibTrans" cxnId="{F5A92FB9-26D4-4F04-B067-E3555112A5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A5F8AA-2BEC-4066-B903-5CE42DE31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Advantages:</a:t>
          </a:r>
          <a:r>
            <a:rPr lang="en-US"/>
            <a:t> Accurate signal recovery, simultaneous transmission.</a:t>
          </a:r>
        </a:p>
      </dgm:t>
    </dgm:pt>
    <dgm:pt modelId="{C091E613-C2DA-4E16-95EF-A29D42447438}" type="parTrans" cxnId="{92771A57-F38F-4D87-B520-6A584532F19B}">
      <dgm:prSet/>
      <dgm:spPr/>
      <dgm:t>
        <a:bodyPr/>
        <a:lstStyle/>
        <a:p>
          <a:endParaRPr lang="en-US"/>
        </a:p>
      </dgm:t>
    </dgm:pt>
    <dgm:pt modelId="{4BD22CCD-6043-4777-B245-E653E8077A11}" type="sibTrans" cxnId="{92771A57-F38F-4D87-B520-6A584532F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65C00A-F874-4C09-91F6-A338633C85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Limitations:</a:t>
          </a:r>
          <a:r>
            <a:rPr lang="en-US"/>
            <a:t> ASK sensitive to noise, FDM needs clean separation.</a:t>
          </a:r>
        </a:p>
      </dgm:t>
    </dgm:pt>
    <dgm:pt modelId="{666878FA-33AA-434B-97B8-EE0E5AAE10B0}" type="parTrans" cxnId="{19777883-DF6A-4569-9CFD-9681AFAF653D}">
      <dgm:prSet/>
      <dgm:spPr/>
      <dgm:t>
        <a:bodyPr/>
        <a:lstStyle/>
        <a:p>
          <a:endParaRPr lang="en-US"/>
        </a:p>
      </dgm:t>
    </dgm:pt>
    <dgm:pt modelId="{E13C0A9D-001D-4A1A-A83D-DB8EB3E0137D}" type="sibTrans" cxnId="{19777883-DF6A-4569-9CFD-9681AFAF65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DC5159-07BA-4EE8-B218-41027C046A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Future Work:</a:t>
          </a:r>
          <a:r>
            <a:rPr lang="en-US" dirty="0"/>
            <a:t> Include noise modeling, explore better modulation schemes.</a:t>
          </a:r>
        </a:p>
      </dgm:t>
    </dgm:pt>
    <dgm:pt modelId="{96652AC4-3DA9-42C7-9AE5-AF6E3A3AEEAF}" type="parTrans" cxnId="{03EC4F04-BE8E-4D6B-9678-2C33E93D3DEC}">
      <dgm:prSet/>
      <dgm:spPr/>
      <dgm:t>
        <a:bodyPr/>
        <a:lstStyle/>
        <a:p>
          <a:endParaRPr lang="en-US"/>
        </a:p>
      </dgm:t>
    </dgm:pt>
    <dgm:pt modelId="{374ABB49-66A7-49DA-A39A-EE7BD3B31743}" type="sibTrans" cxnId="{03EC4F04-BE8E-4D6B-9678-2C33E93D3DEC}">
      <dgm:prSet/>
      <dgm:spPr/>
      <dgm:t>
        <a:bodyPr/>
        <a:lstStyle/>
        <a:p>
          <a:endParaRPr lang="en-US"/>
        </a:p>
      </dgm:t>
    </dgm:pt>
    <dgm:pt modelId="{604BBDFB-CB95-4BA1-9DAA-EB1637EBCEC9}" type="pres">
      <dgm:prSet presAssocID="{42A42462-C920-4508-9F7E-60395AE61F7F}" presName="root" presStyleCnt="0">
        <dgm:presLayoutVars>
          <dgm:dir/>
          <dgm:resizeHandles val="exact"/>
        </dgm:presLayoutVars>
      </dgm:prSet>
      <dgm:spPr/>
    </dgm:pt>
    <dgm:pt modelId="{C59722C7-2AD9-4F23-85A0-7486AA24E567}" type="pres">
      <dgm:prSet presAssocID="{42A42462-C920-4508-9F7E-60395AE61F7F}" presName="container" presStyleCnt="0">
        <dgm:presLayoutVars>
          <dgm:dir/>
          <dgm:resizeHandles val="exact"/>
        </dgm:presLayoutVars>
      </dgm:prSet>
      <dgm:spPr/>
    </dgm:pt>
    <dgm:pt modelId="{2AF23372-AB40-449C-919C-E802B9AC92AB}" type="pres">
      <dgm:prSet presAssocID="{F6F032EE-8E0F-45BE-9DA6-5F48B65E72A0}" presName="compNode" presStyleCnt="0"/>
      <dgm:spPr/>
    </dgm:pt>
    <dgm:pt modelId="{609A9378-1463-4589-BDA2-6DA423B41B35}" type="pres">
      <dgm:prSet presAssocID="{F6F032EE-8E0F-45BE-9DA6-5F48B65E72A0}" presName="iconBgRect" presStyleLbl="bgShp" presStyleIdx="0" presStyleCnt="4"/>
      <dgm:spPr/>
    </dgm:pt>
    <dgm:pt modelId="{4DD9F6E3-5BDF-4D5D-9FDF-1852ABA7BDC5}" type="pres">
      <dgm:prSet presAssocID="{F6F032EE-8E0F-45BE-9DA6-5F48B65E72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943EE0-7D71-4F64-884F-67159401770C}" type="pres">
      <dgm:prSet presAssocID="{F6F032EE-8E0F-45BE-9DA6-5F48B65E72A0}" presName="spaceRect" presStyleCnt="0"/>
      <dgm:spPr/>
    </dgm:pt>
    <dgm:pt modelId="{E760CD45-1E14-4D5F-B691-5DC22F4BB5F2}" type="pres">
      <dgm:prSet presAssocID="{F6F032EE-8E0F-45BE-9DA6-5F48B65E72A0}" presName="textRect" presStyleLbl="revTx" presStyleIdx="0" presStyleCnt="4">
        <dgm:presLayoutVars>
          <dgm:chMax val="1"/>
          <dgm:chPref val="1"/>
        </dgm:presLayoutVars>
      </dgm:prSet>
      <dgm:spPr/>
    </dgm:pt>
    <dgm:pt modelId="{5018BC91-686F-4977-9829-D1C47B61FD46}" type="pres">
      <dgm:prSet presAssocID="{108866CD-3F14-4D8A-86E5-421DA23FCCE4}" presName="sibTrans" presStyleLbl="sibTrans2D1" presStyleIdx="0" presStyleCnt="0"/>
      <dgm:spPr/>
    </dgm:pt>
    <dgm:pt modelId="{575C5671-D9C9-49D6-B3EB-31A96E7A40AD}" type="pres">
      <dgm:prSet presAssocID="{8CA5F8AA-2BEC-4066-B903-5CE42DE313B8}" presName="compNode" presStyleCnt="0"/>
      <dgm:spPr/>
    </dgm:pt>
    <dgm:pt modelId="{2702D9D4-910D-40B9-B119-735C6838EF0B}" type="pres">
      <dgm:prSet presAssocID="{8CA5F8AA-2BEC-4066-B903-5CE42DE313B8}" presName="iconBgRect" presStyleLbl="bgShp" presStyleIdx="1" presStyleCnt="4"/>
      <dgm:spPr/>
    </dgm:pt>
    <dgm:pt modelId="{71931115-9A38-467D-A6DD-60D9B1F10084}" type="pres">
      <dgm:prSet presAssocID="{8CA5F8AA-2BEC-4066-B903-5CE42DE313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E7E0E40-3EF4-41B7-B1EA-DA37B591F4C1}" type="pres">
      <dgm:prSet presAssocID="{8CA5F8AA-2BEC-4066-B903-5CE42DE313B8}" presName="spaceRect" presStyleCnt="0"/>
      <dgm:spPr/>
    </dgm:pt>
    <dgm:pt modelId="{FBBBE283-3A88-4F34-8172-3673EBD75163}" type="pres">
      <dgm:prSet presAssocID="{8CA5F8AA-2BEC-4066-B903-5CE42DE313B8}" presName="textRect" presStyleLbl="revTx" presStyleIdx="1" presStyleCnt="4">
        <dgm:presLayoutVars>
          <dgm:chMax val="1"/>
          <dgm:chPref val="1"/>
        </dgm:presLayoutVars>
      </dgm:prSet>
      <dgm:spPr/>
    </dgm:pt>
    <dgm:pt modelId="{CA7456F5-1FE7-4D5D-969E-8FFF995C9F1C}" type="pres">
      <dgm:prSet presAssocID="{4BD22CCD-6043-4777-B245-E653E8077A11}" presName="sibTrans" presStyleLbl="sibTrans2D1" presStyleIdx="0" presStyleCnt="0"/>
      <dgm:spPr/>
    </dgm:pt>
    <dgm:pt modelId="{44BE8A12-3948-4886-B594-860F86A4AE7E}" type="pres">
      <dgm:prSet presAssocID="{8665C00A-F874-4C09-91F6-A338633C854A}" presName="compNode" presStyleCnt="0"/>
      <dgm:spPr/>
    </dgm:pt>
    <dgm:pt modelId="{82C7F338-0B13-47BA-AF68-B08DDE9EAEE9}" type="pres">
      <dgm:prSet presAssocID="{8665C00A-F874-4C09-91F6-A338633C854A}" presName="iconBgRect" presStyleLbl="bgShp" presStyleIdx="2" presStyleCnt="4"/>
      <dgm:spPr/>
    </dgm:pt>
    <dgm:pt modelId="{0E8A35D7-E8DE-41F8-AD54-FF836F5C8A39}" type="pres">
      <dgm:prSet presAssocID="{8665C00A-F874-4C09-91F6-A338633C85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9ECC2D66-60DD-408E-8585-46798E844588}" type="pres">
      <dgm:prSet presAssocID="{8665C00A-F874-4C09-91F6-A338633C854A}" presName="spaceRect" presStyleCnt="0"/>
      <dgm:spPr/>
    </dgm:pt>
    <dgm:pt modelId="{0C5D6B68-A953-415A-B19E-D0118F432DE9}" type="pres">
      <dgm:prSet presAssocID="{8665C00A-F874-4C09-91F6-A338633C854A}" presName="textRect" presStyleLbl="revTx" presStyleIdx="2" presStyleCnt="4">
        <dgm:presLayoutVars>
          <dgm:chMax val="1"/>
          <dgm:chPref val="1"/>
        </dgm:presLayoutVars>
      </dgm:prSet>
      <dgm:spPr/>
    </dgm:pt>
    <dgm:pt modelId="{98FD53CD-E10C-4C63-98FD-E7BB29802459}" type="pres">
      <dgm:prSet presAssocID="{E13C0A9D-001D-4A1A-A83D-DB8EB3E0137D}" presName="sibTrans" presStyleLbl="sibTrans2D1" presStyleIdx="0" presStyleCnt="0"/>
      <dgm:spPr/>
    </dgm:pt>
    <dgm:pt modelId="{9F2B61F7-B084-4C08-9494-703DFA8AFB22}" type="pres">
      <dgm:prSet presAssocID="{ADDC5159-07BA-4EE8-B218-41027C046A00}" presName="compNode" presStyleCnt="0"/>
      <dgm:spPr/>
    </dgm:pt>
    <dgm:pt modelId="{E9964971-A0E7-4B45-893B-60ADBF65CBDF}" type="pres">
      <dgm:prSet presAssocID="{ADDC5159-07BA-4EE8-B218-41027C046A00}" presName="iconBgRect" presStyleLbl="bgShp" presStyleIdx="3" presStyleCnt="4"/>
      <dgm:spPr/>
    </dgm:pt>
    <dgm:pt modelId="{239C9902-7466-441E-B3E4-4A1798140759}" type="pres">
      <dgm:prSet presAssocID="{ADDC5159-07BA-4EE8-B218-41027C046A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Outline"/>
        </a:ext>
      </dgm:extLst>
    </dgm:pt>
    <dgm:pt modelId="{BA216CE0-95B8-4377-90AA-A1C9B25C33EC}" type="pres">
      <dgm:prSet presAssocID="{ADDC5159-07BA-4EE8-B218-41027C046A00}" presName="spaceRect" presStyleCnt="0"/>
      <dgm:spPr/>
    </dgm:pt>
    <dgm:pt modelId="{7E4C150B-4A6D-4253-A505-2C53BF1B8F4D}" type="pres">
      <dgm:prSet presAssocID="{ADDC5159-07BA-4EE8-B218-41027C046A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BB9601-406F-4E73-9C3F-2F19E2924733}" type="presOf" srcId="{F6F032EE-8E0F-45BE-9DA6-5F48B65E72A0}" destId="{E760CD45-1E14-4D5F-B691-5DC22F4BB5F2}" srcOrd="0" destOrd="0" presId="urn:microsoft.com/office/officeart/2018/2/layout/IconCircleList"/>
    <dgm:cxn modelId="{03EC4F04-BE8E-4D6B-9678-2C33E93D3DEC}" srcId="{42A42462-C920-4508-9F7E-60395AE61F7F}" destId="{ADDC5159-07BA-4EE8-B218-41027C046A00}" srcOrd="3" destOrd="0" parTransId="{96652AC4-3DA9-42C7-9AE5-AF6E3A3AEEAF}" sibTransId="{374ABB49-66A7-49DA-A39A-EE7BD3B31743}"/>
    <dgm:cxn modelId="{A7902C0E-97CA-47D1-B143-20C8EAB44675}" type="presOf" srcId="{4BD22CCD-6043-4777-B245-E653E8077A11}" destId="{CA7456F5-1FE7-4D5D-969E-8FFF995C9F1C}" srcOrd="0" destOrd="0" presId="urn:microsoft.com/office/officeart/2018/2/layout/IconCircleList"/>
    <dgm:cxn modelId="{F770E30F-68D1-4956-8810-BA30B99FE4C2}" type="presOf" srcId="{108866CD-3F14-4D8A-86E5-421DA23FCCE4}" destId="{5018BC91-686F-4977-9829-D1C47B61FD46}" srcOrd="0" destOrd="0" presId="urn:microsoft.com/office/officeart/2018/2/layout/IconCircleList"/>
    <dgm:cxn modelId="{36198D10-0935-4C6D-9871-BA7F71ADF689}" type="presOf" srcId="{42A42462-C920-4508-9F7E-60395AE61F7F}" destId="{604BBDFB-CB95-4BA1-9DAA-EB1637EBCEC9}" srcOrd="0" destOrd="0" presId="urn:microsoft.com/office/officeart/2018/2/layout/IconCircleList"/>
    <dgm:cxn modelId="{1C91212F-0519-4302-8B5E-1896D42BEC2E}" type="presOf" srcId="{8665C00A-F874-4C09-91F6-A338633C854A}" destId="{0C5D6B68-A953-415A-B19E-D0118F432DE9}" srcOrd="0" destOrd="0" presId="urn:microsoft.com/office/officeart/2018/2/layout/IconCircleList"/>
    <dgm:cxn modelId="{92771A57-F38F-4D87-B520-6A584532F19B}" srcId="{42A42462-C920-4508-9F7E-60395AE61F7F}" destId="{8CA5F8AA-2BEC-4066-B903-5CE42DE313B8}" srcOrd="1" destOrd="0" parTransId="{C091E613-C2DA-4E16-95EF-A29D42447438}" sibTransId="{4BD22CCD-6043-4777-B245-E653E8077A11}"/>
    <dgm:cxn modelId="{19777883-DF6A-4569-9CFD-9681AFAF653D}" srcId="{42A42462-C920-4508-9F7E-60395AE61F7F}" destId="{8665C00A-F874-4C09-91F6-A338633C854A}" srcOrd="2" destOrd="0" parTransId="{666878FA-33AA-434B-97B8-EE0E5AAE10B0}" sibTransId="{E13C0A9D-001D-4A1A-A83D-DB8EB3E0137D}"/>
    <dgm:cxn modelId="{F5A92FB9-26D4-4F04-B067-E3555112A545}" srcId="{42A42462-C920-4508-9F7E-60395AE61F7F}" destId="{F6F032EE-8E0F-45BE-9DA6-5F48B65E72A0}" srcOrd="0" destOrd="0" parTransId="{D8F17F07-BD72-435C-9C87-CC1B59C06779}" sibTransId="{108866CD-3F14-4D8A-86E5-421DA23FCCE4}"/>
    <dgm:cxn modelId="{66D660E5-F13E-4D01-9F70-705FA49D9990}" type="presOf" srcId="{ADDC5159-07BA-4EE8-B218-41027C046A00}" destId="{7E4C150B-4A6D-4253-A505-2C53BF1B8F4D}" srcOrd="0" destOrd="0" presId="urn:microsoft.com/office/officeart/2018/2/layout/IconCircleList"/>
    <dgm:cxn modelId="{8BFC24EE-5B55-451C-BAA6-D7F0BDC17626}" type="presOf" srcId="{E13C0A9D-001D-4A1A-A83D-DB8EB3E0137D}" destId="{98FD53CD-E10C-4C63-98FD-E7BB29802459}" srcOrd="0" destOrd="0" presId="urn:microsoft.com/office/officeart/2018/2/layout/IconCircleList"/>
    <dgm:cxn modelId="{7A6ACBF7-8E70-4843-815D-F096A2135432}" type="presOf" srcId="{8CA5F8AA-2BEC-4066-B903-5CE42DE313B8}" destId="{FBBBE283-3A88-4F34-8172-3673EBD75163}" srcOrd="0" destOrd="0" presId="urn:microsoft.com/office/officeart/2018/2/layout/IconCircleList"/>
    <dgm:cxn modelId="{41EF159E-B864-4B89-9779-EC28AE315532}" type="presParOf" srcId="{604BBDFB-CB95-4BA1-9DAA-EB1637EBCEC9}" destId="{C59722C7-2AD9-4F23-85A0-7486AA24E567}" srcOrd="0" destOrd="0" presId="urn:microsoft.com/office/officeart/2018/2/layout/IconCircleList"/>
    <dgm:cxn modelId="{F45D30D7-951A-4D19-A0A2-B8333E75798F}" type="presParOf" srcId="{C59722C7-2AD9-4F23-85A0-7486AA24E567}" destId="{2AF23372-AB40-449C-919C-E802B9AC92AB}" srcOrd="0" destOrd="0" presId="urn:microsoft.com/office/officeart/2018/2/layout/IconCircleList"/>
    <dgm:cxn modelId="{4D9BC73E-69D8-4BB7-A44B-9B65F94DF802}" type="presParOf" srcId="{2AF23372-AB40-449C-919C-E802B9AC92AB}" destId="{609A9378-1463-4589-BDA2-6DA423B41B35}" srcOrd="0" destOrd="0" presId="urn:microsoft.com/office/officeart/2018/2/layout/IconCircleList"/>
    <dgm:cxn modelId="{D718A6E3-E59D-44D7-AC08-37F50D8ADE51}" type="presParOf" srcId="{2AF23372-AB40-449C-919C-E802B9AC92AB}" destId="{4DD9F6E3-5BDF-4D5D-9FDF-1852ABA7BDC5}" srcOrd="1" destOrd="0" presId="urn:microsoft.com/office/officeart/2018/2/layout/IconCircleList"/>
    <dgm:cxn modelId="{9EB9BAB0-4137-4AB3-ADAA-9636BFA2ACA0}" type="presParOf" srcId="{2AF23372-AB40-449C-919C-E802B9AC92AB}" destId="{41943EE0-7D71-4F64-884F-67159401770C}" srcOrd="2" destOrd="0" presId="urn:microsoft.com/office/officeart/2018/2/layout/IconCircleList"/>
    <dgm:cxn modelId="{985ADF57-55A9-4C6C-AA43-B9D1ABC4DEDD}" type="presParOf" srcId="{2AF23372-AB40-449C-919C-E802B9AC92AB}" destId="{E760CD45-1E14-4D5F-B691-5DC22F4BB5F2}" srcOrd="3" destOrd="0" presId="urn:microsoft.com/office/officeart/2018/2/layout/IconCircleList"/>
    <dgm:cxn modelId="{B75135BC-313D-418F-9E6A-51C99CEB2CC6}" type="presParOf" srcId="{C59722C7-2AD9-4F23-85A0-7486AA24E567}" destId="{5018BC91-686F-4977-9829-D1C47B61FD46}" srcOrd="1" destOrd="0" presId="urn:microsoft.com/office/officeart/2018/2/layout/IconCircleList"/>
    <dgm:cxn modelId="{7F14919C-00AA-4872-B476-D144501FAC88}" type="presParOf" srcId="{C59722C7-2AD9-4F23-85A0-7486AA24E567}" destId="{575C5671-D9C9-49D6-B3EB-31A96E7A40AD}" srcOrd="2" destOrd="0" presId="urn:microsoft.com/office/officeart/2018/2/layout/IconCircleList"/>
    <dgm:cxn modelId="{88EB5D14-6B26-408E-A670-7D23BD1497DC}" type="presParOf" srcId="{575C5671-D9C9-49D6-B3EB-31A96E7A40AD}" destId="{2702D9D4-910D-40B9-B119-735C6838EF0B}" srcOrd="0" destOrd="0" presId="urn:microsoft.com/office/officeart/2018/2/layout/IconCircleList"/>
    <dgm:cxn modelId="{68CC9079-112E-4B80-8605-BD8240252B50}" type="presParOf" srcId="{575C5671-D9C9-49D6-B3EB-31A96E7A40AD}" destId="{71931115-9A38-467D-A6DD-60D9B1F10084}" srcOrd="1" destOrd="0" presId="urn:microsoft.com/office/officeart/2018/2/layout/IconCircleList"/>
    <dgm:cxn modelId="{FC7FD4C7-E472-4DF0-AB1F-D6ACEC2F1E42}" type="presParOf" srcId="{575C5671-D9C9-49D6-B3EB-31A96E7A40AD}" destId="{3E7E0E40-3EF4-41B7-B1EA-DA37B591F4C1}" srcOrd="2" destOrd="0" presId="urn:microsoft.com/office/officeart/2018/2/layout/IconCircleList"/>
    <dgm:cxn modelId="{AAEC4E87-D276-40CB-AAD6-3DC3FC9DA95D}" type="presParOf" srcId="{575C5671-D9C9-49D6-B3EB-31A96E7A40AD}" destId="{FBBBE283-3A88-4F34-8172-3673EBD75163}" srcOrd="3" destOrd="0" presId="urn:microsoft.com/office/officeart/2018/2/layout/IconCircleList"/>
    <dgm:cxn modelId="{4AA0E748-9D39-4073-BCFE-EEDC23B22366}" type="presParOf" srcId="{C59722C7-2AD9-4F23-85A0-7486AA24E567}" destId="{CA7456F5-1FE7-4D5D-969E-8FFF995C9F1C}" srcOrd="3" destOrd="0" presId="urn:microsoft.com/office/officeart/2018/2/layout/IconCircleList"/>
    <dgm:cxn modelId="{F396AAC0-CD95-49A6-9AB0-4AD6B2F43739}" type="presParOf" srcId="{C59722C7-2AD9-4F23-85A0-7486AA24E567}" destId="{44BE8A12-3948-4886-B594-860F86A4AE7E}" srcOrd="4" destOrd="0" presId="urn:microsoft.com/office/officeart/2018/2/layout/IconCircleList"/>
    <dgm:cxn modelId="{7936BA49-EB6B-400D-AB9A-0B2C484C90ED}" type="presParOf" srcId="{44BE8A12-3948-4886-B594-860F86A4AE7E}" destId="{82C7F338-0B13-47BA-AF68-B08DDE9EAEE9}" srcOrd="0" destOrd="0" presId="urn:microsoft.com/office/officeart/2018/2/layout/IconCircleList"/>
    <dgm:cxn modelId="{0C2A48B1-1B55-449C-AFA4-257A7DE3425C}" type="presParOf" srcId="{44BE8A12-3948-4886-B594-860F86A4AE7E}" destId="{0E8A35D7-E8DE-41F8-AD54-FF836F5C8A39}" srcOrd="1" destOrd="0" presId="urn:microsoft.com/office/officeart/2018/2/layout/IconCircleList"/>
    <dgm:cxn modelId="{B3D8223B-4E9B-4270-91B8-4843017325B6}" type="presParOf" srcId="{44BE8A12-3948-4886-B594-860F86A4AE7E}" destId="{9ECC2D66-60DD-408E-8585-46798E844588}" srcOrd="2" destOrd="0" presId="urn:microsoft.com/office/officeart/2018/2/layout/IconCircleList"/>
    <dgm:cxn modelId="{6A040EF7-D50C-4501-B17E-EE98F490AEDA}" type="presParOf" srcId="{44BE8A12-3948-4886-B594-860F86A4AE7E}" destId="{0C5D6B68-A953-415A-B19E-D0118F432DE9}" srcOrd="3" destOrd="0" presId="urn:microsoft.com/office/officeart/2018/2/layout/IconCircleList"/>
    <dgm:cxn modelId="{10DB1CD5-E6BD-4E0D-AD51-19025CD4F235}" type="presParOf" srcId="{C59722C7-2AD9-4F23-85A0-7486AA24E567}" destId="{98FD53CD-E10C-4C63-98FD-E7BB29802459}" srcOrd="5" destOrd="0" presId="urn:microsoft.com/office/officeart/2018/2/layout/IconCircleList"/>
    <dgm:cxn modelId="{D67DD0E1-FC2D-4369-B79B-9366F4DBEB36}" type="presParOf" srcId="{C59722C7-2AD9-4F23-85A0-7486AA24E567}" destId="{9F2B61F7-B084-4C08-9494-703DFA8AFB22}" srcOrd="6" destOrd="0" presId="urn:microsoft.com/office/officeart/2018/2/layout/IconCircleList"/>
    <dgm:cxn modelId="{0ED26D0D-C2A8-42EE-A28C-5B08014EA114}" type="presParOf" srcId="{9F2B61F7-B084-4C08-9494-703DFA8AFB22}" destId="{E9964971-A0E7-4B45-893B-60ADBF65CBDF}" srcOrd="0" destOrd="0" presId="urn:microsoft.com/office/officeart/2018/2/layout/IconCircleList"/>
    <dgm:cxn modelId="{007D753A-76F7-4B07-AAC6-68401AD686EF}" type="presParOf" srcId="{9F2B61F7-B084-4C08-9494-703DFA8AFB22}" destId="{239C9902-7466-441E-B3E4-4A1798140759}" srcOrd="1" destOrd="0" presId="urn:microsoft.com/office/officeart/2018/2/layout/IconCircleList"/>
    <dgm:cxn modelId="{A50B105E-06D4-4233-BDB0-C33CEFFD7BA9}" type="presParOf" srcId="{9F2B61F7-B084-4C08-9494-703DFA8AFB22}" destId="{BA216CE0-95B8-4377-90AA-A1C9B25C33EC}" srcOrd="2" destOrd="0" presId="urn:microsoft.com/office/officeart/2018/2/layout/IconCircleList"/>
    <dgm:cxn modelId="{7595E6AA-0E1A-4889-838D-5C7871EFC1AF}" type="presParOf" srcId="{9F2B61F7-B084-4C08-9494-703DFA8AFB22}" destId="{7E4C150B-4A6D-4253-A505-2C53BF1B8F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30A3F-EB51-4E0E-83B3-E12CAB25B1CE}">
      <dsp:nvSpPr>
        <dsp:cNvPr id="0" name=""/>
        <dsp:cNvSpPr/>
      </dsp:nvSpPr>
      <dsp:spPr>
        <a:xfrm>
          <a:off x="0" y="680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B645A-A895-4BBE-B151-D607BB4ED425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0D-C9F4-4703-83E9-460C3714EDF7}">
      <dsp:nvSpPr>
        <dsp:cNvPr id="0" name=""/>
        <dsp:cNvSpPr/>
      </dsp:nvSpPr>
      <dsp:spPr>
        <a:xfrm>
          <a:off x="1838002" y="68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Convert binary data (x₁ &amp; x₂) to analog using ASK.</a:t>
          </a:r>
        </a:p>
      </dsp:txBody>
      <dsp:txXfrm>
        <a:off x="1838002" y="680"/>
        <a:ext cx="3978747" cy="1591344"/>
      </dsp:txXfrm>
    </dsp:sp>
    <dsp:sp modelId="{4A0AFE60-0CC5-487F-9AAF-1560BCE33BB5}">
      <dsp:nvSpPr>
        <dsp:cNvPr id="0" name=""/>
        <dsp:cNvSpPr/>
      </dsp:nvSpPr>
      <dsp:spPr>
        <a:xfrm>
          <a:off x="0" y="1989860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0051-0C0D-45A0-B06A-1830EEBBA372}">
      <dsp:nvSpPr>
        <dsp:cNvPr id="0" name=""/>
        <dsp:cNvSpPr/>
      </dsp:nvSpPr>
      <dsp:spPr>
        <a:xfrm>
          <a:off x="481381" y="2347913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4C791-F10D-4FCC-9B53-A92DC816CF70}">
      <dsp:nvSpPr>
        <dsp:cNvPr id="0" name=""/>
        <dsp:cNvSpPr/>
      </dsp:nvSpPr>
      <dsp:spPr>
        <a:xfrm>
          <a:off x="1838002" y="198986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Multiplex analog signals using FDM.</a:t>
          </a:r>
        </a:p>
      </dsp:txBody>
      <dsp:txXfrm>
        <a:off x="1838002" y="1989860"/>
        <a:ext cx="3978747" cy="1591344"/>
      </dsp:txXfrm>
    </dsp:sp>
    <dsp:sp modelId="{41DDFF61-BDF6-4D84-B4C9-2E503B6F2AF2}">
      <dsp:nvSpPr>
        <dsp:cNvPr id="0" name=""/>
        <dsp:cNvSpPr/>
      </dsp:nvSpPr>
      <dsp:spPr>
        <a:xfrm>
          <a:off x="0" y="3979041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EF517-0CCA-46BE-B2B4-340B0E41D5C5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74B64-F4FF-43B3-8CCB-78B3618D3A85}">
      <dsp:nvSpPr>
        <dsp:cNvPr id="0" name=""/>
        <dsp:cNvSpPr/>
      </dsp:nvSpPr>
      <dsp:spPr>
        <a:xfrm>
          <a:off x="1838002" y="3979041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De-multiplex &amp; demodulate to recover digital data.</a:t>
          </a:r>
        </a:p>
      </dsp:txBody>
      <dsp:txXfrm>
        <a:off x="1838002" y="3979041"/>
        <a:ext cx="3978747" cy="159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6E75-D49F-4122-B038-13202518AEB3}">
      <dsp:nvSpPr>
        <dsp:cNvPr id="0" name=""/>
        <dsp:cNvSpPr/>
      </dsp:nvSpPr>
      <dsp:spPr>
        <a:xfrm>
          <a:off x="3008" y="245458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binary data x₁ &amp; x₂.</a:t>
          </a:r>
        </a:p>
      </dsp:txBody>
      <dsp:txXfrm>
        <a:off x="3008" y="245458"/>
        <a:ext cx="2386673" cy="1432003"/>
      </dsp:txXfrm>
    </dsp:sp>
    <dsp:sp modelId="{5508D31E-D31A-43A9-9767-698E5086F567}">
      <dsp:nvSpPr>
        <dsp:cNvPr id="0" name=""/>
        <dsp:cNvSpPr/>
      </dsp:nvSpPr>
      <dsp:spPr>
        <a:xfrm>
          <a:off x="2628349" y="245458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Modulate using ASK (MATLAB).</a:t>
          </a:r>
        </a:p>
      </dsp:txBody>
      <dsp:txXfrm>
        <a:off x="2628349" y="245458"/>
        <a:ext cx="2386673" cy="1432003"/>
      </dsp:txXfrm>
    </dsp:sp>
    <dsp:sp modelId="{4EFE4583-C56A-4243-B7B0-71F7D2ADF011}">
      <dsp:nvSpPr>
        <dsp:cNvPr id="0" name=""/>
        <dsp:cNvSpPr/>
      </dsp:nvSpPr>
      <dsp:spPr>
        <a:xfrm>
          <a:off x="5253689" y="245458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 FDM to combine signals.</a:t>
          </a:r>
        </a:p>
      </dsp:txBody>
      <dsp:txXfrm>
        <a:off x="5253689" y="245458"/>
        <a:ext cx="2386673" cy="1432003"/>
      </dsp:txXfrm>
    </dsp:sp>
    <dsp:sp modelId="{C9F4AF44-909A-403E-B192-ED25E7D31198}">
      <dsp:nvSpPr>
        <dsp:cNvPr id="0" name=""/>
        <dsp:cNvSpPr/>
      </dsp:nvSpPr>
      <dsp:spPr>
        <a:xfrm>
          <a:off x="7879030" y="245458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Transmit composite signal.</a:t>
          </a:r>
        </a:p>
      </dsp:txBody>
      <dsp:txXfrm>
        <a:off x="7879030" y="245458"/>
        <a:ext cx="2386673" cy="1432003"/>
      </dsp:txXfrm>
    </dsp:sp>
    <dsp:sp modelId="{84C0E6F8-4CDD-4E00-A190-ECEC2B924664}">
      <dsp:nvSpPr>
        <dsp:cNvPr id="0" name=""/>
        <dsp:cNvSpPr/>
      </dsp:nvSpPr>
      <dsp:spPr>
        <a:xfrm>
          <a:off x="1315678" y="1916129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De-multiplex using bandpass filters.</a:t>
          </a:r>
        </a:p>
      </dsp:txBody>
      <dsp:txXfrm>
        <a:off x="1315678" y="1916129"/>
        <a:ext cx="2386673" cy="1432003"/>
      </dsp:txXfrm>
    </dsp:sp>
    <dsp:sp modelId="{02967CB2-69B9-4369-9085-44E82B328CC8}">
      <dsp:nvSpPr>
        <dsp:cNvPr id="0" name=""/>
        <dsp:cNvSpPr/>
      </dsp:nvSpPr>
      <dsp:spPr>
        <a:xfrm>
          <a:off x="3941019" y="1916129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Demodulate and recover digital signals.</a:t>
          </a:r>
        </a:p>
      </dsp:txBody>
      <dsp:txXfrm>
        <a:off x="3941019" y="1916129"/>
        <a:ext cx="2386673" cy="1432003"/>
      </dsp:txXfrm>
    </dsp:sp>
    <dsp:sp modelId="{834D381B-1039-42DD-BBCA-E61B79D16901}">
      <dsp:nvSpPr>
        <dsp:cNvPr id="0" name=""/>
        <dsp:cNvSpPr/>
      </dsp:nvSpPr>
      <dsp:spPr>
        <a:xfrm>
          <a:off x="6566359" y="1916129"/>
          <a:ext cx="2386673" cy="1432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Verify with original.</a:t>
          </a:r>
        </a:p>
      </dsp:txBody>
      <dsp:txXfrm>
        <a:off x="6566359" y="1916129"/>
        <a:ext cx="2386673" cy="1432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0D6E0-7900-4E59-959C-70C0DD734ADB}">
      <dsp:nvSpPr>
        <dsp:cNvPr id="0" name=""/>
        <dsp:cNvSpPr/>
      </dsp:nvSpPr>
      <dsp:spPr>
        <a:xfrm>
          <a:off x="0" y="331233"/>
          <a:ext cx="5816750" cy="1168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Society:</a:t>
          </a:r>
          <a:r>
            <a:rPr lang="en-US" sz="2700" kern="1200" dirty="0"/>
            <a:t> Enables IoT, telemedicine, </a:t>
          </a:r>
        </a:p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e-learning.</a:t>
          </a:r>
        </a:p>
      </dsp:txBody>
      <dsp:txXfrm>
        <a:off x="57058" y="388291"/>
        <a:ext cx="5702634" cy="1054714"/>
      </dsp:txXfrm>
    </dsp:sp>
    <dsp:sp modelId="{56BBA3AD-5B56-43C7-850E-8804FC55FB22}">
      <dsp:nvSpPr>
        <dsp:cNvPr id="0" name=""/>
        <dsp:cNvSpPr/>
      </dsp:nvSpPr>
      <dsp:spPr>
        <a:xfrm>
          <a:off x="0" y="1577823"/>
          <a:ext cx="5816750" cy="1168830"/>
        </a:xfrm>
        <a:prstGeom prst="roundRect">
          <a:avLst/>
        </a:prstGeom>
        <a:solidFill>
          <a:schemeClr val="accent2">
            <a:hueOff val="-3359484"/>
            <a:satOff val="0"/>
            <a:lumOff val="5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Health:</a:t>
          </a:r>
          <a:r>
            <a:rPr lang="en-US" sz="2700" kern="1200"/>
            <a:t> Clear communication in medical devices.</a:t>
          </a:r>
        </a:p>
      </dsp:txBody>
      <dsp:txXfrm>
        <a:off x="57058" y="1634881"/>
        <a:ext cx="5702634" cy="1054714"/>
      </dsp:txXfrm>
    </dsp:sp>
    <dsp:sp modelId="{0B250E70-4F63-45DB-8334-14F4A055180A}">
      <dsp:nvSpPr>
        <dsp:cNvPr id="0" name=""/>
        <dsp:cNvSpPr/>
      </dsp:nvSpPr>
      <dsp:spPr>
        <a:xfrm>
          <a:off x="0" y="2824413"/>
          <a:ext cx="5816750" cy="1168830"/>
        </a:xfrm>
        <a:prstGeom prst="roundRect">
          <a:avLst/>
        </a:prstGeom>
        <a:solidFill>
          <a:schemeClr val="accent2">
            <a:hueOff val="-6718969"/>
            <a:satOff val="0"/>
            <a:lumOff val="116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Safety:</a:t>
          </a:r>
          <a:r>
            <a:rPr lang="en-US" sz="2700" kern="1200"/>
            <a:t> Enhances disaster management &amp; emergency systems.</a:t>
          </a:r>
        </a:p>
      </dsp:txBody>
      <dsp:txXfrm>
        <a:off x="57058" y="2881471"/>
        <a:ext cx="5702634" cy="1054714"/>
      </dsp:txXfrm>
    </dsp:sp>
    <dsp:sp modelId="{1AD2363E-6CAA-4311-A152-C21C46B2C7E4}">
      <dsp:nvSpPr>
        <dsp:cNvPr id="0" name=""/>
        <dsp:cNvSpPr/>
      </dsp:nvSpPr>
      <dsp:spPr>
        <a:xfrm>
          <a:off x="0" y="4071003"/>
          <a:ext cx="5816750" cy="1168830"/>
        </a:xfrm>
        <a:prstGeom prst="roundRect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Culture:</a:t>
          </a:r>
          <a:r>
            <a:rPr lang="en-US" sz="2700" kern="1200"/>
            <a:t> Global connectivity, cultural preservation.</a:t>
          </a:r>
        </a:p>
      </dsp:txBody>
      <dsp:txXfrm>
        <a:off x="57058" y="4128061"/>
        <a:ext cx="5702634" cy="1054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87DE8-C449-4A02-9CE8-46381275AEC7}">
      <dsp:nvSpPr>
        <dsp:cNvPr id="0" name=""/>
        <dsp:cNvSpPr/>
      </dsp:nvSpPr>
      <dsp:spPr>
        <a:xfrm>
          <a:off x="0" y="11953"/>
          <a:ext cx="4490447" cy="27522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experiment successfully demonstrated the use of </a:t>
          </a:r>
          <a:r>
            <a:rPr lang="en-US" sz="1800" b="1" kern="1200"/>
            <a:t>ASK</a:t>
          </a:r>
          <a:r>
            <a:rPr lang="en-US" sz="1800" kern="1200"/>
            <a:t> and </a:t>
          </a:r>
          <a:r>
            <a:rPr lang="en-US" sz="1800" b="1" kern="1200"/>
            <a:t>FDM</a:t>
          </a:r>
          <a:r>
            <a:rPr lang="en-US" sz="1800" kern="1200"/>
            <a:t> for transmitting and recovering digital signals. The binary data streams were accurately modulated, multiplexed, transmitted, and demodulated with minimal distortion.</a:t>
          </a:r>
        </a:p>
      </dsp:txBody>
      <dsp:txXfrm>
        <a:off x="134355" y="146308"/>
        <a:ext cx="4221737" cy="2483568"/>
      </dsp:txXfrm>
    </dsp:sp>
    <dsp:sp modelId="{D1213EB3-C9E7-438C-9556-B9E868619BA4}">
      <dsp:nvSpPr>
        <dsp:cNvPr id="0" name=""/>
        <dsp:cNvSpPr/>
      </dsp:nvSpPr>
      <dsp:spPr>
        <a:xfrm>
          <a:off x="0" y="2816072"/>
          <a:ext cx="4490447" cy="27522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Key challenges included precise carrier frequency selection and threshold setting for demodulation. Although effective in simulation, </a:t>
          </a:r>
          <a:r>
            <a:rPr lang="en-US" sz="1800" b="1" kern="1200" dirty="0"/>
            <a:t>ASK is noise-sensitive</a:t>
          </a:r>
          <a:r>
            <a:rPr lang="en-US" sz="1800" kern="1200" dirty="0"/>
            <a:t>, and </a:t>
          </a:r>
          <a:r>
            <a:rPr lang="en-US" sz="1800" b="1" kern="1200" dirty="0"/>
            <a:t>FDM requires careful frequency spacing</a:t>
          </a:r>
          <a:r>
            <a:rPr lang="en-US" sz="1800" kern="1200" dirty="0"/>
            <a:t>. Overall, the lab proved the feasibility of these techniques under ideal conditions and highlighted areas for future improvement like noise handling and advanced modulation methods.</a:t>
          </a:r>
        </a:p>
      </dsp:txBody>
      <dsp:txXfrm>
        <a:off x="134355" y="2950427"/>
        <a:ext cx="4221737" cy="2483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A9378-1463-4589-BDA2-6DA423B41B35}">
      <dsp:nvSpPr>
        <dsp:cNvPr id="0" name=""/>
        <dsp:cNvSpPr/>
      </dsp:nvSpPr>
      <dsp:spPr>
        <a:xfrm>
          <a:off x="706235" y="65557"/>
          <a:ext cx="1172356" cy="11723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9F6E3-5BDF-4D5D-9FDF-1852ABA7BDC5}">
      <dsp:nvSpPr>
        <dsp:cNvPr id="0" name=""/>
        <dsp:cNvSpPr/>
      </dsp:nvSpPr>
      <dsp:spPr>
        <a:xfrm>
          <a:off x="952430" y="311752"/>
          <a:ext cx="679966" cy="679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0CD45-1E14-4D5F-B691-5DC22F4BB5F2}">
      <dsp:nvSpPr>
        <dsp:cNvPr id="0" name=""/>
        <dsp:cNvSpPr/>
      </dsp:nvSpPr>
      <dsp:spPr>
        <a:xfrm>
          <a:off x="2129811" y="65557"/>
          <a:ext cx="2763411" cy="11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Success:</a:t>
          </a:r>
          <a:r>
            <a:rPr lang="en-US" sz="2000" kern="1200"/>
            <a:t> Effective use of ASK &amp; FDM.</a:t>
          </a:r>
        </a:p>
      </dsp:txBody>
      <dsp:txXfrm>
        <a:off x="2129811" y="65557"/>
        <a:ext cx="2763411" cy="1172356"/>
      </dsp:txXfrm>
    </dsp:sp>
    <dsp:sp modelId="{2702D9D4-910D-40B9-B119-735C6838EF0B}">
      <dsp:nvSpPr>
        <dsp:cNvPr id="0" name=""/>
        <dsp:cNvSpPr/>
      </dsp:nvSpPr>
      <dsp:spPr>
        <a:xfrm>
          <a:off x="5374726" y="65557"/>
          <a:ext cx="1172356" cy="11723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31115-9A38-467D-A6DD-60D9B1F10084}">
      <dsp:nvSpPr>
        <dsp:cNvPr id="0" name=""/>
        <dsp:cNvSpPr/>
      </dsp:nvSpPr>
      <dsp:spPr>
        <a:xfrm>
          <a:off x="5620921" y="311752"/>
          <a:ext cx="679966" cy="679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BE283-3A88-4F34-8172-3673EBD75163}">
      <dsp:nvSpPr>
        <dsp:cNvPr id="0" name=""/>
        <dsp:cNvSpPr/>
      </dsp:nvSpPr>
      <dsp:spPr>
        <a:xfrm>
          <a:off x="6798302" y="65557"/>
          <a:ext cx="2763411" cy="11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Advantages:</a:t>
          </a:r>
          <a:r>
            <a:rPr lang="en-US" sz="2000" kern="1200"/>
            <a:t> Accurate signal recovery, simultaneous transmission.</a:t>
          </a:r>
        </a:p>
      </dsp:txBody>
      <dsp:txXfrm>
        <a:off x="6798302" y="65557"/>
        <a:ext cx="2763411" cy="1172356"/>
      </dsp:txXfrm>
    </dsp:sp>
    <dsp:sp modelId="{82C7F338-0B13-47BA-AF68-B08DDE9EAEE9}">
      <dsp:nvSpPr>
        <dsp:cNvPr id="0" name=""/>
        <dsp:cNvSpPr/>
      </dsp:nvSpPr>
      <dsp:spPr>
        <a:xfrm>
          <a:off x="706235" y="1745011"/>
          <a:ext cx="1172356" cy="11723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A35D7-E8DE-41F8-AD54-FF836F5C8A39}">
      <dsp:nvSpPr>
        <dsp:cNvPr id="0" name=""/>
        <dsp:cNvSpPr/>
      </dsp:nvSpPr>
      <dsp:spPr>
        <a:xfrm>
          <a:off x="952430" y="1991205"/>
          <a:ext cx="679966" cy="679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D6B68-A953-415A-B19E-D0118F432DE9}">
      <dsp:nvSpPr>
        <dsp:cNvPr id="0" name=""/>
        <dsp:cNvSpPr/>
      </dsp:nvSpPr>
      <dsp:spPr>
        <a:xfrm>
          <a:off x="2129811" y="1745011"/>
          <a:ext cx="2763411" cy="11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Limitations:</a:t>
          </a:r>
          <a:r>
            <a:rPr lang="en-US" sz="2000" kern="1200"/>
            <a:t> ASK sensitive to noise, FDM needs clean separation.</a:t>
          </a:r>
        </a:p>
      </dsp:txBody>
      <dsp:txXfrm>
        <a:off x="2129811" y="1745011"/>
        <a:ext cx="2763411" cy="1172356"/>
      </dsp:txXfrm>
    </dsp:sp>
    <dsp:sp modelId="{E9964971-A0E7-4B45-893B-60ADBF65CBDF}">
      <dsp:nvSpPr>
        <dsp:cNvPr id="0" name=""/>
        <dsp:cNvSpPr/>
      </dsp:nvSpPr>
      <dsp:spPr>
        <a:xfrm>
          <a:off x="5374726" y="1745011"/>
          <a:ext cx="1172356" cy="11723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C9902-7466-441E-B3E4-4A1798140759}">
      <dsp:nvSpPr>
        <dsp:cNvPr id="0" name=""/>
        <dsp:cNvSpPr/>
      </dsp:nvSpPr>
      <dsp:spPr>
        <a:xfrm>
          <a:off x="5620921" y="1991205"/>
          <a:ext cx="679966" cy="6799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C150B-4A6D-4253-A505-2C53BF1B8F4D}">
      <dsp:nvSpPr>
        <dsp:cNvPr id="0" name=""/>
        <dsp:cNvSpPr/>
      </dsp:nvSpPr>
      <dsp:spPr>
        <a:xfrm>
          <a:off x="6798302" y="1745011"/>
          <a:ext cx="2763411" cy="117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Future Work:</a:t>
          </a:r>
          <a:r>
            <a:rPr lang="en-US" sz="2000" kern="1200" dirty="0"/>
            <a:t> Include noise modeling, explore better modulation schemes.</a:t>
          </a:r>
        </a:p>
      </dsp:txBody>
      <dsp:txXfrm>
        <a:off x="6798302" y="1745011"/>
        <a:ext cx="2763411" cy="1172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C54C-3F7A-4E5A-A3C7-52AA91DC258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C6B95-B5D0-4A57-A4CD-6DC5BB61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5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C6B95-B5D0-4A57-A4CD-6DC5BB618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C6B95-B5D0-4A57-A4CD-6DC5BB618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C6B95-B5D0-4A57-A4CD-6DC5BB6186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3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7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15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3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22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5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19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671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8D44-D471-82FC-AF45-665B4ED95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5223" y="1"/>
            <a:ext cx="7776594" cy="2004968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ASK Modulation and FDM Multiplexing and De-</a:t>
            </a:r>
            <a:r>
              <a:rPr lang="en-US" sz="3600" dirty="0" err="1">
                <a:solidFill>
                  <a:schemeClr val="bg1"/>
                </a:solidFill>
              </a:rPr>
              <a:t>MuLTIPLEXING</a:t>
            </a:r>
            <a:r>
              <a:rPr lang="en-US" sz="3600" dirty="0">
                <a:solidFill>
                  <a:schemeClr val="bg1"/>
                </a:solidFill>
              </a:rPr>
              <a:t> OF DIGITAL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8DC78-483A-75A2-0827-D696E0D27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2390863"/>
            <a:ext cx="6286239" cy="3900880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      Course: Data Communication</a:t>
            </a:r>
            <a:br>
              <a:rPr lang="en-US" sz="1800" b="1" dirty="0"/>
            </a:br>
            <a:r>
              <a:rPr lang="en-US" sz="1800" b="1" dirty="0"/>
              <a:t>                               Section-D ||GROUP-5</a:t>
            </a:r>
          </a:p>
          <a:p>
            <a:pPr algn="l"/>
            <a:br>
              <a:rPr lang="en-US" sz="1800" b="1" dirty="0"/>
            </a:br>
            <a:r>
              <a:rPr lang="en-US" sz="1800" b="1" dirty="0"/>
              <a:t>Presented by:</a:t>
            </a:r>
          </a:p>
          <a:p>
            <a:pPr algn="l"/>
            <a:r>
              <a:rPr lang="en-US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S. M. RASEL                                       22-48039-2</a:t>
            </a:r>
          </a:p>
          <a:p>
            <a:pPr algn="l"/>
            <a:r>
              <a:rPr lang="en-US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MD. ABRAR RAFID SHARIAR</a:t>
            </a:r>
            <a:r>
              <a:rPr lang="en-US" sz="1800" b="1" dirty="0"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           </a:t>
            </a:r>
            <a:r>
              <a:rPr lang="en-US" sz="18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22-48055-2</a:t>
            </a:r>
          </a:p>
          <a:p>
            <a:pPr algn="l"/>
            <a:r>
              <a:rPr lang="en-US" sz="1800" b="1" dirty="0"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MD. ABU SUFIAN SHOWROV             22-48735-3</a:t>
            </a:r>
          </a:p>
          <a:p>
            <a:pPr algn="l"/>
            <a:r>
              <a:rPr lang="en-US" sz="1800" b="1" dirty="0"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NAYEEM ISLAM NAYAN                     23-51350-1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2808FA63-EA34-3B9F-51F5-E1471F5D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139" r="30324" b="1"/>
          <a:stretch>
            <a:fillRect/>
          </a:stretch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74253-AB2B-3FAB-E83D-CD169544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b="1"/>
              <a:t>Conclusion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0B4A0-6D88-17B8-A7E1-7DC5D955F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9716"/>
              </p:ext>
            </p:extLst>
          </p:nvPr>
        </p:nvGraphicFramePr>
        <p:xfrm>
          <a:off x="960438" y="2749621"/>
          <a:ext cx="10267950" cy="298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771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3FBD-13D9-D64D-2652-2327A0262B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724" y="1115736"/>
            <a:ext cx="10561740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0000" dirty="0">
                <a:solidFill>
                  <a:schemeClr val="tx1"/>
                </a:solidFill>
              </a:rPr>
              <a:t>       </a:t>
            </a:r>
            <a:r>
              <a:rPr lang="en-US" sz="10000" dirty="0">
                <a:solidFill>
                  <a:schemeClr val="tx1"/>
                </a:solidFill>
                <a:latin typeface="Baguet Script" panose="000005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1854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18996-98EC-CDBE-4B6A-EAC052A3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1" y="643466"/>
            <a:ext cx="4506343" cy="2208792"/>
          </a:xfrm>
        </p:spPr>
        <p:txBody>
          <a:bodyPr>
            <a:normAutofit/>
          </a:bodyPr>
          <a:lstStyle/>
          <a:p>
            <a:r>
              <a:rPr lang="en-US" sz="4600" dirty="0"/>
              <a:t>  </a:t>
            </a:r>
            <a:r>
              <a:rPr lang="en-US" sz="5400" dirty="0"/>
              <a:t>Objectives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FF4216-CBA3-9DAC-CBDA-76B42AA07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055315"/>
              </p:ext>
            </p:extLst>
          </p:nvPr>
        </p:nvGraphicFramePr>
        <p:xfrm>
          <a:off x="5411638" y="928693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lose-up of a computer&#10;&#10;AI-generated content may be incorrect.">
            <a:extLst>
              <a:ext uri="{FF2B5EF4-FFF2-40B4-BE49-F238E27FC236}">
                <a16:creationId xmlns:a16="http://schemas.microsoft.com/office/drawing/2014/main" id="{D824191F-9047-65F1-DAFE-AEE16984C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71038"/>
            <a:ext cx="4676243" cy="36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9155-EBF2-CECC-98EE-F66BD403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Procedure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EDC21-46F1-7BF3-EEA4-1DC85D318D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D1A4C-994A-68A8-E184-F342BAC3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4600"/>
              <a:t>MATLAB Simulation – Digital Signals</a:t>
            </a:r>
            <a:endParaRPr lang="en-US" sz="4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EBBC45-69B8-DC47-74D9-E91792F9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4371663"/>
            <a:ext cx="4500737" cy="122903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s1 = [1 1 0 0 1 1];</a:t>
            </a:r>
          </a:p>
          <a:p>
            <a:r>
              <a:rPr lang="en-US" dirty="0">
                <a:solidFill>
                  <a:schemeClr val="bg1"/>
                </a:solidFill>
              </a:rPr>
              <a:t>s2 = [1 0 0 1 1 1];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diagram of a signal&#10;&#10;AI-generated content may be incorrect.">
            <a:extLst>
              <a:ext uri="{FF2B5EF4-FFF2-40B4-BE49-F238E27FC236}">
                <a16:creationId xmlns:a16="http://schemas.microsoft.com/office/drawing/2014/main" id="{0E66052F-B1C4-2AD0-B7D6-FE49FBAE4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22" y="640080"/>
            <a:ext cx="4795019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9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9EFD4-178F-4DAD-47A0-2A547490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MATLAB Simulation – ASK Modulated Signals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BE1ED7D-1BB2-CA5F-D581-693544E9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7" y="3810970"/>
            <a:ext cx="4500737" cy="20707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ask_sig1 = A * sin(2 * pi * f1 * t) when s1(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== 1</a:t>
            </a:r>
          </a:p>
          <a:p>
            <a:r>
              <a:rPr lang="en-US" dirty="0">
                <a:solidFill>
                  <a:schemeClr val="bg1"/>
                </a:solidFill>
              </a:rPr>
              <a:t>ask_sig2 = A * sin(2 * pi * f2 * t) when s2(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==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diagram of a signal&#10;&#10;AI-generated content may be incorrect.">
            <a:extLst>
              <a:ext uri="{FF2B5EF4-FFF2-40B4-BE49-F238E27FC236}">
                <a16:creationId xmlns:a16="http://schemas.microsoft.com/office/drawing/2014/main" id="{0F284C20-3C6C-1602-7D8D-204E77A9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22" y="1393513"/>
            <a:ext cx="5135619" cy="43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23430-F764-5D66-F28C-53280082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4100"/>
              <a:t>MATLAB Simulation – FDM Composite Signal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CDBBB2-46C5-362A-552F-08E6C010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4267754"/>
            <a:ext cx="4500737" cy="699100"/>
          </a:xfrm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s = ask_sig1 + ask_sig2;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58B0033-438F-0B1B-9884-DEDFE295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22" y="1435261"/>
            <a:ext cx="4795019" cy="44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4B7E5-98A1-77C2-7B88-F529FE4C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3600"/>
              <a:t>MATLAB Simulation–Recovered Signals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0444B4-3259-F1FE-40DD-783907C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2423991"/>
          </a:xfrm>
        </p:spPr>
        <p:txBody>
          <a:bodyPr anchor="t"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demod_sig = abs(ask_sig)</a:t>
            </a:r>
          </a:p>
          <a:p>
            <a:r>
              <a:rPr lang="en-US" dirty="0">
                <a:solidFill>
                  <a:schemeClr val="bg1"/>
                </a:solidFill>
              </a:rPr>
              <a:t>threshold = A / 2;</a:t>
            </a:r>
          </a:p>
          <a:p>
            <a:r>
              <a:rPr lang="en-US" dirty="0" err="1">
                <a:solidFill>
                  <a:schemeClr val="bg1"/>
                </a:solidFill>
              </a:rPr>
              <a:t>recov_s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demod_sig</a:t>
            </a:r>
            <a:r>
              <a:rPr lang="en-US" dirty="0">
                <a:solidFill>
                  <a:schemeClr val="bg1"/>
                </a:solidFill>
              </a:rPr>
              <a:t> &gt; threshold;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diagram of a signal&#10;&#10;AI-generated content may be incorrect.">
            <a:extLst>
              <a:ext uri="{FF2B5EF4-FFF2-40B4-BE49-F238E27FC236}">
                <a16:creationId xmlns:a16="http://schemas.microsoft.com/office/drawing/2014/main" id="{0A7369B5-540A-741D-773D-5DC767DF7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822" y="2038445"/>
            <a:ext cx="4795019" cy="27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2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183A7-ECB2-8CDF-327F-C9996203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0" y="643467"/>
            <a:ext cx="4050706" cy="3618140"/>
          </a:xfrm>
        </p:spPr>
        <p:txBody>
          <a:bodyPr>
            <a:normAutofit/>
          </a:bodyPr>
          <a:lstStyle/>
          <a:p>
            <a:r>
              <a:rPr kumimoji="0" lang="en-US" altLang="en-US" sz="5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Societal   Impact</a:t>
            </a:r>
            <a:br>
              <a:rPr kumimoji="0" lang="en-US" altLang="en-US" sz="5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US" sz="560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6C4A4A0-FFB3-2276-D556-7A3C610AE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835698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olorful arrow in a dark background&#10;&#10;AI-generated content may be incorrect.">
            <a:extLst>
              <a:ext uri="{FF2B5EF4-FFF2-40B4-BE49-F238E27FC236}">
                <a16:creationId xmlns:a16="http://schemas.microsoft.com/office/drawing/2014/main" id="{ED4D6FDB-CB1C-AA54-206A-3242BDD64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32733"/>
            <a:ext cx="4657344" cy="35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B01AF-7EFC-2DC6-B8FF-F641AAF01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b="1" dirty="0"/>
              <a:t>Discussion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47AB4-E49F-012B-B415-EF88E9DFC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067948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2105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420</Words>
  <Application>Microsoft Office PowerPoint</Application>
  <PresentationFormat>Widescreen</PresentationFormat>
  <Paragraphs>49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ADLaM Display</vt:lpstr>
      <vt:lpstr>Aptos</vt:lpstr>
      <vt:lpstr>Arial</vt:lpstr>
      <vt:lpstr>Baguet Script</vt:lpstr>
      <vt:lpstr>Franklin Gothic Demi Cond</vt:lpstr>
      <vt:lpstr>Franklin Gothic Medium</vt:lpstr>
      <vt:lpstr>Wingdings</vt:lpstr>
      <vt:lpstr>JuxtaposeVTI</vt:lpstr>
      <vt:lpstr>ASK Modulation and FDM Multiplexing and De-MuLTIPLEXING OF DIGITAL SIGNALS</vt:lpstr>
      <vt:lpstr>  Objectives</vt:lpstr>
      <vt:lpstr>Procedure</vt:lpstr>
      <vt:lpstr>MATLAB Simulation – Digital Signals</vt:lpstr>
      <vt:lpstr>MATLAB Simulation – ASK Modulated Signals</vt:lpstr>
      <vt:lpstr>MATLAB Simulation – FDM Composite Signal</vt:lpstr>
      <vt:lpstr>MATLAB Simulation–Recovered Signals</vt:lpstr>
      <vt:lpstr>Societal   Impact </vt:lpstr>
      <vt:lpstr>Discussion </vt:lpstr>
      <vt:lpstr>Conclusion</vt:lpstr>
      <vt:lpstr>   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ABDUL AHAD</dc:creator>
  <cp:lastModifiedBy>S. M. RASEL</cp:lastModifiedBy>
  <cp:revision>9</cp:revision>
  <dcterms:created xsi:type="dcterms:W3CDTF">2025-05-26T14:03:23Z</dcterms:created>
  <dcterms:modified xsi:type="dcterms:W3CDTF">2025-05-27T17:40:05Z</dcterms:modified>
</cp:coreProperties>
</file>