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8"/>
  </p:notesMasterIdLst>
  <p:sldIdLst>
    <p:sldId id="256" r:id="rId2"/>
    <p:sldId id="278" r:id="rId3"/>
    <p:sldId id="279" r:id="rId4"/>
    <p:sldId id="280" r:id="rId5"/>
    <p:sldId id="281" r:id="rId6"/>
    <p:sldId id="257" r:id="rId7"/>
    <p:sldId id="258" r:id="rId8"/>
    <p:sldId id="259" r:id="rId9"/>
    <p:sldId id="260" r:id="rId10"/>
    <p:sldId id="261" r:id="rId11"/>
    <p:sldId id="262" r:id="rId12"/>
    <p:sldId id="265" r:id="rId13"/>
    <p:sldId id="266" r:id="rId14"/>
    <p:sldId id="263" r:id="rId15"/>
    <p:sldId id="264" r:id="rId16"/>
    <p:sldId id="274" r:id="rId17"/>
    <p:sldId id="267" r:id="rId18"/>
    <p:sldId id="268" r:id="rId19"/>
    <p:sldId id="269" r:id="rId20"/>
    <p:sldId id="270" r:id="rId21"/>
    <p:sldId id="271" r:id="rId22"/>
    <p:sldId id="272" r:id="rId23"/>
    <p:sldId id="273" r:id="rId24"/>
    <p:sldId id="275" r:id="rId25"/>
    <p:sldId id="276" r:id="rId26"/>
    <p:sldId id="27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72542" autoAdjust="0"/>
  </p:normalViewPr>
  <p:slideViewPr>
    <p:cSldViewPr snapToGrid="0">
      <p:cViewPr varScale="1">
        <p:scale>
          <a:sx n="117" d="100"/>
          <a:sy n="117" d="100"/>
        </p:scale>
        <p:origin x="-324"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32C08-E76F-4594-B616-7CB3530E530E}" type="datetimeFigureOut">
              <a:rPr lang="en-US" smtClean="0"/>
              <a:t>18-Jul-25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B4261D-C6E6-4D28-86F6-D6C61C48EF01}" type="slidenum">
              <a:rPr lang="en-US" smtClean="0"/>
              <a:t>‹#›</a:t>
            </a:fld>
            <a:endParaRPr lang="en-US"/>
          </a:p>
        </p:txBody>
      </p:sp>
    </p:spTree>
    <p:extLst>
      <p:ext uri="{BB962C8B-B14F-4D97-AF65-F5344CB8AC3E}">
        <p14:creationId xmlns:p14="http://schemas.microsoft.com/office/powerpoint/2010/main" val="4021820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Lucida Grande"/>
              </a:rPr>
              <a:t>If you are using a Windows PC, there are two ways you can check whether R is already installed on your computer:</a:t>
            </a:r>
          </a:p>
          <a:p>
            <a:pPr algn="l">
              <a:buFont typeface="+mj-lt"/>
              <a:buAutoNum type="arabicPeriod"/>
            </a:pPr>
            <a:r>
              <a:rPr lang="en-US" b="0" i="0" dirty="0">
                <a:solidFill>
                  <a:srgbClr val="000000"/>
                </a:solidFill>
                <a:effectLst/>
                <a:latin typeface="Lucida Grande"/>
              </a:rPr>
              <a:t>Check if there is an “R” icon on the desktop of the computer that you are using. If so, double-click on the “R” icon to start R. If you cannot find an “R” icon, try step 2 instead.</a:t>
            </a:r>
          </a:p>
          <a:p>
            <a:pPr algn="l">
              <a:buFont typeface="+mj-lt"/>
              <a:buAutoNum type="arabicPeriod"/>
            </a:pPr>
            <a:r>
              <a:rPr lang="en-US" b="0" i="0" dirty="0">
                <a:solidFill>
                  <a:srgbClr val="000000"/>
                </a:solidFill>
                <a:effectLst/>
                <a:latin typeface="Lucida Grande"/>
              </a:rPr>
              <a:t>Click on the “Start” menu at the bottom left of your Windows desktop, and then move your mouse over “All Programs” in the menu that pops up. See if “R” appears in the list of programs that pops up. If it does, it means that R is already installed on your computer, and you can start R by selecting “R” (or R X.X.X, where X.X.X gives the version of R, </a:t>
            </a:r>
            <a:r>
              <a:rPr lang="en-US" b="0" i="0" dirty="0" err="1">
                <a:solidFill>
                  <a:srgbClr val="000000"/>
                </a:solidFill>
                <a:effectLst/>
                <a:latin typeface="Lucida Grande"/>
              </a:rPr>
              <a:t>eg.</a:t>
            </a:r>
            <a:r>
              <a:rPr lang="en-US" b="0" i="0" dirty="0">
                <a:solidFill>
                  <a:srgbClr val="000000"/>
                </a:solidFill>
                <a:effectLst/>
                <a:latin typeface="Lucida Grande"/>
              </a:rPr>
              <a:t> R 2.10.0) from the list.</a:t>
            </a:r>
          </a:p>
          <a:p>
            <a:pPr algn="l"/>
            <a:r>
              <a:rPr lang="en-US" b="0" i="0" dirty="0">
                <a:solidFill>
                  <a:srgbClr val="000000"/>
                </a:solidFill>
                <a:effectLst/>
                <a:latin typeface="Lucida Grande"/>
              </a:rPr>
              <a:t>If either (1) or (2) above does succeed in starting R, it means that R is already installed on the computer that you are using. (If neither succeeds, R is not installed yet).</a:t>
            </a:r>
          </a:p>
          <a:p>
            <a:endParaRPr lang="en-US" dirty="0"/>
          </a:p>
          <a:p>
            <a:r>
              <a:rPr lang="en-US" dirty="0"/>
              <a:t>https://a-little-book-of-r-for-time-series.readthedocs.io/en/latest/src/installr.html</a:t>
            </a:r>
          </a:p>
        </p:txBody>
      </p:sp>
      <p:sp>
        <p:nvSpPr>
          <p:cNvPr id="4" name="Slide Number Placeholder 3"/>
          <p:cNvSpPr>
            <a:spLocks noGrp="1"/>
          </p:cNvSpPr>
          <p:nvPr>
            <p:ph type="sldNum" sz="quarter" idx="5"/>
          </p:nvPr>
        </p:nvSpPr>
        <p:spPr/>
        <p:txBody>
          <a:bodyPr/>
          <a:lstStyle/>
          <a:p>
            <a:fld id="{9BB4261D-C6E6-4D28-86F6-D6C61C48EF01}" type="slidenum">
              <a:rPr lang="en-US" smtClean="0"/>
              <a:t>16</a:t>
            </a:fld>
            <a:endParaRPr lang="en-US"/>
          </a:p>
        </p:txBody>
      </p:sp>
    </p:spTree>
    <p:extLst>
      <p:ext uri="{BB962C8B-B14F-4D97-AF65-F5344CB8AC3E}">
        <p14:creationId xmlns:p14="http://schemas.microsoft.com/office/powerpoint/2010/main" val="924122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94C2AFD7-F4FE-4AFF-9424-7CAF9467C9D0}" type="datetime1">
              <a:rPr lang="en-US" smtClean="0"/>
              <a:t>18-Jul-25</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07B690F-8100-4A8E-BFDC-78E1265D7EE5}"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9876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C512EE-FF4A-496E-8F20-A56B807647DE}" type="datetime1">
              <a:rPr lang="en-US" smtClean="0"/>
              <a:t>18-Jul-25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7B690F-8100-4A8E-BFDC-78E1265D7EE5}" type="slidenum">
              <a:rPr lang="en-US" smtClean="0"/>
              <a:t>‹#›</a:t>
            </a:fld>
            <a:endParaRPr lang="en-US"/>
          </a:p>
        </p:txBody>
      </p:sp>
    </p:spTree>
    <p:extLst>
      <p:ext uri="{BB962C8B-B14F-4D97-AF65-F5344CB8AC3E}">
        <p14:creationId xmlns:p14="http://schemas.microsoft.com/office/powerpoint/2010/main" val="1301614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126FDF-C0DD-49B5-BCF5-5F8EAD5674BB}" type="datetime1">
              <a:rPr lang="en-US" smtClean="0"/>
              <a:t>18-Jul-25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7B690F-8100-4A8E-BFDC-78E1265D7EE5}" type="slidenum">
              <a:rPr lang="en-US" smtClean="0"/>
              <a:t>‹#›</a:t>
            </a:fld>
            <a:endParaRPr lang="en-US"/>
          </a:p>
        </p:txBody>
      </p:sp>
    </p:spTree>
    <p:extLst>
      <p:ext uri="{BB962C8B-B14F-4D97-AF65-F5344CB8AC3E}">
        <p14:creationId xmlns:p14="http://schemas.microsoft.com/office/powerpoint/2010/main" val="3275911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72E98F-6426-4F35-8219-75A37A6F384C}" type="datetime1">
              <a:rPr lang="en-US" smtClean="0"/>
              <a:t>18-Jul-25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7B690F-8100-4A8E-BFDC-78E1265D7EE5}" type="slidenum">
              <a:rPr lang="en-US" smtClean="0"/>
              <a:t>‹#›</a:t>
            </a:fld>
            <a:endParaRPr lang="en-US"/>
          </a:p>
        </p:txBody>
      </p:sp>
    </p:spTree>
    <p:extLst>
      <p:ext uri="{BB962C8B-B14F-4D97-AF65-F5344CB8AC3E}">
        <p14:creationId xmlns:p14="http://schemas.microsoft.com/office/powerpoint/2010/main" val="4142803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682A26-4C5B-4633-B11E-5117A116D907}" type="datetime1">
              <a:rPr lang="en-US" smtClean="0"/>
              <a:t>18-Jul-25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7B690F-8100-4A8E-BFDC-78E1265D7EE5}"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092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3C2354-7D1C-4AD9-9F61-1CD2463FDD3F}" type="datetime1">
              <a:rPr lang="en-US" smtClean="0"/>
              <a:t>18-Jul-25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7B690F-8100-4A8E-BFDC-78E1265D7EE5}" type="slidenum">
              <a:rPr lang="en-US" smtClean="0"/>
              <a:t>‹#›</a:t>
            </a:fld>
            <a:endParaRPr lang="en-US"/>
          </a:p>
        </p:txBody>
      </p:sp>
    </p:spTree>
    <p:extLst>
      <p:ext uri="{BB962C8B-B14F-4D97-AF65-F5344CB8AC3E}">
        <p14:creationId xmlns:p14="http://schemas.microsoft.com/office/powerpoint/2010/main" val="3630639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19F1CE-55F9-4F85-8BDE-E61C5F1A2B21}" type="datetime1">
              <a:rPr lang="en-US" smtClean="0"/>
              <a:t>18-Jul-25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7B690F-8100-4A8E-BFDC-78E1265D7EE5}" type="slidenum">
              <a:rPr lang="en-US" smtClean="0"/>
              <a:t>‹#›</a:t>
            </a:fld>
            <a:endParaRPr lang="en-US"/>
          </a:p>
        </p:txBody>
      </p:sp>
    </p:spTree>
    <p:extLst>
      <p:ext uri="{BB962C8B-B14F-4D97-AF65-F5344CB8AC3E}">
        <p14:creationId xmlns:p14="http://schemas.microsoft.com/office/powerpoint/2010/main" val="1917228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E0DDEF-45F0-4BC9-B126-0D381781C5AE}" type="datetime1">
              <a:rPr lang="en-US" smtClean="0"/>
              <a:t>18-Jul-25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7B690F-8100-4A8E-BFDC-78E1265D7EE5}" type="slidenum">
              <a:rPr lang="en-US" smtClean="0"/>
              <a:t>‹#›</a:t>
            </a:fld>
            <a:endParaRPr lang="en-US"/>
          </a:p>
        </p:txBody>
      </p:sp>
    </p:spTree>
    <p:extLst>
      <p:ext uri="{BB962C8B-B14F-4D97-AF65-F5344CB8AC3E}">
        <p14:creationId xmlns:p14="http://schemas.microsoft.com/office/powerpoint/2010/main" val="349124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79688E-5C8C-4AC8-BF10-40CABD3B7660}" type="datetime1">
              <a:rPr lang="en-US" smtClean="0"/>
              <a:t>18-Jul-25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7B690F-8100-4A8E-BFDC-78E1265D7EE5}" type="slidenum">
              <a:rPr lang="en-US" smtClean="0"/>
              <a:t>‹#›</a:t>
            </a:fld>
            <a:endParaRPr lang="en-US"/>
          </a:p>
        </p:txBody>
      </p:sp>
    </p:spTree>
    <p:extLst>
      <p:ext uri="{BB962C8B-B14F-4D97-AF65-F5344CB8AC3E}">
        <p14:creationId xmlns:p14="http://schemas.microsoft.com/office/powerpoint/2010/main" val="3981039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3BA924-9CB5-49AA-99D7-7B050B11FB7D}" type="datetime1">
              <a:rPr lang="en-US" smtClean="0"/>
              <a:t>18-Jul-25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7B690F-8100-4A8E-BFDC-78E1265D7EE5}" type="slidenum">
              <a:rPr lang="en-US" smtClean="0"/>
              <a:t>‹#›</a:t>
            </a:fld>
            <a:endParaRPr lang="en-US"/>
          </a:p>
        </p:txBody>
      </p:sp>
    </p:spTree>
    <p:extLst>
      <p:ext uri="{BB962C8B-B14F-4D97-AF65-F5344CB8AC3E}">
        <p14:creationId xmlns:p14="http://schemas.microsoft.com/office/powerpoint/2010/main" val="817759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DEEF23-9E47-4A25-8D92-F60ED0230CEF}" type="datetime1">
              <a:rPr lang="en-US" smtClean="0"/>
              <a:t>18-Jul-25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7B690F-8100-4A8E-BFDC-78E1265D7EE5}" type="slidenum">
              <a:rPr lang="en-US" smtClean="0"/>
              <a:t>‹#›</a:t>
            </a:fld>
            <a:endParaRPr lang="en-US"/>
          </a:p>
        </p:txBody>
      </p:sp>
    </p:spTree>
    <p:extLst>
      <p:ext uri="{BB962C8B-B14F-4D97-AF65-F5344CB8AC3E}">
        <p14:creationId xmlns:p14="http://schemas.microsoft.com/office/powerpoint/2010/main" val="1976398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36A09BE2-7D0A-40B9-ACAB-7AC332B310B0}" type="datetime1">
              <a:rPr lang="en-US" smtClean="0"/>
              <a:t>18-Jul-25</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B07B690F-8100-4A8E-BFDC-78E1265D7EE5}" type="slidenum">
              <a:rPr lang="en-US" smtClean="0"/>
              <a:t>‹#›</a:t>
            </a:fld>
            <a:endParaRPr lang="en-US"/>
          </a:p>
        </p:txBody>
      </p:sp>
    </p:spTree>
    <p:extLst>
      <p:ext uri="{BB962C8B-B14F-4D97-AF65-F5344CB8AC3E}">
        <p14:creationId xmlns:p14="http://schemas.microsoft.com/office/powerpoint/2010/main" val="14249532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loud.r-project.org/bin/windows/base/R-4.5.1-win.exe" TargetMode="External"/><Relationship Id="rId2" Type="http://schemas.openxmlformats.org/officeDocument/2006/relationships/hyperlink" Target="https://cloud.r-project.org/" TargetMode="External"/><Relationship Id="rId1" Type="http://schemas.openxmlformats.org/officeDocument/2006/relationships/slideLayout" Target="../slideLayouts/slideLayout2.xml"/><Relationship Id="rId4" Type="http://schemas.openxmlformats.org/officeDocument/2006/relationships/hyperlink" Target="https://download1.rstudio.org/electron/windows/RStudio-2025.05.1-513.exe"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810FA9-1E64-954F-273C-A92395D1DEA5}"/>
              </a:ext>
            </a:extLst>
          </p:cNvPr>
          <p:cNvSpPr>
            <a:spLocks noGrp="1"/>
          </p:cNvSpPr>
          <p:nvPr>
            <p:ph type="ctrTitle"/>
          </p:nvPr>
        </p:nvSpPr>
        <p:spPr/>
        <p:txBody>
          <a:bodyPr>
            <a:normAutofit/>
          </a:bodyPr>
          <a:lstStyle/>
          <a:p>
            <a:r>
              <a:rPr lang="en-US" sz="6000" dirty="0"/>
              <a:t>Introduction to R</a:t>
            </a:r>
          </a:p>
        </p:txBody>
      </p:sp>
      <p:sp>
        <p:nvSpPr>
          <p:cNvPr id="3" name="Subtitle 2">
            <a:extLst>
              <a:ext uri="{FF2B5EF4-FFF2-40B4-BE49-F238E27FC236}">
                <a16:creationId xmlns="" xmlns:a16="http://schemas.microsoft.com/office/drawing/2014/main" id="{D33BA11E-82EF-92D0-9C17-2C2F97C976E1}"/>
              </a:ext>
            </a:extLst>
          </p:cNvPr>
          <p:cNvSpPr>
            <a:spLocks noGrp="1"/>
          </p:cNvSpPr>
          <p:nvPr>
            <p:ph type="subTitle" idx="1"/>
          </p:nvPr>
        </p:nvSpPr>
        <p:spPr/>
        <p:txBody>
          <a:bodyPr/>
          <a:lstStyle/>
          <a:p>
            <a:r>
              <a:rPr lang="en-US" dirty="0"/>
              <a:t>Introduction to Data Science</a:t>
            </a:r>
          </a:p>
        </p:txBody>
      </p:sp>
    </p:spTree>
    <p:extLst>
      <p:ext uri="{BB962C8B-B14F-4D97-AF65-F5344CB8AC3E}">
        <p14:creationId xmlns:p14="http://schemas.microsoft.com/office/powerpoint/2010/main" val="2272200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FA96EF-4E51-90D6-EC89-3A8B514DD74D}"/>
              </a:ext>
            </a:extLst>
          </p:cNvPr>
          <p:cNvSpPr>
            <a:spLocks noGrp="1"/>
          </p:cNvSpPr>
          <p:nvPr>
            <p:ph type="title"/>
          </p:nvPr>
        </p:nvSpPr>
        <p:spPr/>
        <p:txBody>
          <a:bodyPr/>
          <a:lstStyle/>
          <a:p>
            <a:r>
              <a:rPr lang="en-US" dirty="0"/>
              <a:t>Installing R</a:t>
            </a:r>
          </a:p>
        </p:txBody>
      </p:sp>
      <p:pic>
        <p:nvPicPr>
          <p:cNvPr id="5" name="Picture 4">
            <a:extLst>
              <a:ext uri="{FF2B5EF4-FFF2-40B4-BE49-F238E27FC236}">
                <a16:creationId xmlns="" xmlns:a16="http://schemas.microsoft.com/office/drawing/2014/main" id="{9BDFA645-9310-A875-9C0C-1FAA94E245AC}"/>
              </a:ext>
            </a:extLst>
          </p:cNvPr>
          <p:cNvPicPr>
            <a:picLocks noChangeAspect="1"/>
          </p:cNvPicPr>
          <p:nvPr/>
        </p:nvPicPr>
        <p:blipFill>
          <a:blip r:embed="rId2"/>
          <a:stretch>
            <a:fillRect/>
          </a:stretch>
        </p:blipFill>
        <p:spPr>
          <a:xfrm>
            <a:off x="3016988" y="1806501"/>
            <a:ext cx="6124893" cy="4804557"/>
          </a:xfrm>
          <a:prstGeom prst="rect">
            <a:avLst/>
          </a:prstGeom>
        </p:spPr>
      </p:pic>
      <p:sp>
        <p:nvSpPr>
          <p:cNvPr id="4" name="Slide Number Placeholder 3">
            <a:extLst>
              <a:ext uri="{FF2B5EF4-FFF2-40B4-BE49-F238E27FC236}">
                <a16:creationId xmlns="" xmlns:a16="http://schemas.microsoft.com/office/drawing/2014/main" id="{C46B3E0D-9DC1-D0AC-AC23-82D655345220}"/>
              </a:ext>
            </a:extLst>
          </p:cNvPr>
          <p:cNvSpPr>
            <a:spLocks noGrp="1"/>
          </p:cNvSpPr>
          <p:nvPr>
            <p:ph type="sldNum" sz="quarter" idx="12"/>
          </p:nvPr>
        </p:nvSpPr>
        <p:spPr/>
        <p:txBody>
          <a:bodyPr/>
          <a:lstStyle/>
          <a:p>
            <a:fld id="{B07B690F-8100-4A8E-BFDC-78E1265D7EE5}" type="slidenum">
              <a:rPr lang="en-US" smtClean="0"/>
              <a:t>10</a:t>
            </a:fld>
            <a:endParaRPr lang="en-US"/>
          </a:p>
        </p:txBody>
      </p:sp>
    </p:spTree>
    <p:extLst>
      <p:ext uri="{BB962C8B-B14F-4D97-AF65-F5344CB8AC3E}">
        <p14:creationId xmlns:p14="http://schemas.microsoft.com/office/powerpoint/2010/main" val="4001064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B3E038-2C95-0B23-6A8E-B950DDE107A6}"/>
              </a:ext>
            </a:extLst>
          </p:cNvPr>
          <p:cNvSpPr>
            <a:spLocks noGrp="1"/>
          </p:cNvSpPr>
          <p:nvPr>
            <p:ph type="title"/>
          </p:nvPr>
        </p:nvSpPr>
        <p:spPr/>
        <p:txBody>
          <a:bodyPr/>
          <a:lstStyle/>
          <a:p>
            <a:r>
              <a:rPr lang="en-US" dirty="0"/>
              <a:t>Installing R</a:t>
            </a:r>
          </a:p>
        </p:txBody>
      </p:sp>
      <p:pic>
        <p:nvPicPr>
          <p:cNvPr id="5" name="Picture 4">
            <a:extLst>
              <a:ext uri="{FF2B5EF4-FFF2-40B4-BE49-F238E27FC236}">
                <a16:creationId xmlns="" xmlns:a16="http://schemas.microsoft.com/office/drawing/2014/main" id="{16B60148-0F55-C6A9-1B39-BE50B5778E72}"/>
              </a:ext>
            </a:extLst>
          </p:cNvPr>
          <p:cNvPicPr>
            <a:picLocks noChangeAspect="1"/>
          </p:cNvPicPr>
          <p:nvPr/>
        </p:nvPicPr>
        <p:blipFill>
          <a:blip r:embed="rId2"/>
          <a:stretch>
            <a:fillRect/>
          </a:stretch>
        </p:blipFill>
        <p:spPr>
          <a:xfrm>
            <a:off x="2919412" y="1633855"/>
            <a:ext cx="6353175" cy="4986356"/>
          </a:xfrm>
          <a:prstGeom prst="rect">
            <a:avLst/>
          </a:prstGeom>
        </p:spPr>
      </p:pic>
      <p:sp>
        <p:nvSpPr>
          <p:cNvPr id="4" name="Slide Number Placeholder 3">
            <a:extLst>
              <a:ext uri="{FF2B5EF4-FFF2-40B4-BE49-F238E27FC236}">
                <a16:creationId xmlns="" xmlns:a16="http://schemas.microsoft.com/office/drawing/2014/main" id="{FABC3B38-9EC4-7E89-EBF5-6EE2F51ACB55}"/>
              </a:ext>
            </a:extLst>
          </p:cNvPr>
          <p:cNvSpPr>
            <a:spLocks noGrp="1"/>
          </p:cNvSpPr>
          <p:nvPr>
            <p:ph type="sldNum" sz="quarter" idx="12"/>
          </p:nvPr>
        </p:nvSpPr>
        <p:spPr/>
        <p:txBody>
          <a:bodyPr/>
          <a:lstStyle/>
          <a:p>
            <a:fld id="{B07B690F-8100-4A8E-BFDC-78E1265D7EE5}" type="slidenum">
              <a:rPr lang="en-US" smtClean="0"/>
              <a:t>11</a:t>
            </a:fld>
            <a:endParaRPr lang="en-US"/>
          </a:p>
        </p:txBody>
      </p:sp>
    </p:spTree>
    <p:extLst>
      <p:ext uri="{BB962C8B-B14F-4D97-AF65-F5344CB8AC3E}">
        <p14:creationId xmlns:p14="http://schemas.microsoft.com/office/powerpoint/2010/main" val="2272912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63F7B7-051A-5401-92A3-B25EED316A3A}"/>
              </a:ext>
            </a:extLst>
          </p:cNvPr>
          <p:cNvSpPr>
            <a:spLocks noGrp="1"/>
          </p:cNvSpPr>
          <p:nvPr>
            <p:ph type="title"/>
          </p:nvPr>
        </p:nvSpPr>
        <p:spPr/>
        <p:txBody>
          <a:bodyPr/>
          <a:lstStyle/>
          <a:p>
            <a:r>
              <a:rPr lang="en-US" dirty="0"/>
              <a:t>Installing R</a:t>
            </a:r>
          </a:p>
        </p:txBody>
      </p:sp>
      <p:pic>
        <p:nvPicPr>
          <p:cNvPr id="5" name="Picture 4">
            <a:extLst>
              <a:ext uri="{FF2B5EF4-FFF2-40B4-BE49-F238E27FC236}">
                <a16:creationId xmlns="" xmlns:a16="http://schemas.microsoft.com/office/drawing/2014/main" id="{E0BE256E-5CBB-7FC2-ABA5-3B4AB5F38765}"/>
              </a:ext>
            </a:extLst>
          </p:cNvPr>
          <p:cNvPicPr>
            <a:picLocks noChangeAspect="1"/>
          </p:cNvPicPr>
          <p:nvPr/>
        </p:nvPicPr>
        <p:blipFill>
          <a:blip r:embed="rId2"/>
          <a:stretch>
            <a:fillRect/>
          </a:stretch>
        </p:blipFill>
        <p:spPr>
          <a:xfrm>
            <a:off x="2925286" y="1618846"/>
            <a:ext cx="6341427" cy="4989768"/>
          </a:xfrm>
          <a:prstGeom prst="rect">
            <a:avLst/>
          </a:prstGeom>
        </p:spPr>
      </p:pic>
      <p:sp>
        <p:nvSpPr>
          <p:cNvPr id="4" name="Slide Number Placeholder 3">
            <a:extLst>
              <a:ext uri="{FF2B5EF4-FFF2-40B4-BE49-F238E27FC236}">
                <a16:creationId xmlns="" xmlns:a16="http://schemas.microsoft.com/office/drawing/2014/main" id="{074A585B-7AF4-D1F9-2471-8D486F4B3B05}"/>
              </a:ext>
            </a:extLst>
          </p:cNvPr>
          <p:cNvSpPr>
            <a:spLocks noGrp="1"/>
          </p:cNvSpPr>
          <p:nvPr>
            <p:ph type="sldNum" sz="quarter" idx="12"/>
          </p:nvPr>
        </p:nvSpPr>
        <p:spPr/>
        <p:txBody>
          <a:bodyPr/>
          <a:lstStyle/>
          <a:p>
            <a:fld id="{B07B690F-8100-4A8E-BFDC-78E1265D7EE5}" type="slidenum">
              <a:rPr lang="en-US" smtClean="0"/>
              <a:t>12</a:t>
            </a:fld>
            <a:endParaRPr lang="en-US"/>
          </a:p>
        </p:txBody>
      </p:sp>
    </p:spTree>
    <p:extLst>
      <p:ext uri="{BB962C8B-B14F-4D97-AF65-F5344CB8AC3E}">
        <p14:creationId xmlns:p14="http://schemas.microsoft.com/office/powerpoint/2010/main" val="576216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BF62FD-7A7E-498E-C631-C7C45136F908}"/>
              </a:ext>
            </a:extLst>
          </p:cNvPr>
          <p:cNvSpPr>
            <a:spLocks noGrp="1"/>
          </p:cNvSpPr>
          <p:nvPr>
            <p:ph type="title"/>
          </p:nvPr>
        </p:nvSpPr>
        <p:spPr/>
        <p:txBody>
          <a:bodyPr/>
          <a:lstStyle/>
          <a:p>
            <a:r>
              <a:rPr lang="en-US" dirty="0"/>
              <a:t>Installing R</a:t>
            </a:r>
          </a:p>
        </p:txBody>
      </p:sp>
      <p:pic>
        <p:nvPicPr>
          <p:cNvPr id="5" name="Picture 4">
            <a:extLst>
              <a:ext uri="{FF2B5EF4-FFF2-40B4-BE49-F238E27FC236}">
                <a16:creationId xmlns="" xmlns:a16="http://schemas.microsoft.com/office/drawing/2014/main" id="{07491EFC-68FC-AB13-F755-6BE656D40059}"/>
              </a:ext>
            </a:extLst>
          </p:cNvPr>
          <p:cNvPicPr>
            <a:picLocks noChangeAspect="1"/>
          </p:cNvPicPr>
          <p:nvPr/>
        </p:nvPicPr>
        <p:blipFill>
          <a:blip r:embed="rId2"/>
          <a:stretch>
            <a:fillRect/>
          </a:stretch>
        </p:blipFill>
        <p:spPr>
          <a:xfrm>
            <a:off x="2965169" y="1687156"/>
            <a:ext cx="6261661" cy="4927004"/>
          </a:xfrm>
          <a:prstGeom prst="rect">
            <a:avLst/>
          </a:prstGeom>
        </p:spPr>
      </p:pic>
      <p:sp>
        <p:nvSpPr>
          <p:cNvPr id="4" name="Slide Number Placeholder 3">
            <a:extLst>
              <a:ext uri="{FF2B5EF4-FFF2-40B4-BE49-F238E27FC236}">
                <a16:creationId xmlns="" xmlns:a16="http://schemas.microsoft.com/office/drawing/2014/main" id="{039C7886-7413-58B8-1CDD-850A330E8C2B}"/>
              </a:ext>
            </a:extLst>
          </p:cNvPr>
          <p:cNvSpPr>
            <a:spLocks noGrp="1"/>
          </p:cNvSpPr>
          <p:nvPr>
            <p:ph type="sldNum" sz="quarter" idx="12"/>
          </p:nvPr>
        </p:nvSpPr>
        <p:spPr/>
        <p:txBody>
          <a:bodyPr/>
          <a:lstStyle/>
          <a:p>
            <a:fld id="{B07B690F-8100-4A8E-BFDC-78E1265D7EE5}" type="slidenum">
              <a:rPr lang="en-US" smtClean="0"/>
              <a:t>13</a:t>
            </a:fld>
            <a:endParaRPr lang="en-US"/>
          </a:p>
        </p:txBody>
      </p:sp>
    </p:spTree>
    <p:extLst>
      <p:ext uri="{BB962C8B-B14F-4D97-AF65-F5344CB8AC3E}">
        <p14:creationId xmlns:p14="http://schemas.microsoft.com/office/powerpoint/2010/main" val="542624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F71A70-46D0-FAD3-B78D-0B3CFF94826C}"/>
              </a:ext>
            </a:extLst>
          </p:cNvPr>
          <p:cNvSpPr>
            <a:spLocks noGrp="1"/>
          </p:cNvSpPr>
          <p:nvPr>
            <p:ph type="title"/>
          </p:nvPr>
        </p:nvSpPr>
        <p:spPr/>
        <p:txBody>
          <a:bodyPr/>
          <a:lstStyle/>
          <a:p>
            <a:r>
              <a:rPr lang="en-US" dirty="0"/>
              <a:t>Installing R</a:t>
            </a:r>
          </a:p>
        </p:txBody>
      </p:sp>
      <p:pic>
        <p:nvPicPr>
          <p:cNvPr id="5" name="Picture 4">
            <a:extLst>
              <a:ext uri="{FF2B5EF4-FFF2-40B4-BE49-F238E27FC236}">
                <a16:creationId xmlns="" xmlns:a16="http://schemas.microsoft.com/office/drawing/2014/main" id="{D27F7F83-111E-7E20-F7E2-CEC1F67DA53E}"/>
              </a:ext>
            </a:extLst>
          </p:cNvPr>
          <p:cNvPicPr>
            <a:picLocks noChangeAspect="1"/>
          </p:cNvPicPr>
          <p:nvPr/>
        </p:nvPicPr>
        <p:blipFill>
          <a:blip r:embed="rId2"/>
          <a:stretch>
            <a:fillRect/>
          </a:stretch>
        </p:blipFill>
        <p:spPr>
          <a:xfrm>
            <a:off x="2954655" y="1669097"/>
            <a:ext cx="6282690" cy="4938194"/>
          </a:xfrm>
          <a:prstGeom prst="rect">
            <a:avLst/>
          </a:prstGeom>
        </p:spPr>
      </p:pic>
      <p:sp>
        <p:nvSpPr>
          <p:cNvPr id="4" name="Slide Number Placeholder 3">
            <a:extLst>
              <a:ext uri="{FF2B5EF4-FFF2-40B4-BE49-F238E27FC236}">
                <a16:creationId xmlns="" xmlns:a16="http://schemas.microsoft.com/office/drawing/2014/main" id="{0D685CEA-CA95-67EF-F448-7FAB35A7F01B}"/>
              </a:ext>
            </a:extLst>
          </p:cNvPr>
          <p:cNvSpPr>
            <a:spLocks noGrp="1"/>
          </p:cNvSpPr>
          <p:nvPr>
            <p:ph type="sldNum" sz="quarter" idx="12"/>
          </p:nvPr>
        </p:nvSpPr>
        <p:spPr/>
        <p:txBody>
          <a:bodyPr/>
          <a:lstStyle/>
          <a:p>
            <a:fld id="{B07B690F-8100-4A8E-BFDC-78E1265D7EE5}" type="slidenum">
              <a:rPr lang="en-US" smtClean="0"/>
              <a:t>14</a:t>
            </a:fld>
            <a:endParaRPr lang="en-US"/>
          </a:p>
        </p:txBody>
      </p:sp>
    </p:spTree>
    <p:extLst>
      <p:ext uri="{BB962C8B-B14F-4D97-AF65-F5344CB8AC3E}">
        <p14:creationId xmlns:p14="http://schemas.microsoft.com/office/powerpoint/2010/main" val="2872320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DBAFD8-37FD-02B8-122E-EB1B46B5B2A0}"/>
              </a:ext>
            </a:extLst>
          </p:cNvPr>
          <p:cNvSpPr>
            <a:spLocks noGrp="1"/>
          </p:cNvSpPr>
          <p:nvPr>
            <p:ph type="title"/>
          </p:nvPr>
        </p:nvSpPr>
        <p:spPr/>
        <p:txBody>
          <a:bodyPr/>
          <a:lstStyle/>
          <a:p>
            <a:r>
              <a:rPr lang="en-US" dirty="0"/>
              <a:t>Installing R</a:t>
            </a:r>
          </a:p>
        </p:txBody>
      </p:sp>
      <p:pic>
        <p:nvPicPr>
          <p:cNvPr id="5" name="Picture 4">
            <a:extLst>
              <a:ext uri="{FF2B5EF4-FFF2-40B4-BE49-F238E27FC236}">
                <a16:creationId xmlns="" xmlns:a16="http://schemas.microsoft.com/office/drawing/2014/main" id="{8AF6F755-C3D2-8350-1E7D-39DE4B405728}"/>
              </a:ext>
            </a:extLst>
          </p:cNvPr>
          <p:cNvPicPr>
            <a:picLocks noChangeAspect="1"/>
          </p:cNvPicPr>
          <p:nvPr/>
        </p:nvPicPr>
        <p:blipFill>
          <a:blip r:embed="rId2"/>
          <a:stretch>
            <a:fillRect/>
          </a:stretch>
        </p:blipFill>
        <p:spPr>
          <a:xfrm>
            <a:off x="2910209" y="1583054"/>
            <a:ext cx="6371581" cy="5010785"/>
          </a:xfrm>
          <a:prstGeom prst="rect">
            <a:avLst/>
          </a:prstGeom>
        </p:spPr>
      </p:pic>
      <p:sp>
        <p:nvSpPr>
          <p:cNvPr id="4" name="Slide Number Placeholder 3">
            <a:extLst>
              <a:ext uri="{FF2B5EF4-FFF2-40B4-BE49-F238E27FC236}">
                <a16:creationId xmlns="" xmlns:a16="http://schemas.microsoft.com/office/drawing/2014/main" id="{01C50FCA-24E4-A10D-E3D3-298EFEB33287}"/>
              </a:ext>
            </a:extLst>
          </p:cNvPr>
          <p:cNvSpPr>
            <a:spLocks noGrp="1"/>
          </p:cNvSpPr>
          <p:nvPr>
            <p:ph type="sldNum" sz="quarter" idx="12"/>
          </p:nvPr>
        </p:nvSpPr>
        <p:spPr/>
        <p:txBody>
          <a:bodyPr/>
          <a:lstStyle/>
          <a:p>
            <a:fld id="{B07B690F-8100-4A8E-BFDC-78E1265D7EE5}" type="slidenum">
              <a:rPr lang="en-US" smtClean="0"/>
              <a:t>15</a:t>
            </a:fld>
            <a:endParaRPr lang="en-US"/>
          </a:p>
        </p:txBody>
      </p:sp>
    </p:spTree>
    <p:extLst>
      <p:ext uri="{BB962C8B-B14F-4D97-AF65-F5344CB8AC3E}">
        <p14:creationId xmlns:p14="http://schemas.microsoft.com/office/powerpoint/2010/main" val="544857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E54C6B-87AA-8A28-9E60-8EF71CD13269}"/>
              </a:ext>
            </a:extLst>
          </p:cNvPr>
          <p:cNvSpPr>
            <a:spLocks noGrp="1"/>
          </p:cNvSpPr>
          <p:nvPr>
            <p:ph type="title"/>
          </p:nvPr>
        </p:nvSpPr>
        <p:spPr/>
        <p:txBody>
          <a:bodyPr/>
          <a:lstStyle/>
          <a:p>
            <a:r>
              <a:rPr lang="en-US" dirty="0"/>
              <a:t>Checking Installation</a:t>
            </a:r>
          </a:p>
        </p:txBody>
      </p:sp>
      <p:pic>
        <p:nvPicPr>
          <p:cNvPr id="5" name="Picture 4">
            <a:extLst>
              <a:ext uri="{FF2B5EF4-FFF2-40B4-BE49-F238E27FC236}">
                <a16:creationId xmlns="" xmlns:a16="http://schemas.microsoft.com/office/drawing/2014/main" id="{2BB8E8CB-7F82-A5F1-7B0C-B4A253AB0BC3}"/>
              </a:ext>
            </a:extLst>
          </p:cNvPr>
          <p:cNvPicPr>
            <a:picLocks noChangeAspect="1"/>
          </p:cNvPicPr>
          <p:nvPr/>
        </p:nvPicPr>
        <p:blipFill>
          <a:blip r:embed="rId3"/>
          <a:stretch>
            <a:fillRect/>
          </a:stretch>
        </p:blipFill>
        <p:spPr>
          <a:xfrm>
            <a:off x="2843847" y="2815272"/>
            <a:ext cx="2032953" cy="1768933"/>
          </a:xfrm>
          <a:prstGeom prst="rect">
            <a:avLst/>
          </a:prstGeom>
        </p:spPr>
      </p:pic>
      <p:pic>
        <p:nvPicPr>
          <p:cNvPr id="7" name="Picture 6">
            <a:extLst>
              <a:ext uri="{FF2B5EF4-FFF2-40B4-BE49-F238E27FC236}">
                <a16:creationId xmlns="" xmlns:a16="http://schemas.microsoft.com/office/drawing/2014/main" id="{54EC04FE-F27D-3A62-CF65-C56FFB9DD743}"/>
              </a:ext>
            </a:extLst>
          </p:cNvPr>
          <p:cNvPicPr>
            <a:picLocks noChangeAspect="1"/>
          </p:cNvPicPr>
          <p:nvPr/>
        </p:nvPicPr>
        <p:blipFill>
          <a:blip r:embed="rId4"/>
          <a:stretch>
            <a:fillRect/>
          </a:stretch>
        </p:blipFill>
        <p:spPr>
          <a:xfrm>
            <a:off x="6736080" y="273718"/>
            <a:ext cx="3150662" cy="6310563"/>
          </a:xfrm>
          <a:prstGeom prst="rect">
            <a:avLst/>
          </a:prstGeom>
        </p:spPr>
      </p:pic>
      <p:sp>
        <p:nvSpPr>
          <p:cNvPr id="4" name="Slide Number Placeholder 3">
            <a:extLst>
              <a:ext uri="{FF2B5EF4-FFF2-40B4-BE49-F238E27FC236}">
                <a16:creationId xmlns="" xmlns:a16="http://schemas.microsoft.com/office/drawing/2014/main" id="{6445F6A3-0651-F217-9316-F905430074AD}"/>
              </a:ext>
            </a:extLst>
          </p:cNvPr>
          <p:cNvSpPr>
            <a:spLocks noGrp="1"/>
          </p:cNvSpPr>
          <p:nvPr>
            <p:ph type="sldNum" sz="quarter" idx="12"/>
          </p:nvPr>
        </p:nvSpPr>
        <p:spPr/>
        <p:txBody>
          <a:bodyPr/>
          <a:lstStyle/>
          <a:p>
            <a:fld id="{B07B690F-8100-4A8E-BFDC-78E1265D7EE5}" type="slidenum">
              <a:rPr lang="en-US" smtClean="0"/>
              <a:t>16</a:t>
            </a:fld>
            <a:endParaRPr lang="en-US"/>
          </a:p>
        </p:txBody>
      </p:sp>
    </p:spTree>
    <p:extLst>
      <p:ext uri="{BB962C8B-B14F-4D97-AF65-F5344CB8AC3E}">
        <p14:creationId xmlns:p14="http://schemas.microsoft.com/office/powerpoint/2010/main" val="655512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08216A-FA88-F54F-36FC-3B2FE23C8A64}"/>
              </a:ext>
            </a:extLst>
          </p:cNvPr>
          <p:cNvSpPr>
            <a:spLocks noGrp="1"/>
          </p:cNvSpPr>
          <p:nvPr>
            <p:ph type="title"/>
          </p:nvPr>
        </p:nvSpPr>
        <p:spPr/>
        <p:txBody>
          <a:bodyPr/>
          <a:lstStyle/>
          <a:p>
            <a:r>
              <a:rPr lang="en-US" dirty="0"/>
              <a:t>Checking Installation</a:t>
            </a:r>
          </a:p>
        </p:txBody>
      </p:sp>
      <p:pic>
        <p:nvPicPr>
          <p:cNvPr id="5" name="Picture 4">
            <a:extLst>
              <a:ext uri="{FF2B5EF4-FFF2-40B4-BE49-F238E27FC236}">
                <a16:creationId xmlns="" xmlns:a16="http://schemas.microsoft.com/office/drawing/2014/main" id="{CCCC851B-BFE6-6E5E-EBC0-4E68FE62DF27}"/>
              </a:ext>
            </a:extLst>
          </p:cNvPr>
          <p:cNvPicPr>
            <a:picLocks noChangeAspect="1"/>
          </p:cNvPicPr>
          <p:nvPr/>
        </p:nvPicPr>
        <p:blipFill>
          <a:blip r:embed="rId2"/>
          <a:stretch>
            <a:fillRect/>
          </a:stretch>
        </p:blipFill>
        <p:spPr>
          <a:xfrm>
            <a:off x="2637182" y="1664808"/>
            <a:ext cx="7129670" cy="4942251"/>
          </a:xfrm>
          <a:prstGeom prst="rect">
            <a:avLst/>
          </a:prstGeom>
          <a:ln>
            <a:solidFill>
              <a:schemeClr val="tx1"/>
            </a:solidFill>
          </a:ln>
        </p:spPr>
      </p:pic>
      <p:sp>
        <p:nvSpPr>
          <p:cNvPr id="4" name="Slide Number Placeholder 3">
            <a:extLst>
              <a:ext uri="{FF2B5EF4-FFF2-40B4-BE49-F238E27FC236}">
                <a16:creationId xmlns="" xmlns:a16="http://schemas.microsoft.com/office/drawing/2014/main" id="{8E1A39EC-2FC3-4634-C35C-D135934E3908}"/>
              </a:ext>
            </a:extLst>
          </p:cNvPr>
          <p:cNvSpPr>
            <a:spLocks noGrp="1"/>
          </p:cNvSpPr>
          <p:nvPr>
            <p:ph type="sldNum" sz="quarter" idx="12"/>
          </p:nvPr>
        </p:nvSpPr>
        <p:spPr/>
        <p:txBody>
          <a:bodyPr/>
          <a:lstStyle/>
          <a:p>
            <a:fld id="{B07B690F-8100-4A8E-BFDC-78E1265D7EE5}" type="slidenum">
              <a:rPr lang="en-US" smtClean="0"/>
              <a:t>17</a:t>
            </a:fld>
            <a:endParaRPr lang="en-US"/>
          </a:p>
        </p:txBody>
      </p:sp>
    </p:spTree>
    <p:extLst>
      <p:ext uri="{BB962C8B-B14F-4D97-AF65-F5344CB8AC3E}">
        <p14:creationId xmlns:p14="http://schemas.microsoft.com/office/powerpoint/2010/main" val="2854121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3AF5CB-2EB9-A1E0-9549-F8B54BDF696F}"/>
              </a:ext>
            </a:extLst>
          </p:cNvPr>
          <p:cNvSpPr>
            <a:spLocks noGrp="1"/>
          </p:cNvSpPr>
          <p:nvPr>
            <p:ph type="title"/>
          </p:nvPr>
        </p:nvSpPr>
        <p:spPr/>
        <p:txBody>
          <a:bodyPr/>
          <a:lstStyle/>
          <a:p>
            <a:r>
              <a:rPr lang="en-US" dirty="0"/>
              <a:t>Installing RStudio</a:t>
            </a:r>
          </a:p>
        </p:txBody>
      </p:sp>
      <p:sp>
        <p:nvSpPr>
          <p:cNvPr id="3" name="Content Placeholder 2">
            <a:extLst>
              <a:ext uri="{FF2B5EF4-FFF2-40B4-BE49-F238E27FC236}">
                <a16:creationId xmlns="" xmlns:a16="http://schemas.microsoft.com/office/drawing/2014/main" id="{D0CA908F-868D-059A-8011-32A8F4AD15EF}"/>
              </a:ext>
            </a:extLst>
          </p:cNvPr>
          <p:cNvSpPr>
            <a:spLocks noGrp="1"/>
          </p:cNvSpPr>
          <p:nvPr>
            <p:ph idx="1"/>
          </p:nvPr>
        </p:nvSpPr>
        <p:spPr/>
        <p:txBody>
          <a:bodyPr/>
          <a:lstStyle/>
          <a:p>
            <a:endParaRPr lang="en-US"/>
          </a:p>
        </p:txBody>
      </p:sp>
      <p:pic>
        <p:nvPicPr>
          <p:cNvPr id="5" name="Picture 4">
            <a:extLst>
              <a:ext uri="{FF2B5EF4-FFF2-40B4-BE49-F238E27FC236}">
                <a16:creationId xmlns="" xmlns:a16="http://schemas.microsoft.com/office/drawing/2014/main" id="{3217666A-90BF-7DAA-0181-0652E164A8F9}"/>
              </a:ext>
            </a:extLst>
          </p:cNvPr>
          <p:cNvPicPr>
            <a:picLocks noChangeAspect="1"/>
          </p:cNvPicPr>
          <p:nvPr/>
        </p:nvPicPr>
        <p:blipFill>
          <a:blip r:embed="rId2"/>
          <a:stretch>
            <a:fillRect/>
          </a:stretch>
        </p:blipFill>
        <p:spPr>
          <a:xfrm>
            <a:off x="934720" y="1653439"/>
            <a:ext cx="10322560" cy="4846522"/>
          </a:xfrm>
          <a:prstGeom prst="rect">
            <a:avLst/>
          </a:prstGeom>
          <a:ln>
            <a:solidFill>
              <a:schemeClr val="tx1"/>
            </a:solidFill>
          </a:ln>
        </p:spPr>
      </p:pic>
      <p:sp>
        <p:nvSpPr>
          <p:cNvPr id="4" name="Slide Number Placeholder 3">
            <a:extLst>
              <a:ext uri="{FF2B5EF4-FFF2-40B4-BE49-F238E27FC236}">
                <a16:creationId xmlns="" xmlns:a16="http://schemas.microsoft.com/office/drawing/2014/main" id="{046C9EA2-78F2-11F0-D3C7-901ED14591DB}"/>
              </a:ext>
            </a:extLst>
          </p:cNvPr>
          <p:cNvSpPr>
            <a:spLocks noGrp="1"/>
          </p:cNvSpPr>
          <p:nvPr>
            <p:ph type="sldNum" sz="quarter" idx="12"/>
          </p:nvPr>
        </p:nvSpPr>
        <p:spPr/>
        <p:txBody>
          <a:bodyPr/>
          <a:lstStyle/>
          <a:p>
            <a:fld id="{B07B690F-8100-4A8E-BFDC-78E1265D7EE5}" type="slidenum">
              <a:rPr lang="en-US" smtClean="0"/>
              <a:t>18</a:t>
            </a:fld>
            <a:endParaRPr lang="en-US"/>
          </a:p>
        </p:txBody>
      </p:sp>
    </p:spTree>
    <p:extLst>
      <p:ext uri="{BB962C8B-B14F-4D97-AF65-F5344CB8AC3E}">
        <p14:creationId xmlns:p14="http://schemas.microsoft.com/office/powerpoint/2010/main" val="3213947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46F88E-4E44-5039-6720-D26A14D13E95}"/>
              </a:ext>
            </a:extLst>
          </p:cNvPr>
          <p:cNvSpPr>
            <a:spLocks noGrp="1"/>
          </p:cNvSpPr>
          <p:nvPr>
            <p:ph type="title"/>
          </p:nvPr>
        </p:nvSpPr>
        <p:spPr/>
        <p:txBody>
          <a:bodyPr/>
          <a:lstStyle/>
          <a:p>
            <a:r>
              <a:rPr lang="en-US" dirty="0"/>
              <a:t>Installing RStudio</a:t>
            </a:r>
          </a:p>
        </p:txBody>
      </p:sp>
      <p:pic>
        <p:nvPicPr>
          <p:cNvPr id="5" name="Picture 4">
            <a:extLst>
              <a:ext uri="{FF2B5EF4-FFF2-40B4-BE49-F238E27FC236}">
                <a16:creationId xmlns="" xmlns:a16="http://schemas.microsoft.com/office/drawing/2014/main" id="{926D11F1-9ED1-A339-36C2-20D883B6BC08}"/>
              </a:ext>
            </a:extLst>
          </p:cNvPr>
          <p:cNvPicPr>
            <a:picLocks noChangeAspect="1"/>
          </p:cNvPicPr>
          <p:nvPr/>
        </p:nvPicPr>
        <p:blipFill>
          <a:blip r:embed="rId2"/>
          <a:stretch>
            <a:fillRect/>
          </a:stretch>
        </p:blipFill>
        <p:spPr>
          <a:xfrm>
            <a:off x="2918366" y="1652270"/>
            <a:ext cx="6355267" cy="4941570"/>
          </a:xfrm>
          <a:prstGeom prst="rect">
            <a:avLst/>
          </a:prstGeom>
        </p:spPr>
      </p:pic>
      <p:sp>
        <p:nvSpPr>
          <p:cNvPr id="4" name="Slide Number Placeholder 3">
            <a:extLst>
              <a:ext uri="{FF2B5EF4-FFF2-40B4-BE49-F238E27FC236}">
                <a16:creationId xmlns="" xmlns:a16="http://schemas.microsoft.com/office/drawing/2014/main" id="{5B59478B-35F4-5E29-319A-5F666F98AD3A}"/>
              </a:ext>
            </a:extLst>
          </p:cNvPr>
          <p:cNvSpPr>
            <a:spLocks noGrp="1"/>
          </p:cNvSpPr>
          <p:nvPr>
            <p:ph type="sldNum" sz="quarter" idx="12"/>
          </p:nvPr>
        </p:nvSpPr>
        <p:spPr/>
        <p:txBody>
          <a:bodyPr/>
          <a:lstStyle/>
          <a:p>
            <a:fld id="{B07B690F-8100-4A8E-BFDC-78E1265D7EE5}" type="slidenum">
              <a:rPr lang="en-US" smtClean="0"/>
              <a:t>19</a:t>
            </a:fld>
            <a:endParaRPr lang="en-US"/>
          </a:p>
        </p:txBody>
      </p:sp>
    </p:spTree>
    <p:extLst>
      <p:ext uri="{BB962C8B-B14F-4D97-AF65-F5344CB8AC3E}">
        <p14:creationId xmlns:p14="http://schemas.microsoft.com/office/powerpoint/2010/main" val="2544527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A100DF-AC7C-0474-5C6C-835472351158}"/>
              </a:ext>
            </a:extLst>
          </p:cNvPr>
          <p:cNvSpPr>
            <a:spLocks noGrp="1"/>
          </p:cNvSpPr>
          <p:nvPr>
            <p:ph type="title"/>
          </p:nvPr>
        </p:nvSpPr>
        <p:spPr/>
        <p:txBody>
          <a:bodyPr/>
          <a:lstStyle/>
          <a:p>
            <a:r>
              <a:rPr lang="en-AU" dirty="0"/>
              <a:t>Text/Reference Book</a:t>
            </a:r>
          </a:p>
        </p:txBody>
      </p:sp>
      <p:sp>
        <p:nvSpPr>
          <p:cNvPr id="3" name="Content Placeholder 2">
            <a:extLst>
              <a:ext uri="{FF2B5EF4-FFF2-40B4-BE49-F238E27FC236}">
                <a16:creationId xmlns="" xmlns:a16="http://schemas.microsoft.com/office/drawing/2014/main" id="{B209F50C-FC02-4B26-6D56-4215320B1749}"/>
              </a:ext>
            </a:extLst>
          </p:cNvPr>
          <p:cNvSpPr>
            <a:spLocks noGrp="1"/>
          </p:cNvSpPr>
          <p:nvPr>
            <p:ph idx="1"/>
          </p:nvPr>
        </p:nvSpPr>
        <p:spPr/>
        <p:txBody>
          <a:bodyPr/>
          <a:lstStyle/>
          <a:p>
            <a:r>
              <a:rPr lang="en-US" dirty="0"/>
              <a:t>R IN ACTION: Data analysis and graphics with R – Robert I. </a:t>
            </a:r>
            <a:r>
              <a:rPr lang="en-US" dirty="0" err="1"/>
              <a:t>Kabacoff</a:t>
            </a:r>
            <a:endParaRPr lang="en-US" dirty="0"/>
          </a:p>
          <a:p>
            <a:endParaRPr lang="en-US" dirty="0"/>
          </a:p>
          <a:p>
            <a:endParaRPr lang="en-US" dirty="0"/>
          </a:p>
          <a:p>
            <a:endParaRPr lang="en-AU" dirty="0"/>
          </a:p>
        </p:txBody>
      </p:sp>
      <p:sp>
        <p:nvSpPr>
          <p:cNvPr id="4" name="Slide Number Placeholder 3">
            <a:extLst>
              <a:ext uri="{FF2B5EF4-FFF2-40B4-BE49-F238E27FC236}">
                <a16:creationId xmlns="" xmlns:a16="http://schemas.microsoft.com/office/drawing/2014/main" id="{FE369EA2-7981-3701-5D0F-8F9795894281}"/>
              </a:ext>
            </a:extLst>
          </p:cNvPr>
          <p:cNvSpPr>
            <a:spLocks noGrp="1"/>
          </p:cNvSpPr>
          <p:nvPr>
            <p:ph type="sldNum" sz="quarter" idx="12"/>
          </p:nvPr>
        </p:nvSpPr>
        <p:spPr/>
        <p:txBody>
          <a:bodyPr/>
          <a:lstStyle/>
          <a:p>
            <a:fld id="{B07B690F-8100-4A8E-BFDC-78E1265D7EE5}" type="slidenum">
              <a:rPr lang="en-US" smtClean="0"/>
              <a:t>2</a:t>
            </a:fld>
            <a:endParaRPr lang="en-US"/>
          </a:p>
        </p:txBody>
      </p:sp>
    </p:spTree>
    <p:extLst>
      <p:ext uri="{BB962C8B-B14F-4D97-AF65-F5344CB8AC3E}">
        <p14:creationId xmlns:p14="http://schemas.microsoft.com/office/powerpoint/2010/main" val="3158784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0C322C-5637-2A4F-1D73-30A3AE6BF478}"/>
              </a:ext>
            </a:extLst>
          </p:cNvPr>
          <p:cNvSpPr>
            <a:spLocks noGrp="1"/>
          </p:cNvSpPr>
          <p:nvPr>
            <p:ph type="title"/>
          </p:nvPr>
        </p:nvSpPr>
        <p:spPr/>
        <p:txBody>
          <a:bodyPr/>
          <a:lstStyle/>
          <a:p>
            <a:r>
              <a:rPr lang="en-US" dirty="0"/>
              <a:t>Installing RStudio</a:t>
            </a:r>
          </a:p>
        </p:txBody>
      </p:sp>
      <p:pic>
        <p:nvPicPr>
          <p:cNvPr id="5" name="Picture 4">
            <a:extLst>
              <a:ext uri="{FF2B5EF4-FFF2-40B4-BE49-F238E27FC236}">
                <a16:creationId xmlns="" xmlns:a16="http://schemas.microsoft.com/office/drawing/2014/main" id="{ED99CF03-DFB8-14B6-5D1B-54359EA69700}"/>
              </a:ext>
            </a:extLst>
          </p:cNvPr>
          <p:cNvPicPr>
            <a:picLocks noChangeAspect="1"/>
          </p:cNvPicPr>
          <p:nvPr/>
        </p:nvPicPr>
        <p:blipFill>
          <a:blip r:embed="rId2"/>
          <a:stretch>
            <a:fillRect/>
          </a:stretch>
        </p:blipFill>
        <p:spPr>
          <a:xfrm>
            <a:off x="2898775" y="1627187"/>
            <a:ext cx="6394450" cy="4974882"/>
          </a:xfrm>
          <a:prstGeom prst="rect">
            <a:avLst/>
          </a:prstGeom>
        </p:spPr>
      </p:pic>
      <p:sp>
        <p:nvSpPr>
          <p:cNvPr id="4" name="Slide Number Placeholder 3">
            <a:extLst>
              <a:ext uri="{FF2B5EF4-FFF2-40B4-BE49-F238E27FC236}">
                <a16:creationId xmlns="" xmlns:a16="http://schemas.microsoft.com/office/drawing/2014/main" id="{9D8812F9-0EB4-B459-8F6A-765829105DFB}"/>
              </a:ext>
            </a:extLst>
          </p:cNvPr>
          <p:cNvSpPr>
            <a:spLocks noGrp="1"/>
          </p:cNvSpPr>
          <p:nvPr>
            <p:ph type="sldNum" sz="quarter" idx="12"/>
          </p:nvPr>
        </p:nvSpPr>
        <p:spPr/>
        <p:txBody>
          <a:bodyPr/>
          <a:lstStyle/>
          <a:p>
            <a:fld id="{B07B690F-8100-4A8E-BFDC-78E1265D7EE5}" type="slidenum">
              <a:rPr lang="en-US" smtClean="0"/>
              <a:t>20</a:t>
            </a:fld>
            <a:endParaRPr lang="en-US"/>
          </a:p>
        </p:txBody>
      </p:sp>
    </p:spTree>
    <p:extLst>
      <p:ext uri="{BB962C8B-B14F-4D97-AF65-F5344CB8AC3E}">
        <p14:creationId xmlns:p14="http://schemas.microsoft.com/office/powerpoint/2010/main" val="3067082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C65FA1-DF12-3887-2D19-D11B294D81EC}"/>
              </a:ext>
            </a:extLst>
          </p:cNvPr>
          <p:cNvSpPr>
            <a:spLocks noGrp="1"/>
          </p:cNvSpPr>
          <p:nvPr>
            <p:ph type="title"/>
          </p:nvPr>
        </p:nvSpPr>
        <p:spPr/>
        <p:txBody>
          <a:bodyPr/>
          <a:lstStyle/>
          <a:p>
            <a:r>
              <a:rPr lang="en-US" dirty="0"/>
              <a:t>Installing RStudio</a:t>
            </a:r>
          </a:p>
        </p:txBody>
      </p:sp>
      <p:pic>
        <p:nvPicPr>
          <p:cNvPr id="5" name="Picture 4">
            <a:extLst>
              <a:ext uri="{FF2B5EF4-FFF2-40B4-BE49-F238E27FC236}">
                <a16:creationId xmlns="" xmlns:a16="http://schemas.microsoft.com/office/drawing/2014/main" id="{6F891334-4A94-C287-B4E9-53E919B2FD52}"/>
              </a:ext>
            </a:extLst>
          </p:cNvPr>
          <p:cNvPicPr>
            <a:picLocks noChangeAspect="1"/>
          </p:cNvPicPr>
          <p:nvPr/>
        </p:nvPicPr>
        <p:blipFill>
          <a:blip r:embed="rId2"/>
          <a:stretch>
            <a:fillRect/>
          </a:stretch>
        </p:blipFill>
        <p:spPr>
          <a:xfrm>
            <a:off x="2896393" y="1627187"/>
            <a:ext cx="6399213" cy="4968650"/>
          </a:xfrm>
          <a:prstGeom prst="rect">
            <a:avLst/>
          </a:prstGeom>
        </p:spPr>
      </p:pic>
      <p:sp>
        <p:nvSpPr>
          <p:cNvPr id="4" name="Slide Number Placeholder 3">
            <a:extLst>
              <a:ext uri="{FF2B5EF4-FFF2-40B4-BE49-F238E27FC236}">
                <a16:creationId xmlns="" xmlns:a16="http://schemas.microsoft.com/office/drawing/2014/main" id="{EBE9E7C9-A322-BA23-42D5-77DCFF39BE86}"/>
              </a:ext>
            </a:extLst>
          </p:cNvPr>
          <p:cNvSpPr>
            <a:spLocks noGrp="1"/>
          </p:cNvSpPr>
          <p:nvPr>
            <p:ph type="sldNum" sz="quarter" idx="12"/>
          </p:nvPr>
        </p:nvSpPr>
        <p:spPr/>
        <p:txBody>
          <a:bodyPr/>
          <a:lstStyle/>
          <a:p>
            <a:fld id="{B07B690F-8100-4A8E-BFDC-78E1265D7EE5}" type="slidenum">
              <a:rPr lang="en-US" smtClean="0"/>
              <a:t>21</a:t>
            </a:fld>
            <a:endParaRPr lang="en-US"/>
          </a:p>
        </p:txBody>
      </p:sp>
    </p:spTree>
    <p:extLst>
      <p:ext uri="{BB962C8B-B14F-4D97-AF65-F5344CB8AC3E}">
        <p14:creationId xmlns:p14="http://schemas.microsoft.com/office/powerpoint/2010/main" val="2889728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9DD819-ABBF-B7E5-6D52-A8C1F7480DCF}"/>
              </a:ext>
            </a:extLst>
          </p:cNvPr>
          <p:cNvSpPr>
            <a:spLocks noGrp="1"/>
          </p:cNvSpPr>
          <p:nvPr>
            <p:ph type="title"/>
          </p:nvPr>
        </p:nvSpPr>
        <p:spPr/>
        <p:txBody>
          <a:bodyPr/>
          <a:lstStyle/>
          <a:p>
            <a:r>
              <a:rPr lang="en-US" dirty="0"/>
              <a:t>Installing RStudio</a:t>
            </a:r>
          </a:p>
        </p:txBody>
      </p:sp>
      <p:pic>
        <p:nvPicPr>
          <p:cNvPr id="5" name="Picture 4">
            <a:extLst>
              <a:ext uri="{FF2B5EF4-FFF2-40B4-BE49-F238E27FC236}">
                <a16:creationId xmlns="" xmlns:a16="http://schemas.microsoft.com/office/drawing/2014/main" id="{E7F1C1AC-9BEF-D2D1-4325-BD2D1AAAB111}"/>
              </a:ext>
            </a:extLst>
          </p:cNvPr>
          <p:cNvPicPr>
            <a:picLocks noChangeAspect="1"/>
          </p:cNvPicPr>
          <p:nvPr/>
        </p:nvPicPr>
        <p:blipFill>
          <a:blip r:embed="rId2"/>
          <a:stretch>
            <a:fillRect/>
          </a:stretch>
        </p:blipFill>
        <p:spPr>
          <a:xfrm>
            <a:off x="2892107" y="1613439"/>
            <a:ext cx="6407785" cy="4985257"/>
          </a:xfrm>
          <a:prstGeom prst="rect">
            <a:avLst/>
          </a:prstGeom>
        </p:spPr>
      </p:pic>
      <p:sp>
        <p:nvSpPr>
          <p:cNvPr id="4" name="Slide Number Placeholder 3">
            <a:extLst>
              <a:ext uri="{FF2B5EF4-FFF2-40B4-BE49-F238E27FC236}">
                <a16:creationId xmlns="" xmlns:a16="http://schemas.microsoft.com/office/drawing/2014/main" id="{16F3F31B-B996-D063-8D4C-C6DD4052B3BD}"/>
              </a:ext>
            </a:extLst>
          </p:cNvPr>
          <p:cNvSpPr>
            <a:spLocks noGrp="1"/>
          </p:cNvSpPr>
          <p:nvPr>
            <p:ph type="sldNum" sz="quarter" idx="12"/>
          </p:nvPr>
        </p:nvSpPr>
        <p:spPr/>
        <p:txBody>
          <a:bodyPr/>
          <a:lstStyle/>
          <a:p>
            <a:fld id="{B07B690F-8100-4A8E-BFDC-78E1265D7EE5}" type="slidenum">
              <a:rPr lang="en-US" smtClean="0"/>
              <a:t>22</a:t>
            </a:fld>
            <a:endParaRPr lang="en-US"/>
          </a:p>
        </p:txBody>
      </p:sp>
    </p:spTree>
    <p:extLst>
      <p:ext uri="{BB962C8B-B14F-4D97-AF65-F5344CB8AC3E}">
        <p14:creationId xmlns:p14="http://schemas.microsoft.com/office/powerpoint/2010/main" val="4205993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D8B6E1-0213-8DD7-E622-2D54FE48C640}"/>
              </a:ext>
            </a:extLst>
          </p:cNvPr>
          <p:cNvSpPr>
            <a:spLocks noGrp="1"/>
          </p:cNvSpPr>
          <p:nvPr>
            <p:ph type="title"/>
          </p:nvPr>
        </p:nvSpPr>
        <p:spPr/>
        <p:txBody>
          <a:bodyPr/>
          <a:lstStyle/>
          <a:p>
            <a:r>
              <a:rPr lang="en-US" dirty="0"/>
              <a:t>Installing RStudio</a:t>
            </a:r>
          </a:p>
        </p:txBody>
      </p:sp>
      <p:pic>
        <p:nvPicPr>
          <p:cNvPr id="5" name="Picture 4">
            <a:extLst>
              <a:ext uri="{FF2B5EF4-FFF2-40B4-BE49-F238E27FC236}">
                <a16:creationId xmlns="" xmlns:a16="http://schemas.microsoft.com/office/drawing/2014/main" id="{20944C0A-D61F-4D7D-8DA2-AD245208EB33}"/>
              </a:ext>
            </a:extLst>
          </p:cNvPr>
          <p:cNvPicPr>
            <a:picLocks noChangeAspect="1"/>
          </p:cNvPicPr>
          <p:nvPr/>
        </p:nvPicPr>
        <p:blipFill>
          <a:blip r:embed="rId2"/>
          <a:stretch>
            <a:fillRect/>
          </a:stretch>
        </p:blipFill>
        <p:spPr>
          <a:xfrm>
            <a:off x="2880836" y="1601489"/>
            <a:ext cx="6430328" cy="4999935"/>
          </a:xfrm>
          <a:prstGeom prst="rect">
            <a:avLst/>
          </a:prstGeom>
        </p:spPr>
      </p:pic>
      <p:sp>
        <p:nvSpPr>
          <p:cNvPr id="4" name="Slide Number Placeholder 3">
            <a:extLst>
              <a:ext uri="{FF2B5EF4-FFF2-40B4-BE49-F238E27FC236}">
                <a16:creationId xmlns="" xmlns:a16="http://schemas.microsoft.com/office/drawing/2014/main" id="{A9E4183C-6DBA-4531-11E6-C7A128A901EA}"/>
              </a:ext>
            </a:extLst>
          </p:cNvPr>
          <p:cNvSpPr>
            <a:spLocks noGrp="1"/>
          </p:cNvSpPr>
          <p:nvPr>
            <p:ph type="sldNum" sz="quarter" idx="12"/>
          </p:nvPr>
        </p:nvSpPr>
        <p:spPr/>
        <p:txBody>
          <a:bodyPr/>
          <a:lstStyle/>
          <a:p>
            <a:fld id="{B07B690F-8100-4A8E-BFDC-78E1265D7EE5}" type="slidenum">
              <a:rPr lang="en-US" smtClean="0"/>
              <a:t>23</a:t>
            </a:fld>
            <a:endParaRPr lang="en-US"/>
          </a:p>
        </p:txBody>
      </p:sp>
    </p:spTree>
    <p:extLst>
      <p:ext uri="{BB962C8B-B14F-4D97-AF65-F5344CB8AC3E}">
        <p14:creationId xmlns:p14="http://schemas.microsoft.com/office/powerpoint/2010/main" val="877260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6D4F2F-07C3-CFB2-F58B-DAE3FA4A727D}"/>
              </a:ext>
            </a:extLst>
          </p:cNvPr>
          <p:cNvSpPr>
            <a:spLocks noGrp="1"/>
          </p:cNvSpPr>
          <p:nvPr>
            <p:ph type="title"/>
          </p:nvPr>
        </p:nvSpPr>
        <p:spPr/>
        <p:txBody>
          <a:bodyPr/>
          <a:lstStyle/>
          <a:p>
            <a:r>
              <a:rPr lang="en-US" dirty="0"/>
              <a:t>Checking Installation</a:t>
            </a:r>
          </a:p>
        </p:txBody>
      </p:sp>
      <p:pic>
        <p:nvPicPr>
          <p:cNvPr id="5" name="Picture 4">
            <a:extLst>
              <a:ext uri="{FF2B5EF4-FFF2-40B4-BE49-F238E27FC236}">
                <a16:creationId xmlns="" xmlns:a16="http://schemas.microsoft.com/office/drawing/2014/main" id="{C7C60DDA-0738-F5BD-B3A9-13380108FE5D}"/>
              </a:ext>
            </a:extLst>
          </p:cNvPr>
          <p:cNvPicPr>
            <a:picLocks noChangeAspect="1"/>
          </p:cNvPicPr>
          <p:nvPr/>
        </p:nvPicPr>
        <p:blipFill>
          <a:blip r:embed="rId2"/>
          <a:stretch>
            <a:fillRect/>
          </a:stretch>
        </p:blipFill>
        <p:spPr>
          <a:xfrm>
            <a:off x="7071231" y="381000"/>
            <a:ext cx="3487231" cy="6096000"/>
          </a:xfrm>
          <a:prstGeom prst="rect">
            <a:avLst/>
          </a:prstGeom>
          <a:ln>
            <a:solidFill>
              <a:schemeClr val="tx1"/>
            </a:solidFill>
          </a:ln>
        </p:spPr>
      </p:pic>
      <p:sp>
        <p:nvSpPr>
          <p:cNvPr id="4" name="Slide Number Placeholder 3">
            <a:extLst>
              <a:ext uri="{FF2B5EF4-FFF2-40B4-BE49-F238E27FC236}">
                <a16:creationId xmlns="" xmlns:a16="http://schemas.microsoft.com/office/drawing/2014/main" id="{06589D6D-8D46-8ADD-1613-EE00D73DD34F}"/>
              </a:ext>
            </a:extLst>
          </p:cNvPr>
          <p:cNvSpPr>
            <a:spLocks noGrp="1"/>
          </p:cNvSpPr>
          <p:nvPr>
            <p:ph type="sldNum" sz="quarter" idx="12"/>
          </p:nvPr>
        </p:nvSpPr>
        <p:spPr/>
        <p:txBody>
          <a:bodyPr/>
          <a:lstStyle/>
          <a:p>
            <a:fld id="{B07B690F-8100-4A8E-BFDC-78E1265D7EE5}" type="slidenum">
              <a:rPr lang="en-US" smtClean="0"/>
              <a:t>24</a:t>
            </a:fld>
            <a:endParaRPr lang="en-US"/>
          </a:p>
        </p:txBody>
      </p:sp>
    </p:spTree>
    <p:extLst>
      <p:ext uri="{BB962C8B-B14F-4D97-AF65-F5344CB8AC3E}">
        <p14:creationId xmlns:p14="http://schemas.microsoft.com/office/powerpoint/2010/main" val="409562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C6641A-8ACB-60E5-DC6B-24FFDBBD777D}"/>
              </a:ext>
            </a:extLst>
          </p:cNvPr>
          <p:cNvSpPr>
            <a:spLocks noGrp="1"/>
          </p:cNvSpPr>
          <p:nvPr>
            <p:ph type="title"/>
          </p:nvPr>
        </p:nvSpPr>
        <p:spPr/>
        <p:txBody>
          <a:bodyPr/>
          <a:lstStyle/>
          <a:p>
            <a:r>
              <a:rPr lang="en-US" dirty="0"/>
              <a:t>Checking Installation</a:t>
            </a:r>
          </a:p>
        </p:txBody>
      </p:sp>
      <p:pic>
        <p:nvPicPr>
          <p:cNvPr id="5" name="Picture 4">
            <a:extLst>
              <a:ext uri="{FF2B5EF4-FFF2-40B4-BE49-F238E27FC236}">
                <a16:creationId xmlns="" xmlns:a16="http://schemas.microsoft.com/office/drawing/2014/main" id="{E5DF1B1B-D870-DB88-38C6-EC87EBF998D6}"/>
              </a:ext>
            </a:extLst>
          </p:cNvPr>
          <p:cNvPicPr>
            <a:picLocks noChangeAspect="1"/>
          </p:cNvPicPr>
          <p:nvPr/>
        </p:nvPicPr>
        <p:blipFill>
          <a:blip r:embed="rId2"/>
          <a:stretch>
            <a:fillRect/>
          </a:stretch>
        </p:blipFill>
        <p:spPr>
          <a:xfrm>
            <a:off x="3683317" y="1638617"/>
            <a:ext cx="4825365" cy="4912872"/>
          </a:xfrm>
          <a:prstGeom prst="rect">
            <a:avLst/>
          </a:prstGeom>
        </p:spPr>
      </p:pic>
      <p:sp>
        <p:nvSpPr>
          <p:cNvPr id="4" name="Slide Number Placeholder 3">
            <a:extLst>
              <a:ext uri="{FF2B5EF4-FFF2-40B4-BE49-F238E27FC236}">
                <a16:creationId xmlns="" xmlns:a16="http://schemas.microsoft.com/office/drawing/2014/main" id="{45B07BB7-5A39-C358-9CEB-025218F5FED3}"/>
              </a:ext>
            </a:extLst>
          </p:cNvPr>
          <p:cNvSpPr>
            <a:spLocks noGrp="1"/>
          </p:cNvSpPr>
          <p:nvPr>
            <p:ph type="sldNum" sz="quarter" idx="12"/>
          </p:nvPr>
        </p:nvSpPr>
        <p:spPr/>
        <p:txBody>
          <a:bodyPr/>
          <a:lstStyle/>
          <a:p>
            <a:fld id="{B07B690F-8100-4A8E-BFDC-78E1265D7EE5}" type="slidenum">
              <a:rPr lang="en-US" smtClean="0"/>
              <a:t>25</a:t>
            </a:fld>
            <a:endParaRPr lang="en-US"/>
          </a:p>
        </p:txBody>
      </p:sp>
    </p:spTree>
    <p:extLst>
      <p:ext uri="{BB962C8B-B14F-4D97-AF65-F5344CB8AC3E}">
        <p14:creationId xmlns:p14="http://schemas.microsoft.com/office/powerpoint/2010/main" val="23608713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A81892-5D22-A351-7FB3-2E137C1D8192}"/>
              </a:ext>
            </a:extLst>
          </p:cNvPr>
          <p:cNvSpPr>
            <a:spLocks noGrp="1"/>
          </p:cNvSpPr>
          <p:nvPr>
            <p:ph type="title"/>
          </p:nvPr>
        </p:nvSpPr>
        <p:spPr/>
        <p:txBody>
          <a:bodyPr/>
          <a:lstStyle/>
          <a:p>
            <a:r>
              <a:rPr lang="en-US" dirty="0"/>
              <a:t>Checking Installation</a:t>
            </a:r>
          </a:p>
        </p:txBody>
      </p:sp>
      <p:pic>
        <p:nvPicPr>
          <p:cNvPr id="5" name="Picture 4">
            <a:extLst>
              <a:ext uri="{FF2B5EF4-FFF2-40B4-BE49-F238E27FC236}">
                <a16:creationId xmlns="" xmlns:a16="http://schemas.microsoft.com/office/drawing/2014/main" id="{641780A8-9DE9-5441-CAC3-6C104E87E5F4}"/>
              </a:ext>
            </a:extLst>
          </p:cNvPr>
          <p:cNvPicPr>
            <a:picLocks noChangeAspect="1"/>
          </p:cNvPicPr>
          <p:nvPr/>
        </p:nvPicPr>
        <p:blipFill>
          <a:blip r:embed="rId2"/>
          <a:stretch>
            <a:fillRect/>
          </a:stretch>
        </p:blipFill>
        <p:spPr>
          <a:xfrm>
            <a:off x="1821656" y="1618914"/>
            <a:ext cx="8548687" cy="4976531"/>
          </a:xfrm>
          <a:prstGeom prst="rect">
            <a:avLst/>
          </a:prstGeom>
          <a:noFill/>
          <a:ln>
            <a:solidFill>
              <a:schemeClr val="tx1"/>
            </a:solidFill>
          </a:ln>
        </p:spPr>
      </p:pic>
      <p:sp>
        <p:nvSpPr>
          <p:cNvPr id="4" name="Slide Number Placeholder 3">
            <a:extLst>
              <a:ext uri="{FF2B5EF4-FFF2-40B4-BE49-F238E27FC236}">
                <a16:creationId xmlns="" xmlns:a16="http://schemas.microsoft.com/office/drawing/2014/main" id="{711ADF79-2B34-AD68-26DB-E7CD0B6E4265}"/>
              </a:ext>
            </a:extLst>
          </p:cNvPr>
          <p:cNvSpPr>
            <a:spLocks noGrp="1"/>
          </p:cNvSpPr>
          <p:nvPr>
            <p:ph type="sldNum" sz="quarter" idx="12"/>
          </p:nvPr>
        </p:nvSpPr>
        <p:spPr/>
        <p:txBody>
          <a:bodyPr/>
          <a:lstStyle/>
          <a:p>
            <a:fld id="{B07B690F-8100-4A8E-BFDC-78E1265D7EE5}" type="slidenum">
              <a:rPr lang="en-US" smtClean="0"/>
              <a:t>26</a:t>
            </a:fld>
            <a:endParaRPr lang="en-US"/>
          </a:p>
        </p:txBody>
      </p:sp>
    </p:spTree>
    <p:extLst>
      <p:ext uri="{BB962C8B-B14F-4D97-AF65-F5344CB8AC3E}">
        <p14:creationId xmlns:p14="http://schemas.microsoft.com/office/powerpoint/2010/main" val="2063095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8AC3FC-7EC0-0BA0-C742-9CB7CCCD8351}"/>
              </a:ext>
            </a:extLst>
          </p:cNvPr>
          <p:cNvSpPr>
            <a:spLocks noGrp="1"/>
          </p:cNvSpPr>
          <p:nvPr>
            <p:ph type="title"/>
          </p:nvPr>
        </p:nvSpPr>
        <p:spPr/>
        <p:txBody>
          <a:bodyPr/>
          <a:lstStyle/>
          <a:p>
            <a:r>
              <a:rPr lang="en-AU" dirty="0"/>
              <a:t>The R Project</a:t>
            </a:r>
          </a:p>
        </p:txBody>
      </p:sp>
      <p:sp>
        <p:nvSpPr>
          <p:cNvPr id="3" name="Content Placeholder 2">
            <a:extLst>
              <a:ext uri="{FF2B5EF4-FFF2-40B4-BE49-F238E27FC236}">
                <a16:creationId xmlns="" xmlns:a16="http://schemas.microsoft.com/office/drawing/2014/main" id="{D9E1C8BE-9723-3494-5D85-D7349716BC9A}"/>
              </a:ext>
            </a:extLst>
          </p:cNvPr>
          <p:cNvSpPr>
            <a:spLocks noGrp="1"/>
          </p:cNvSpPr>
          <p:nvPr>
            <p:ph idx="1"/>
          </p:nvPr>
        </p:nvSpPr>
        <p:spPr/>
        <p:txBody>
          <a:bodyPr/>
          <a:lstStyle/>
          <a:p>
            <a:pPr algn="just"/>
            <a:r>
              <a:rPr lang="en-US" dirty="0"/>
              <a:t>R is a programming language. (interpreted and dynamic)</a:t>
            </a:r>
          </a:p>
          <a:p>
            <a:pPr algn="just"/>
            <a:r>
              <a:rPr lang="en-US" dirty="0"/>
              <a:t>R is often used for statistical computing and graphical presentation to analyze and visualize data.</a:t>
            </a:r>
          </a:p>
          <a:p>
            <a:pPr algn="just"/>
            <a:r>
              <a:rPr lang="en-US" dirty="0"/>
              <a:t>R was originally written by Ross Ihaka and Robert Gentleman, at the University of Auckland.</a:t>
            </a:r>
          </a:p>
          <a:p>
            <a:pPr algn="just"/>
            <a:endParaRPr lang="en-AU" dirty="0"/>
          </a:p>
        </p:txBody>
      </p:sp>
      <p:sp>
        <p:nvSpPr>
          <p:cNvPr id="4" name="Slide Number Placeholder 3">
            <a:extLst>
              <a:ext uri="{FF2B5EF4-FFF2-40B4-BE49-F238E27FC236}">
                <a16:creationId xmlns="" xmlns:a16="http://schemas.microsoft.com/office/drawing/2014/main" id="{50FE9D7F-84A2-00B5-5EB0-13A77F51B43D}"/>
              </a:ext>
            </a:extLst>
          </p:cNvPr>
          <p:cNvSpPr>
            <a:spLocks noGrp="1"/>
          </p:cNvSpPr>
          <p:nvPr>
            <p:ph type="sldNum" sz="quarter" idx="12"/>
          </p:nvPr>
        </p:nvSpPr>
        <p:spPr/>
        <p:txBody>
          <a:bodyPr/>
          <a:lstStyle/>
          <a:p>
            <a:fld id="{B07B690F-8100-4A8E-BFDC-78E1265D7EE5}" type="slidenum">
              <a:rPr lang="en-US" smtClean="0"/>
              <a:t>3</a:t>
            </a:fld>
            <a:endParaRPr lang="en-US"/>
          </a:p>
        </p:txBody>
      </p:sp>
    </p:spTree>
    <p:extLst>
      <p:ext uri="{BB962C8B-B14F-4D97-AF65-F5344CB8AC3E}">
        <p14:creationId xmlns:p14="http://schemas.microsoft.com/office/powerpoint/2010/main" val="2554674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CE0C1E-3CAC-135A-7559-726A1004CBEE}"/>
              </a:ext>
            </a:extLst>
          </p:cNvPr>
          <p:cNvSpPr>
            <a:spLocks noGrp="1"/>
          </p:cNvSpPr>
          <p:nvPr>
            <p:ph type="title"/>
          </p:nvPr>
        </p:nvSpPr>
        <p:spPr/>
        <p:txBody>
          <a:bodyPr/>
          <a:lstStyle/>
          <a:p>
            <a:r>
              <a:rPr lang="en-AU" dirty="0"/>
              <a:t>Why Use R?</a:t>
            </a:r>
          </a:p>
        </p:txBody>
      </p:sp>
      <p:sp>
        <p:nvSpPr>
          <p:cNvPr id="3" name="Content Placeholder 2">
            <a:extLst>
              <a:ext uri="{FF2B5EF4-FFF2-40B4-BE49-F238E27FC236}">
                <a16:creationId xmlns="" xmlns:a16="http://schemas.microsoft.com/office/drawing/2014/main" id="{08F2AD7D-C803-4AAF-C749-A787DB22D986}"/>
              </a:ext>
            </a:extLst>
          </p:cNvPr>
          <p:cNvSpPr>
            <a:spLocks noGrp="1"/>
          </p:cNvSpPr>
          <p:nvPr>
            <p:ph idx="1"/>
          </p:nvPr>
        </p:nvSpPr>
        <p:spPr/>
        <p:txBody>
          <a:bodyPr/>
          <a:lstStyle/>
          <a:p>
            <a:pPr algn="just"/>
            <a:r>
              <a:rPr lang="en-US" dirty="0"/>
              <a:t>It is a great resource for data analysis, data visualization, data science and machine learning</a:t>
            </a:r>
          </a:p>
          <a:p>
            <a:pPr algn="just"/>
            <a:r>
              <a:rPr lang="en-US" dirty="0"/>
              <a:t>It provides many statistical techniques (such as statistical tests, classification, clustering and data reduction)</a:t>
            </a:r>
          </a:p>
          <a:p>
            <a:pPr algn="just"/>
            <a:r>
              <a:rPr lang="en-US" dirty="0"/>
              <a:t>It is easy to draw graphs in R, like pie charts, histograms, box plot, scatter plot, etc.</a:t>
            </a:r>
          </a:p>
          <a:p>
            <a:pPr algn="just"/>
            <a:r>
              <a:rPr lang="en-US" dirty="0"/>
              <a:t>It works on different platforms (Windows, Mac, Linux)</a:t>
            </a:r>
          </a:p>
          <a:p>
            <a:pPr algn="just"/>
            <a:r>
              <a:rPr lang="en-US" dirty="0"/>
              <a:t>It is open-source and free</a:t>
            </a:r>
          </a:p>
          <a:p>
            <a:pPr algn="just"/>
            <a:r>
              <a:rPr lang="en-US" dirty="0"/>
              <a:t>It has many packages (libraries of functions) that can be used to solve different problems</a:t>
            </a:r>
          </a:p>
          <a:p>
            <a:pPr algn="just"/>
            <a:endParaRPr lang="en-US" dirty="0"/>
          </a:p>
          <a:p>
            <a:pPr algn="just"/>
            <a:endParaRPr lang="en-AU" dirty="0"/>
          </a:p>
        </p:txBody>
      </p:sp>
      <p:sp>
        <p:nvSpPr>
          <p:cNvPr id="4" name="Slide Number Placeholder 3">
            <a:extLst>
              <a:ext uri="{FF2B5EF4-FFF2-40B4-BE49-F238E27FC236}">
                <a16:creationId xmlns="" xmlns:a16="http://schemas.microsoft.com/office/drawing/2014/main" id="{E3EB40D0-710D-029A-8AC6-EE2E1C577C8D}"/>
              </a:ext>
            </a:extLst>
          </p:cNvPr>
          <p:cNvSpPr>
            <a:spLocks noGrp="1"/>
          </p:cNvSpPr>
          <p:nvPr>
            <p:ph type="sldNum" sz="quarter" idx="12"/>
          </p:nvPr>
        </p:nvSpPr>
        <p:spPr/>
        <p:txBody>
          <a:bodyPr/>
          <a:lstStyle/>
          <a:p>
            <a:fld id="{B07B690F-8100-4A8E-BFDC-78E1265D7EE5}" type="slidenum">
              <a:rPr lang="en-US" smtClean="0"/>
              <a:t>4</a:t>
            </a:fld>
            <a:endParaRPr lang="en-US"/>
          </a:p>
        </p:txBody>
      </p:sp>
    </p:spTree>
    <p:extLst>
      <p:ext uri="{BB962C8B-B14F-4D97-AF65-F5344CB8AC3E}">
        <p14:creationId xmlns:p14="http://schemas.microsoft.com/office/powerpoint/2010/main" val="2489987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612F3E-3941-51CC-C313-97878B8074A5}"/>
              </a:ext>
            </a:extLst>
          </p:cNvPr>
          <p:cNvSpPr>
            <a:spLocks noGrp="1"/>
          </p:cNvSpPr>
          <p:nvPr>
            <p:ph type="title"/>
          </p:nvPr>
        </p:nvSpPr>
        <p:spPr/>
        <p:txBody>
          <a:bodyPr/>
          <a:lstStyle/>
          <a:p>
            <a:r>
              <a:rPr lang="en-US" dirty="0"/>
              <a:t>How to Install R and RStudio</a:t>
            </a:r>
            <a:endParaRPr lang="en-AU" dirty="0"/>
          </a:p>
        </p:txBody>
      </p:sp>
      <p:sp>
        <p:nvSpPr>
          <p:cNvPr id="3" name="Content Placeholder 2">
            <a:extLst>
              <a:ext uri="{FF2B5EF4-FFF2-40B4-BE49-F238E27FC236}">
                <a16:creationId xmlns="" xmlns:a16="http://schemas.microsoft.com/office/drawing/2014/main" id="{EFD5D5EB-3CF1-6D48-8376-BD5618F697D5}"/>
              </a:ext>
            </a:extLst>
          </p:cNvPr>
          <p:cNvSpPr>
            <a:spLocks noGrp="1"/>
          </p:cNvSpPr>
          <p:nvPr>
            <p:ph idx="1"/>
          </p:nvPr>
        </p:nvSpPr>
        <p:spPr/>
        <p:txBody>
          <a:bodyPr/>
          <a:lstStyle/>
          <a:p>
            <a:r>
              <a:rPr lang="en-US" dirty="0" smtClean="0"/>
              <a:t>Download and </a:t>
            </a:r>
            <a:r>
              <a:rPr lang="en-US" dirty="0"/>
              <a:t>install R (</a:t>
            </a:r>
            <a:r>
              <a:rPr lang="en-US" dirty="0">
                <a:hlinkClick r:id="rId2"/>
              </a:rPr>
              <a:t>https://cloud.r-project.org</a:t>
            </a:r>
            <a:r>
              <a:rPr lang="en-US" dirty="0" smtClean="0">
                <a:hlinkClick r:id="rId2"/>
              </a:rPr>
              <a:t>/</a:t>
            </a:r>
            <a:r>
              <a:rPr lang="en-US" dirty="0" smtClean="0"/>
              <a:t> )</a:t>
            </a:r>
            <a:r>
              <a:rPr lang="en-US" dirty="0"/>
              <a:t> download the latest version of R for </a:t>
            </a:r>
            <a:r>
              <a:rPr lang="en-US" dirty="0">
                <a:hlinkClick r:id="rId3"/>
              </a:rPr>
              <a:t>Windows</a:t>
            </a:r>
            <a:r>
              <a:rPr lang="en-US" dirty="0"/>
              <a:t>, Mac or Linux</a:t>
            </a:r>
            <a:r>
              <a:rPr lang="en-US" dirty="0" smtClean="0"/>
              <a:t>.</a:t>
            </a:r>
          </a:p>
          <a:p>
            <a:r>
              <a:rPr lang="en-US" dirty="0" smtClean="0"/>
              <a:t>Then download and install R Studio go to </a:t>
            </a:r>
            <a:r>
              <a:rPr lang="en-US" dirty="0" smtClean="0">
                <a:hlinkClick r:id="rId4"/>
              </a:rPr>
              <a:t>https://www.rstudio.com/products/rstudio/download/</a:t>
            </a:r>
            <a:endParaRPr lang="en-US" dirty="0" smtClean="0"/>
          </a:p>
          <a:p>
            <a:r>
              <a:rPr lang="en-US" dirty="0" smtClean="0"/>
              <a:t>Now you can open R Studio and start coding.</a:t>
            </a:r>
            <a:endParaRPr lang="en-US" dirty="0"/>
          </a:p>
          <a:p>
            <a:endParaRPr lang="en-US" dirty="0"/>
          </a:p>
          <a:p>
            <a:endParaRPr lang="en-US" dirty="0"/>
          </a:p>
          <a:p>
            <a:endParaRPr lang="en-US" dirty="0"/>
          </a:p>
          <a:p>
            <a:endParaRPr lang="en-US" dirty="0"/>
          </a:p>
          <a:p>
            <a:endParaRPr lang="en-US" dirty="0"/>
          </a:p>
          <a:p>
            <a:endParaRPr lang="en-AU" dirty="0"/>
          </a:p>
        </p:txBody>
      </p:sp>
      <p:sp>
        <p:nvSpPr>
          <p:cNvPr id="4" name="Slide Number Placeholder 3">
            <a:extLst>
              <a:ext uri="{FF2B5EF4-FFF2-40B4-BE49-F238E27FC236}">
                <a16:creationId xmlns="" xmlns:a16="http://schemas.microsoft.com/office/drawing/2014/main" id="{18427B4E-8A04-B070-A2BC-C5E2AB00A66E}"/>
              </a:ext>
            </a:extLst>
          </p:cNvPr>
          <p:cNvSpPr>
            <a:spLocks noGrp="1"/>
          </p:cNvSpPr>
          <p:nvPr>
            <p:ph type="sldNum" sz="quarter" idx="12"/>
          </p:nvPr>
        </p:nvSpPr>
        <p:spPr/>
        <p:txBody>
          <a:bodyPr/>
          <a:lstStyle/>
          <a:p>
            <a:fld id="{B07B690F-8100-4A8E-BFDC-78E1265D7EE5}" type="slidenum">
              <a:rPr lang="en-US" smtClean="0"/>
              <a:t>5</a:t>
            </a:fld>
            <a:endParaRPr lang="en-US"/>
          </a:p>
        </p:txBody>
      </p:sp>
    </p:spTree>
    <p:extLst>
      <p:ext uri="{BB962C8B-B14F-4D97-AF65-F5344CB8AC3E}">
        <p14:creationId xmlns:p14="http://schemas.microsoft.com/office/powerpoint/2010/main" val="4062332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48798D-F039-60DF-92F8-E6E44A905BC0}"/>
              </a:ext>
            </a:extLst>
          </p:cNvPr>
          <p:cNvSpPr>
            <a:spLocks noGrp="1"/>
          </p:cNvSpPr>
          <p:nvPr>
            <p:ph type="title"/>
          </p:nvPr>
        </p:nvSpPr>
        <p:spPr/>
        <p:txBody>
          <a:bodyPr/>
          <a:lstStyle/>
          <a:p>
            <a:r>
              <a:rPr lang="en-US" dirty="0"/>
              <a:t>Installing R</a:t>
            </a:r>
          </a:p>
        </p:txBody>
      </p:sp>
      <p:sp>
        <p:nvSpPr>
          <p:cNvPr id="3" name="Content Placeholder 2">
            <a:extLst>
              <a:ext uri="{FF2B5EF4-FFF2-40B4-BE49-F238E27FC236}">
                <a16:creationId xmlns="" xmlns:a16="http://schemas.microsoft.com/office/drawing/2014/main" id="{EF934F81-95A6-9F6A-A4FF-73991817A514}"/>
              </a:ext>
            </a:extLst>
          </p:cNvPr>
          <p:cNvSpPr>
            <a:spLocks noGrp="1"/>
          </p:cNvSpPr>
          <p:nvPr>
            <p:ph idx="1"/>
          </p:nvPr>
        </p:nvSpPr>
        <p:spPr/>
        <p:txBody>
          <a:bodyPr/>
          <a:lstStyle/>
          <a:p>
            <a:endParaRPr lang="en-US"/>
          </a:p>
        </p:txBody>
      </p:sp>
      <p:pic>
        <p:nvPicPr>
          <p:cNvPr id="5" name="Picture 4">
            <a:extLst>
              <a:ext uri="{FF2B5EF4-FFF2-40B4-BE49-F238E27FC236}">
                <a16:creationId xmlns="" xmlns:a16="http://schemas.microsoft.com/office/drawing/2014/main" id="{F4AF1A8A-F9D9-CC22-0805-F11D44DFB147}"/>
              </a:ext>
            </a:extLst>
          </p:cNvPr>
          <p:cNvPicPr>
            <a:picLocks noChangeAspect="1"/>
          </p:cNvPicPr>
          <p:nvPr/>
        </p:nvPicPr>
        <p:blipFill>
          <a:blip r:embed="rId2"/>
          <a:stretch>
            <a:fillRect/>
          </a:stretch>
        </p:blipFill>
        <p:spPr>
          <a:xfrm>
            <a:off x="933450" y="1833562"/>
            <a:ext cx="10325100" cy="4486275"/>
          </a:xfrm>
          <a:prstGeom prst="rect">
            <a:avLst/>
          </a:prstGeom>
          <a:ln>
            <a:solidFill>
              <a:schemeClr val="tx1"/>
            </a:solidFill>
          </a:ln>
        </p:spPr>
      </p:pic>
      <p:sp>
        <p:nvSpPr>
          <p:cNvPr id="4" name="Slide Number Placeholder 3">
            <a:extLst>
              <a:ext uri="{FF2B5EF4-FFF2-40B4-BE49-F238E27FC236}">
                <a16:creationId xmlns="" xmlns:a16="http://schemas.microsoft.com/office/drawing/2014/main" id="{1B08E0B6-88C2-176D-BEB0-639BBB1733EA}"/>
              </a:ext>
            </a:extLst>
          </p:cNvPr>
          <p:cNvSpPr>
            <a:spLocks noGrp="1"/>
          </p:cNvSpPr>
          <p:nvPr>
            <p:ph type="sldNum" sz="quarter" idx="12"/>
          </p:nvPr>
        </p:nvSpPr>
        <p:spPr/>
        <p:txBody>
          <a:bodyPr/>
          <a:lstStyle/>
          <a:p>
            <a:fld id="{B07B690F-8100-4A8E-BFDC-78E1265D7EE5}" type="slidenum">
              <a:rPr lang="en-US" smtClean="0"/>
              <a:t>6</a:t>
            </a:fld>
            <a:endParaRPr lang="en-US"/>
          </a:p>
        </p:txBody>
      </p:sp>
    </p:spTree>
    <p:extLst>
      <p:ext uri="{BB962C8B-B14F-4D97-AF65-F5344CB8AC3E}">
        <p14:creationId xmlns:p14="http://schemas.microsoft.com/office/powerpoint/2010/main" val="2063041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F08571-43EE-7C84-F386-32F50E5E7313}"/>
              </a:ext>
            </a:extLst>
          </p:cNvPr>
          <p:cNvSpPr>
            <a:spLocks noGrp="1"/>
          </p:cNvSpPr>
          <p:nvPr>
            <p:ph type="title"/>
          </p:nvPr>
        </p:nvSpPr>
        <p:spPr/>
        <p:txBody>
          <a:bodyPr/>
          <a:lstStyle/>
          <a:p>
            <a:r>
              <a:rPr lang="en-US" dirty="0"/>
              <a:t>Installing R</a:t>
            </a:r>
          </a:p>
        </p:txBody>
      </p:sp>
      <p:sp>
        <p:nvSpPr>
          <p:cNvPr id="3" name="Content Placeholder 2">
            <a:extLst>
              <a:ext uri="{FF2B5EF4-FFF2-40B4-BE49-F238E27FC236}">
                <a16:creationId xmlns="" xmlns:a16="http://schemas.microsoft.com/office/drawing/2014/main" id="{2835C8E9-A87B-C2BE-258D-02C7A31EFEF0}"/>
              </a:ext>
            </a:extLst>
          </p:cNvPr>
          <p:cNvSpPr>
            <a:spLocks noGrp="1"/>
          </p:cNvSpPr>
          <p:nvPr>
            <p:ph idx="1"/>
          </p:nvPr>
        </p:nvSpPr>
        <p:spPr/>
        <p:txBody>
          <a:bodyPr/>
          <a:lstStyle/>
          <a:p>
            <a:endParaRPr lang="en-US"/>
          </a:p>
        </p:txBody>
      </p:sp>
      <p:pic>
        <p:nvPicPr>
          <p:cNvPr id="5" name="Picture 4">
            <a:extLst>
              <a:ext uri="{FF2B5EF4-FFF2-40B4-BE49-F238E27FC236}">
                <a16:creationId xmlns="" xmlns:a16="http://schemas.microsoft.com/office/drawing/2014/main" id="{51CB6753-989A-A31E-0742-07C3FC5555DE}"/>
              </a:ext>
            </a:extLst>
          </p:cNvPr>
          <p:cNvPicPr>
            <a:picLocks noChangeAspect="1"/>
          </p:cNvPicPr>
          <p:nvPr/>
        </p:nvPicPr>
        <p:blipFill>
          <a:blip r:embed="rId2"/>
          <a:stretch>
            <a:fillRect/>
          </a:stretch>
        </p:blipFill>
        <p:spPr>
          <a:xfrm>
            <a:off x="952500" y="2014537"/>
            <a:ext cx="10287000" cy="4124325"/>
          </a:xfrm>
          <a:prstGeom prst="rect">
            <a:avLst/>
          </a:prstGeom>
          <a:ln>
            <a:solidFill>
              <a:schemeClr val="tx1"/>
            </a:solidFill>
          </a:ln>
        </p:spPr>
      </p:pic>
      <p:sp>
        <p:nvSpPr>
          <p:cNvPr id="4" name="Slide Number Placeholder 3">
            <a:extLst>
              <a:ext uri="{FF2B5EF4-FFF2-40B4-BE49-F238E27FC236}">
                <a16:creationId xmlns="" xmlns:a16="http://schemas.microsoft.com/office/drawing/2014/main" id="{887244C3-A8DE-5E85-5606-CC8247F2EF77}"/>
              </a:ext>
            </a:extLst>
          </p:cNvPr>
          <p:cNvSpPr>
            <a:spLocks noGrp="1"/>
          </p:cNvSpPr>
          <p:nvPr>
            <p:ph type="sldNum" sz="quarter" idx="12"/>
          </p:nvPr>
        </p:nvSpPr>
        <p:spPr/>
        <p:txBody>
          <a:bodyPr/>
          <a:lstStyle/>
          <a:p>
            <a:fld id="{B07B690F-8100-4A8E-BFDC-78E1265D7EE5}" type="slidenum">
              <a:rPr lang="en-US" smtClean="0"/>
              <a:t>7</a:t>
            </a:fld>
            <a:endParaRPr lang="en-US"/>
          </a:p>
        </p:txBody>
      </p:sp>
    </p:spTree>
    <p:extLst>
      <p:ext uri="{BB962C8B-B14F-4D97-AF65-F5344CB8AC3E}">
        <p14:creationId xmlns:p14="http://schemas.microsoft.com/office/powerpoint/2010/main" val="3152535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67726B-D008-B2A5-60F9-470B864FD331}"/>
              </a:ext>
            </a:extLst>
          </p:cNvPr>
          <p:cNvSpPr>
            <a:spLocks noGrp="1"/>
          </p:cNvSpPr>
          <p:nvPr>
            <p:ph type="title"/>
          </p:nvPr>
        </p:nvSpPr>
        <p:spPr/>
        <p:txBody>
          <a:bodyPr/>
          <a:lstStyle/>
          <a:p>
            <a:r>
              <a:rPr lang="en-US" dirty="0"/>
              <a:t>Installing R</a:t>
            </a:r>
          </a:p>
        </p:txBody>
      </p:sp>
      <p:sp>
        <p:nvSpPr>
          <p:cNvPr id="3" name="Content Placeholder 2">
            <a:extLst>
              <a:ext uri="{FF2B5EF4-FFF2-40B4-BE49-F238E27FC236}">
                <a16:creationId xmlns="" xmlns:a16="http://schemas.microsoft.com/office/drawing/2014/main" id="{BA09A4D3-9A26-F421-6FDB-38757287FABD}"/>
              </a:ext>
            </a:extLst>
          </p:cNvPr>
          <p:cNvSpPr>
            <a:spLocks noGrp="1"/>
          </p:cNvSpPr>
          <p:nvPr>
            <p:ph idx="1"/>
          </p:nvPr>
        </p:nvSpPr>
        <p:spPr/>
        <p:txBody>
          <a:bodyPr/>
          <a:lstStyle/>
          <a:p>
            <a:endParaRPr lang="en-US"/>
          </a:p>
        </p:txBody>
      </p:sp>
      <p:pic>
        <p:nvPicPr>
          <p:cNvPr id="5" name="Picture 4">
            <a:extLst>
              <a:ext uri="{FF2B5EF4-FFF2-40B4-BE49-F238E27FC236}">
                <a16:creationId xmlns="" xmlns:a16="http://schemas.microsoft.com/office/drawing/2014/main" id="{B6CA1CCE-64A2-C7AB-1E8F-5FF9F0BBF6CC}"/>
              </a:ext>
            </a:extLst>
          </p:cNvPr>
          <p:cNvPicPr>
            <a:picLocks noChangeAspect="1"/>
          </p:cNvPicPr>
          <p:nvPr/>
        </p:nvPicPr>
        <p:blipFill>
          <a:blip r:embed="rId2"/>
          <a:stretch>
            <a:fillRect/>
          </a:stretch>
        </p:blipFill>
        <p:spPr>
          <a:xfrm>
            <a:off x="919162" y="2057400"/>
            <a:ext cx="10353675" cy="3924300"/>
          </a:xfrm>
          <a:prstGeom prst="rect">
            <a:avLst/>
          </a:prstGeom>
          <a:ln>
            <a:solidFill>
              <a:schemeClr val="tx1"/>
            </a:solidFill>
          </a:ln>
        </p:spPr>
      </p:pic>
      <p:sp>
        <p:nvSpPr>
          <p:cNvPr id="4" name="Slide Number Placeholder 3">
            <a:extLst>
              <a:ext uri="{FF2B5EF4-FFF2-40B4-BE49-F238E27FC236}">
                <a16:creationId xmlns="" xmlns:a16="http://schemas.microsoft.com/office/drawing/2014/main" id="{576B0213-B84F-48DC-2186-83BAD83CAB25}"/>
              </a:ext>
            </a:extLst>
          </p:cNvPr>
          <p:cNvSpPr>
            <a:spLocks noGrp="1"/>
          </p:cNvSpPr>
          <p:nvPr>
            <p:ph type="sldNum" sz="quarter" idx="12"/>
          </p:nvPr>
        </p:nvSpPr>
        <p:spPr/>
        <p:txBody>
          <a:bodyPr/>
          <a:lstStyle/>
          <a:p>
            <a:fld id="{B07B690F-8100-4A8E-BFDC-78E1265D7EE5}" type="slidenum">
              <a:rPr lang="en-US" smtClean="0"/>
              <a:t>8</a:t>
            </a:fld>
            <a:endParaRPr lang="en-US"/>
          </a:p>
        </p:txBody>
      </p:sp>
    </p:spTree>
    <p:extLst>
      <p:ext uri="{BB962C8B-B14F-4D97-AF65-F5344CB8AC3E}">
        <p14:creationId xmlns:p14="http://schemas.microsoft.com/office/powerpoint/2010/main" val="4257434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EAC663-9E70-EE7E-DA07-2C1B832106B8}"/>
              </a:ext>
            </a:extLst>
          </p:cNvPr>
          <p:cNvSpPr>
            <a:spLocks noGrp="1"/>
          </p:cNvSpPr>
          <p:nvPr>
            <p:ph type="title"/>
          </p:nvPr>
        </p:nvSpPr>
        <p:spPr/>
        <p:txBody>
          <a:bodyPr/>
          <a:lstStyle/>
          <a:p>
            <a:r>
              <a:rPr lang="en-US" dirty="0"/>
              <a:t>Installing R</a:t>
            </a:r>
          </a:p>
        </p:txBody>
      </p:sp>
      <p:pic>
        <p:nvPicPr>
          <p:cNvPr id="5" name="Picture 4">
            <a:extLst>
              <a:ext uri="{FF2B5EF4-FFF2-40B4-BE49-F238E27FC236}">
                <a16:creationId xmlns="" xmlns:a16="http://schemas.microsoft.com/office/drawing/2014/main" id="{AF13CA5C-9D25-9201-653A-ECAA472D72D8}"/>
              </a:ext>
            </a:extLst>
          </p:cNvPr>
          <p:cNvPicPr>
            <a:picLocks noChangeAspect="1"/>
          </p:cNvPicPr>
          <p:nvPr/>
        </p:nvPicPr>
        <p:blipFill>
          <a:blip r:embed="rId2"/>
          <a:stretch>
            <a:fillRect/>
          </a:stretch>
        </p:blipFill>
        <p:spPr>
          <a:xfrm>
            <a:off x="3471862" y="2057400"/>
            <a:ext cx="5248276" cy="3041220"/>
          </a:xfrm>
          <a:prstGeom prst="rect">
            <a:avLst/>
          </a:prstGeom>
        </p:spPr>
      </p:pic>
      <p:sp>
        <p:nvSpPr>
          <p:cNvPr id="4" name="Slide Number Placeholder 3">
            <a:extLst>
              <a:ext uri="{FF2B5EF4-FFF2-40B4-BE49-F238E27FC236}">
                <a16:creationId xmlns="" xmlns:a16="http://schemas.microsoft.com/office/drawing/2014/main" id="{E6B31DB6-04CE-1BBB-D58C-9CE9D7388F1D}"/>
              </a:ext>
            </a:extLst>
          </p:cNvPr>
          <p:cNvSpPr>
            <a:spLocks noGrp="1"/>
          </p:cNvSpPr>
          <p:nvPr>
            <p:ph type="sldNum" sz="quarter" idx="12"/>
          </p:nvPr>
        </p:nvSpPr>
        <p:spPr/>
        <p:txBody>
          <a:bodyPr/>
          <a:lstStyle/>
          <a:p>
            <a:fld id="{B07B690F-8100-4A8E-BFDC-78E1265D7EE5}" type="slidenum">
              <a:rPr lang="en-US" smtClean="0"/>
              <a:t>9</a:t>
            </a:fld>
            <a:endParaRPr lang="en-US"/>
          </a:p>
        </p:txBody>
      </p:sp>
    </p:spTree>
    <p:extLst>
      <p:ext uri="{BB962C8B-B14F-4D97-AF65-F5344CB8AC3E}">
        <p14:creationId xmlns:p14="http://schemas.microsoft.com/office/powerpoint/2010/main" val="3431260435"/>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Tw Cen MT-Rockwell">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 xmlns:thm15="http://schemas.microsoft.com/office/thememl/2012/main" name="Basis" id="{5665723A-49BA-4B57-8411-A56F8F207965}" vid="{ACC63D00-1EE0-4159-BF5A-6FF02000B7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Basis</Template>
  <TotalTime>335</TotalTime>
  <Words>499</Words>
  <Application>Microsoft Office PowerPoint</Application>
  <PresentationFormat>Custom</PresentationFormat>
  <Paragraphs>77</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Basis</vt:lpstr>
      <vt:lpstr>Introduction to R</vt:lpstr>
      <vt:lpstr>Text/Reference Book</vt:lpstr>
      <vt:lpstr>The R Project</vt:lpstr>
      <vt:lpstr>Why Use R?</vt:lpstr>
      <vt:lpstr>How to Install R and RStudio</vt:lpstr>
      <vt:lpstr>Installing R</vt:lpstr>
      <vt:lpstr>Installing R</vt:lpstr>
      <vt:lpstr>Installing R</vt:lpstr>
      <vt:lpstr>Installing R</vt:lpstr>
      <vt:lpstr>Installing R</vt:lpstr>
      <vt:lpstr>Installing R</vt:lpstr>
      <vt:lpstr>Installing R</vt:lpstr>
      <vt:lpstr>Installing R</vt:lpstr>
      <vt:lpstr>Installing R</vt:lpstr>
      <vt:lpstr>Installing R</vt:lpstr>
      <vt:lpstr>Checking Installation</vt:lpstr>
      <vt:lpstr>Checking Installation</vt:lpstr>
      <vt:lpstr>Installing RStudio</vt:lpstr>
      <vt:lpstr>Installing RStudio</vt:lpstr>
      <vt:lpstr>Installing RStudio</vt:lpstr>
      <vt:lpstr>Installing RStudio</vt:lpstr>
      <vt:lpstr>Installing RStudio</vt:lpstr>
      <vt:lpstr>Installing RStudio</vt:lpstr>
      <vt:lpstr>Checking Installation</vt:lpstr>
      <vt:lpstr>Checking Installation</vt:lpstr>
      <vt:lpstr>Checking Installation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Abdus Salam</dc:creator>
  <cp:lastModifiedBy>Ashraf</cp:lastModifiedBy>
  <cp:revision>24</cp:revision>
  <dcterms:created xsi:type="dcterms:W3CDTF">2023-06-06T09:56:32Z</dcterms:created>
  <dcterms:modified xsi:type="dcterms:W3CDTF">2025-07-18T03:24:17Z</dcterms:modified>
</cp:coreProperties>
</file>