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1" r:id="rId6"/>
    <p:sldId id="272" r:id="rId7"/>
    <p:sldId id="273" r:id="rId8"/>
    <p:sldId id="274" r:id="rId9"/>
    <p:sldId id="276" r:id="rId10"/>
    <p:sldId id="257" r:id="rId11"/>
    <p:sldId id="270" r:id="rId12"/>
    <p:sldId id="262" r:id="rId13"/>
    <p:sldId id="263" r:id="rId14"/>
    <p:sldId id="275" r:id="rId15"/>
    <p:sldId id="265" r:id="rId16"/>
    <p:sldId id="266" r:id="rId1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C7B2EE-86FA-40C7-994C-4467A4748731}" v="34" dt="2023-04-17T07:07:59.1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80" d="100"/>
          <a:sy n="80" d="100"/>
        </p:scale>
        <p:origin x="82" y="40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. M. RASEL" userId="e89705de-9872-4855-a9ea-683ee0944887" providerId="ADAL" clId="{7CC7B2EE-86FA-40C7-994C-4467A4748731}"/>
    <pc:docChg chg="undo redo custSel addSld modSld">
      <pc:chgData name="S. M. RASEL" userId="e89705de-9872-4855-a9ea-683ee0944887" providerId="ADAL" clId="{7CC7B2EE-86FA-40C7-994C-4467A4748731}" dt="2023-04-17T07:08:22.123" v="1435" actId="962"/>
      <pc:docMkLst>
        <pc:docMk/>
      </pc:docMkLst>
      <pc:sldChg chg="modSp mod">
        <pc:chgData name="S. M. RASEL" userId="e89705de-9872-4855-a9ea-683ee0944887" providerId="ADAL" clId="{7CC7B2EE-86FA-40C7-994C-4467A4748731}" dt="2023-04-17T07:06:12.951" v="1358" actId="20577"/>
        <pc:sldMkLst>
          <pc:docMk/>
          <pc:sldMk cId="3970798674" sldId="271"/>
        </pc:sldMkLst>
        <pc:spChg chg="mod">
          <ac:chgData name="S. M. RASEL" userId="e89705de-9872-4855-a9ea-683ee0944887" providerId="ADAL" clId="{7CC7B2EE-86FA-40C7-994C-4467A4748731}" dt="2023-04-17T07:06:12.951" v="1358" actId="20577"/>
          <ac:spMkLst>
            <pc:docMk/>
            <pc:sldMk cId="3970798674" sldId="271"/>
            <ac:spMk id="14" creationId="{00000000-0000-0000-0000-000000000000}"/>
          </ac:spMkLst>
        </pc:spChg>
      </pc:sldChg>
      <pc:sldChg chg="addSp delSp modSp mod">
        <pc:chgData name="S. M. RASEL" userId="e89705de-9872-4855-a9ea-683ee0944887" providerId="ADAL" clId="{7CC7B2EE-86FA-40C7-994C-4467A4748731}" dt="2023-04-17T07:08:22.123" v="1435" actId="962"/>
        <pc:sldMkLst>
          <pc:docMk/>
          <pc:sldMk cId="1648180212" sldId="273"/>
        </pc:sldMkLst>
        <pc:spChg chg="mod">
          <ac:chgData name="S. M. RASEL" userId="e89705de-9872-4855-a9ea-683ee0944887" providerId="ADAL" clId="{7CC7B2EE-86FA-40C7-994C-4467A4748731}" dt="2023-04-17T04:38:27.558" v="518" actId="255"/>
          <ac:spMkLst>
            <pc:docMk/>
            <pc:sldMk cId="1648180212" sldId="273"/>
            <ac:spMk id="2" creationId="{00000000-0000-0000-0000-000000000000}"/>
          </ac:spMkLst>
        </pc:spChg>
        <pc:spChg chg="add del mod">
          <ac:chgData name="S. M. RASEL" userId="e89705de-9872-4855-a9ea-683ee0944887" providerId="ADAL" clId="{7CC7B2EE-86FA-40C7-994C-4467A4748731}" dt="2023-04-17T07:07:59.128" v="1381" actId="931"/>
          <ac:spMkLst>
            <pc:docMk/>
            <pc:sldMk cId="1648180212" sldId="273"/>
            <ac:spMk id="4" creationId="{FAE40F04-B4B1-DF07-86C1-19DDC46A7A83}"/>
          </ac:spMkLst>
        </pc:spChg>
        <pc:spChg chg="del mod">
          <ac:chgData name="S. M. RASEL" userId="e89705de-9872-4855-a9ea-683ee0944887" providerId="ADAL" clId="{7CC7B2EE-86FA-40C7-994C-4467A4748731}" dt="2023-04-17T07:06:41.896" v="1364" actId="21"/>
          <ac:spMkLst>
            <pc:docMk/>
            <pc:sldMk cId="1648180212" sldId="273"/>
            <ac:spMk id="5" creationId="{00000000-0000-0000-0000-000000000000}"/>
          </ac:spMkLst>
        </pc:spChg>
        <pc:spChg chg="add mod">
          <ac:chgData name="S. M. RASEL" userId="e89705de-9872-4855-a9ea-683ee0944887" providerId="ADAL" clId="{7CC7B2EE-86FA-40C7-994C-4467A4748731}" dt="2023-04-17T07:07:10.918" v="1380" actId="20577"/>
          <ac:spMkLst>
            <pc:docMk/>
            <pc:sldMk cId="1648180212" sldId="273"/>
            <ac:spMk id="7" creationId="{4FFA8DD2-777E-B864-2A71-B00D718C4921}"/>
          </ac:spMkLst>
        </pc:spChg>
        <pc:spChg chg="add del mod">
          <ac:chgData name="S. M. RASEL" userId="e89705de-9872-4855-a9ea-683ee0944887" providerId="ADAL" clId="{7CC7B2EE-86FA-40C7-994C-4467A4748731}" dt="2023-04-17T07:06:35.043" v="1362" actId="21"/>
          <ac:spMkLst>
            <pc:docMk/>
            <pc:sldMk cId="1648180212" sldId="273"/>
            <ac:spMk id="8" creationId="{DB5F03A0-4E2D-A808-5379-1A139DFA5B08}"/>
          </ac:spMkLst>
        </pc:spChg>
        <pc:spChg chg="add del mod">
          <ac:chgData name="S. M. RASEL" userId="e89705de-9872-4855-a9ea-683ee0944887" providerId="ADAL" clId="{7CC7B2EE-86FA-40C7-994C-4467A4748731}" dt="2023-04-17T04:41:42.518" v="792" actId="478"/>
          <ac:spMkLst>
            <pc:docMk/>
            <pc:sldMk cId="1648180212" sldId="273"/>
            <ac:spMk id="9" creationId="{086D7ED9-BE77-575F-D497-D42BB098751F}"/>
          </ac:spMkLst>
        </pc:spChg>
        <pc:graphicFrameChg chg="del mod modGraphic">
          <ac:chgData name="S. M. RASEL" userId="e89705de-9872-4855-a9ea-683ee0944887" providerId="ADAL" clId="{7CC7B2EE-86FA-40C7-994C-4467A4748731}" dt="2023-04-17T04:31:13.583" v="150" actId="21"/>
          <ac:graphicFrameMkLst>
            <pc:docMk/>
            <pc:sldMk cId="1648180212" sldId="273"/>
            <ac:graphicFrameMk id="6" creationId="{00000000-0000-0000-0000-000000000000}"/>
          </ac:graphicFrameMkLst>
        </pc:graphicFrameChg>
        <pc:picChg chg="add mod">
          <ac:chgData name="S. M. RASEL" userId="e89705de-9872-4855-a9ea-683ee0944887" providerId="ADAL" clId="{7CC7B2EE-86FA-40C7-994C-4467A4748731}" dt="2023-04-17T07:08:22.123" v="1435" actId="962"/>
          <ac:picMkLst>
            <pc:docMk/>
            <pc:sldMk cId="1648180212" sldId="273"/>
            <ac:picMk id="10" creationId="{65F08B92-47E5-A587-9773-8F51BB4C0F2D}"/>
          </ac:picMkLst>
        </pc:picChg>
        <pc:picChg chg="add mod">
          <ac:chgData name="S. M. RASEL" userId="e89705de-9872-4855-a9ea-683ee0944887" providerId="ADAL" clId="{7CC7B2EE-86FA-40C7-994C-4467A4748731}" dt="2023-04-17T04:44:40.492" v="807" actId="1076"/>
          <ac:picMkLst>
            <pc:docMk/>
            <pc:sldMk cId="1648180212" sldId="273"/>
            <ac:picMk id="11" creationId="{3DF9137D-68FF-2D74-822C-559768D33A31}"/>
          </ac:picMkLst>
        </pc:picChg>
        <pc:picChg chg="add del mod">
          <ac:chgData name="S. M. RASEL" userId="e89705de-9872-4855-a9ea-683ee0944887" providerId="ADAL" clId="{7CC7B2EE-86FA-40C7-994C-4467A4748731}" dt="2023-04-17T04:41:58.376" v="799"/>
          <ac:picMkLst>
            <pc:docMk/>
            <pc:sldMk cId="1648180212" sldId="273"/>
            <ac:picMk id="2050" creationId="{4AD09CED-D345-5694-E4D1-1D5F34477ACF}"/>
          </ac:picMkLst>
        </pc:picChg>
      </pc:sldChg>
      <pc:sldChg chg="addSp delSp modSp mod">
        <pc:chgData name="S. M. RASEL" userId="e89705de-9872-4855-a9ea-683ee0944887" providerId="ADAL" clId="{7CC7B2EE-86FA-40C7-994C-4467A4748731}" dt="2023-04-17T04:56:17.287" v="1313" actId="255"/>
        <pc:sldMkLst>
          <pc:docMk/>
          <pc:sldMk cId="1169932064" sldId="274"/>
        </pc:sldMkLst>
        <pc:spChg chg="mod">
          <ac:chgData name="S. M. RASEL" userId="e89705de-9872-4855-a9ea-683ee0944887" providerId="ADAL" clId="{7CC7B2EE-86FA-40C7-994C-4467A4748731}" dt="2023-04-17T04:54:49.450" v="1302" actId="1076"/>
          <ac:spMkLst>
            <pc:docMk/>
            <pc:sldMk cId="1169932064" sldId="274"/>
            <ac:spMk id="2" creationId="{00000000-0000-0000-0000-000000000000}"/>
          </ac:spMkLst>
        </pc:spChg>
        <pc:spChg chg="add del mod">
          <ac:chgData name="S. M. RASEL" userId="e89705de-9872-4855-a9ea-683ee0944887" providerId="ADAL" clId="{7CC7B2EE-86FA-40C7-994C-4467A4748731}" dt="2023-04-17T04:54:13.737" v="1298" actId="21"/>
          <ac:spMkLst>
            <pc:docMk/>
            <pc:sldMk cId="1169932064" sldId="274"/>
            <ac:spMk id="3" creationId="{87C123BB-E8D2-50A3-9C0A-5C29205886EC}"/>
          </ac:spMkLst>
        </pc:spChg>
        <pc:spChg chg="mod">
          <ac:chgData name="S. M. RASEL" userId="e89705de-9872-4855-a9ea-683ee0944887" providerId="ADAL" clId="{7CC7B2EE-86FA-40C7-994C-4467A4748731}" dt="2023-04-17T04:56:17.287" v="1313" actId="255"/>
          <ac:spMkLst>
            <pc:docMk/>
            <pc:sldMk cId="1169932064" sldId="274"/>
            <ac:spMk id="6" creationId="{00000000-0000-0000-0000-000000000000}"/>
          </ac:spMkLst>
        </pc:spChg>
        <pc:graphicFrameChg chg="mod">
          <ac:chgData name="S. M. RASEL" userId="e89705de-9872-4855-a9ea-683ee0944887" providerId="ADAL" clId="{7CC7B2EE-86FA-40C7-994C-4467A4748731}" dt="2023-04-17T04:56:01.988" v="1312" actId="14100"/>
          <ac:graphicFrameMkLst>
            <pc:docMk/>
            <pc:sldMk cId="1169932064" sldId="274"/>
            <ac:graphicFrameMk id="4" creationId="{00000000-0000-0000-0000-000000000000}"/>
          </ac:graphicFrameMkLst>
        </pc:graphicFrameChg>
        <pc:picChg chg="add mod">
          <ac:chgData name="S. M. RASEL" userId="e89705de-9872-4855-a9ea-683ee0944887" providerId="ADAL" clId="{7CC7B2EE-86FA-40C7-994C-4467A4748731}" dt="2023-04-17T04:55:40.198" v="1309" actId="1076"/>
          <ac:picMkLst>
            <pc:docMk/>
            <pc:sldMk cId="1169932064" sldId="274"/>
            <ac:picMk id="7" creationId="{E1412F67-8657-C20A-ACB3-76C7596AA866}"/>
          </ac:picMkLst>
        </pc:picChg>
        <pc:picChg chg="add del mod">
          <ac:chgData name="S. M. RASEL" userId="e89705de-9872-4855-a9ea-683ee0944887" providerId="ADAL" clId="{7CC7B2EE-86FA-40C7-994C-4467A4748731}" dt="2023-04-17T04:53:28.132" v="1128" actId="21"/>
          <ac:picMkLst>
            <pc:docMk/>
            <pc:sldMk cId="1169932064" sldId="274"/>
            <ac:picMk id="3074" creationId="{CCD45ECA-B392-9FFF-2B3B-81A1928D8A71}"/>
          </ac:picMkLst>
        </pc:picChg>
      </pc:sldChg>
      <pc:sldChg chg="new">
        <pc:chgData name="S. M. RASEL" userId="e89705de-9872-4855-a9ea-683ee0944887" providerId="ADAL" clId="{7CC7B2EE-86FA-40C7-994C-4467A4748731}" dt="2023-04-17T04:56:40.881" v="1314" actId="680"/>
        <pc:sldMkLst>
          <pc:docMk/>
          <pc:sldMk cId="3352574538" sldId="27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enn1" loCatId="relationship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16D65B4-494C-45C0-82F5-A63E581063CB}" type="pres">
      <dgm:prSet presAssocID="{90119837-5B71-4D44-BB01-DB0B084933C8}" presName="compositeShape" presStyleCnt="0">
        <dgm:presLayoutVars>
          <dgm:chMax val="7"/>
          <dgm:dir/>
          <dgm:resizeHandles val="exact"/>
        </dgm:presLayoutVars>
      </dgm:prSet>
      <dgm:spPr/>
    </dgm:pt>
  </dgm:ptLst>
  <dgm:cxnLst>
    <dgm:cxn modelId="{25C8D00E-7E96-4A36-A375-D219ADDEF7E1}" type="presOf" srcId="{90119837-5B71-4D44-BB01-DB0B084933C8}" destId="{E16D65B4-494C-45C0-82F5-A63E581063CB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82589-CB2F-4003-801D-095B67490E73}" type="datetimeFigureOut">
              <a:rPr lang="en-US"/>
              <a:t>4/17/2023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4844B-5D5D-4D8E-9E71-6B297DF4019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8986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D4DBF-746C-4C25-853D-8A1CBE8404F4}" type="datetimeFigureOut">
              <a:rPr lang="en-US"/>
              <a:t>4/17/2023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0FDE7-FE71-46E3-9512-437B13AD5F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697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4812" y="1524000"/>
            <a:ext cx="8839201" cy="32004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876800"/>
            <a:ext cx="7162799" cy="990600"/>
          </a:xfrm>
        </p:spPr>
        <p:txBody>
          <a:bodyPr lIns="91440"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50" baseline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8870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393372" y="0"/>
            <a:ext cx="67954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5484812" y="0"/>
            <a:ext cx="6704012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685800"/>
            <a:ext cx="42672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4724400"/>
            <a:ext cx="4267200" cy="1447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3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75812" y="685801"/>
            <a:ext cx="1219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3" y="685800"/>
            <a:ext cx="8153399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0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8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3429000"/>
            <a:ext cx="9601201" cy="22860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7543800" cy="1066800"/>
          </a:xfrm>
        </p:spPr>
        <p:txBody>
          <a:bodyPr lIns="91440" anchor="t"/>
          <a:lstStyle>
            <a:lvl1pPr marL="0" indent="0">
              <a:spcBef>
                <a:spcPts val="0"/>
              </a:spcBef>
              <a:buNone/>
              <a:defRPr sz="2000" cap="all" spc="250" baseline="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8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2" y="1828801"/>
            <a:ext cx="4648202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7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4646376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438400"/>
            <a:ext cx="4648199" cy="3733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2" y="1676400"/>
            <a:ext cx="4648201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2" y="2438400"/>
            <a:ext cx="4648201" cy="3733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9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1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3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3" y="685800"/>
            <a:ext cx="548497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7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4/17/2023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3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2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4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38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9412" y="6400801"/>
            <a:ext cx="13200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DC1F7-A9E9-4D8B-8C97-C74523B2CF2A}" type="datetimeFigureOut">
              <a:rPr lang="en-US"/>
              <a:pPr/>
              <a:t>4/17/2023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75812" y="6400801"/>
            <a:ext cx="12192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542E4-2CCF-42F6-9D92-ED568035133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82099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2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Font typeface="Century" pitchFamily="18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9164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316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5468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4813" y="914400"/>
            <a:ext cx="8839200" cy="3505200"/>
          </a:xfrm>
        </p:spPr>
        <p:txBody>
          <a:bodyPr/>
          <a:lstStyle/>
          <a:p>
            <a:r>
              <a:rPr lang="en-US" sz="6000" i="1" dirty="0">
                <a:solidFill>
                  <a:srgbClr val="00B0F0"/>
                </a:solidFill>
                <a:latin typeface="Amasis MT Pro Black" panose="02040A04050005020304" pitchFamily="18" charset="0"/>
              </a:rPr>
              <a:t>      </a:t>
            </a:r>
            <a:br>
              <a:rPr lang="en-US" sz="6000" i="1" dirty="0">
                <a:solidFill>
                  <a:srgbClr val="00B0F0"/>
                </a:solidFill>
                <a:latin typeface="Amasis MT Pro Black" panose="02040A04050005020304" pitchFamily="18" charset="0"/>
              </a:rPr>
            </a:br>
            <a:r>
              <a:rPr lang="en-US" sz="6000" i="1" dirty="0">
                <a:solidFill>
                  <a:srgbClr val="00B0F0"/>
                </a:solidFill>
                <a:latin typeface="Amasis MT Pro Black" panose="02040A04050005020304" pitchFamily="18" charset="0"/>
              </a:rPr>
              <a:t>      </a:t>
            </a:r>
            <a:br>
              <a:rPr lang="en-US" sz="6000" i="1" dirty="0">
                <a:solidFill>
                  <a:srgbClr val="00B0F0"/>
                </a:solidFill>
                <a:latin typeface="Amasis MT Pro Black" panose="02040A04050005020304" pitchFamily="18" charset="0"/>
              </a:rPr>
            </a:br>
            <a:br>
              <a:rPr lang="en-US" sz="6000" i="1" dirty="0">
                <a:solidFill>
                  <a:srgbClr val="00B0F0"/>
                </a:solidFill>
                <a:latin typeface="Amasis MT Pro Black" panose="02040A04050005020304" pitchFamily="18" charset="0"/>
              </a:rPr>
            </a:br>
            <a:r>
              <a:rPr lang="en-US" sz="6000" i="1" dirty="0">
                <a:solidFill>
                  <a:srgbClr val="00B0F0"/>
                </a:solidFill>
                <a:latin typeface="Amasis MT Pro Black" panose="02040A04050005020304" pitchFamily="18" charset="0"/>
              </a:rPr>
              <a:t>       Operations Trees</a:t>
            </a:r>
            <a:br>
              <a:rPr lang="en-US" sz="6000" i="1" dirty="0">
                <a:solidFill>
                  <a:srgbClr val="00B0F0"/>
                </a:solidFill>
                <a:latin typeface="Amasis MT Pro Black" panose="02040A04050005020304" pitchFamily="18" charset="0"/>
              </a:rPr>
            </a:br>
            <a:r>
              <a:rPr lang="en-US" sz="6000" i="1" dirty="0">
                <a:solidFill>
                  <a:srgbClr val="00B0F0"/>
                </a:solidFill>
                <a:latin typeface="Amasis MT Pro Black" panose="02040A04050005020304" pitchFamily="18" charset="0"/>
              </a:rPr>
              <a:t>        </a:t>
            </a:r>
            <a:r>
              <a:rPr lang="en-US" sz="2800" i="1" dirty="0">
                <a:solidFill>
                  <a:schemeClr val="tx2"/>
                </a:solidFill>
                <a:latin typeface="Amasis MT Pro Black" panose="02040A04050005020304" pitchFamily="18" charset="0"/>
              </a:rPr>
              <a:t>Instructor: Md Nazmul  Hossain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5812" y="5029200"/>
            <a:ext cx="7162799" cy="182879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                           PRESENTED BY</a:t>
            </a:r>
            <a:r>
              <a:rPr lang="en-US" dirty="0">
                <a:solidFill>
                  <a:schemeClr val="tx2"/>
                </a:solidFill>
              </a:rPr>
              <a:t>: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b="1" dirty="0">
                <a:solidFill>
                  <a:schemeClr val="tx2"/>
                </a:solidFill>
              </a:rPr>
              <a:t>Abdullah al Maruf               22-47997-2</a:t>
            </a:r>
          </a:p>
          <a:p>
            <a:endParaRPr lang="en-US" b="1" dirty="0">
              <a:solidFill>
                <a:schemeClr val="tx2"/>
              </a:solidFill>
            </a:endParaRPr>
          </a:p>
          <a:p>
            <a:r>
              <a:rPr lang="en-US" b="1" dirty="0">
                <a:solidFill>
                  <a:schemeClr val="tx2"/>
                </a:solidFill>
              </a:rPr>
              <a:t>  </a:t>
            </a:r>
            <a:r>
              <a:rPr lang="en-US" b="1" dirty="0" err="1">
                <a:solidFill>
                  <a:schemeClr val="tx2"/>
                </a:solidFill>
              </a:rPr>
              <a:t>S.M.rasel</a:t>
            </a:r>
            <a:r>
              <a:rPr lang="en-US" b="1" dirty="0">
                <a:solidFill>
                  <a:schemeClr val="tx2"/>
                </a:solidFill>
              </a:rPr>
              <a:t>                                22-48039-2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93E253-D06B-BC2B-1C71-A77B29E36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412" y="-49342"/>
            <a:ext cx="2895600" cy="271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8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431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7072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- 6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icture Placeholder 5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3559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i="1" dirty="0">
                <a:latin typeface="Franklin Gothic Book" panose="020B0503020102020204" pitchFamily="34" charset="0"/>
              </a:rPr>
              <a:t>What to expect from this presentation?</a:t>
            </a:r>
            <a:endParaRPr lang="en-US" b="1" i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 Binary Search Tree operations</a:t>
            </a:r>
            <a:endParaRPr lang="en-US" sz="3200" b="1" dirty="0"/>
          </a:p>
          <a:p>
            <a:r>
              <a:rPr lang="en-US" sz="3200" b="1" dirty="0"/>
              <a:t>Insertion of trees operations</a:t>
            </a:r>
          </a:p>
          <a:p>
            <a:r>
              <a:rPr lang="en-US" sz="3200" b="1" dirty="0"/>
              <a:t>Trees  traversal</a:t>
            </a:r>
          </a:p>
          <a:p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search an element on the BST</a:t>
            </a:r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79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381000"/>
            <a:ext cx="9601200" cy="1143000"/>
          </a:xfrm>
        </p:spPr>
        <p:txBody>
          <a:bodyPr>
            <a:normAutofit fontScale="90000"/>
          </a:bodyPr>
          <a:lstStyle/>
          <a:p>
            <a:r>
              <a:rPr lang="en-US" sz="4800" b="1" i="0" dirty="0">
                <a:effectLst/>
                <a:latin typeface="euclid_circular_a"/>
              </a:rPr>
              <a:t>What id</a:t>
            </a:r>
            <a:r>
              <a:rPr lang="bn-IN" sz="4800" b="1" dirty="0">
                <a:latin typeface="euclid_circular_a"/>
              </a:rPr>
              <a:t> </a:t>
            </a:r>
            <a:r>
              <a:rPr lang="en-US" sz="4800" b="1" i="0" dirty="0">
                <a:effectLst/>
                <a:latin typeface="euclid_circular_a"/>
              </a:rPr>
              <a:t>Binary Search Tree(BST)</a:t>
            </a:r>
            <a:r>
              <a:rPr lang="bn-IN" sz="4800" b="1" i="0" dirty="0">
                <a:effectLst/>
                <a:latin typeface="euclid_circular_a"/>
              </a:rPr>
              <a:t> ?</a:t>
            </a:r>
            <a:b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D6ECC-DF19-4A2A-D067-FAF4EB256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12" y="1295400"/>
            <a:ext cx="10058402" cy="4876800"/>
          </a:xfrm>
        </p:spPr>
        <p:txBody>
          <a:bodyPr/>
          <a:lstStyle/>
          <a:p>
            <a:pPr marL="0" indent="0">
              <a:buNone/>
            </a:pPr>
            <a:r>
              <a:rPr lang="en-US" sz="3600" b="1" i="1" dirty="0">
                <a:effectLst/>
                <a:latin typeface="euclid_circular_a"/>
              </a:rPr>
              <a:t>Binary search tree is a data structure that quickly allows us to maintain a sorted list of numbers</a:t>
            </a:r>
            <a:endParaRPr lang="bn-IN" sz="3600" b="1" i="1" dirty="0">
              <a:effectLst/>
              <a:latin typeface="euclid_circular_a"/>
            </a:endParaRPr>
          </a:p>
          <a:p>
            <a:pPr marL="0" indent="0">
              <a:buNone/>
            </a:pPr>
            <a:endParaRPr lang="bn-IN" b="1" i="1" dirty="0">
              <a:latin typeface="euclid_circular_a"/>
            </a:endParaRPr>
          </a:p>
          <a:p>
            <a:r>
              <a:rPr lang="en-US" b="1" i="1" dirty="0"/>
              <a:t>It is called a binary tree because each tree node has a maximum of two children.</a:t>
            </a:r>
          </a:p>
          <a:p>
            <a:r>
              <a:rPr lang="en-US" b="1" i="1" dirty="0"/>
              <a:t>It is called a search tree because it can be used to search for the presence of a number in O(log(n)) time.</a:t>
            </a:r>
          </a:p>
        </p:txBody>
      </p:sp>
    </p:spTree>
    <p:extLst>
      <p:ext uri="{BB962C8B-B14F-4D97-AF65-F5344CB8AC3E}">
        <p14:creationId xmlns:p14="http://schemas.microsoft.com/office/powerpoint/2010/main" val="170009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13" y="228600"/>
            <a:ext cx="10744199" cy="990600"/>
          </a:xfrm>
        </p:spPr>
        <p:txBody>
          <a:bodyPr>
            <a:normAutofit/>
          </a:bodyPr>
          <a:lstStyle/>
          <a:p>
            <a:r>
              <a:rPr lang="en-US" sz="3600" u="sng" dirty="0"/>
              <a:t>To construct a binary search tree of integers (insert one by one)</a:t>
            </a:r>
          </a:p>
        </p:txBody>
      </p: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3DF9137D-68FF-2D74-822C-559768D33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12" y="5486400"/>
            <a:ext cx="4714875" cy="818539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5F08B92-47E5-A587-9773-8F51BB4C0F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812" y="2438400"/>
            <a:ext cx="4648200" cy="1950287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FA8DD2-777E-B864-2A71-B00D718C49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1"/>
                </a:solidFill>
              </a:rPr>
              <a:t>Create node</a:t>
            </a:r>
          </a:p>
          <a:p>
            <a:endParaRPr lang="en-US" b="1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18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00" y="142869"/>
            <a:ext cx="10490996" cy="1009654"/>
          </a:xfrm>
        </p:spPr>
        <p:txBody>
          <a:bodyPr/>
          <a:lstStyle/>
          <a:p>
            <a:r>
              <a:rPr lang="en-US" dirty="0"/>
              <a:t>To traverse the tree using all the methods </a:t>
            </a:r>
          </a:p>
        </p:txBody>
      </p:sp>
      <p:graphicFrame>
        <p:nvGraphicFramePr>
          <p:cNvPr id="4" name="Content Placeholder 3" descr="Basic venn - Use to show overlapping or interconnected relationships. The first seven lines of Level 1 text correspond with a circle. If there are four or fewer lines of Level 1 text, the text is inside the circles. If there are more than four lines of Level 1 text, the text is outside of the circles. Unused text does not appear, but remains available if you switch layouts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28289870"/>
              </p:ext>
            </p:extLst>
          </p:nvPr>
        </p:nvGraphicFramePr>
        <p:xfrm>
          <a:off x="-382588" y="1295399"/>
          <a:ext cx="5334000" cy="5257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77800" y="1295400"/>
            <a:ext cx="7745412" cy="55626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800" b="1" dirty="0"/>
              <a:t>void </a:t>
            </a:r>
            <a:r>
              <a:rPr lang="en-US" sz="4800" b="1" dirty="0" err="1"/>
              <a:t>inorderTraversal</a:t>
            </a:r>
            <a:r>
              <a:rPr lang="en-US" sz="4800" b="1" dirty="0"/>
              <a:t>(Node* root) {</a:t>
            </a:r>
          </a:p>
          <a:p>
            <a:pPr marL="0" indent="0">
              <a:buNone/>
            </a:pPr>
            <a:r>
              <a:rPr lang="en-US" sz="4800" b="1" dirty="0"/>
              <a:t>   if (root == NULL) {</a:t>
            </a:r>
          </a:p>
          <a:p>
            <a:pPr marL="0" indent="0">
              <a:buNone/>
            </a:pPr>
            <a:r>
              <a:rPr lang="en-US" sz="4800" b="1" dirty="0"/>
              <a:t>      return;</a:t>
            </a:r>
          </a:p>
          <a:p>
            <a:pPr marL="0" indent="0">
              <a:buNone/>
            </a:pPr>
            <a:r>
              <a:rPr lang="en-US" sz="4800" b="1" dirty="0"/>
              <a:t>   }</a:t>
            </a:r>
          </a:p>
          <a:p>
            <a:pPr marL="0" indent="0">
              <a:buNone/>
            </a:pPr>
            <a:r>
              <a:rPr lang="en-US" sz="4800" b="1" dirty="0"/>
              <a:t>   </a:t>
            </a:r>
            <a:r>
              <a:rPr lang="en-US" sz="4800" b="1" dirty="0" err="1"/>
              <a:t>inorderTraversal</a:t>
            </a:r>
            <a:r>
              <a:rPr lang="en-US" sz="4800" b="1" dirty="0"/>
              <a:t>(root-&gt;left);</a:t>
            </a:r>
          </a:p>
          <a:p>
            <a:pPr marL="0" indent="0">
              <a:buNone/>
            </a:pPr>
            <a:r>
              <a:rPr lang="en-US" sz="4800" b="1" dirty="0"/>
              <a:t>   </a:t>
            </a:r>
            <a:r>
              <a:rPr lang="en-US" sz="4800" b="1" dirty="0" err="1"/>
              <a:t>cout</a:t>
            </a:r>
            <a:r>
              <a:rPr lang="en-US" sz="4800" b="1" dirty="0"/>
              <a:t> &lt;&lt; root-&gt;data &lt;&lt; " ";</a:t>
            </a:r>
          </a:p>
          <a:p>
            <a:pPr marL="0" indent="0">
              <a:buNone/>
            </a:pPr>
            <a:r>
              <a:rPr lang="en-US" sz="4800" b="1" dirty="0"/>
              <a:t>   </a:t>
            </a:r>
            <a:r>
              <a:rPr lang="en-US" sz="4800" b="1" dirty="0" err="1"/>
              <a:t>inorderTraversal</a:t>
            </a:r>
            <a:r>
              <a:rPr lang="en-US" sz="4800" b="1" dirty="0"/>
              <a:t>(root-&gt;right);</a:t>
            </a:r>
          </a:p>
          <a:p>
            <a:pPr marL="0" indent="0">
              <a:buNone/>
            </a:pPr>
            <a:r>
              <a:rPr lang="en-US" sz="4800" b="1" dirty="0"/>
              <a:t>}</a:t>
            </a:r>
          </a:p>
          <a:p>
            <a:pPr marL="0" indent="0">
              <a:buNone/>
            </a:pPr>
            <a:r>
              <a:rPr lang="en-US" sz="4800" b="1" dirty="0"/>
              <a:t>void </a:t>
            </a:r>
            <a:r>
              <a:rPr lang="en-US" sz="4800" b="1" dirty="0" err="1"/>
              <a:t>preorderTraversal</a:t>
            </a:r>
            <a:r>
              <a:rPr lang="en-US" sz="4800" b="1" dirty="0"/>
              <a:t>(Node* root) {</a:t>
            </a:r>
          </a:p>
          <a:p>
            <a:pPr marL="0" indent="0">
              <a:buNone/>
            </a:pPr>
            <a:r>
              <a:rPr lang="en-US" sz="4800" b="1" dirty="0"/>
              <a:t>   if (root == NULL) {</a:t>
            </a:r>
          </a:p>
          <a:p>
            <a:pPr marL="0" indent="0">
              <a:buNone/>
            </a:pPr>
            <a:r>
              <a:rPr lang="en-US" sz="4800" b="1" dirty="0"/>
              <a:t>      return;</a:t>
            </a:r>
          </a:p>
          <a:p>
            <a:pPr marL="0" indent="0">
              <a:buNone/>
            </a:pPr>
            <a:r>
              <a:rPr lang="en-US" sz="4800" b="1" dirty="0"/>
              <a:t>   }</a:t>
            </a:r>
          </a:p>
          <a:p>
            <a:pPr marL="0" indent="0">
              <a:buNone/>
            </a:pPr>
            <a:r>
              <a:rPr lang="en-US" sz="4800" b="1" dirty="0"/>
              <a:t>   </a:t>
            </a:r>
            <a:r>
              <a:rPr lang="en-US" sz="4800" b="1" dirty="0" err="1"/>
              <a:t>cout</a:t>
            </a:r>
            <a:r>
              <a:rPr lang="en-US" sz="4800" b="1" dirty="0"/>
              <a:t> &lt;&lt; root-&gt;data &lt;&lt; " ";</a:t>
            </a:r>
          </a:p>
          <a:p>
            <a:pPr marL="0" indent="0">
              <a:buNone/>
            </a:pPr>
            <a:r>
              <a:rPr lang="en-US" sz="4800" b="1" dirty="0"/>
              <a:t>   </a:t>
            </a:r>
            <a:r>
              <a:rPr lang="en-US" sz="4800" b="1" dirty="0" err="1"/>
              <a:t>preorderTraversal</a:t>
            </a:r>
            <a:r>
              <a:rPr lang="en-US" sz="4800" b="1" dirty="0"/>
              <a:t>(root-&gt;left);</a:t>
            </a:r>
          </a:p>
          <a:p>
            <a:pPr marL="0" indent="0">
              <a:buNone/>
            </a:pPr>
            <a:r>
              <a:rPr lang="en-US" sz="4800" b="1" dirty="0"/>
              <a:t>   </a:t>
            </a:r>
            <a:r>
              <a:rPr lang="en-US" sz="4800" b="1" dirty="0" err="1"/>
              <a:t>preorderTraversal</a:t>
            </a:r>
            <a:r>
              <a:rPr lang="en-US" sz="4800" b="1" dirty="0"/>
              <a:t>(root-&gt;right);</a:t>
            </a:r>
          </a:p>
          <a:p>
            <a:pPr marL="0" indent="0">
              <a:buNone/>
            </a:pPr>
            <a:r>
              <a:rPr lang="en-US" sz="4800" b="1" dirty="0"/>
              <a:t>}</a:t>
            </a:r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E1412F67-8657-C20A-ACB3-76C7596AA8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325" y="5334006"/>
            <a:ext cx="67437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3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8EB82-3AF6-B38A-6D0F-7830C71FD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74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9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4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37184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odgrain 16x9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01115" id="{6D802E96-7B24-457C-A326-69AF839D4486}" vid="{C3FFE3C6-9A62-4BEA-9FE0-A8BC12B9BCCA}"/>
    </a:ext>
  </a:extLst>
</a:theme>
</file>

<file path=ppt/theme/theme2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1360511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TP102801114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706531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35E791-7449-4708-8DE9-182EC4D8A134}">
  <ds:schemaRefs>
    <ds:schemaRef ds:uri="4873beb7-5857-4685-be1f-d57550cc96cc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C20563B-C646-42AF-9D0D-76DF086793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B9514F-6A45-47F4-BC6D-A865E29717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Woodgrain nature presentation (widescreen)</Template>
  <TotalTime>74</TotalTime>
  <Words>279</Words>
  <Application>Microsoft Office PowerPoint</Application>
  <PresentationFormat>Custom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Amasis MT Pro Black</vt:lpstr>
      <vt:lpstr>Arial</vt:lpstr>
      <vt:lpstr>Calibri</vt:lpstr>
      <vt:lpstr>Century</vt:lpstr>
      <vt:lpstr>euclid_circular_a</vt:lpstr>
      <vt:lpstr>Franklin Gothic Book</vt:lpstr>
      <vt:lpstr>Times New Roman</vt:lpstr>
      <vt:lpstr>Woodgrain 16x9</vt:lpstr>
      <vt:lpstr>                      Operations Trees         Instructor: Md Nazmul  Hossain</vt:lpstr>
      <vt:lpstr>What to expect from this presentation?</vt:lpstr>
      <vt:lpstr>What id Binary Search Tree(BST) ? </vt:lpstr>
      <vt:lpstr>To construct a binary search tree of integers (insert one by one)</vt:lpstr>
      <vt:lpstr>To traverse the tree using all the methods </vt:lpstr>
      <vt:lpstr>PowerPoint Presentation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  <vt:lpstr>Add a Slide Title - 6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Operations Trees         Instructor: Md Nazmul  Hossain</dc:title>
  <dc:creator>S. M. RASEL</dc:creator>
  <cp:lastModifiedBy>S. M. RASEL</cp:lastModifiedBy>
  <cp:revision>1</cp:revision>
  <dcterms:created xsi:type="dcterms:W3CDTF">2023-04-17T03:44:31Z</dcterms:created>
  <dcterms:modified xsi:type="dcterms:W3CDTF">2023-04-17T07:08:27Z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