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89" r:id="rId6"/>
    <p:sldId id="290" r:id="rId7"/>
    <p:sldId id="291" r:id="rId8"/>
    <p:sldId id="292" r:id="rId9"/>
    <p:sldId id="260" r:id="rId10"/>
    <p:sldId id="287" r:id="rId11"/>
    <p:sldId id="261" r:id="rId12"/>
    <p:sldId id="262" r:id="rId13"/>
    <p:sldId id="263" r:id="rId14"/>
    <p:sldId id="264" r:id="rId15"/>
    <p:sldId id="276" r:id="rId16"/>
    <p:sldId id="265" r:id="rId17"/>
    <p:sldId id="266" r:id="rId18"/>
    <p:sldId id="269" r:id="rId19"/>
    <p:sldId id="285" r:id="rId20"/>
    <p:sldId id="270" r:id="rId21"/>
    <p:sldId id="286" r:id="rId22"/>
    <p:sldId id="271" r:id="rId23"/>
    <p:sldId id="273" r:id="rId24"/>
    <p:sldId id="274" r:id="rId25"/>
    <p:sldId id="277" r:id="rId26"/>
    <p:sldId id="278" r:id="rId27"/>
    <p:sldId id="279" r:id="rId28"/>
    <p:sldId id="282" r:id="rId29"/>
    <p:sldId id="283" r:id="rId30"/>
    <p:sldId id="284" r:id="rId31"/>
    <p:sldId id="27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71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4540" y="4038600"/>
            <a:ext cx="3048000" cy="1199704"/>
          </a:xfrm>
        </p:spPr>
        <p:txBody>
          <a:bodyPr>
            <a:normAutofit lnSpcReduction="10000"/>
          </a:bodyPr>
          <a:lstStyle/>
          <a:p>
            <a:r>
              <a:rPr lang="en-US" sz="2300" b="1" u="sng" dirty="0">
                <a:solidFill>
                  <a:srgbClr val="000000"/>
                </a:solidFill>
                <a:latin typeface="Tekton Pro Ext" pitchFamily="34" charset="0"/>
              </a:rPr>
              <a:t>Supervised By</a:t>
            </a:r>
          </a:p>
          <a:p>
            <a:r>
              <a:rPr lang="en-US" sz="2200" dirty="0">
                <a:solidFill>
                  <a:srgbClr val="000000"/>
                </a:solidFill>
                <a:latin typeface="Trajan Pro" pitchFamily="18" charset="0"/>
              </a:rPr>
              <a:t>Md. </a:t>
            </a:r>
            <a:r>
              <a:rPr lang="en-US" sz="2200" dirty="0" err="1">
                <a:solidFill>
                  <a:srgbClr val="000000"/>
                </a:solidFill>
                <a:latin typeface="Trajan Pro" pitchFamily="18" charset="0"/>
              </a:rPr>
              <a:t>Sohrab</a:t>
            </a:r>
            <a:r>
              <a:rPr lang="en-US" sz="2200" dirty="0">
                <a:solidFill>
                  <a:srgbClr val="000000"/>
                </a:solidFill>
                <a:latin typeface="Trajan Pro" pitchFamily="18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Trajan Pro" pitchFamily="18" charset="0"/>
              </a:rPr>
              <a:t>Ali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Lucida Handwriting" pitchFamily="66" charset="0"/>
              </a:rPr>
              <a:t>Lecturer, Department </a:t>
            </a:r>
            <a:r>
              <a:rPr lang="en-US" sz="1300" dirty="0">
                <a:solidFill>
                  <a:srgbClr val="000000"/>
                </a:solidFill>
                <a:latin typeface="Lucida Handwriting" pitchFamily="66" charset="0"/>
              </a:rPr>
              <a:t>of CSE</a:t>
            </a:r>
            <a:r>
              <a:rPr lang="en-US" dirty="0">
                <a:solidFill>
                  <a:srgbClr val="000000"/>
                </a:solidFill>
                <a:latin typeface="Vijaya"/>
              </a:rPr>
              <a:t> </a:t>
            </a:r>
            <a:endParaRPr lang="en-US" sz="2800" dirty="0">
              <a:solidFill>
                <a:srgbClr val="000000"/>
              </a:solidFill>
              <a:latin typeface="Vijaya"/>
            </a:endParaRPr>
          </a:p>
          <a:p>
            <a:endParaRPr lang="en-US" dirty="0"/>
          </a:p>
        </p:txBody>
      </p:sp>
      <p:pic>
        <p:nvPicPr>
          <p:cNvPr id="4" name="Picture 65" descr="logon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0"/>
            <a:ext cx="76496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4"/>
          <p:cNvSpPr txBox="1">
            <a:spLocks noChangeArrowheads="1"/>
          </p:cNvSpPr>
          <p:nvPr/>
        </p:nvSpPr>
        <p:spPr>
          <a:xfrm>
            <a:off x="1371600" y="1143000"/>
            <a:ext cx="6858000" cy="838200"/>
          </a:xfrm>
          <a:prstGeom prst="rect">
            <a:avLst/>
          </a:prstGeom>
        </p:spPr>
        <p:txBody>
          <a:bodyPr vert="horz" lIns="45720" rIns="45720">
            <a:normAutofit fontScale="925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sz="2600" dirty="0" smtClean="0">
                <a:latin typeface="Times New Roman" pitchFamily="18" charset="0"/>
              </a:rPr>
              <a:t>THE PEOPLE’S UNIVERSITY OF BANGLADESH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200" dirty="0" smtClean="0">
                <a:latin typeface="Arial" charset="0"/>
              </a:rPr>
              <a:t>Department of Computer Science &amp; Engineering</a:t>
            </a:r>
          </a:p>
        </p:txBody>
      </p:sp>
      <p:sp>
        <p:nvSpPr>
          <p:cNvPr id="9" name="Text Box 66"/>
          <p:cNvSpPr txBox="1">
            <a:spLocks noChangeArrowheads="1"/>
          </p:cNvSpPr>
          <p:nvPr/>
        </p:nvSpPr>
        <p:spPr bwMode="auto">
          <a:xfrm>
            <a:off x="642979" y="2286000"/>
            <a:ext cx="8315241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3200" b="1" u="sng" dirty="0">
                <a:solidFill>
                  <a:srgbClr val="002060"/>
                </a:solidFill>
                <a:latin typeface="Cambria" pitchFamily="18" charset="0"/>
              </a:rPr>
              <a:t>Online Social Networking for Blood (OSNB</a:t>
            </a:r>
            <a:r>
              <a:rPr lang="en-US" sz="3200" b="1" u="sng" dirty="0" smtClean="0">
                <a:solidFill>
                  <a:srgbClr val="002060"/>
                </a:solidFill>
                <a:latin typeface="Cambria" pitchFamily="18" charset="0"/>
              </a:rPr>
              <a:t>)</a:t>
            </a:r>
          </a:p>
          <a:p>
            <a:pPr algn="ctr" eaLnBrk="1" hangingPunct="1"/>
            <a:endParaRPr lang="en-US" sz="1100" dirty="0" smtClean="0">
              <a:latin typeface="Cambria" pitchFamily="18" charset="0"/>
            </a:endParaRPr>
          </a:p>
          <a:p>
            <a:pPr algn="ctr" eaLnBrk="1" hangingPunct="1"/>
            <a:r>
              <a:rPr lang="en-US" sz="16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Report Presented in Partial Fulfillment of the Requirements for the Degree of Computer Science &amp; Engineering (CSE)</a:t>
            </a:r>
          </a:p>
          <a:p>
            <a:pPr algn="ctr" eaLnBrk="1" hangingPunct="1"/>
            <a:endParaRPr lang="en-US" sz="2000" dirty="0">
              <a:latin typeface="Vijay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91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Domain Model we used</a:t>
            </a:r>
            <a:endParaRPr lang="en-US" b="1" u="sng" dirty="0">
              <a:latin typeface="Lucida Handwriting" pitchFamily="66" charset="0"/>
            </a:endParaRPr>
          </a:p>
        </p:txBody>
      </p: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3136368" y="2438400"/>
            <a:ext cx="4244971" cy="560439"/>
            <a:chOff x="2193" y="1200"/>
            <a:chExt cx="2993" cy="192"/>
          </a:xfrm>
        </p:grpSpPr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2193" y="1281"/>
              <a:ext cx="29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3408" y="1200"/>
              <a:ext cx="7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 b="1"/>
                <a:t>Server side</a:t>
              </a:r>
            </a:p>
          </p:txBody>
        </p:sp>
      </p:grpSp>
      <p:sp>
        <p:nvSpPr>
          <p:cNvPr id="2" name="Snip Same Side Corner Rectangle 1"/>
          <p:cNvSpPr/>
          <p:nvPr/>
        </p:nvSpPr>
        <p:spPr>
          <a:xfrm>
            <a:off x="457200" y="3010667"/>
            <a:ext cx="2020824" cy="3172968"/>
          </a:xfrm>
          <a:prstGeom prst="snip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Client Side</a:t>
            </a:r>
          </a:p>
          <a:p>
            <a:pPr algn="ctr"/>
            <a:r>
              <a:rPr lang="en-US" sz="1200" b="1" dirty="0" smtClean="0">
                <a:latin typeface="+mj-lt"/>
              </a:rPr>
              <a:t>(Web Browser)</a:t>
            </a:r>
            <a:endParaRPr lang="en-US" sz="1200" b="1" dirty="0">
              <a:latin typeface="+mj-lt"/>
            </a:endParaRPr>
          </a:p>
        </p:txBody>
      </p:sp>
      <p:sp>
        <p:nvSpPr>
          <p:cNvPr id="27" name="Left-Right Arrow 26"/>
          <p:cNvSpPr/>
          <p:nvPr/>
        </p:nvSpPr>
        <p:spPr>
          <a:xfrm>
            <a:off x="2466233" y="4494216"/>
            <a:ext cx="886567" cy="496068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3352800" y="3055943"/>
            <a:ext cx="2020824" cy="3172968"/>
          </a:xfrm>
          <a:prstGeom prst="snip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800" b="1" dirty="0" smtClean="0">
                <a:latin typeface="+mj-lt"/>
              </a:rPr>
              <a:t>Web Server</a:t>
            </a:r>
            <a:endParaRPr lang="en-US" sz="1800" b="1" dirty="0">
              <a:latin typeface="+mj-lt"/>
            </a:endParaRPr>
          </a:p>
        </p:txBody>
      </p:sp>
      <p:sp>
        <p:nvSpPr>
          <p:cNvPr id="30" name="Left-Right Arrow 29"/>
          <p:cNvSpPr/>
          <p:nvPr/>
        </p:nvSpPr>
        <p:spPr>
          <a:xfrm>
            <a:off x="5370190" y="4533132"/>
            <a:ext cx="845655" cy="496068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8"/>
          <p:cNvSpPr txBox="1">
            <a:spLocks/>
          </p:cNvSpPr>
          <p:nvPr/>
        </p:nvSpPr>
        <p:spPr>
          <a:xfrm>
            <a:off x="6248400" y="3010667"/>
            <a:ext cx="2020824" cy="3172968"/>
          </a:xfrm>
          <a:prstGeom prst="snip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Database Server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" y="1752600"/>
            <a:ext cx="7467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b="1" dirty="0" smtClean="0">
                <a:solidFill>
                  <a:srgbClr val="0070C0"/>
                </a:solidFill>
                <a:latin typeface="Cambria" pitchFamily="18" charset="0"/>
              </a:rPr>
              <a:t>Three Tire Technical Mode</a:t>
            </a:r>
            <a:endParaRPr lang="en-US" sz="4100" b="1" dirty="0">
              <a:solidFill>
                <a:srgbClr val="0070C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056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assDiagram2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00100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Class Diagram</a:t>
            </a:r>
            <a:endParaRPr lang="en-US" b="1" u="sng" dirty="0"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028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Basically two types of user are Blood Donor &amp; Blood Seeker</a:t>
            </a:r>
          </a:p>
          <a:p>
            <a:pPr algn="just"/>
            <a:r>
              <a:rPr lang="en-US" sz="2000" dirty="0" smtClean="0"/>
              <a:t>Can get efficient </a:t>
            </a:r>
            <a:r>
              <a:rPr lang="en-US" sz="2000" dirty="0"/>
              <a:t>donor and blood stock management functions</a:t>
            </a:r>
            <a:endParaRPr lang="en-US" sz="2000" dirty="0" smtClean="0"/>
          </a:p>
          <a:p>
            <a:pPr algn="just"/>
            <a:r>
              <a:rPr lang="en-US" sz="2000" dirty="0" smtClean="0"/>
              <a:t>Blood Donor can create profile for blood seeker to get info about them</a:t>
            </a:r>
          </a:p>
          <a:p>
            <a:pPr algn="just"/>
            <a:r>
              <a:rPr lang="en-US" sz="2000" dirty="0" smtClean="0"/>
              <a:t>Blood </a:t>
            </a:r>
            <a:r>
              <a:rPr lang="en-US" sz="2000" dirty="0"/>
              <a:t>Donor </a:t>
            </a:r>
            <a:r>
              <a:rPr lang="en-US" sz="2000" dirty="0" smtClean="0"/>
              <a:t> can denote blood in request from blood seeker</a:t>
            </a:r>
          </a:p>
          <a:p>
            <a:pPr algn="just"/>
            <a:r>
              <a:rPr lang="en-US" sz="2000" dirty="0" smtClean="0"/>
              <a:t>Blood Seeker easily get details info about nearest blood donor.</a:t>
            </a:r>
          </a:p>
          <a:p>
            <a:pPr algn="just"/>
            <a:r>
              <a:rPr lang="en-US" sz="2000" dirty="0"/>
              <a:t>Blood Seeker </a:t>
            </a:r>
            <a:r>
              <a:rPr lang="en-US" sz="2000" dirty="0" smtClean="0"/>
              <a:t> can make request on urgent &amp; need basis.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User Benefits from this social networking site</a:t>
            </a:r>
            <a:endParaRPr lang="en-US" b="1" u="sng" dirty="0"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858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Can make a social network between blood donor &amp; blood seeker</a:t>
            </a:r>
            <a:endParaRPr lang="bn-BD" dirty="0"/>
          </a:p>
          <a:p>
            <a:pPr algn="just"/>
            <a:r>
              <a:rPr lang="en-US" dirty="0" smtClean="0"/>
              <a:t>He</a:t>
            </a:r>
            <a:r>
              <a:rPr lang="bn-BD" dirty="0" smtClean="0"/>
              <a:t> can fulfull his social resposibility by this job</a:t>
            </a:r>
          </a:p>
          <a:p>
            <a:pPr algn="just"/>
            <a:r>
              <a:rPr lang="en-US" dirty="0" smtClean="0"/>
              <a:t>H</a:t>
            </a:r>
            <a:r>
              <a:rPr lang="bn-BD" dirty="0" smtClean="0"/>
              <a:t>e can get financial facilities in future on basis of his site’s popularity</a:t>
            </a:r>
          </a:p>
          <a:p>
            <a:pPr algn="just"/>
            <a:r>
              <a:rPr lang="bn-BD" dirty="0" smtClean="0"/>
              <a:t>He can be a known person to everyone easily.</a:t>
            </a:r>
          </a:p>
          <a:p>
            <a:endParaRPr lang="bn-BD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Administrators Benefits from this social networking site</a:t>
            </a:r>
            <a:endParaRPr lang="en-US" b="1" u="sng" dirty="0"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773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Login </a:t>
            </a:r>
            <a:r>
              <a:rPr lang="en-US" dirty="0" smtClean="0"/>
              <a:t>with valid user name &amp; Password</a:t>
            </a:r>
            <a:endParaRPr lang="en-US" dirty="0"/>
          </a:p>
          <a:p>
            <a:pPr algn="just"/>
            <a:r>
              <a:rPr lang="en-US" dirty="0" smtClean="0"/>
              <a:t>Add/Update/Delete Profile</a:t>
            </a:r>
            <a:endParaRPr lang="bn-BD" dirty="0"/>
          </a:p>
          <a:p>
            <a:pPr algn="just"/>
            <a:r>
              <a:rPr lang="bn-BD" dirty="0" smtClean="0"/>
              <a:t>Update status of </a:t>
            </a:r>
            <a:r>
              <a:rPr lang="en-US" dirty="0" smtClean="0"/>
              <a:t> Request</a:t>
            </a:r>
            <a:endParaRPr lang="en-US" dirty="0"/>
          </a:p>
          <a:p>
            <a:pPr algn="just"/>
            <a:r>
              <a:rPr lang="en-US" dirty="0" smtClean="0"/>
              <a:t>Add info blood </a:t>
            </a:r>
            <a:r>
              <a:rPr lang="en-US" dirty="0"/>
              <a:t>donation events </a:t>
            </a:r>
            <a:r>
              <a:rPr lang="en-US" dirty="0" smtClean="0"/>
              <a:t>on site</a:t>
            </a:r>
            <a:endParaRPr lang="en-US" dirty="0"/>
          </a:p>
          <a:p>
            <a:pPr algn="just"/>
            <a:r>
              <a:rPr lang="en-US" dirty="0" smtClean="0"/>
              <a:t>Make Sure </a:t>
            </a:r>
            <a:r>
              <a:rPr lang="en-US" dirty="0"/>
              <a:t>efficient donor and blood stock management </a:t>
            </a:r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Admin Panel</a:t>
            </a:r>
            <a:endParaRPr lang="en-US" b="1" u="sng" dirty="0"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07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Home Page</a:t>
            </a:r>
            <a:endParaRPr lang="en-US" b="1" u="sng" dirty="0">
              <a:latin typeface="Lucida Handwriting" pitchFamily="66" charset="0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t="5951" b="41913"/>
          <a:stretch/>
        </p:blipFill>
        <p:spPr>
          <a:xfrm>
            <a:off x="457200" y="1524000"/>
            <a:ext cx="7467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76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Login for Admin Panel</a:t>
            </a:r>
            <a:endParaRPr lang="en-US" b="1" u="sng" dirty="0">
              <a:latin typeface="Lucida Handwriting" pitchFamily="66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5989" b="43376"/>
          <a:stretch/>
        </p:blipFill>
        <p:spPr bwMode="auto">
          <a:xfrm>
            <a:off x="457200" y="1524000"/>
            <a:ext cx="7467600" cy="4876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1803636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Admin Panel</a:t>
            </a:r>
            <a:endParaRPr lang="en-US" b="1" u="sng" dirty="0">
              <a:latin typeface="Lucida Handwriting" pitchFamily="66" charset="0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t="5530" b="42103"/>
          <a:stretch/>
        </p:blipFill>
        <p:spPr>
          <a:xfrm>
            <a:off x="457200" y="1524000"/>
            <a:ext cx="7467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1099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Blood Request Panel</a:t>
            </a:r>
            <a:endParaRPr lang="en-US" b="1" u="sng" dirty="0">
              <a:latin typeface="Lucida Handwriting" pitchFamily="66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t="5810" b="61426"/>
          <a:stretch/>
        </p:blipFill>
        <p:spPr>
          <a:xfrm>
            <a:off x="457200" y="1828800"/>
            <a:ext cx="7467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638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Donor List Panel</a:t>
            </a:r>
            <a:endParaRPr lang="en-US" b="1" u="sng" dirty="0">
              <a:latin typeface="Lucida Handwriting" pitchFamily="66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t="5811" b="60865"/>
          <a:stretch/>
        </p:blipFill>
        <p:spPr>
          <a:xfrm>
            <a:off x="457200" y="1981200"/>
            <a:ext cx="7467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075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57943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700" dirty="0"/>
              <a:t>Online Social Networking for Blood (OSNB)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153400" cy="548335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1508078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Lucida Handwriting" pitchFamily="66" charset="0"/>
              </a:rPr>
              <a:t>Group </a:t>
            </a:r>
            <a:r>
              <a:rPr lang="en-US" b="1" u="sng" dirty="0" smtClean="0">
                <a:latin typeface="Lucida Handwriting" pitchFamily="66" charset="0"/>
              </a:rPr>
              <a:t>Member</a:t>
            </a:r>
            <a:endParaRPr lang="en-US" b="1" u="sng" dirty="0">
              <a:latin typeface="Lucida Handwriting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0525917"/>
              </p:ext>
            </p:extLst>
          </p:nvPr>
        </p:nvGraphicFramePr>
        <p:xfrm>
          <a:off x="457200" y="2286000"/>
          <a:ext cx="8215952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3429000"/>
                <a:gridCol w="2577152"/>
              </a:tblGrid>
              <a:tr h="685800">
                <a:tc>
                  <a:txBody>
                    <a:bodyPr/>
                    <a:lstStyle/>
                    <a:p>
                      <a:pPr algn="just"/>
                      <a:r>
                        <a:rPr lang="en-US" sz="2700" i="0" u="none" dirty="0" smtClean="0"/>
                        <a:t>Student ID</a:t>
                      </a:r>
                      <a:endParaRPr lang="en-US" sz="270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 i="0" u="none" dirty="0" smtClean="0"/>
                        <a:t>Student Name</a:t>
                      </a:r>
                      <a:endParaRPr lang="en-US" sz="270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 i="0" u="none" dirty="0" smtClean="0"/>
                        <a:t>Batch</a:t>
                      </a:r>
                      <a:endParaRPr lang="en-US" sz="2700" i="0" u="none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12322202017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 err="1">
                          <a:effectLst/>
                          <a:latin typeface="Trajan Pro" pitchFamily="18" charset="0"/>
                          <a:ea typeface="Verdana" pitchFamily="34" charset="0"/>
                          <a:cs typeface="Verdana" pitchFamily="34" charset="0"/>
                        </a:rPr>
                        <a:t>Mahabubur</a:t>
                      </a:r>
                      <a:r>
                        <a:rPr lang="en-US" sz="1900" b="1" dirty="0">
                          <a:effectLst/>
                          <a:latin typeface="Trajan Pro" pitchFamily="18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1900" b="1" dirty="0" err="1">
                          <a:effectLst/>
                          <a:latin typeface="Trajan Pro" pitchFamily="18" charset="0"/>
                          <a:ea typeface="Verdana" pitchFamily="34" charset="0"/>
                          <a:cs typeface="Verdana" pitchFamily="34" charset="0"/>
                        </a:rPr>
                        <a:t>Rahman</a:t>
                      </a:r>
                      <a:endParaRPr lang="en-US" sz="1900" b="1" dirty="0">
                        <a:effectLst/>
                        <a:latin typeface="Trajan Pro" pitchFamily="18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mbria" pitchFamily="18" charset="0"/>
                          <a:ea typeface="Verdana" pitchFamily="34" charset="0"/>
                          <a:cs typeface="Verdana" pitchFamily="34" charset="0"/>
                        </a:rPr>
                        <a:t>NCC 22th </a:t>
                      </a:r>
                      <a:r>
                        <a:rPr lang="en-US" sz="1900" dirty="0" smtClean="0">
                          <a:effectLst/>
                          <a:latin typeface="Cambria" pitchFamily="18" charset="0"/>
                          <a:ea typeface="Verdana" pitchFamily="34" charset="0"/>
                          <a:cs typeface="Verdana" pitchFamily="34" charset="0"/>
                        </a:rPr>
                        <a:t>(Evening)</a:t>
                      </a:r>
                      <a:endParaRPr lang="en-US" sz="1900" dirty="0">
                        <a:effectLst/>
                        <a:latin typeface="Cambria" pitchFamily="18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12322202018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  <a:latin typeface="Trajan Pro" pitchFamily="18" charset="0"/>
                          <a:ea typeface="Verdana" pitchFamily="34" charset="0"/>
                          <a:cs typeface="Verdana" pitchFamily="34" charset="0"/>
                        </a:rPr>
                        <a:t>Md. </a:t>
                      </a:r>
                      <a:r>
                        <a:rPr lang="en-US" sz="1900" b="1" dirty="0" err="1">
                          <a:effectLst/>
                          <a:latin typeface="Trajan Pro" pitchFamily="18" charset="0"/>
                          <a:ea typeface="Verdana" pitchFamily="34" charset="0"/>
                          <a:cs typeface="Verdana" pitchFamily="34" charset="0"/>
                        </a:rPr>
                        <a:t>Hafizullah</a:t>
                      </a:r>
                      <a:r>
                        <a:rPr lang="en-US" sz="1900" b="1" dirty="0">
                          <a:effectLst/>
                          <a:latin typeface="Trajan Pro" pitchFamily="18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1900" b="1" dirty="0" err="1">
                          <a:effectLst/>
                          <a:latin typeface="Trajan Pro" pitchFamily="18" charset="0"/>
                          <a:ea typeface="Verdana" pitchFamily="34" charset="0"/>
                          <a:cs typeface="Verdana" pitchFamily="34" charset="0"/>
                        </a:rPr>
                        <a:t>Sawon</a:t>
                      </a:r>
                      <a:endParaRPr lang="en-US" sz="1900" b="1" dirty="0">
                        <a:effectLst/>
                        <a:latin typeface="Trajan Pro" pitchFamily="18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mbria" pitchFamily="18" charset="0"/>
                          <a:ea typeface="Verdana" pitchFamily="34" charset="0"/>
                          <a:cs typeface="Verdana" pitchFamily="34" charset="0"/>
                        </a:rPr>
                        <a:t>NCC </a:t>
                      </a:r>
                      <a:r>
                        <a:rPr lang="en-US" sz="1900" dirty="0" smtClean="0">
                          <a:effectLst/>
                          <a:latin typeface="Cambria" pitchFamily="18" charset="0"/>
                          <a:ea typeface="Verdana" pitchFamily="34" charset="0"/>
                          <a:cs typeface="Verdana" pitchFamily="34" charset="0"/>
                        </a:rPr>
                        <a:t>22th (Evening)</a:t>
                      </a:r>
                      <a:endParaRPr lang="en-US" sz="1900" dirty="0">
                        <a:effectLst/>
                        <a:latin typeface="Cambria" pitchFamily="18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12322202019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  <a:latin typeface="Trajan Pro" pitchFamily="18" charset="0"/>
                          <a:ea typeface="Verdana" pitchFamily="34" charset="0"/>
                          <a:cs typeface="Verdana" pitchFamily="34" charset="0"/>
                        </a:rPr>
                        <a:t>Omar </a:t>
                      </a:r>
                      <a:r>
                        <a:rPr lang="en-US" sz="1900" b="1" dirty="0" err="1">
                          <a:effectLst/>
                          <a:latin typeface="Trajan Pro" pitchFamily="18" charset="0"/>
                          <a:ea typeface="Verdana" pitchFamily="34" charset="0"/>
                          <a:cs typeface="Verdana" pitchFamily="34" charset="0"/>
                        </a:rPr>
                        <a:t>Fahad</a:t>
                      </a:r>
                      <a:endParaRPr lang="en-US" sz="1900" b="1" dirty="0">
                        <a:effectLst/>
                        <a:latin typeface="Trajan Pro" pitchFamily="18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mbria" pitchFamily="18" charset="0"/>
                          <a:ea typeface="Verdana" pitchFamily="34" charset="0"/>
                          <a:cs typeface="Verdana" pitchFamily="34" charset="0"/>
                        </a:rPr>
                        <a:t>NCC </a:t>
                      </a:r>
                      <a:r>
                        <a:rPr lang="en-US" sz="1900" dirty="0" smtClean="0">
                          <a:effectLst/>
                          <a:latin typeface="Cambria" pitchFamily="18" charset="0"/>
                          <a:ea typeface="Verdana" pitchFamily="34" charset="0"/>
                          <a:cs typeface="Verdana" pitchFamily="34" charset="0"/>
                        </a:rPr>
                        <a:t>22th (Evening)</a:t>
                      </a:r>
                      <a:endParaRPr lang="en-US" sz="1900" dirty="0">
                        <a:effectLst/>
                        <a:latin typeface="Cambria" pitchFamily="18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12322202002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 err="1">
                          <a:effectLst/>
                          <a:latin typeface="Trajan Pro" pitchFamily="18" charset="0"/>
                          <a:ea typeface="Verdana" pitchFamily="34" charset="0"/>
                          <a:cs typeface="Verdana" pitchFamily="34" charset="0"/>
                        </a:rPr>
                        <a:t>Rasel</a:t>
                      </a:r>
                      <a:r>
                        <a:rPr lang="en-US" sz="1900" b="1" dirty="0">
                          <a:effectLst/>
                          <a:latin typeface="Trajan Pro" pitchFamily="18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1900" b="1" dirty="0" err="1">
                          <a:effectLst/>
                          <a:latin typeface="Trajan Pro" pitchFamily="18" charset="0"/>
                          <a:ea typeface="Verdana" pitchFamily="34" charset="0"/>
                          <a:cs typeface="Verdana" pitchFamily="34" charset="0"/>
                        </a:rPr>
                        <a:t>Ahmmed</a:t>
                      </a:r>
                      <a:endParaRPr lang="en-US" sz="1900" b="1" dirty="0">
                        <a:effectLst/>
                        <a:latin typeface="Trajan Pro" pitchFamily="18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mbria" pitchFamily="18" charset="0"/>
                          <a:ea typeface="Verdana" pitchFamily="34" charset="0"/>
                          <a:cs typeface="Verdana" pitchFamily="34" charset="0"/>
                        </a:rPr>
                        <a:t>NCC </a:t>
                      </a:r>
                      <a:r>
                        <a:rPr lang="en-US" sz="1900" dirty="0" smtClean="0">
                          <a:effectLst/>
                          <a:latin typeface="Cambria" pitchFamily="18" charset="0"/>
                          <a:ea typeface="Verdana" pitchFamily="34" charset="0"/>
                          <a:cs typeface="Verdana" pitchFamily="34" charset="0"/>
                        </a:rPr>
                        <a:t>22th (Evening)</a:t>
                      </a:r>
                      <a:endParaRPr lang="en-US" sz="1900" dirty="0">
                        <a:effectLst/>
                        <a:latin typeface="Cambria" pitchFamily="18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4525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Add a Member</a:t>
            </a:r>
            <a:endParaRPr lang="en-US" b="1" u="sng" dirty="0">
              <a:latin typeface="Lucida Handwriting" pitchFamily="66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t="5530" b="26141"/>
          <a:stretch/>
        </p:blipFill>
        <p:spPr>
          <a:xfrm>
            <a:off x="457200" y="1524000"/>
            <a:ext cx="746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2510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Update Member Info</a:t>
            </a:r>
            <a:endParaRPr lang="en-US" b="1" u="sng" dirty="0">
              <a:latin typeface="Lucida Handwriting" pitchFamily="66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t="5811" b="25301"/>
          <a:stretch/>
        </p:blipFill>
        <p:spPr>
          <a:xfrm>
            <a:off x="457200" y="1524000"/>
            <a:ext cx="7467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5105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Have to add a Screen Shot ------------------------- --------------------------------------------------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Search by Blood Group</a:t>
            </a:r>
            <a:endParaRPr lang="en-US" b="1" u="sng" dirty="0"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3556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Add a Blood request</a:t>
            </a:r>
            <a:endParaRPr lang="en-US" b="1" u="sng" dirty="0">
              <a:latin typeface="Lucida Handwriting" pitchFamily="66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5836" b="39055"/>
          <a:stretch/>
        </p:blipFill>
        <p:spPr>
          <a:xfrm>
            <a:off x="457200" y="1524000"/>
            <a:ext cx="7467600" cy="421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5510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Add a Blood Group</a:t>
            </a:r>
            <a:endParaRPr lang="en-US" b="1" u="sng" dirty="0">
              <a:latin typeface="Lucida Handwriting" pitchFamily="66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t="5812" b="37622"/>
          <a:stretch/>
        </p:blipFill>
        <p:spPr>
          <a:xfrm>
            <a:off x="457200" y="1600200"/>
            <a:ext cx="7467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0167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Add a Zone</a:t>
            </a:r>
            <a:endParaRPr lang="en-US" b="1" u="sng" dirty="0">
              <a:latin typeface="Lucida Handwriting" pitchFamily="66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l="542" t="5811" r="439" b="31462"/>
          <a:stretch/>
        </p:blipFill>
        <p:spPr>
          <a:xfrm>
            <a:off x="457200" y="1524000"/>
            <a:ext cx="74676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1250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Send a message to Member</a:t>
            </a:r>
            <a:endParaRPr lang="en-US" b="1" u="sng" dirty="0">
              <a:latin typeface="Lucida Handwriting" pitchFamily="66" charset="0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t="6091" b="28101"/>
          <a:stretch/>
        </p:blipFill>
        <p:spPr>
          <a:xfrm>
            <a:off x="457200" y="1676400"/>
            <a:ext cx="7467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8400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Check given message from Admin</a:t>
            </a:r>
            <a:endParaRPr lang="en-US" b="1" u="sng" dirty="0">
              <a:latin typeface="Lucida Handwriting" pitchFamily="66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t="5530" r="1629" b="16060"/>
          <a:stretch/>
        </p:blipFill>
        <p:spPr>
          <a:xfrm>
            <a:off x="482221" y="1700284"/>
            <a:ext cx="7442579" cy="447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9413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Limitation</a:t>
            </a:r>
            <a:endParaRPr lang="en-US" b="1" u="sng" dirty="0">
              <a:latin typeface="Lucida Handwriting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Performance: views </a:t>
            </a:r>
            <a:r>
              <a:rPr lang="en-US" dirty="0"/>
              <a:t>create the appearance of a table, but the DBMS must still translate queries against the view into queries against the underlying source tables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Update </a:t>
            </a:r>
            <a:r>
              <a:rPr lang="en-US" dirty="0" smtClean="0"/>
              <a:t>restrictions: when </a:t>
            </a:r>
            <a:r>
              <a:rPr lang="en-US" dirty="0"/>
              <a:t>a user tries to update rows of a view, the DBMS must translate the request into an update on rows of the underlying source tables. </a:t>
            </a:r>
            <a:endParaRPr lang="en-US" dirty="0" smtClean="0"/>
          </a:p>
          <a:p>
            <a:pPr algn="just"/>
            <a:r>
              <a:rPr lang="bn-BD" dirty="0" smtClean="0"/>
              <a:t>Database is </a:t>
            </a:r>
            <a:r>
              <a:rPr lang="en-US" dirty="0" smtClean="0"/>
              <a:t>d</a:t>
            </a:r>
            <a:r>
              <a:rPr lang="bn-BD" dirty="0" smtClean="0"/>
              <a:t>ependence on sql server</a:t>
            </a:r>
          </a:p>
          <a:p>
            <a:pPr algn="just"/>
            <a:r>
              <a:rPr lang="bn-BD" dirty="0" smtClean="0"/>
              <a:t>Costly being SQL server, Host course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3374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Overcome the Limitation</a:t>
            </a:r>
            <a:endParaRPr lang="en-US" b="1" u="sng" dirty="0">
              <a:latin typeface="Lucida Handwriting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Performance:  If the view is defined by a complex, multi-table query then simple queries on the views may take considerable time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Update Restriction: This is possible for simple views, but more complex views are often restricted to read-only.</a:t>
            </a:r>
          </a:p>
          <a:p>
            <a:pPr algn="just"/>
            <a:r>
              <a:rPr lang="bn-BD" dirty="0" smtClean="0"/>
              <a:t>It </a:t>
            </a:r>
            <a:r>
              <a:rPr lang="bn-BD" dirty="0"/>
              <a:t>may cost being SQL server depenmdence, but it shows higher </a:t>
            </a:r>
            <a:r>
              <a:rPr lang="bn-BD" dirty="0" smtClean="0"/>
              <a:t>security</a:t>
            </a:r>
            <a:r>
              <a:rPr lang="en-US" dirty="0"/>
              <a:t> like  there is out of the box support for authentication, authorization, and various options for implementation with NTLM, Kerberos, and other standards</a:t>
            </a:r>
            <a:endParaRPr lang="bn-BD" dirty="0" smtClean="0"/>
          </a:p>
          <a:p>
            <a:pPr algn="just"/>
            <a:r>
              <a:rPr lang="bn-BD" dirty="0" smtClean="0"/>
              <a:t>Being open source program, it can easily editable, accesseble. For this same reasons it reduces cost. </a:t>
            </a:r>
            <a:endParaRPr lang="bn-B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337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962400"/>
            <a:ext cx="7467600" cy="2511552"/>
          </a:xfrm>
        </p:spPr>
        <p:txBody>
          <a:bodyPr/>
          <a:lstStyle/>
          <a:p>
            <a:pPr algn="just"/>
            <a:r>
              <a:rPr lang="en-US" dirty="0" smtClean="0"/>
              <a:t>Encourage people to donate blood</a:t>
            </a:r>
          </a:p>
          <a:p>
            <a:pPr algn="just"/>
            <a:r>
              <a:rPr lang="en-US" dirty="0" smtClean="0"/>
              <a:t>Provide facilities to get info about blood donor</a:t>
            </a:r>
          </a:p>
          <a:p>
            <a:pPr algn="just"/>
            <a:r>
              <a:rPr lang="en-US" dirty="0" smtClean="0"/>
              <a:t>Make easy to blood seeker to find their required blood donor within a short time.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Our Aims/Objectives</a:t>
            </a:r>
            <a:endParaRPr lang="en-US" b="1" u="sng" dirty="0">
              <a:latin typeface="Lucida Handwriting" pitchFamily="66" charset="0"/>
            </a:endParaRPr>
          </a:p>
        </p:txBody>
      </p:sp>
      <p:pic>
        <p:nvPicPr>
          <p:cNvPr id="1026" name="Picture 2" descr="C:\Users\User\Desktop\Our Project\news_blood_don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1"/>
            <a:ext cx="7467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4533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Conclusion</a:t>
            </a:r>
            <a:endParaRPr lang="en-US" b="1" u="sng" dirty="0">
              <a:latin typeface="Lucida Handwriting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OSNB evaluation project was a very ambitious undertaking. Not only did it entail the implementation of two vastly different prototypes using related, but incompatible technologies, it also entailed the evaluation of these prototypes and – primarily – the interaction scheme of information items the prototypes are intended to visualize. Hence, this project was essentially two projects in one: The implementation portion and the evaluation.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013374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069848"/>
            <a:ext cx="7467600" cy="487375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End Of Presentation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sz="6600" dirty="0" smtClean="0">
                <a:solidFill>
                  <a:srgbClr val="002060"/>
                </a:solidFill>
              </a:rPr>
              <a:t>Thank You</a:t>
            </a:r>
            <a:endParaRPr lang="en-US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863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Everyday</a:t>
            </a:r>
            <a:r>
              <a:rPr lang="en-US" dirty="0"/>
              <a:t>, hundreds of children and adults require blood to save their life. People like you donate blood to save these precious </a:t>
            </a:r>
            <a:r>
              <a:rPr lang="en-US" dirty="0" smtClean="0"/>
              <a:t>lives. In this importance, Online </a:t>
            </a:r>
            <a:r>
              <a:rPr lang="en-US" dirty="0"/>
              <a:t>Social Networking for Blood (OSNB</a:t>
            </a:r>
            <a:r>
              <a:rPr lang="en-US" dirty="0" smtClean="0"/>
              <a:t>) </a:t>
            </a:r>
            <a:r>
              <a:rPr lang="en-US" dirty="0"/>
              <a:t>is a </a:t>
            </a:r>
            <a:r>
              <a:rPr lang="en-US" dirty="0" smtClean="0"/>
              <a:t>web &amp; browser based </a:t>
            </a:r>
            <a:r>
              <a:rPr lang="en-US" dirty="0"/>
              <a:t>database application system that is that is designed to store, process, retrieve and analyze information concerned with the administrative and inventory management within </a:t>
            </a:r>
            <a:r>
              <a:rPr lang="en-US" dirty="0" smtClean="0"/>
              <a:t>a blood management system.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Introduction</a:t>
            </a:r>
            <a:endParaRPr lang="en-US" b="1" u="sng" dirty="0"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28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This project aims at maintaining all the information pertaining to blood donors, different blood groups available and help them manage in a better way. </a:t>
            </a:r>
          </a:p>
          <a:p>
            <a:pPr algn="just"/>
            <a:r>
              <a:rPr lang="en-US" dirty="0"/>
              <a:t>Aim is to provide transparency in this field, make the process of obtaining blood hassle free and corruption free and make the system of blood bank management effective.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Aims of OSNB</a:t>
            </a:r>
            <a:endParaRPr lang="en-US" b="1" u="sng" dirty="0"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56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300" smtClean="0"/>
              <a:t>Donor </a:t>
            </a:r>
            <a:r>
              <a:rPr lang="en-US" sz="2300" dirty="0" smtClean="0"/>
              <a:t>Management - </a:t>
            </a:r>
            <a:r>
              <a:rPr lang="en-US" sz="2300" dirty="0"/>
              <a:t>Donor Registration, Managing donor database, recording their physical and medical </a:t>
            </a:r>
            <a:r>
              <a:rPr lang="en-US" sz="2300" dirty="0" smtClean="0"/>
              <a:t>details.</a:t>
            </a:r>
          </a:p>
          <a:p>
            <a:pPr algn="just"/>
            <a:r>
              <a:rPr lang="en-US" sz="2300" dirty="0"/>
              <a:t>Inventory </a:t>
            </a:r>
            <a:r>
              <a:rPr lang="en-US" sz="2300" dirty="0" smtClean="0"/>
              <a:t>management </a:t>
            </a:r>
            <a:r>
              <a:rPr lang="en-US" sz="2300" dirty="0"/>
              <a:t>for storage and </a:t>
            </a:r>
            <a:r>
              <a:rPr lang="en-US" sz="2300" dirty="0" smtClean="0"/>
              <a:t>issuance </a:t>
            </a:r>
            <a:r>
              <a:rPr lang="en-US" sz="2300" dirty="0"/>
              <a:t>of blood</a:t>
            </a:r>
            <a:r>
              <a:rPr lang="en-US" sz="2300" dirty="0" smtClean="0"/>
              <a:t>.</a:t>
            </a:r>
          </a:p>
          <a:p>
            <a:pPr algn="just"/>
            <a:r>
              <a:rPr lang="en-US" sz="2300" dirty="0"/>
              <a:t>Blood requisition and issuance of blood</a:t>
            </a:r>
            <a:r>
              <a:rPr lang="en-US" sz="2300" dirty="0" smtClean="0"/>
              <a:t>.</a:t>
            </a:r>
          </a:p>
          <a:p>
            <a:pPr algn="just"/>
            <a:r>
              <a:rPr lang="en-US" sz="2300" dirty="0"/>
              <a:t>Being a web based system, can be implemented throughout the state. - - Separate user accounts can be </a:t>
            </a:r>
            <a:r>
              <a:rPr lang="en-US" sz="2300" dirty="0" smtClean="0"/>
              <a:t>created</a:t>
            </a:r>
          </a:p>
          <a:p>
            <a:pPr algn="just"/>
            <a:r>
              <a:rPr lang="en-US" sz="2300" dirty="0"/>
              <a:t>List of Donors who are eligible for donation on a particular date with contact Number</a:t>
            </a:r>
            <a:r>
              <a:rPr lang="en-US" sz="2300" dirty="0" smtClean="0"/>
              <a:t>.</a:t>
            </a:r>
          </a:p>
          <a:p>
            <a:pPr algn="just"/>
            <a:r>
              <a:rPr lang="en-US" sz="2300" dirty="0" smtClean="0"/>
              <a:t>Blood Donation Camp &amp; Camp Organizer Management</a:t>
            </a:r>
            <a:endParaRPr lang="en-US" sz="2300" dirty="0" smtClean="0"/>
          </a:p>
          <a:p>
            <a:pPr algn="just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Features of OSNB</a:t>
            </a:r>
            <a:endParaRPr lang="en-US" b="1" u="sng" dirty="0"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23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Search for blood</a:t>
            </a:r>
          </a:p>
          <a:p>
            <a:pPr algn="just"/>
            <a:r>
              <a:rPr lang="en-US" dirty="0" smtClean="0"/>
              <a:t>Donate </a:t>
            </a:r>
            <a:r>
              <a:rPr lang="en-US" dirty="0"/>
              <a:t>blood directly to patients</a:t>
            </a:r>
          </a:p>
          <a:p>
            <a:pPr algn="just"/>
            <a:r>
              <a:rPr lang="en-US" dirty="0" smtClean="0"/>
              <a:t>Create &amp; Maintain your profile</a:t>
            </a:r>
            <a:endParaRPr lang="en-US" dirty="0"/>
          </a:p>
          <a:p>
            <a:pPr algn="just"/>
            <a:r>
              <a:rPr lang="en-US" dirty="0" smtClean="0"/>
              <a:t>Make a request for Blood.</a:t>
            </a:r>
          </a:p>
          <a:p>
            <a:pPr algn="just"/>
            <a:r>
              <a:rPr lang="en-US" dirty="0" smtClean="0"/>
              <a:t>Get info about nearest Donor.</a:t>
            </a:r>
          </a:p>
          <a:p>
            <a:pPr algn="just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Why Join OSNB ?</a:t>
            </a:r>
            <a:endParaRPr lang="en-US" b="1" u="sng" dirty="0"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18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Students (always ready to help people)</a:t>
            </a:r>
          </a:p>
          <a:p>
            <a:pPr algn="just"/>
            <a:r>
              <a:rPr lang="en-US" dirty="0"/>
              <a:t>Blood donors (who donates blood voluntarily)</a:t>
            </a:r>
          </a:p>
          <a:p>
            <a:pPr algn="just"/>
            <a:r>
              <a:rPr lang="en-US" dirty="0"/>
              <a:t>Young professionals (ready to donate)</a:t>
            </a:r>
          </a:p>
          <a:p>
            <a:pPr algn="just"/>
            <a:r>
              <a:rPr lang="en-US" dirty="0"/>
              <a:t>Blood seekers (from any groups)</a:t>
            </a:r>
          </a:p>
          <a:p>
            <a:pPr algn="just"/>
            <a:r>
              <a:rPr lang="en-US" dirty="0"/>
              <a:t>Medical Professional</a:t>
            </a:r>
          </a:p>
          <a:p>
            <a:pPr algn="just"/>
            <a:r>
              <a:rPr lang="en-US" dirty="0"/>
              <a:t>Blood service </a:t>
            </a:r>
            <a:r>
              <a:rPr lang="en-US" dirty="0" err="1" smtClean="0"/>
              <a:t>agencie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Who need OSNB ?</a:t>
            </a:r>
            <a:endParaRPr lang="en-US" b="1" u="sng" dirty="0"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713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Microsoft </a:t>
            </a:r>
            <a:r>
              <a:rPr lang="en-US" dirty="0"/>
              <a:t>Visual Studio </a:t>
            </a:r>
            <a:r>
              <a:rPr lang="en-US" dirty="0" smtClean="0"/>
              <a:t>2010 as </a:t>
            </a:r>
            <a:r>
              <a:rPr lang="en-US" dirty="0"/>
              <a:t>Integrated Development Environment (IDE) </a:t>
            </a:r>
            <a:r>
              <a:rPr lang="en-US" dirty="0" smtClean="0"/>
              <a:t>tool</a:t>
            </a:r>
          </a:p>
          <a:p>
            <a:pPr algn="just"/>
            <a:r>
              <a:rPr lang="en-US" dirty="0"/>
              <a:t>SQL Server Express </a:t>
            </a:r>
            <a:r>
              <a:rPr lang="en-US" dirty="0" smtClean="0"/>
              <a:t>edition for </a:t>
            </a:r>
            <a:r>
              <a:rPr lang="en-US" dirty="0"/>
              <a:t>Database Management System (DBMS</a:t>
            </a:r>
            <a:r>
              <a:rPr lang="en-US" dirty="0" smtClean="0"/>
              <a:t>)</a:t>
            </a:r>
          </a:p>
          <a:p>
            <a:pPr algn="just"/>
            <a:r>
              <a:rPr lang="en-US" dirty="0"/>
              <a:t>Server Container: MS </a:t>
            </a:r>
            <a:r>
              <a:rPr lang="en-US" dirty="0" smtClean="0"/>
              <a:t>IIS</a:t>
            </a:r>
          </a:p>
          <a:p>
            <a:pPr algn="just"/>
            <a:r>
              <a:rPr lang="en-US" dirty="0"/>
              <a:t>Technology: </a:t>
            </a:r>
            <a:r>
              <a:rPr lang="en-US" dirty="0" err="1"/>
              <a:t>ASP.Net</a:t>
            </a:r>
            <a:r>
              <a:rPr lang="en-US" dirty="0"/>
              <a:t> 3.2, </a:t>
            </a:r>
            <a:r>
              <a:rPr lang="en-US" dirty="0" err="1"/>
              <a:t>JQuery</a:t>
            </a:r>
            <a:r>
              <a:rPr lang="en-US" dirty="0"/>
              <a:t>, XML, JavaScript, Ajax, HTML, </a:t>
            </a:r>
            <a:r>
              <a:rPr lang="en-US" dirty="0" smtClean="0"/>
              <a:t>CSS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Tools used for this project</a:t>
            </a:r>
            <a:endParaRPr lang="en-US" b="1" u="sng" dirty="0"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17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947</Words>
  <Application>Microsoft Office PowerPoint</Application>
  <PresentationFormat>On-screen Show (4:3)</PresentationFormat>
  <Paragraphs>117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Oriel</vt:lpstr>
      <vt:lpstr>Slide 1</vt:lpstr>
      <vt:lpstr>Online Social Networking for Blood (OSNB)</vt:lpstr>
      <vt:lpstr>Our Aims/Objectives</vt:lpstr>
      <vt:lpstr>Introduction</vt:lpstr>
      <vt:lpstr>Aims of OSNB</vt:lpstr>
      <vt:lpstr>Features of OSNB</vt:lpstr>
      <vt:lpstr>Why Join OSNB ?</vt:lpstr>
      <vt:lpstr>Who need OSNB ?</vt:lpstr>
      <vt:lpstr>Tools used for this project</vt:lpstr>
      <vt:lpstr>Domain Model we used</vt:lpstr>
      <vt:lpstr>Class Diagram</vt:lpstr>
      <vt:lpstr>User Benefits from this social networking site</vt:lpstr>
      <vt:lpstr>Administrators Benefits from this social networking site</vt:lpstr>
      <vt:lpstr>Admin Panel</vt:lpstr>
      <vt:lpstr>Home Page</vt:lpstr>
      <vt:lpstr>Login for Admin Panel</vt:lpstr>
      <vt:lpstr>Admin Panel</vt:lpstr>
      <vt:lpstr>Blood Request Panel</vt:lpstr>
      <vt:lpstr>Donor List Panel</vt:lpstr>
      <vt:lpstr>Add a Member</vt:lpstr>
      <vt:lpstr>Update Member Info</vt:lpstr>
      <vt:lpstr>Search by Blood Group</vt:lpstr>
      <vt:lpstr>Add a Blood request</vt:lpstr>
      <vt:lpstr>Add a Blood Group</vt:lpstr>
      <vt:lpstr>Add a Zone</vt:lpstr>
      <vt:lpstr>Send a message to Member</vt:lpstr>
      <vt:lpstr>Check given message from Admin</vt:lpstr>
      <vt:lpstr>Limitation</vt:lpstr>
      <vt:lpstr>Overcome the Limitation</vt:lpstr>
      <vt:lpstr>Conclusion</vt:lpstr>
      <vt:lpstr>Slide 31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Khiladi Anan</dc:creator>
  <cp:lastModifiedBy>raselbappi</cp:lastModifiedBy>
  <cp:revision>112</cp:revision>
  <dcterms:created xsi:type="dcterms:W3CDTF">2006-08-16T00:00:00Z</dcterms:created>
  <dcterms:modified xsi:type="dcterms:W3CDTF">2014-05-16T12:46:23Z</dcterms:modified>
</cp:coreProperties>
</file>