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Resource and Provident Found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PRESENTED</a:t>
            </a:r>
            <a:r>
              <a:rPr lang="en-US" sz="1800" b="1" dirty="0" smtClean="0"/>
              <a:t> </a:t>
            </a:r>
            <a:r>
              <a:rPr lang="en-US" sz="1800" b="1" dirty="0" smtClean="0"/>
              <a:t>TO: BANGLADESH FIRE SERVICE AND CIVIL </a:t>
            </a:r>
            <a:r>
              <a:rPr lang="en-US" sz="1800" b="1" dirty="0" smtClean="0"/>
              <a:t>DEFENCE</a:t>
            </a:r>
            <a:endParaRPr lang="en-US" sz="1800" b="1" dirty="0" smtClean="0"/>
          </a:p>
          <a:p>
            <a:r>
              <a:rPr lang="en-US" sz="1600" b="1" dirty="0" smtClean="0"/>
              <a:t>PRESENTED BY: </a:t>
            </a:r>
            <a:r>
              <a:rPr lang="en-US" sz="1600" b="1" dirty="0" smtClean="0"/>
              <a:t>INFINITY IDEA </a:t>
            </a:r>
            <a:r>
              <a:rPr lang="en-US" sz="1600" b="1" dirty="0" smtClean="0"/>
              <a:t>EXPLORE</a:t>
            </a:r>
          </a:p>
          <a:p>
            <a:r>
              <a:rPr lang="en-US" sz="1600" b="1" dirty="0" smtClean="0"/>
              <a:t>Date: 01 Jan 2014</a:t>
            </a:r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		Presentation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</a:p>
          <a:p>
            <a:pPr lvl="0" algn="ctr">
              <a:spcBef>
                <a:spcPct val="0"/>
              </a:spcBef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US" sz="2400" b="1" dirty="0" smtClean="0">
                <a:latin typeface="+mj-lt"/>
                <a:ea typeface="+mj-ea"/>
                <a:cs typeface="+mj-cs"/>
              </a:rPr>
              <a:t>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</a:p>
          <a:p>
            <a:r>
              <a:rPr lang="en-US" dirty="0" smtClean="0"/>
              <a:t>Important Of Automation</a:t>
            </a:r>
          </a:p>
          <a:p>
            <a:r>
              <a:rPr lang="en-US" dirty="0" smtClean="0"/>
              <a:t>Human Resource System</a:t>
            </a:r>
          </a:p>
          <a:p>
            <a:r>
              <a:rPr lang="en-US" dirty="0" smtClean="0"/>
              <a:t>Provident Found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Key </a:t>
            </a:r>
            <a:r>
              <a:rPr lang="en-US" dirty="0" smtClean="0"/>
              <a:t>O</a:t>
            </a:r>
            <a:r>
              <a:rPr lang="en-US" dirty="0" smtClean="0"/>
              <a:t>f This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Of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Provident Found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Of This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61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Human Resource and Provident Found System</vt:lpstr>
      <vt:lpstr>Agenda</vt:lpstr>
      <vt:lpstr>What Is Automation?</vt:lpstr>
      <vt:lpstr>Important Of Automation</vt:lpstr>
      <vt:lpstr>Human Resource System</vt:lpstr>
      <vt:lpstr>Provident Found System</vt:lpstr>
      <vt:lpstr>Key Of This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RASELBAPPI</dc:creator>
  <cp:lastModifiedBy>RASELBAPPI</cp:lastModifiedBy>
  <cp:revision>25</cp:revision>
  <dcterms:created xsi:type="dcterms:W3CDTF">2006-08-16T00:00:00Z</dcterms:created>
  <dcterms:modified xsi:type="dcterms:W3CDTF">2014-01-19T17:50:44Z</dcterms:modified>
</cp:coreProperties>
</file>