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Human Resource and Provident Found </a:t>
            </a:r>
            <a:r>
              <a:rPr lang="en-US" b="1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SUBMITTED BY: INFINITY IDEA </a:t>
            </a:r>
            <a:r>
              <a:rPr lang="en-US" b="1" dirty="0" smtClean="0"/>
              <a:t>EXPLORE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Automation?</a:t>
            </a:r>
          </a:p>
          <a:p>
            <a:r>
              <a:rPr lang="en-US" dirty="0" smtClean="0"/>
              <a:t>Important Of Automation</a:t>
            </a:r>
          </a:p>
          <a:p>
            <a:r>
              <a:rPr lang="en-US" dirty="0" smtClean="0"/>
              <a:t>Human Resource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Provident Found System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Automation?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Of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Resource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Provident Found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39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Human Resource and Provident Found System</vt:lpstr>
      <vt:lpstr>Agenda</vt:lpstr>
      <vt:lpstr>What Is Automation?</vt:lpstr>
      <vt:lpstr>Important Of Automation</vt:lpstr>
      <vt:lpstr>Human Resource System</vt:lpstr>
      <vt:lpstr>Provident Found System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RASELBAPPI</dc:creator>
  <cp:lastModifiedBy>RASELBAPPI</cp:lastModifiedBy>
  <cp:revision>15</cp:revision>
  <dcterms:created xsi:type="dcterms:W3CDTF">2006-08-16T00:00:00Z</dcterms:created>
  <dcterms:modified xsi:type="dcterms:W3CDTF">2014-01-19T07:03:31Z</dcterms:modified>
</cp:coreProperties>
</file>