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041-6736-4C17-B726-954CDBF978A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10-4289-444A-ACC2-A417797BE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041-6736-4C17-B726-954CDBF978A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10-4289-444A-ACC2-A417797BE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041-6736-4C17-B726-954CDBF978A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10-4289-444A-ACC2-A417797BE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041-6736-4C17-B726-954CDBF978A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10-4289-444A-ACC2-A417797BE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041-6736-4C17-B726-954CDBF978A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10-4289-444A-ACC2-A417797BE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041-6736-4C17-B726-954CDBF978A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10-4289-444A-ACC2-A417797BE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041-6736-4C17-B726-954CDBF978A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10-4289-444A-ACC2-A417797BE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041-6736-4C17-B726-954CDBF978A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10-4289-444A-ACC2-A417797BE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041-6736-4C17-B726-954CDBF978A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10-4289-444A-ACC2-A417797BE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041-6736-4C17-B726-954CDBF978A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10-4289-444A-ACC2-A417797BE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041-6736-4C17-B726-954CDBF978A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F10-4289-444A-ACC2-A417797BE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8041-6736-4C17-B726-954CDBF978A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FF10-4289-444A-ACC2-A417797BE8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 title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Rasel</dc:creator>
  <cp:lastModifiedBy>Rasel</cp:lastModifiedBy>
  <cp:revision>1</cp:revision>
  <dcterms:created xsi:type="dcterms:W3CDTF">2020-07-09T17:27:32Z</dcterms:created>
  <dcterms:modified xsi:type="dcterms:W3CDTF">2020-07-09T17:29:25Z</dcterms:modified>
</cp:coreProperties>
</file>