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8"/>
  </p:notesMasterIdLst>
  <p:handoutMasterIdLst>
    <p:handoutMasterId r:id="rId9"/>
  </p:handoutMasterIdLst>
  <p:sldIdLst>
    <p:sldId id="263" r:id="rId2"/>
    <p:sldId id="264" r:id="rId3"/>
    <p:sldId id="262" r:id="rId4"/>
    <p:sldId id="257" r:id="rId5"/>
    <p:sldId id="261" r:id="rId6"/>
    <p:sldId id="256" r:id="rId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54" autoAdjust="0"/>
    <p:restoredTop sz="94576" autoAdjust="0"/>
  </p:normalViewPr>
  <p:slideViewPr>
    <p:cSldViewPr>
      <p:cViewPr>
        <p:scale>
          <a:sx n="75" d="100"/>
          <a:sy n="75" d="100"/>
        </p:scale>
        <p:origin x="-101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CE613-E330-46FA-A603-BE04211FBE7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57736-FA69-4D07-AA45-29F6232762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CC2BCE-BAC9-4478-B4C1-23DD56B52C99}" type="datetimeFigureOut">
              <a:rPr lang="en-US"/>
              <a:pPr>
                <a:defRPr/>
              </a:pPr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018C960-CCFC-4647-B34E-7D6FF3B4A6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18C960-CCFC-4647-B34E-7D6FF3B4A64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21513D-EA3F-4013-A4C9-2F009DB3AF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2" y="4664075"/>
            <a:ext cx="9150351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3" y="4953001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BFD8B45-2D1D-4FA0-BB00-CD29E57B94D2}" type="datetimeFigureOut">
              <a:rPr lang="en-US" smtClean="0"/>
              <a:pPr>
                <a:defRPr/>
              </a:pPr>
              <a:t>7/10/2020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6088D40-870A-4A80-B766-D1067B659C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148DB-30AD-456C-8727-2784A2368163}" type="datetimeFigureOut">
              <a:rPr lang="en-US" smtClean="0"/>
              <a:pPr>
                <a:defRPr/>
              </a:pPr>
              <a:t>7/10/2020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2945-E112-4727-BBE7-48E8CE19C4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5" y="274642"/>
            <a:ext cx="1777471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39CE8-9061-4ADE-A6A0-7A9AFB2BC162}" type="datetimeFigureOut">
              <a:rPr lang="en-US" smtClean="0"/>
              <a:pPr>
                <a:defRPr/>
              </a:pPr>
              <a:t>7/10/2020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87639-67E1-4A92-804C-A2B8F97669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CEA6E-8D37-4F7C-A8D9-AD88B3EE29AD}" type="datetimeFigureOut">
              <a:rPr lang="en-US" smtClean="0"/>
              <a:pPr>
                <a:defRPr/>
              </a:pPr>
              <a:t>7/10/2020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CEEF2-A33E-4709-B36A-C31B7A8D1C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4" y="3005138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9" y="3005138"/>
            <a:ext cx="184151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C54796D-CC15-480B-991D-EDC3A77DB457}" type="datetimeFigureOut">
              <a:rPr lang="en-US" smtClean="0"/>
              <a:pPr>
                <a:defRPr/>
              </a:pPr>
              <a:t>7/10/2020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2893A2-2816-4328-B168-588D6A9A46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AB2AF4-E6CE-4270-B8DC-2F7C6FB29AC1}" type="datetimeFigureOut">
              <a:rPr lang="en-US" smtClean="0"/>
              <a:pPr>
                <a:defRPr/>
              </a:pPr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72954D-4DD8-47FD-A51D-C309DA83AF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2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8AF0B60-CE1B-48A6-826C-65D873DAC6A2}" type="datetimeFigureOut">
              <a:rPr lang="en-US" smtClean="0"/>
              <a:pPr>
                <a:defRPr/>
              </a:pPr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E80D53A-A5D2-4984-9EB1-65A1A3628B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8DB267-F901-41E6-8204-0D5DC99E3B6F}" type="datetimeFigureOut">
              <a:rPr lang="en-US" smtClean="0"/>
              <a:pPr>
                <a:defRPr/>
              </a:pPr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683EC30-6DC8-43CE-9536-930C84C5E9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E924A-5D55-4A49-8E8C-1BCBFCE88AD4}" type="datetimeFigureOut">
              <a:rPr lang="en-US" smtClean="0"/>
              <a:pPr>
                <a:defRPr/>
              </a:pPr>
              <a:t>7/10/2020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4A868-EEFB-41CE-A489-6707ABD61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3E0C078-2F63-415E-B455-A5E824B8AC69}" type="datetimeFigureOut">
              <a:rPr lang="en-US" smtClean="0"/>
              <a:pPr>
                <a:defRPr/>
              </a:pPr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89B2F1-3D8D-4EF8-AE21-348182A9BE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5" y="5002215"/>
            <a:ext cx="3802063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3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7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2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4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4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26006F5-3516-46C9-A1EE-5CB86CC56F77}" type="datetimeFigureOut">
              <a:rPr lang="en-US" smtClean="0"/>
              <a:pPr>
                <a:defRPr/>
              </a:pPr>
              <a:t>7/10/2020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DAFE2C8-C304-45CF-87E8-CE6EE3D1BC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5" y="5002215"/>
            <a:ext cx="3802063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3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40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C2FC565-F598-4AA4-9E26-4EAC0AE0B041}" type="datetimeFigureOut">
              <a:rPr lang="en-US" smtClean="0"/>
              <a:pPr>
                <a:defRPr/>
              </a:pPr>
              <a:t>7/10/2020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5" y="6408740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40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6302504-A96B-4849-9FC4-463B1C532A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Welcome to powerpoint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381000" y="1600200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>
              <a:defRPr/>
            </a:pPr>
            <a:r>
              <a:rPr lang="en-US" sz="3600" b="1" i="1" dirty="0" err="1" smtClean="0">
                <a:solidFill>
                  <a:srgbClr val="FF0000"/>
                </a:solidFill>
                <a:latin typeface="Arial Black" pitchFamily="34" charset="0"/>
              </a:rPr>
              <a:t>Rase</a:t>
            </a:r>
            <a:r>
              <a:rPr lang="en-US" sz="3600" i="1" dirty="0" err="1" smtClean="0">
                <a:solidFill>
                  <a:srgbClr val="FF0000"/>
                </a:solidFill>
                <a:latin typeface="Arial Black" pitchFamily="34" charset="0"/>
              </a:rPr>
              <a:t>l</a:t>
            </a:r>
            <a:endParaRPr lang="en-US" sz="3600" i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48200" y="1676400"/>
            <a:ext cx="28194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i="1" dirty="0" err="1">
                <a:solidFill>
                  <a:schemeClr val="tx1"/>
                </a:solidFill>
              </a:rPr>
              <a:t>Amin</a:t>
            </a:r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048000" y="2362200"/>
            <a:ext cx="13716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0600" y="43434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 am </a:t>
            </a:r>
            <a:r>
              <a:rPr lang="en-US" dirty="0" err="1" smtClean="0"/>
              <a:t>Rasel</a:t>
            </a:r>
            <a:r>
              <a:rPr lang="en-US" dirty="0" smtClean="0"/>
              <a:t> </a:t>
            </a:r>
            <a:r>
              <a:rPr lang="en-US" dirty="0" err="1" smtClean="0"/>
              <a:t>Amin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Studied </a:t>
            </a:r>
            <a:r>
              <a:rPr lang="en-US" dirty="0" err="1" smtClean="0"/>
              <a:t>B.Sc</a:t>
            </a:r>
            <a:r>
              <a:rPr lang="en-US" dirty="0" smtClean="0"/>
              <a:t> in Civil Engineering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Barishal</a:t>
            </a:r>
            <a:r>
              <a:rPr lang="en-US" dirty="0" smtClean="0"/>
              <a:t> Engineering College</a:t>
            </a:r>
            <a:endParaRPr lang="en-US" dirty="0"/>
          </a:p>
        </p:txBody>
      </p:sp>
    </p:spTree>
  </p:cSld>
  <p:clrMapOvr>
    <a:masterClrMapping/>
  </p:clrMapOvr>
  <p:transition>
    <p:spli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u="sng" dirty="0" smtClean="0">
                <a:solidFill>
                  <a:schemeClr val="accent1"/>
                </a:solidFill>
              </a:rPr>
              <a:t>Welcome to </a:t>
            </a:r>
            <a:r>
              <a:rPr lang="en-US" u="sng" dirty="0" err="1" smtClean="0">
                <a:solidFill>
                  <a:schemeClr val="accent1"/>
                </a:solidFill>
              </a:rPr>
              <a:t>Powerpoint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Oval 2"/>
          <p:cNvSpPr/>
          <p:nvPr/>
        </p:nvSpPr>
        <p:spPr>
          <a:xfrm>
            <a:off x="228600" y="1676400"/>
            <a:ext cx="2438400" cy="236220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i="1" dirty="0" err="1">
                <a:solidFill>
                  <a:srgbClr val="FF0000"/>
                </a:solidFill>
              </a:rPr>
              <a:t>Iffat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0" y="1828800"/>
            <a:ext cx="2895600" cy="1905000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i="1" dirty="0" err="1"/>
              <a:t>Momo</a:t>
            </a:r>
            <a:endParaRPr lang="en-US" sz="3600" b="1" i="1" dirty="0"/>
          </a:p>
        </p:txBody>
      </p:sp>
      <p:sp>
        <p:nvSpPr>
          <p:cNvPr id="5" name="Right Arrow 4"/>
          <p:cNvSpPr/>
          <p:nvPr/>
        </p:nvSpPr>
        <p:spPr>
          <a:xfrm>
            <a:off x="2895600" y="2590800"/>
            <a:ext cx="838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4419600"/>
            <a:ext cx="4114800" cy="1200329"/>
          </a:xfrm>
          <a:prstGeom prst="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 am </a:t>
            </a:r>
            <a:r>
              <a:rPr lang="en-US" dirty="0" err="1" smtClean="0"/>
              <a:t>Iffat</a:t>
            </a:r>
            <a:r>
              <a:rPr lang="en-US" dirty="0" smtClean="0"/>
              <a:t> </a:t>
            </a:r>
            <a:r>
              <a:rPr lang="en-US" dirty="0" err="1" smtClean="0"/>
              <a:t>Momo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Studied </a:t>
            </a:r>
            <a:r>
              <a:rPr lang="en-US" dirty="0" err="1" smtClean="0"/>
              <a:t>B.Sc</a:t>
            </a:r>
            <a:r>
              <a:rPr lang="en-US" dirty="0" smtClean="0"/>
              <a:t> in Civil Engineering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Barishal</a:t>
            </a:r>
            <a:r>
              <a:rPr lang="en-US" dirty="0" smtClean="0"/>
              <a:t> Engineering College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3</a:t>
            </a: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title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>
              <a:buFont typeface="Arial" charset="0"/>
              <a:buNone/>
            </a:pPr>
            <a:r>
              <a:rPr lang="en-US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294</TotalTime>
  <Words>40</Words>
  <Application>Microsoft Office PowerPoint</Application>
  <PresentationFormat>On-screen Show (4:3)</PresentationFormat>
  <Paragraphs>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Lucida Sans Unicode</vt:lpstr>
      <vt:lpstr>Wingdings 3</vt:lpstr>
      <vt:lpstr>Verdana</vt:lpstr>
      <vt:lpstr>Wingdings 2</vt:lpstr>
      <vt:lpstr>Calibri</vt:lpstr>
      <vt:lpstr>Theme1</vt:lpstr>
      <vt:lpstr>Welcome to powerpoint</vt:lpstr>
      <vt:lpstr>Slide 2</vt:lpstr>
      <vt:lpstr>Welcome to Powerpoint </vt:lpstr>
      <vt:lpstr>Slide 4</vt:lpstr>
      <vt:lpstr>Slide 5</vt:lpstr>
      <vt:lpstr>title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Rasel</dc:creator>
  <cp:lastModifiedBy>Rasel</cp:lastModifiedBy>
  <cp:revision>30</cp:revision>
  <dcterms:created xsi:type="dcterms:W3CDTF">2020-07-09T17:27:32Z</dcterms:created>
  <dcterms:modified xsi:type="dcterms:W3CDTF">2020-07-10T14:33:09Z</dcterms:modified>
</cp:coreProperties>
</file>