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2" r:id="rId10"/>
    <p:sldId id="263" r:id="rId11"/>
    <p:sldId id="271" r:id="rId12"/>
    <p:sldId id="264" r:id="rId13"/>
    <p:sldId id="273" r:id="rId14"/>
    <p:sldId id="276" r:id="rId15"/>
    <p:sldId id="275" r:id="rId16"/>
    <p:sldId id="265" r:id="rId17"/>
    <p:sldId id="266" r:id="rId18"/>
    <p:sldId id="267" r:id="rId19"/>
    <p:sldId id="277" r:id="rId20"/>
    <p:sldId id="278" r:id="rId21"/>
    <p:sldId id="26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24E"/>
    <a:srgbClr val="416F54"/>
    <a:srgbClr val="DCF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087C3-0532-4CEF-AB1D-AA6A9997C08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579024-A5DA-4459-B1AE-21D23036F3FF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State of the Art Performance</a:t>
          </a:r>
          <a:br>
            <a: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b="1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52E8E1-9F02-4D92-A1E9-7F9579639BC3}" type="parTrans" cxnId="{95CFF330-A13A-4A05-BEFD-F76FDF13B16A}">
      <dgm:prSet/>
      <dgm:spPr/>
      <dgm:t>
        <a:bodyPr/>
        <a:lstStyle/>
        <a:p>
          <a:endParaRPr lang="en-US"/>
        </a:p>
      </dgm:t>
    </dgm:pt>
    <dgm:pt modelId="{28CDC16E-13E8-43A0-A037-80EA50C55054}" type="sibTrans" cxnId="{95CFF330-A13A-4A05-BEFD-F76FDF13B16A}">
      <dgm:prSet/>
      <dgm:spPr/>
      <dgm:t>
        <a:bodyPr/>
        <a:lstStyle/>
        <a:p>
          <a:endParaRPr lang="en-US"/>
        </a:p>
      </dgm:t>
    </dgm:pt>
    <dgm:pt modelId="{7A1E92D9-C80D-49A9-AB13-5DDECAF5B3E4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Performance Validated By Visual Techniques( Lime and Grad-Cam)</a:t>
          </a:r>
        </a:p>
      </dgm:t>
    </dgm:pt>
    <dgm:pt modelId="{8A306F37-5EC0-4389-9573-7A1CBE00DEFA}" type="parTrans" cxnId="{8A3F68F5-C656-4BD7-8C24-63525CE2048E}">
      <dgm:prSet/>
      <dgm:spPr/>
      <dgm:t>
        <a:bodyPr/>
        <a:lstStyle/>
        <a:p>
          <a:endParaRPr lang="en-US"/>
        </a:p>
      </dgm:t>
    </dgm:pt>
    <dgm:pt modelId="{6E7DFDFD-2C01-4DBA-BAD9-06E0FCA9366B}" type="sibTrans" cxnId="{8A3F68F5-C656-4BD7-8C24-63525CE2048E}">
      <dgm:prSet/>
      <dgm:spPr/>
      <dgm:t>
        <a:bodyPr/>
        <a:lstStyle/>
        <a:p>
          <a:endParaRPr lang="en-US"/>
        </a:p>
      </dgm:t>
    </dgm:pt>
    <dgm:pt modelId="{FD5DEDAD-253B-430D-BC59-81A4B632C580}" type="pres">
      <dgm:prSet presAssocID="{CE6087C3-0532-4CEF-AB1D-AA6A9997C080}" presName="Name0" presStyleCnt="0">
        <dgm:presLayoutVars>
          <dgm:dir/>
          <dgm:animLvl val="lvl"/>
          <dgm:resizeHandles val="exact"/>
        </dgm:presLayoutVars>
      </dgm:prSet>
      <dgm:spPr/>
    </dgm:pt>
    <dgm:pt modelId="{15C52917-DFF1-4A48-8075-EC43CD590EE2}" type="pres">
      <dgm:prSet presAssocID="{D5579024-A5DA-4459-B1AE-21D23036F3FF}" presName="linNode" presStyleCnt="0"/>
      <dgm:spPr/>
    </dgm:pt>
    <dgm:pt modelId="{81F85FA3-C3D4-42E7-88CE-8BA08952D7DE}" type="pres">
      <dgm:prSet presAssocID="{D5579024-A5DA-4459-B1AE-21D23036F3FF}" presName="parentText" presStyleLbl="node1" presStyleIdx="0" presStyleCnt="2" custScaleX="225351" custLinFactX="-34801" custLinFactNeighborX="-100000" custLinFactNeighborY="-9541">
        <dgm:presLayoutVars>
          <dgm:chMax val="1"/>
          <dgm:bulletEnabled val="1"/>
        </dgm:presLayoutVars>
      </dgm:prSet>
      <dgm:spPr/>
    </dgm:pt>
    <dgm:pt modelId="{89C1EC46-F980-4BCA-A3A9-34A6A86B9F7F}" type="pres">
      <dgm:prSet presAssocID="{28CDC16E-13E8-43A0-A037-80EA50C55054}" presName="sp" presStyleCnt="0"/>
      <dgm:spPr/>
    </dgm:pt>
    <dgm:pt modelId="{4ACDD404-4F29-47E8-B570-43A3AABC83DF}" type="pres">
      <dgm:prSet presAssocID="{7A1E92D9-C80D-49A9-AB13-5DDECAF5B3E4}" presName="linNode" presStyleCnt="0"/>
      <dgm:spPr/>
    </dgm:pt>
    <dgm:pt modelId="{2CC6C2D0-AE9F-4B8E-890B-92AD59CEAC87}" type="pres">
      <dgm:prSet presAssocID="{7A1E92D9-C80D-49A9-AB13-5DDECAF5B3E4}" presName="parentText" presStyleLbl="node1" presStyleIdx="1" presStyleCnt="2" custScaleX="277778" custLinFactY="100000" custLinFactNeighborX="-65649" custLinFactNeighborY="118186">
        <dgm:presLayoutVars>
          <dgm:chMax val="1"/>
          <dgm:bulletEnabled val="1"/>
        </dgm:presLayoutVars>
      </dgm:prSet>
      <dgm:spPr/>
    </dgm:pt>
  </dgm:ptLst>
  <dgm:cxnLst>
    <dgm:cxn modelId="{95CFF330-A13A-4A05-BEFD-F76FDF13B16A}" srcId="{CE6087C3-0532-4CEF-AB1D-AA6A9997C080}" destId="{D5579024-A5DA-4459-B1AE-21D23036F3FF}" srcOrd="0" destOrd="0" parTransId="{FC52E8E1-9F02-4D92-A1E9-7F9579639BC3}" sibTransId="{28CDC16E-13E8-43A0-A037-80EA50C55054}"/>
    <dgm:cxn modelId="{40271178-D1BC-4D4A-B252-7F8647914A2A}" type="presOf" srcId="{D5579024-A5DA-4459-B1AE-21D23036F3FF}" destId="{81F85FA3-C3D4-42E7-88CE-8BA08952D7DE}" srcOrd="0" destOrd="0" presId="urn:microsoft.com/office/officeart/2005/8/layout/vList5"/>
    <dgm:cxn modelId="{389FE959-CD64-4520-9966-F71E4509F416}" type="presOf" srcId="{CE6087C3-0532-4CEF-AB1D-AA6A9997C080}" destId="{FD5DEDAD-253B-430D-BC59-81A4B632C580}" srcOrd="0" destOrd="0" presId="urn:microsoft.com/office/officeart/2005/8/layout/vList5"/>
    <dgm:cxn modelId="{177B64B3-6716-4D93-AA66-7FA92B5EF0AB}" type="presOf" srcId="{7A1E92D9-C80D-49A9-AB13-5DDECAF5B3E4}" destId="{2CC6C2D0-AE9F-4B8E-890B-92AD59CEAC87}" srcOrd="0" destOrd="0" presId="urn:microsoft.com/office/officeart/2005/8/layout/vList5"/>
    <dgm:cxn modelId="{8A3F68F5-C656-4BD7-8C24-63525CE2048E}" srcId="{CE6087C3-0532-4CEF-AB1D-AA6A9997C080}" destId="{7A1E92D9-C80D-49A9-AB13-5DDECAF5B3E4}" srcOrd="1" destOrd="0" parTransId="{8A306F37-5EC0-4389-9573-7A1CBE00DEFA}" sibTransId="{6E7DFDFD-2C01-4DBA-BAD9-06E0FCA9366B}"/>
    <dgm:cxn modelId="{52D4E354-A70F-48CE-B28A-4EA461A96E2D}" type="presParOf" srcId="{FD5DEDAD-253B-430D-BC59-81A4B632C580}" destId="{15C52917-DFF1-4A48-8075-EC43CD590EE2}" srcOrd="0" destOrd="0" presId="urn:microsoft.com/office/officeart/2005/8/layout/vList5"/>
    <dgm:cxn modelId="{1A77606E-1FEE-49AB-8E8E-A46B20273EFD}" type="presParOf" srcId="{15C52917-DFF1-4A48-8075-EC43CD590EE2}" destId="{81F85FA3-C3D4-42E7-88CE-8BA08952D7DE}" srcOrd="0" destOrd="0" presId="urn:microsoft.com/office/officeart/2005/8/layout/vList5"/>
    <dgm:cxn modelId="{7EF07D0F-538C-424F-AF7A-6401F6B8A113}" type="presParOf" srcId="{FD5DEDAD-253B-430D-BC59-81A4B632C580}" destId="{89C1EC46-F980-4BCA-A3A9-34A6A86B9F7F}" srcOrd="1" destOrd="0" presId="urn:microsoft.com/office/officeart/2005/8/layout/vList5"/>
    <dgm:cxn modelId="{BD62CBEB-B6B6-4B66-B89F-25F12813EDBF}" type="presParOf" srcId="{FD5DEDAD-253B-430D-BC59-81A4B632C580}" destId="{4ACDD404-4F29-47E8-B570-43A3AABC83DF}" srcOrd="2" destOrd="0" presId="urn:microsoft.com/office/officeart/2005/8/layout/vList5"/>
    <dgm:cxn modelId="{48666226-D27E-4AC9-895A-8B9360FB38E4}" type="presParOf" srcId="{4ACDD404-4F29-47E8-B570-43A3AABC83DF}" destId="{2CC6C2D0-AE9F-4B8E-890B-92AD59CEAC8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85FA3-C3D4-42E7-88CE-8BA08952D7DE}">
      <dsp:nvSpPr>
        <dsp:cNvPr id="0" name=""/>
        <dsp:cNvSpPr/>
      </dsp:nvSpPr>
      <dsp:spPr>
        <a:xfrm>
          <a:off x="0" y="0"/>
          <a:ext cx="2552765" cy="1037469"/>
        </a:xfrm>
        <a:prstGeom prst="round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State of the Art Performance</a:t>
          </a:r>
          <a:br>
            <a:rPr lang="en-US" sz="21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2100" b="1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645" y="50645"/>
        <a:ext cx="2451475" cy="936179"/>
      </dsp:txXfrm>
    </dsp:sp>
    <dsp:sp modelId="{2CC6C2D0-AE9F-4B8E-890B-92AD59CEAC87}">
      <dsp:nvSpPr>
        <dsp:cNvPr id="0" name=""/>
        <dsp:cNvSpPr/>
      </dsp:nvSpPr>
      <dsp:spPr>
        <a:xfrm>
          <a:off x="0" y="1089394"/>
          <a:ext cx="3143582" cy="10374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Performance Validated By Visual Techniques( Lime and Grad-Cam)</a:t>
          </a:r>
        </a:p>
      </dsp:txBody>
      <dsp:txXfrm>
        <a:off x="50645" y="1140039"/>
        <a:ext cx="3042292" cy="936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EB18-2383-4060-88D2-973C071912E5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3C65D-F723-44CA-ADAA-9AF79BB3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miet.org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3178153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54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2275150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3F318D-BCD6-A0E2-0577-DFB5D989ED3E}"/>
              </a:ext>
            </a:extLst>
          </p:cNvPr>
          <p:cNvSpPr/>
          <p:nvPr userDrawn="1"/>
        </p:nvSpPr>
        <p:spPr>
          <a:xfrm>
            <a:off x="0" y="0"/>
            <a:ext cx="12192000" cy="1920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A1EA69-361C-01DF-AB23-B5BF4910E7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" y="-174719"/>
            <a:ext cx="1704762" cy="2095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10F1C1-3EF5-7254-14E8-405635CEF2A0}"/>
              </a:ext>
            </a:extLst>
          </p:cNvPr>
          <p:cNvSpPr txBox="1"/>
          <p:nvPr userDrawn="1"/>
        </p:nvSpPr>
        <p:spPr>
          <a:xfrm flipH="1">
            <a:off x="3629601" y="49267"/>
            <a:ext cx="855461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1800" b="1" baseline="30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International Conference on </a:t>
            </a:r>
          </a:p>
          <a:p>
            <a: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Intelligence and Emerging Technologies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November 8-9, 2024</a:t>
            </a:r>
          </a:p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Noakhali Science and Technology University (NSTU), Noakhali, Bangladesh</a:t>
            </a:r>
          </a:p>
          <a:p>
            <a:r>
              <a:rPr lang="en-US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https://confmiet.org/</a:t>
            </a:r>
            <a:r>
              <a:rPr lang="en-US" sz="1600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endParaRPr lang="en-US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0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9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3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9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17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55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18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4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99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2358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526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5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7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3311503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54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230302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3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53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8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0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5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FC1FAF-92BA-4011-84A2-373DE216CBFC}"/>
              </a:ext>
            </a:extLst>
          </p:cNvPr>
          <p:cNvSpPr/>
          <p:nvPr userDrawn="1"/>
        </p:nvSpPr>
        <p:spPr>
          <a:xfrm>
            <a:off x="0" y="6081482"/>
            <a:ext cx="12192000" cy="7765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C4A99C-33FA-457D-95F9-E73C317434DB}"/>
              </a:ext>
            </a:extLst>
          </p:cNvPr>
          <p:cNvSpPr/>
          <p:nvPr userDrawn="1"/>
        </p:nvSpPr>
        <p:spPr>
          <a:xfrm>
            <a:off x="44826" y="113363"/>
            <a:ext cx="1192077" cy="119550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5DB4EDD-141C-4785-9792-5917F67265A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47C41B9-4800-45CE-8903-0557EF3F6E4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EF29FD-97AE-4478-B989-99C70F029865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4" y="6220084"/>
            <a:ext cx="1655860" cy="457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74E1D-B4CF-4C97-8C9F-46706DA165D1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0" y="-37811"/>
            <a:ext cx="1217048" cy="1437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457865-E843-40F7-8F84-FE3CF6020FD4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982" y="6150540"/>
            <a:ext cx="1110181" cy="656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E3DAB4-492B-402E-8D07-AFB9810017DC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96" y="6229322"/>
            <a:ext cx="1251378" cy="6120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2150F4-898A-4E38-A844-3721A65A8A2F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470" y="4469363"/>
            <a:ext cx="2044822" cy="20146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886" y="6248584"/>
            <a:ext cx="1114967" cy="53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71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649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p3">
            <a:extLst>
              <a:ext uri="{FF2B5EF4-FFF2-40B4-BE49-F238E27FC236}">
                <a16:creationId xmlns:a16="http://schemas.microsoft.com/office/drawing/2014/main" id="{28E14C6C-21FC-F8DC-DB41-90C2CBE53401}"/>
              </a:ext>
            </a:extLst>
          </p:cNvPr>
          <p:cNvSpPr txBox="1"/>
          <p:nvPr/>
        </p:nvSpPr>
        <p:spPr>
          <a:xfrm>
            <a:off x="0" y="1688336"/>
            <a:ext cx="12192000" cy="1827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0" i="0" dirty="0">
                <a:solidFill>
                  <a:srgbClr val="000000"/>
                </a:solidFill>
                <a:effectLst/>
                <a:latin typeface="Bahnschrift Light Condensed" panose="020B0502040204020203" pitchFamily="34" charset="0"/>
              </a:rPr>
              <a:t>Focusing on Subtleties: Class-Specific Attention-Based Deep Learning for Precise Diagnosis of Lung and Colon Cancers</a:t>
            </a:r>
            <a:r>
              <a:rPr lang="en-US" sz="3600" b="1" dirty="0">
                <a:latin typeface="Bahnschrift Light Condensed" panose="020B0502040204020203" pitchFamily="34" charset="0"/>
                <a:cs typeface="Times New Roman"/>
              </a:rPr>
              <a:t>.</a:t>
            </a:r>
            <a:endParaRPr lang="en-US" sz="3600" b="1" i="0" u="none" dirty="0">
              <a:solidFill>
                <a:srgbClr val="000000"/>
              </a:solidFill>
              <a:latin typeface="Bahnschrift Light Condensed" panose="020B0502040204020203" pitchFamily="34" charset="0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Times New Roman"/>
              <a:buNone/>
            </a:pPr>
            <a:endParaRPr sz="1200" dirty="0"/>
          </a:p>
        </p:txBody>
      </p:sp>
      <p:sp>
        <p:nvSpPr>
          <p:cNvPr id="6" name="Google Shape;25;p3">
            <a:extLst>
              <a:ext uri="{FF2B5EF4-FFF2-40B4-BE49-F238E27FC236}">
                <a16:creationId xmlns:a16="http://schemas.microsoft.com/office/drawing/2014/main" id="{6AE6610A-37F9-897D-B377-EFE1031073D5}"/>
              </a:ext>
            </a:extLst>
          </p:cNvPr>
          <p:cNvSpPr txBox="1"/>
          <p:nvPr/>
        </p:nvSpPr>
        <p:spPr>
          <a:xfrm>
            <a:off x="84842" y="1840736"/>
            <a:ext cx="11962614" cy="1446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100"/>
              <a:buFont typeface="Arial"/>
              <a:buNone/>
              <a:tabLst/>
              <a:defRPr/>
            </a:pPr>
            <a:br>
              <a:rPr lang="en-US" sz="36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Focusing on Subtleties: Class-Specific Attention-Based Deep Learning for Precise Diagnosis of Lung and Colon Cancers.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Times New Roman"/>
              <a:buNone/>
              <a:tabLst/>
              <a:defRPr/>
            </a:pP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26;p3">
            <a:extLst>
              <a:ext uri="{FF2B5EF4-FFF2-40B4-BE49-F238E27FC236}">
                <a16:creationId xmlns:a16="http://schemas.microsoft.com/office/drawing/2014/main" id="{C6EC7D2F-3AB3-C9F2-FF59-9CC08C274896}"/>
              </a:ext>
            </a:extLst>
          </p:cNvPr>
          <p:cNvSpPr txBox="1"/>
          <p:nvPr/>
        </p:nvSpPr>
        <p:spPr>
          <a:xfrm>
            <a:off x="4448459" y="3692238"/>
            <a:ext cx="3295082" cy="602957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6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</a:t>
            </a:r>
            <a:endParaRPr sz="2000" b="1" dirty="0">
              <a:solidFill>
                <a:srgbClr val="FF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97CA6C-218F-12AB-CEAC-50813B61AD9F}"/>
              </a:ext>
            </a:extLst>
          </p:cNvPr>
          <p:cNvGrpSpPr/>
          <p:nvPr/>
        </p:nvGrpSpPr>
        <p:grpSpPr>
          <a:xfrm>
            <a:off x="4300440" y="4332268"/>
            <a:ext cx="4567667" cy="1363405"/>
            <a:chOff x="3896363" y="4120404"/>
            <a:chExt cx="4340568" cy="1363405"/>
          </a:xfrm>
        </p:grpSpPr>
        <p:sp>
          <p:nvSpPr>
            <p:cNvPr id="9" name="Google Shape;28;p3">
              <a:extLst>
                <a:ext uri="{FF2B5EF4-FFF2-40B4-BE49-F238E27FC236}">
                  <a16:creationId xmlns:a16="http://schemas.microsoft.com/office/drawing/2014/main" id="{07465743-642B-D88C-7BB6-E600DB71DD77}"/>
                </a:ext>
              </a:extLst>
            </p:cNvPr>
            <p:cNvSpPr txBox="1"/>
            <p:nvPr/>
          </p:nvSpPr>
          <p:spPr>
            <a:xfrm>
              <a:off x="4138318" y="4120404"/>
              <a:ext cx="4098613" cy="5578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ctr" anchorCtr="0">
              <a:no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Times New Roman"/>
                <a:buNone/>
              </a:pPr>
              <a:r>
                <a:rPr lang="en-US" sz="2400" b="1" dirty="0">
                  <a:solidFill>
                    <a:schemeClr val="accent5"/>
                  </a:solidFill>
                  <a:latin typeface="Arial Narrow" panose="020B0606020202030204" pitchFamily="34" charset="0"/>
                  <a:ea typeface="Times New Roman"/>
                  <a:cs typeface="Times New Roman"/>
                  <a:sym typeface="Times New Roman"/>
                </a:rPr>
                <a:t>A K Z Rasel Rahman</a:t>
              </a:r>
              <a:endParaRPr sz="1200" dirty="0">
                <a:solidFill>
                  <a:schemeClr val="accent5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A70335-821A-0FB7-92EE-86FBB3889210}"/>
                </a:ext>
              </a:extLst>
            </p:cNvPr>
            <p:cNvSpPr txBox="1"/>
            <p:nvPr/>
          </p:nvSpPr>
          <p:spPr>
            <a:xfrm>
              <a:off x="3896363" y="4652812"/>
              <a:ext cx="329508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dirty="0"/>
                <a:t>Khulna University, Khulna, Bangladesh</a:t>
              </a:r>
            </a:p>
            <a:p>
              <a:pPr algn="ctr"/>
              <a:r>
                <a:rPr lang="en-GB" sz="1600" dirty="0"/>
                <a:t>Email:rasel1716@cseku.ac.bd</a:t>
              </a:r>
            </a:p>
            <a:p>
              <a:pPr algn="ctr"/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21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865-37D0-7268-3919-E852231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10" y="0"/>
            <a:ext cx="7306232" cy="461639"/>
          </a:xfrm>
        </p:spPr>
        <p:txBody>
          <a:bodyPr>
            <a:noAutofit/>
          </a:bodyPr>
          <a:lstStyle/>
          <a:p>
            <a:pPr algn="ctr"/>
            <a:r>
              <a:rPr lang="en-US" sz="28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Methodology / System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47FE0-469D-5923-A636-0842FF42FBF2}"/>
              </a:ext>
            </a:extLst>
          </p:cNvPr>
          <p:cNvSpPr txBox="1"/>
          <p:nvPr/>
        </p:nvSpPr>
        <p:spPr>
          <a:xfrm>
            <a:off x="1920926" y="5684383"/>
            <a:ext cx="818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1:Workflow of Class Specific Attention Based CNN (CSAB-CNN) model</a:t>
            </a:r>
          </a:p>
        </p:txBody>
      </p:sp>
      <p:pic>
        <p:nvPicPr>
          <p:cNvPr id="2305" name="Graphic 2304">
            <a:extLst>
              <a:ext uri="{FF2B5EF4-FFF2-40B4-BE49-F238E27FC236}">
                <a16:creationId xmlns:a16="http://schemas.microsoft.com/office/drawing/2014/main" id="{CACF8B63-7B03-8C94-8412-E82533E39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1986" y="541538"/>
            <a:ext cx="9336024" cy="51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4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865-37D0-7268-3919-E852231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679" y="-43454"/>
            <a:ext cx="7722833" cy="6125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Methodology / System Architecture(Cont.)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1D2AF-2663-3729-11B3-70E3FE903EF7}"/>
              </a:ext>
            </a:extLst>
          </p:cNvPr>
          <p:cNvSpPr txBox="1"/>
          <p:nvPr/>
        </p:nvSpPr>
        <p:spPr>
          <a:xfrm>
            <a:off x="3557937" y="917309"/>
            <a:ext cx="6165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Function of CSAM-CNN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F7C58-147B-62C5-1F26-AFED676CE8EB}"/>
              </a:ext>
            </a:extLst>
          </p:cNvPr>
          <p:cNvSpPr txBox="1"/>
          <p:nvPr/>
        </p:nvSpPr>
        <p:spPr>
          <a:xfrm>
            <a:off x="293738" y="1357247"/>
            <a:ext cx="1189826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Vectorization: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features are </a:t>
            </a:r>
            <a:r>
              <a:rPr lang="en-US" sz="2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transformed into a single vector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efficient analysis by the Class-Specific Attention (CSA) module.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F389A-2E81-2B62-F56B-EB222A740C50}"/>
              </a:ext>
            </a:extLst>
          </p:cNvPr>
          <p:cNvSpPr txBox="1"/>
          <p:nvPr/>
        </p:nvSpPr>
        <p:spPr>
          <a:xfrm>
            <a:off x="293738" y="2600437"/>
            <a:ext cx="1197520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Class-Specific Weight Generation: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flattened feature vector is processed by attention mechanisms specific to each class, applying linear and Tanh transformations. This generates weights that highlight class-relevant features, with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focus on the most significant ones.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FA4D50-0CBA-3BF8-7517-FD62DF5FC904}"/>
              </a:ext>
            </a:extLst>
          </p:cNvPr>
          <p:cNvSpPr txBox="1"/>
          <p:nvPr/>
        </p:nvSpPr>
        <p:spPr>
          <a:xfrm>
            <a:off x="293738" y="4182181"/>
            <a:ext cx="1137229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Feature Combination: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CSA module combines these weighted vectors into a single optimized vector, enhancing the model's ability to differentiate subtle class differences. This feature vector is then passed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 fully connected layer and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for final prediction.</a:t>
            </a:r>
          </a:p>
        </p:txBody>
      </p:sp>
    </p:spTree>
    <p:extLst>
      <p:ext uri="{BB962C8B-B14F-4D97-AF65-F5344CB8AC3E}">
        <p14:creationId xmlns:p14="http://schemas.microsoft.com/office/powerpoint/2010/main" val="399386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865-37D0-7268-3919-E852231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58" y="-143921"/>
            <a:ext cx="10233800" cy="68125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/ Simulation Results</a:t>
            </a:r>
          </a:p>
        </p:txBody>
      </p:sp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417D8E86-B3BE-DD19-17E4-19B0C2D9F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657" y="574081"/>
            <a:ext cx="9639919" cy="4680952"/>
          </a:xfr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1F52F74-F9DB-247E-2420-D4BEE941F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281427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3" imgW="0" imgH="0" progId="Adobe.Illustrator.25">
                  <p:embed/>
                </p:oleObj>
              </mc:Choice>
              <mc:Fallback>
                <p:oleObj name="Artwork" r:id="rId3" imgW="0" imgH="0" progId="Adobe.Illustrator.25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1F52F74-F9DB-247E-2420-D4BEE941F85F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F57034-C921-C5BB-FE93-83B7D70F0701}"/>
              </a:ext>
            </a:extLst>
          </p:cNvPr>
          <p:cNvSpPr txBox="1"/>
          <p:nvPr/>
        </p:nvSpPr>
        <p:spPr>
          <a:xfrm>
            <a:off x="1357363" y="5291785"/>
            <a:ext cx="934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Accuracy Curve against Epoch, (b) Loss Curve against Epoch, (c) ROC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Curve, and (d) Confusion Matrix shows robustness of the proposed model 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314A3F-37D8-2944-33C5-6BD70D1897AC}"/>
              </a:ext>
            </a:extLst>
          </p:cNvPr>
          <p:cNvSpPr/>
          <p:nvPr/>
        </p:nvSpPr>
        <p:spPr>
          <a:xfrm>
            <a:off x="1421658" y="561830"/>
            <a:ext cx="9639919" cy="47299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4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>
            <a:extLst>
              <a:ext uri="{FF2B5EF4-FFF2-40B4-BE49-F238E27FC236}">
                <a16:creationId xmlns:a16="http://schemas.microsoft.com/office/drawing/2014/main" id="{DD4DCA39-C1C6-AB73-9B15-A766CD219D54}"/>
              </a:ext>
            </a:extLst>
          </p:cNvPr>
          <p:cNvSpPr/>
          <p:nvPr/>
        </p:nvSpPr>
        <p:spPr>
          <a:xfrm>
            <a:off x="1408165" y="1186927"/>
            <a:ext cx="9503530" cy="2361269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B8865-37D0-7268-3919-E852231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-77935"/>
            <a:ext cx="10233800" cy="775519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/ Simulation Results(Cont.)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60C82-18AD-46BF-B7F7-5D5030B04701}"/>
              </a:ext>
            </a:extLst>
          </p:cNvPr>
          <p:cNvSpPr txBox="1"/>
          <p:nvPr/>
        </p:nvSpPr>
        <p:spPr>
          <a:xfrm>
            <a:off x="834672" y="3670322"/>
            <a:ext cx="11150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the performance of the CSAB-CNN and Standard CNN (S-CNN) across various classes, highlighting CSAB-CNN's slight  improvements in1metrics, particularly in Recall and F1-score, with notable gains in Precision and Accuracy for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lung_scc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6036559-F615-BBBC-1A13-FE0FAB3E0869}"/>
              </a:ext>
            </a:extLst>
          </p:cNvPr>
          <p:cNvGrpSpPr/>
          <p:nvPr/>
        </p:nvGrpSpPr>
        <p:grpSpPr>
          <a:xfrm>
            <a:off x="1408165" y="1141647"/>
            <a:ext cx="9511805" cy="2451827"/>
            <a:chOff x="223280" y="2895622"/>
            <a:chExt cx="12606647" cy="207796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DF2CA4-3326-539F-30F7-3950268E6EF9}"/>
                </a:ext>
              </a:extLst>
            </p:cNvPr>
            <p:cNvSpPr/>
            <p:nvPr/>
          </p:nvSpPr>
          <p:spPr>
            <a:xfrm>
              <a:off x="223280" y="2926267"/>
              <a:ext cx="12569851" cy="36795"/>
            </a:xfrm>
            <a:custGeom>
              <a:avLst/>
              <a:gdLst>
                <a:gd name="connsiteX0" fmla="*/ 0 w 12569851"/>
                <a:gd name="connsiteY0" fmla="*/ 0 h 36795"/>
                <a:gd name="connsiteX1" fmla="*/ 12569851 w 12569851"/>
                <a:gd name="connsiteY1" fmla="*/ 0 h 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9851" h="36795">
                  <a:moveTo>
                    <a:pt x="0" y="0"/>
                  </a:moveTo>
                  <a:lnTo>
                    <a:pt x="12569851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1439831-4F1C-BF0E-D7F2-3C0A68059081}"/>
                </a:ext>
              </a:extLst>
            </p:cNvPr>
            <p:cNvSpPr/>
            <p:nvPr/>
          </p:nvSpPr>
          <p:spPr>
            <a:xfrm>
              <a:off x="223280" y="2930682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EE7324-A444-CD42-BFCF-AE496350898C}"/>
                </a:ext>
              </a:extLst>
            </p:cNvPr>
            <p:cNvSpPr txBox="1"/>
            <p:nvPr/>
          </p:nvSpPr>
          <p:spPr>
            <a:xfrm>
              <a:off x="270692" y="2895622"/>
              <a:ext cx="1175312" cy="391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b="1" spc="0" baseline="0" dirty="0">
                  <a:ln/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Class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E2E58A-B6E2-6A3D-304D-48605BD4ECAB}"/>
                </a:ext>
              </a:extLst>
            </p:cNvPr>
            <p:cNvSpPr/>
            <p:nvPr/>
          </p:nvSpPr>
          <p:spPr>
            <a:xfrm>
              <a:off x="1466982" y="2930682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9F22A2-ED89-EF9E-8AC9-B1C7341A0F04}"/>
                </a:ext>
              </a:extLst>
            </p:cNvPr>
            <p:cNvSpPr txBox="1"/>
            <p:nvPr/>
          </p:nvSpPr>
          <p:spPr>
            <a:xfrm>
              <a:off x="2258212" y="2895622"/>
              <a:ext cx="1843532" cy="391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b="1" spc="0" baseline="0" dirty="0">
                  <a:ln/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Precision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A23A8F8-6BA2-409A-2E1E-35622A944790}"/>
                </a:ext>
              </a:extLst>
            </p:cNvPr>
            <p:cNvSpPr/>
            <p:nvPr/>
          </p:nvSpPr>
          <p:spPr>
            <a:xfrm>
              <a:off x="4298795" y="2930682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2126DC-4559-3227-059E-034697DF6DD5}"/>
                </a:ext>
              </a:extLst>
            </p:cNvPr>
            <p:cNvSpPr txBox="1"/>
            <p:nvPr/>
          </p:nvSpPr>
          <p:spPr>
            <a:xfrm>
              <a:off x="5264134" y="2895622"/>
              <a:ext cx="1330406" cy="391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b="1" spc="0" baseline="0" dirty="0">
                  <a:ln/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Recall</a:t>
              </a: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6517D3-E78A-8942-D3B8-4644C0D42640}"/>
                </a:ext>
              </a:extLst>
            </p:cNvPr>
            <p:cNvSpPr/>
            <p:nvPr/>
          </p:nvSpPr>
          <p:spPr>
            <a:xfrm>
              <a:off x="7130241" y="2930682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1614AF-BEC0-499F-F6F0-45B0A7582503}"/>
                </a:ext>
              </a:extLst>
            </p:cNvPr>
            <p:cNvSpPr txBox="1"/>
            <p:nvPr/>
          </p:nvSpPr>
          <p:spPr>
            <a:xfrm>
              <a:off x="7965506" y="2895622"/>
              <a:ext cx="1730930" cy="391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b="1" spc="0" baseline="0" dirty="0">
                  <a:ln/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F1-score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CC641F-8E56-8F72-79E5-067E02D9E4AE}"/>
                </a:ext>
              </a:extLst>
            </p:cNvPr>
            <p:cNvSpPr/>
            <p:nvPr/>
          </p:nvSpPr>
          <p:spPr>
            <a:xfrm>
              <a:off x="9961686" y="2930682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A2E239-FF0B-3EB7-FDC6-0E95BDCA3E58}"/>
                </a:ext>
              </a:extLst>
            </p:cNvPr>
            <p:cNvSpPr txBox="1"/>
            <p:nvPr/>
          </p:nvSpPr>
          <p:spPr>
            <a:xfrm>
              <a:off x="10742016" y="2895622"/>
              <a:ext cx="1897665" cy="391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b="1" spc="0" baseline="0" dirty="0">
                  <a:ln/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Accuracy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E374085-D15A-4B3D-376C-7C43125B4A66}"/>
                </a:ext>
              </a:extLst>
            </p:cNvPr>
            <p:cNvSpPr/>
            <p:nvPr/>
          </p:nvSpPr>
          <p:spPr>
            <a:xfrm>
              <a:off x="12793132" y="2930682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970E426-B7D4-2E96-DE0D-DC2DC8F51414}"/>
                </a:ext>
              </a:extLst>
            </p:cNvPr>
            <p:cNvSpPr/>
            <p:nvPr/>
          </p:nvSpPr>
          <p:spPr>
            <a:xfrm>
              <a:off x="223280" y="3213275"/>
              <a:ext cx="12569851" cy="36795"/>
            </a:xfrm>
            <a:custGeom>
              <a:avLst/>
              <a:gdLst>
                <a:gd name="connsiteX0" fmla="*/ 0 w 12569851"/>
                <a:gd name="connsiteY0" fmla="*/ 0 h 36795"/>
                <a:gd name="connsiteX1" fmla="*/ 12569851 w 12569851"/>
                <a:gd name="connsiteY1" fmla="*/ 0 h 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9851" h="36795">
                  <a:moveTo>
                    <a:pt x="0" y="0"/>
                  </a:moveTo>
                  <a:lnTo>
                    <a:pt x="12569851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44D4F55-FCB5-005F-1CA4-EC2361A362B0}"/>
                </a:ext>
              </a:extLst>
            </p:cNvPr>
            <p:cNvSpPr/>
            <p:nvPr/>
          </p:nvSpPr>
          <p:spPr>
            <a:xfrm>
              <a:off x="223280" y="321805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E3EA6D8-C623-6FE3-4B98-DE6B4A692191}"/>
                </a:ext>
              </a:extLst>
            </p:cNvPr>
            <p:cNvSpPr/>
            <p:nvPr/>
          </p:nvSpPr>
          <p:spPr>
            <a:xfrm>
              <a:off x="1466982" y="321805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DB774D-8DDA-8A52-D17E-B60AA60DB4F5}"/>
                </a:ext>
              </a:extLst>
            </p:cNvPr>
            <p:cNvSpPr txBox="1"/>
            <p:nvPr/>
          </p:nvSpPr>
          <p:spPr>
            <a:xfrm>
              <a:off x="1514711" y="3182877"/>
              <a:ext cx="1644842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CSAB-CNN</a:t>
              </a: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78703B9-7A99-49AC-858A-A4C01FAB30D2}"/>
                </a:ext>
              </a:extLst>
            </p:cNvPr>
            <p:cNvSpPr/>
            <p:nvPr/>
          </p:nvSpPr>
          <p:spPr>
            <a:xfrm>
              <a:off x="3174680" y="321805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D18196-FA2F-BFC8-49B5-3666996227BC}"/>
                </a:ext>
              </a:extLst>
            </p:cNvPr>
            <p:cNvSpPr txBox="1"/>
            <p:nvPr/>
          </p:nvSpPr>
          <p:spPr>
            <a:xfrm>
              <a:off x="3222130" y="3182877"/>
              <a:ext cx="1073332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S-CNN</a:t>
              </a: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CF122F3-FE8C-77A7-2206-39C848487076}"/>
                </a:ext>
              </a:extLst>
            </p:cNvPr>
            <p:cNvSpPr/>
            <p:nvPr/>
          </p:nvSpPr>
          <p:spPr>
            <a:xfrm>
              <a:off x="4298795" y="321805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70C1B3-6BEA-ACA2-31DD-5489E44607DD}"/>
                </a:ext>
              </a:extLst>
            </p:cNvPr>
            <p:cNvSpPr txBox="1"/>
            <p:nvPr/>
          </p:nvSpPr>
          <p:spPr>
            <a:xfrm>
              <a:off x="4346223" y="3182877"/>
              <a:ext cx="1644842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CSAB-CNN</a:t>
              </a: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7E84A1E-1416-1FB2-91BF-7E5AE946C266}"/>
                </a:ext>
              </a:extLst>
            </p:cNvPr>
            <p:cNvSpPr/>
            <p:nvPr/>
          </p:nvSpPr>
          <p:spPr>
            <a:xfrm>
              <a:off x="6006126" y="321805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24136EE-E6D4-4A2C-3681-398D1FA72EC6}"/>
                </a:ext>
              </a:extLst>
            </p:cNvPr>
            <p:cNvSpPr txBox="1"/>
            <p:nvPr/>
          </p:nvSpPr>
          <p:spPr>
            <a:xfrm>
              <a:off x="6053627" y="3182877"/>
              <a:ext cx="1073332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S-CNN</a:t>
              </a: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4C90D39-215A-916A-36A7-1B5CFB3440C2}"/>
                </a:ext>
              </a:extLst>
            </p:cNvPr>
            <p:cNvSpPr/>
            <p:nvPr/>
          </p:nvSpPr>
          <p:spPr>
            <a:xfrm>
              <a:off x="7130241" y="321805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70AEEC-3E7E-DD90-AD42-17BE83BF66E1}"/>
                </a:ext>
              </a:extLst>
            </p:cNvPr>
            <p:cNvSpPr txBox="1"/>
            <p:nvPr/>
          </p:nvSpPr>
          <p:spPr>
            <a:xfrm>
              <a:off x="7177779" y="3182877"/>
              <a:ext cx="1644842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CSAB-CNN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3E76171-0B4F-4202-F902-7C2C2D9B20CE}"/>
                </a:ext>
              </a:extLst>
            </p:cNvPr>
            <p:cNvSpPr/>
            <p:nvPr/>
          </p:nvSpPr>
          <p:spPr>
            <a:xfrm>
              <a:off x="8837571" y="321805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73322D-3242-DFA3-82A5-470EB31EA2BD}"/>
                </a:ext>
              </a:extLst>
            </p:cNvPr>
            <p:cNvSpPr txBox="1"/>
            <p:nvPr/>
          </p:nvSpPr>
          <p:spPr>
            <a:xfrm>
              <a:off x="8885184" y="3182877"/>
              <a:ext cx="1073332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S-CNN</a:t>
              </a: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D533E37-1F8C-0617-86BD-47810B40C620}"/>
                </a:ext>
              </a:extLst>
            </p:cNvPr>
            <p:cNvSpPr/>
            <p:nvPr/>
          </p:nvSpPr>
          <p:spPr>
            <a:xfrm>
              <a:off x="9961686" y="321805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6E16FB-D2F1-E802-604A-8E18B8445DC6}"/>
                </a:ext>
              </a:extLst>
            </p:cNvPr>
            <p:cNvSpPr txBox="1"/>
            <p:nvPr/>
          </p:nvSpPr>
          <p:spPr>
            <a:xfrm>
              <a:off x="10009260" y="3182877"/>
              <a:ext cx="1644842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CSAB-CNN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2F6B3C6-B9B9-6F5C-8127-759562C25E9B}"/>
                </a:ext>
              </a:extLst>
            </p:cNvPr>
            <p:cNvSpPr/>
            <p:nvPr/>
          </p:nvSpPr>
          <p:spPr>
            <a:xfrm>
              <a:off x="11669016" y="321805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24BAAD-2B84-503E-34A1-EAC3851AF91E}"/>
                </a:ext>
              </a:extLst>
            </p:cNvPr>
            <p:cNvSpPr txBox="1"/>
            <p:nvPr/>
          </p:nvSpPr>
          <p:spPr>
            <a:xfrm>
              <a:off x="11716665" y="3182877"/>
              <a:ext cx="1073332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S-CNN</a:t>
              </a: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2553A4B-ACD3-936C-4F9A-B8DB80953B9B}"/>
                </a:ext>
              </a:extLst>
            </p:cNvPr>
            <p:cNvSpPr/>
            <p:nvPr/>
          </p:nvSpPr>
          <p:spPr>
            <a:xfrm>
              <a:off x="12793132" y="321805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0E2D72F-1D3C-F127-B31D-B58D1EE5C536}"/>
                </a:ext>
              </a:extLst>
            </p:cNvPr>
            <p:cNvSpPr/>
            <p:nvPr/>
          </p:nvSpPr>
          <p:spPr>
            <a:xfrm>
              <a:off x="223280" y="3500651"/>
              <a:ext cx="12569851" cy="36795"/>
            </a:xfrm>
            <a:custGeom>
              <a:avLst/>
              <a:gdLst>
                <a:gd name="connsiteX0" fmla="*/ 0 w 12569851"/>
                <a:gd name="connsiteY0" fmla="*/ 0 h 36795"/>
                <a:gd name="connsiteX1" fmla="*/ 12569851 w 12569851"/>
                <a:gd name="connsiteY1" fmla="*/ 0 h 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9851" h="36795">
                  <a:moveTo>
                    <a:pt x="0" y="0"/>
                  </a:moveTo>
                  <a:lnTo>
                    <a:pt x="12569851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91ED3EE-34F1-E878-6158-B8A2C1A70092}"/>
                </a:ext>
              </a:extLst>
            </p:cNvPr>
            <p:cNvSpPr/>
            <p:nvPr/>
          </p:nvSpPr>
          <p:spPr>
            <a:xfrm>
              <a:off x="223280" y="350506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BFF6BA0-963D-8AF4-A0D7-870049381700}"/>
                </a:ext>
              </a:extLst>
            </p:cNvPr>
            <p:cNvSpPr txBox="1"/>
            <p:nvPr/>
          </p:nvSpPr>
          <p:spPr>
            <a:xfrm>
              <a:off x="270692" y="3470128"/>
              <a:ext cx="501824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co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C0C3BFA-6B6A-E8AC-95A4-87BB7D24C8BA}"/>
                </a:ext>
              </a:extLst>
            </p:cNvPr>
            <p:cNvSpPr txBox="1"/>
            <p:nvPr/>
          </p:nvSpPr>
          <p:spPr>
            <a:xfrm>
              <a:off x="501770" y="3470128"/>
              <a:ext cx="321235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l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2DB57AA-DFD5-F7E1-F4E2-96D9CAC75849}"/>
                </a:ext>
              </a:extLst>
            </p:cNvPr>
            <p:cNvSpPr txBox="1"/>
            <p:nvPr/>
          </p:nvSpPr>
          <p:spPr>
            <a:xfrm>
              <a:off x="561013" y="3470128"/>
              <a:ext cx="531568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on</a:t>
              </a: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E95BB7B-2223-1064-0D22-5013F7BB7916}"/>
                </a:ext>
              </a:extLst>
            </p:cNvPr>
            <p:cNvSpPr/>
            <p:nvPr/>
          </p:nvSpPr>
          <p:spPr>
            <a:xfrm>
              <a:off x="913571" y="3695301"/>
              <a:ext cx="69544" cy="36795"/>
            </a:xfrm>
            <a:custGeom>
              <a:avLst/>
              <a:gdLst>
                <a:gd name="connsiteX0" fmla="*/ 0 w 69544"/>
                <a:gd name="connsiteY0" fmla="*/ 0 h 36795"/>
                <a:gd name="connsiteX1" fmla="*/ 69544 w 69544"/>
                <a:gd name="connsiteY1" fmla="*/ 0 h 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544" h="36795">
                  <a:moveTo>
                    <a:pt x="0" y="0"/>
                  </a:moveTo>
                  <a:lnTo>
                    <a:pt x="69544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F92C492-F74B-B912-0E97-878BC82E5384}"/>
                </a:ext>
              </a:extLst>
            </p:cNvPr>
            <p:cNvSpPr txBox="1"/>
            <p:nvPr/>
          </p:nvSpPr>
          <p:spPr>
            <a:xfrm>
              <a:off x="891624" y="3470128"/>
              <a:ext cx="637796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aca</a:t>
              </a: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8FEC493-C14E-CBD8-E1F0-A57D55410B12}"/>
                </a:ext>
              </a:extLst>
            </p:cNvPr>
            <p:cNvSpPr/>
            <p:nvPr/>
          </p:nvSpPr>
          <p:spPr>
            <a:xfrm>
              <a:off x="1466982" y="350506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852CEC1-3901-6143-60DE-37E7FBD9584F}"/>
                </a:ext>
              </a:extLst>
            </p:cNvPr>
            <p:cNvSpPr txBox="1"/>
            <p:nvPr/>
          </p:nvSpPr>
          <p:spPr>
            <a:xfrm>
              <a:off x="1859459" y="3470128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0.9980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F89D870-3CA2-D753-6356-13D9A85DD5E7}"/>
                </a:ext>
              </a:extLst>
            </p:cNvPr>
            <p:cNvSpPr/>
            <p:nvPr/>
          </p:nvSpPr>
          <p:spPr>
            <a:xfrm>
              <a:off x="3174680" y="350506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7E3B42C-C3FC-50EE-37CD-12555D33C6F2}"/>
                </a:ext>
              </a:extLst>
            </p:cNvPr>
            <p:cNvSpPr txBox="1"/>
            <p:nvPr/>
          </p:nvSpPr>
          <p:spPr>
            <a:xfrm>
              <a:off x="3323461" y="3470128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0.9979</a:t>
              </a: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B75A4F8-226E-F817-82F0-6F4728F6F45A}"/>
                </a:ext>
              </a:extLst>
            </p:cNvPr>
            <p:cNvSpPr/>
            <p:nvPr/>
          </p:nvSpPr>
          <p:spPr>
            <a:xfrm>
              <a:off x="4298795" y="350506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3E17514-835E-0CBB-E2B5-2667093E5E7E}"/>
                </a:ext>
              </a:extLst>
            </p:cNvPr>
            <p:cNvSpPr txBox="1"/>
            <p:nvPr/>
          </p:nvSpPr>
          <p:spPr>
            <a:xfrm>
              <a:off x="4691001" y="3470128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0.9980</a:t>
              </a: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DF2686A-A701-ED42-76DD-E61A92205796}"/>
                </a:ext>
              </a:extLst>
            </p:cNvPr>
            <p:cNvSpPr/>
            <p:nvPr/>
          </p:nvSpPr>
          <p:spPr>
            <a:xfrm>
              <a:off x="6006126" y="350506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3B80D61-9605-C0DB-05ED-829BACFBC200}"/>
                </a:ext>
              </a:extLst>
            </p:cNvPr>
            <p:cNvSpPr txBox="1"/>
            <p:nvPr/>
          </p:nvSpPr>
          <p:spPr>
            <a:xfrm>
              <a:off x="6155000" y="3470128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0.9960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A0258ED-A0CE-A45F-0183-CC369EEC1DEE}"/>
                </a:ext>
              </a:extLst>
            </p:cNvPr>
            <p:cNvSpPr/>
            <p:nvPr/>
          </p:nvSpPr>
          <p:spPr>
            <a:xfrm>
              <a:off x="7130241" y="350506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B6E588C-97CE-78F2-14B1-1B3CF4551E19}"/>
                </a:ext>
              </a:extLst>
            </p:cNvPr>
            <p:cNvSpPr txBox="1"/>
            <p:nvPr/>
          </p:nvSpPr>
          <p:spPr>
            <a:xfrm>
              <a:off x="7522483" y="3470128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0.9980</a:t>
              </a: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C75536F-03BA-01FA-A133-D89DA6795F31}"/>
                </a:ext>
              </a:extLst>
            </p:cNvPr>
            <p:cNvSpPr/>
            <p:nvPr/>
          </p:nvSpPr>
          <p:spPr>
            <a:xfrm>
              <a:off x="8837571" y="350506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21EAEB-D8CD-8746-882C-30DB4E30EEE9}"/>
                </a:ext>
              </a:extLst>
            </p:cNvPr>
            <p:cNvSpPr txBox="1"/>
            <p:nvPr/>
          </p:nvSpPr>
          <p:spPr>
            <a:xfrm>
              <a:off x="8986519" y="3470128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0.9970</a:t>
              </a: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E94676C-CB8D-4F06-A767-9886ECB68259}"/>
                </a:ext>
              </a:extLst>
            </p:cNvPr>
            <p:cNvSpPr/>
            <p:nvPr/>
          </p:nvSpPr>
          <p:spPr>
            <a:xfrm>
              <a:off x="9961686" y="350506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0B7988C-C6D9-CE93-8950-25B4587FD675}"/>
                </a:ext>
              </a:extLst>
            </p:cNvPr>
            <p:cNvSpPr txBox="1"/>
            <p:nvPr/>
          </p:nvSpPr>
          <p:spPr>
            <a:xfrm>
              <a:off x="10402240" y="3470128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0.9980</a:t>
              </a: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8C37B70-9D31-6C36-F9C0-AD6E56D93952}"/>
                </a:ext>
              </a:extLst>
            </p:cNvPr>
            <p:cNvSpPr/>
            <p:nvPr/>
          </p:nvSpPr>
          <p:spPr>
            <a:xfrm>
              <a:off x="11669016" y="350506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DA76042-AE69-0BB0-AE1E-FFA3CE8AB8F5}"/>
                </a:ext>
              </a:extLst>
            </p:cNvPr>
            <p:cNvSpPr txBox="1"/>
            <p:nvPr/>
          </p:nvSpPr>
          <p:spPr>
            <a:xfrm>
              <a:off x="11818039" y="3470128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0.9988</a:t>
              </a: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F1FB55A-96B8-F6EF-D435-60B9B788A95C}"/>
                </a:ext>
              </a:extLst>
            </p:cNvPr>
            <p:cNvSpPr/>
            <p:nvPr/>
          </p:nvSpPr>
          <p:spPr>
            <a:xfrm>
              <a:off x="12793132" y="350506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FBAC510-C6EC-958B-2657-A616D368D7C3}"/>
                </a:ext>
              </a:extLst>
            </p:cNvPr>
            <p:cNvSpPr/>
            <p:nvPr/>
          </p:nvSpPr>
          <p:spPr>
            <a:xfrm>
              <a:off x="223280" y="3787659"/>
              <a:ext cx="12569851" cy="36795"/>
            </a:xfrm>
            <a:custGeom>
              <a:avLst/>
              <a:gdLst>
                <a:gd name="connsiteX0" fmla="*/ 0 w 12569851"/>
                <a:gd name="connsiteY0" fmla="*/ 0 h 36795"/>
                <a:gd name="connsiteX1" fmla="*/ 12569851 w 12569851"/>
                <a:gd name="connsiteY1" fmla="*/ 0 h 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9851" h="36795">
                  <a:moveTo>
                    <a:pt x="0" y="0"/>
                  </a:moveTo>
                  <a:lnTo>
                    <a:pt x="12569851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65585AE-B228-EC11-4DC0-B0E6E0B26185}"/>
                </a:ext>
              </a:extLst>
            </p:cNvPr>
            <p:cNvSpPr/>
            <p:nvPr/>
          </p:nvSpPr>
          <p:spPr>
            <a:xfrm>
              <a:off x="223280" y="3792443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33B9B50-C29A-D5E4-7928-F1EE00AE9EB8}"/>
                </a:ext>
              </a:extLst>
            </p:cNvPr>
            <p:cNvSpPr txBox="1"/>
            <p:nvPr/>
          </p:nvSpPr>
          <p:spPr>
            <a:xfrm>
              <a:off x="270692" y="3757346"/>
              <a:ext cx="501824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co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F23A87A-B12B-133C-CE6E-9732E470CBA9}"/>
                </a:ext>
              </a:extLst>
            </p:cNvPr>
            <p:cNvSpPr txBox="1"/>
            <p:nvPr/>
          </p:nvSpPr>
          <p:spPr>
            <a:xfrm>
              <a:off x="501770" y="3757346"/>
              <a:ext cx="321235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l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3967493-F4EC-4E0D-467C-E9F5FCF766E4}"/>
                </a:ext>
              </a:extLst>
            </p:cNvPr>
            <p:cNvSpPr txBox="1"/>
            <p:nvPr/>
          </p:nvSpPr>
          <p:spPr>
            <a:xfrm>
              <a:off x="561013" y="3757346"/>
              <a:ext cx="531568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on</a:t>
              </a: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873A04B-6466-156B-1669-B2B39D99921E}"/>
                </a:ext>
              </a:extLst>
            </p:cNvPr>
            <p:cNvSpPr/>
            <p:nvPr/>
          </p:nvSpPr>
          <p:spPr>
            <a:xfrm>
              <a:off x="913571" y="3982310"/>
              <a:ext cx="69544" cy="36795"/>
            </a:xfrm>
            <a:custGeom>
              <a:avLst/>
              <a:gdLst>
                <a:gd name="connsiteX0" fmla="*/ 0 w 69544"/>
                <a:gd name="connsiteY0" fmla="*/ 0 h 36795"/>
                <a:gd name="connsiteX1" fmla="*/ 69544 w 69544"/>
                <a:gd name="connsiteY1" fmla="*/ 0 h 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544" h="36795">
                  <a:moveTo>
                    <a:pt x="0" y="0"/>
                  </a:moveTo>
                  <a:lnTo>
                    <a:pt x="69544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57AF060-BCC2-C38D-79C5-B018A4EF7214}"/>
                </a:ext>
              </a:extLst>
            </p:cNvPr>
            <p:cNvSpPr txBox="1"/>
            <p:nvPr/>
          </p:nvSpPr>
          <p:spPr>
            <a:xfrm>
              <a:off x="891624" y="3757346"/>
              <a:ext cx="395596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n</a:t>
              </a: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CF0097B-3E2B-4A52-AF76-2139200E9884}"/>
                </a:ext>
              </a:extLst>
            </p:cNvPr>
            <p:cNvSpPr/>
            <p:nvPr/>
          </p:nvSpPr>
          <p:spPr>
            <a:xfrm>
              <a:off x="1466982" y="3792443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3FEFEA-D7E7-A887-1447-1BE15DB3341D}"/>
                </a:ext>
              </a:extLst>
            </p:cNvPr>
            <p:cNvSpPr txBox="1"/>
            <p:nvPr/>
          </p:nvSpPr>
          <p:spPr>
            <a:xfrm>
              <a:off x="1907682" y="3757346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0.9980</a:t>
              </a: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E87BBF6-9357-4A54-52F8-4216E86CED9F}"/>
                </a:ext>
              </a:extLst>
            </p:cNvPr>
            <p:cNvSpPr/>
            <p:nvPr/>
          </p:nvSpPr>
          <p:spPr>
            <a:xfrm>
              <a:off x="3174680" y="3792443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908D60-D4E1-F84D-E78D-18838CAB6F8E}"/>
                </a:ext>
              </a:extLst>
            </p:cNvPr>
            <p:cNvSpPr txBox="1"/>
            <p:nvPr/>
          </p:nvSpPr>
          <p:spPr>
            <a:xfrm>
              <a:off x="3323461" y="3757346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0.9980</a:t>
              </a: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95B5AAE-D19B-20FD-61F3-F32664FDDC16}"/>
                </a:ext>
              </a:extLst>
            </p:cNvPr>
            <p:cNvSpPr/>
            <p:nvPr/>
          </p:nvSpPr>
          <p:spPr>
            <a:xfrm>
              <a:off x="4298795" y="3792443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A6E0B52-0862-036B-3959-831291EF4F28}"/>
                </a:ext>
              </a:extLst>
            </p:cNvPr>
            <p:cNvSpPr txBox="1"/>
            <p:nvPr/>
          </p:nvSpPr>
          <p:spPr>
            <a:xfrm>
              <a:off x="4691001" y="3757346"/>
              <a:ext cx="1179561" cy="339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1" spc="0" baseline="0" dirty="0">
                  <a:ln/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1.0000</a:t>
              </a: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5ECF301-C599-A40D-AA78-C1080CED2EFB}"/>
                </a:ext>
              </a:extLst>
            </p:cNvPr>
            <p:cNvSpPr/>
            <p:nvPr/>
          </p:nvSpPr>
          <p:spPr>
            <a:xfrm>
              <a:off x="6006126" y="3792443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ADC912B-417B-07E5-77A0-3817C694AF02}"/>
                </a:ext>
              </a:extLst>
            </p:cNvPr>
            <p:cNvSpPr txBox="1"/>
            <p:nvPr/>
          </p:nvSpPr>
          <p:spPr>
            <a:xfrm>
              <a:off x="6155000" y="3757346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0.9980</a:t>
              </a: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2F65B14-00E3-27B4-C7BB-ADBC2A9AB750}"/>
                </a:ext>
              </a:extLst>
            </p:cNvPr>
            <p:cNvSpPr/>
            <p:nvPr/>
          </p:nvSpPr>
          <p:spPr>
            <a:xfrm>
              <a:off x="7130241" y="3792443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41456C9-9177-D908-86D6-CDC348A531D9}"/>
                </a:ext>
              </a:extLst>
            </p:cNvPr>
            <p:cNvSpPr txBox="1"/>
            <p:nvPr/>
          </p:nvSpPr>
          <p:spPr>
            <a:xfrm>
              <a:off x="7522483" y="3757346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0.9990</a:t>
              </a: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CA917BA-8E89-8DA2-4C5F-AAB63F8428F9}"/>
                </a:ext>
              </a:extLst>
            </p:cNvPr>
            <p:cNvSpPr/>
            <p:nvPr/>
          </p:nvSpPr>
          <p:spPr>
            <a:xfrm>
              <a:off x="8837571" y="3792443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D13845-673B-2D87-48EE-9655819947C4}"/>
                </a:ext>
              </a:extLst>
            </p:cNvPr>
            <p:cNvSpPr txBox="1"/>
            <p:nvPr/>
          </p:nvSpPr>
          <p:spPr>
            <a:xfrm>
              <a:off x="8986519" y="3757346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0.9980</a:t>
              </a: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933ED14-F866-A302-7706-5E870F13D1D2}"/>
                </a:ext>
              </a:extLst>
            </p:cNvPr>
            <p:cNvSpPr/>
            <p:nvPr/>
          </p:nvSpPr>
          <p:spPr>
            <a:xfrm>
              <a:off x="9961686" y="3792443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8889CD9-08BB-46D4-D85C-8CC0AB48F496}"/>
                </a:ext>
              </a:extLst>
            </p:cNvPr>
            <p:cNvSpPr txBox="1"/>
            <p:nvPr/>
          </p:nvSpPr>
          <p:spPr>
            <a:xfrm>
              <a:off x="10354041" y="3757346"/>
              <a:ext cx="1179561" cy="339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1" spc="0" baseline="0" dirty="0">
                  <a:ln/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1.0000</a:t>
              </a: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4572276-265C-E846-161D-6574CC3FA06A}"/>
                </a:ext>
              </a:extLst>
            </p:cNvPr>
            <p:cNvSpPr/>
            <p:nvPr/>
          </p:nvSpPr>
          <p:spPr>
            <a:xfrm>
              <a:off x="11669016" y="3792443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C81E195-5808-A224-0E6B-316C676E4CA3}"/>
                </a:ext>
              </a:extLst>
            </p:cNvPr>
            <p:cNvSpPr txBox="1"/>
            <p:nvPr/>
          </p:nvSpPr>
          <p:spPr>
            <a:xfrm>
              <a:off x="11818039" y="3757346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0.9992</a:t>
              </a: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2144835-8A03-9BD7-B29C-F413C6137A97}"/>
                </a:ext>
              </a:extLst>
            </p:cNvPr>
            <p:cNvSpPr/>
            <p:nvPr/>
          </p:nvSpPr>
          <p:spPr>
            <a:xfrm>
              <a:off x="12793132" y="3792443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F4DAB83-D5C1-6701-9B18-6BB72280DB54}"/>
                </a:ext>
              </a:extLst>
            </p:cNvPr>
            <p:cNvSpPr/>
            <p:nvPr/>
          </p:nvSpPr>
          <p:spPr>
            <a:xfrm>
              <a:off x="223280" y="4075035"/>
              <a:ext cx="12569851" cy="36795"/>
            </a:xfrm>
            <a:custGeom>
              <a:avLst/>
              <a:gdLst>
                <a:gd name="connsiteX0" fmla="*/ 0 w 12569851"/>
                <a:gd name="connsiteY0" fmla="*/ 0 h 36795"/>
                <a:gd name="connsiteX1" fmla="*/ 12569851 w 12569851"/>
                <a:gd name="connsiteY1" fmla="*/ 0 h 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9851" h="36795">
                  <a:moveTo>
                    <a:pt x="0" y="0"/>
                  </a:moveTo>
                  <a:lnTo>
                    <a:pt x="12569851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27AA6EA-B5E1-66F3-A2EB-83096EC7151E}"/>
                </a:ext>
              </a:extLst>
            </p:cNvPr>
            <p:cNvSpPr/>
            <p:nvPr/>
          </p:nvSpPr>
          <p:spPr>
            <a:xfrm>
              <a:off x="223280" y="407981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B5F786A-8C49-26B3-DB92-FA0A2E72C5A0}"/>
                </a:ext>
              </a:extLst>
            </p:cNvPr>
            <p:cNvSpPr txBox="1"/>
            <p:nvPr/>
          </p:nvSpPr>
          <p:spPr>
            <a:xfrm>
              <a:off x="270692" y="4044597"/>
              <a:ext cx="321235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l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5AC4F27-180B-75AF-C4E1-61B6882BC30E}"/>
                </a:ext>
              </a:extLst>
            </p:cNvPr>
            <p:cNvSpPr txBox="1"/>
            <p:nvPr/>
          </p:nvSpPr>
          <p:spPr>
            <a:xfrm>
              <a:off x="329934" y="4044597"/>
              <a:ext cx="682412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ung</a:t>
              </a: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A7D8523-A2BA-A588-B231-A65F085B32EE}"/>
                </a:ext>
              </a:extLst>
            </p:cNvPr>
            <p:cNvSpPr/>
            <p:nvPr/>
          </p:nvSpPr>
          <p:spPr>
            <a:xfrm>
              <a:off x="839979" y="4269686"/>
              <a:ext cx="69544" cy="36795"/>
            </a:xfrm>
            <a:custGeom>
              <a:avLst/>
              <a:gdLst>
                <a:gd name="connsiteX0" fmla="*/ 0 w 69544"/>
                <a:gd name="connsiteY0" fmla="*/ 0 h 36795"/>
                <a:gd name="connsiteX1" fmla="*/ 69544 w 69544"/>
                <a:gd name="connsiteY1" fmla="*/ 0 h 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544" h="36795">
                  <a:moveTo>
                    <a:pt x="0" y="0"/>
                  </a:moveTo>
                  <a:lnTo>
                    <a:pt x="69544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9AFDF94-9562-50D4-BEFD-CB0CD24C2802}"/>
                </a:ext>
              </a:extLst>
            </p:cNvPr>
            <p:cNvSpPr txBox="1"/>
            <p:nvPr/>
          </p:nvSpPr>
          <p:spPr>
            <a:xfrm>
              <a:off x="818213" y="4044597"/>
              <a:ext cx="637796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aca</a:t>
              </a: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342DF48-F1D2-63A4-6DF3-BA05E5881B75}"/>
                </a:ext>
              </a:extLst>
            </p:cNvPr>
            <p:cNvSpPr/>
            <p:nvPr/>
          </p:nvSpPr>
          <p:spPr>
            <a:xfrm>
              <a:off x="1466982" y="407981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623DFD-E6B9-FB4E-7FCF-AA86F5777F04}"/>
                </a:ext>
              </a:extLst>
            </p:cNvPr>
            <p:cNvSpPr txBox="1"/>
            <p:nvPr/>
          </p:nvSpPr>
          <p:spPr>
            <a:xfrm>
              <a:off x="1859459" y="4044597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0.9940</a:t>
              </a: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7B19780-3DC2-4D0F-4F3B-E98570ACBE4C}"/>
                </a:ext>
              </a:extLst>
            </p:cNvPr>
            <p:cNvSpPr/>
            <p:nvPr/>
          </p:nvSpPr>
          <p:spPr>
            <a:xfrm>
              <a:off x="3174680" y="407981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0CBBDD0-8A18-AD50-65CC-69013075BEC0}"/>
                </a:ext>
              </a:extLst>
            </p:cNvPr>
            <p:cNvSpPr txBox="1"/>
            <p:nvPr/>
          </p:nvSpPr>
          <p:spPr>
            <a:xfrm>
              <a:off x="3323461" y="4044597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0.9878</a:t>
              </a: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BB91EBF-366F-54EB-1616-7FA2552E6C5A}"/>
                </a:ext>
              </a:extLst>
            </p:cNvPr>
            <p:cNvSpPr/>
            <p:nvPr/>
          </p:nvSpPr>
          <p:spPr>
            <a:xfrm>
              <a:off x="4298795" y="407981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1BF3084-7A07-953A-23F4-39100D4AA1BB}"/>
                </a:ext>
              </a:extLst>
            </p:cNvPr>
            <p:cNvSpPr txBox="1"/>
            <p:nvPr/>
          </p:nvSpPr>
          <p:spPr>
            <a:xfrm>
              <a:off x="4691001" y="4044597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0.9900</a:t>
              </a: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74152FA-EC94-C9E5-5572-CD02B9B85B28}"/>
                </a:ext>
              </a:extLst>
            </p:cNvPr>
            <p:cNvSpPr/>
            <p:nvPr/>
          </p:nvSpPr>
          <p:spPr>
            <a:xfrm>
              <a:off x="6006126" y="407981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147EE36-EB1F-30D2-EE36-270E72B68D25}"/>
                </a:ext>
              </a:extLst>
            </p:cNvPr>
            <p:cNvSpPr txBox="1"/>
            <p:nvPr/>
          </p:nvSpPr>
          <p:spPr>
            <a:xfrm>
              <a:off x="6155000" y="4044597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0.9780</a:t>
              </a: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3291197-881B-B667-487B-1BD478106FC8}"/>
                </a:ext>
              </a:extLst>
            </p:cNvPr>
            <p:cNvSpPr/>
            <p:nvPr/>
          </p:nvSpPr>
          <p:spPr>
            <a:xfrm>
              <a:off x="7130241" y="407981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CEF4C78-E1FC-04BA-60A3-D60E7C86CB38}"/>
                </a:ext>
              </a:extLst>
            </p:cNvPr>
            <p:cNvSpPr txBox="1"/>
            <p:nvPr/>
          </p:nvSpPr>
          <p:spPr>
            <a:xfrm>
              <a:off x="7522483" y="4044597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0.9920</a:t>
              </a: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D6C4A92-8CC7-3B9A-0279-ECE64D5C7090}"/>
                </a:ext>
              </a:extLst>
            </p:cNvPr>
            <p:cNvSpPr/>
            <p:nvPr/>
          </p:nvSpPr>
          <p:spPr>
            <a:xfrm>
              <a:off x="8837571" y="407981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30C76175-D108-B1D8-6DA5-AA71E9E0687C}"/>
                </a:ext>
              </a:extLst>
            </p:cNvPr>
            <p:cNvSpPr txBox="1"/>
            <p:nvPr/>
          </p:nvSpPr>
          <p:spPr>
            <a:xfrm>
              <a:off x="8986519" y="4044597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0.9829</a:t>
              </a: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E727266-50AB-C3D9-8A42-4C4E343DD552}"/>
                </a:ext>
              </a:extLst>
            </p:cNvPr>
            <p:cNvSpPr/>
            <p:nvPr/>
          </p:nvSpPr>
          <p:spPr>
            <a:xfrm>
              <a:off x="9961686" y="407981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9E6D50-9DAF-0CA1-0D02-62E5AB33E668}"/>
                </a:ext>
              </a:extLst>
            </p:cNvPr>
            <p:cNvSpPr txBox="1"/>
            <p:nvPr/>
          </p:nvSpPr>
          <p:spPr>
            <a:xfrm>
              <a:off x="10402240" y="4044597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0.9900</a:t>
              </a: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93C799B-D80A-2B57-8E69-18D249CBCFF3}"/>
                </a:ext>
              </a:extLst>
            </p:cNvPr>
            <p:cNvSpPr/>
            <p:nvPr/>
          </p:nvSpPr>
          <p:spPr>
            <a:xfrm>
              <a:off x="11669016" y="407981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38DBB9D-2199-D5B0-5040-23E30E3E9504}"/>
                </a:ext>
              </a:extLst>
            </p:cNvPr>
            <p:cNvSpPr txBox="1"/>
            <p:nvPr/>
          </p:nvSpPr>
          <p:spPr>
            <a:xfrm>
              <a:off x="11818039" y="4044597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0.9932</a:t>
              </a: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F684423-EC92-A897-336B-B9A64BC8C267}"/>
                </a:ext>
              </a:extLst>
            </p:cNvPr>
            <p:cNvSpPr/>
            <p:nvPr/>
          </p:nvSpPr>
          <p:spPr>
            <a:xfrm>
              <a:off x="12793132" y="4079819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6F721EC-CC41-1049-8E70-6EFF839B328F}"/>
                </a:ext>
              </a:extLst>
            </p:cNvPr>
            <p:cNvSpPr/>
            <p:nvPr/>
          </p:nvSpPr>
          <p:spPr>
            <a:xfrm>
              <a:off x="223280" y="4362411"/>
              <a:ext cx="12569851" cy="36795"/>
            </a:xfrm>
            <a:custGeom>
              <a:avLst/>
              <a:gdLst>
                <a:gd name="connsiteX0" fmla="*/ 0 w 12569851"/>
                <a:gd name="connsiteY0" fmla="*/ 0 h 36795"/>
                <a:gd name="connsiteX1" fmla="*/ 12569851 w 12569851"/>
                <a:gd name="connsiteY1" fmla="*/ 0 h 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9851" h="36795">
                  <a:moveTo>
                    <a:pt x="0" y="0"/>
                  </a:moveTo>
                  <a:lnTo>
                    <a:pt x="12569851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1611619-595C-2D4C-393E-4E07A5DB8B51}"/>
                </a:ext>
              </a:extLst>
            </p:cNvPr>
            <p:cNvSpPr/>
            <p:nvPr/>
          </p:nvSpPr>
          <p:spPr>
            <a:xfrm>
              <a:off x="223280" y="436682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14CAF55-16B4-9C7D-5719-0533919F485D}"/>
                </a:ext>
              </a:extLst>
            </p:cNvPr>
            <p:cNvSpPr txBox="1"/>
            <p:nvPr/>
          </p:nvSpPr>
          <p:spPr>
            <a:xfrm>
              <a:off x="270692" y="4331851"/>
              <a:ext cx="321235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l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DD3316C-D9E6-523A-4077-DA1870FFCBF1}"/>
                </a:ext>
              </a:extLst>
            </p:cNvPr>
            <p:cNvSpPr txBox="1"/>
            <p:nvPr/>
          </p:nvSpPr>
          <p:spPr>
            <a:xfrm>
              <a:off x="329934" y="4331851"/>
              <a:ext cx="682412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ung</a:t>
              </a: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20F66F1-FC5A-9767-90D6-74D0E9B1EA18}"/>
                </a:ext>
              </a:extLst>
            </p:cNvPr>
            <p:cNvSpPr/>
            <p:nvPr/>
          </p:nvSpPr>
          <p:spPr>
            <a:xfrm>
              <a:off x="839979" y="4557062"/>
              <a:ext cx="69544" cy="36795"/>
            </a:xfrm>
            <a:custGeom>
              <a:avLst/>
              <a:gdLst>
                <a:gd name="connsiteX0" fmla="*/ 0 w 69544"/>
                <a:gd name="connsiteY0" fmla="*/ 0 h 36795"/>
                <a:gd name="connsiteX1" fmla="*/ 69544 w 69544"/>
                <a:gd name="connsiteY1" fmla="*/ 0 h 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544" h="36795">
                  <a:moveTo>
                    <a:pt x="0" y="0"/>
                  </a:moveTo>
                  <a:lnTo>
                    <a:pt x="69544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D017F2D-A646-CB80-CF24-BED93913DFB9}"/>
                </a:ext>
              </a:extLst>
            </p:cNvPr>
            <p:cNvSpPr txBox="1"/>
            <p:nvPr/>
          </p:nvSpPr>
          <p:spPr>
            <a:xfrm>
              <a:off x="818213" y="4331851"/>
              <a:ext cx="395596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n</a:t>
              </a: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8976739-120F-ECCA-4736-50321C8F3ED6}"/>
                </a:ext>
              </a:extLst>
            </p:cNvPr>
            <p:cNvSpPr/>
            <p:nvPr/>
          </p:nvSpPr>
          <p:spPr>
            <a:xfrm>
              <a:off x="1466982" y="436682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3CEE34D-E921-9AFB-87F4-B10B4E4FAFA5}"/>
                </a:ext>
              </a:extLst>
            </p:cNvPr>
            <p:cNvSpPr txBox="1"/>
            <p:nvPr/>
          </p:nvSpPr>
          <p:spPr>
            <a:xfrm>
              <a:off x="1859459" y="4331851"/>
              <a:ext cx="1179561" cy="339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1" spc="0" baseline="0" dirty="0">
                  <a:ln/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1.0000</a:t>
              </a:r>
              <a:endParaRPr lang="en-US" sz="1400" b="1" spc="0" baseline="0" dirty="0">
                <a:ln/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C53BB7D-69EC-95A4-9DA8-989138FDA838}"/>
                </a:ext>
              </a:extLst>
            </p:cNvPr>
            <p:cNvSpPr/>
            <p:nvPr/>
          </p:nvSpPr>
          <p:spPr>
            <a:xfrm>
              <a:off x="3174680" y="436682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2D8ACF2-2C97-1B82-A069-CFB491F58D0F}"/>
                </a:ext>
              </a:extLst>
            </p:cNvPr>
            <p:cNvSpPr txBox="1"/>
            <p:nvPr/>
          </p:nvSpPr>
          <p:spPr>
            <a:xfrm>
              <a:off x="3323461" y="4331851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0.9980</a:t>
              </a: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3EF61A8-1994-D2D0-30DA-B45E645E3E21}"/>
                </a:ext>
              </a:extLst>
            </p:cNvPr>
            <p:cNvSpPr/>
            <p:nvPr/>
          </p:nvSpPr>
          <p:spPr>
            <a:xfrm>
              <a:off x="4298795" y="436682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C81D48D-25B4-52A2-574F-F80FBC240340}"/>
                </a:ext>
              </a:extLst>
            </p:cNvPr>
            <p:cNvSpPr txBox="1"/>
            <p:nvPr/>
          </p:nvSpPr>
          <p:spPr>
            <a:xfrm>
              <a:off x="4739203" y="4331851"/>
              <a:ext cx="1179561" cy="339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1" spc="0" baseline="0" dirty="0">
                  <a:ln/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1.0000</a:t>
              </a:r>
              <a:endParaRPr lang="en-US" sz="1400" b="1" spc="0" baseline="0" dirty="0">
                <a:ln/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85E066D-677F-C0CE-F214-521BFEE75A27}"/>
                </a:ext>
              </a:extLst>
            </p:cNvPr>
            <p:cNvSpPr/>
            <p:nvPr/>
          </p:nvSpPr>
          <p:spPr>
            <a:xfrm>
              <a:off x="6006126" y="436682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F16CA81-2331-4E7F-622A-46A225D56DF6}"/>
                </a:ext>
              </a:extLst>
            </p:cNvPr>
            <p:cNvSpPr txBox="1"/>
            <p:nvPr/>
          </p:nvSpPr>
          <p:spPr>
            <a:xfrm>
              <a:off x="6270796" y="4331851"/>
              <a:ext cx="720655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1.00</a:t>
              </a: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B57277D-274F-DA97-FDEE-4626D7AB0DF2}"/>
                </a:ext>
              </a:extLst>
            </p:cNvPr>
            <p:cNvSpPr/>
            <p:nvPr/>
          </p:nvSpPr>
          <p:spPr>
            <a:xfrm>
              <a:off x="7130241" y="436682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CF15CA7-1CA8-CC42-B4AC-120F08F6F29D}"/>
                </a:ext>
              </a:extLst>
            </p:cNvPr>
            <p:cNvSpPr txBox="1"/>
            <p:nvPr/>
          </p:nvSpPr>
          <p:spPr>
            <a:xfrm>
              <a:off x="7522483" y="4331851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1.0000</a:t>
              </a: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B715101-40DB-70D0-FE3E-025B17F90B2D}"/>
                </a:ext>
              </a:extLst>
            </p:cNvPr>
            <p:cNvSpPr/>
            <p:nvPr/>
          </p:nvSpPr>
          <p:spPr>
            <a:xfrm>
              <a:off x="8837571" y="436682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F9F4806-B990-2AFD-44AA-6EA1F06FEC94}"/>
                </a:ext>
              </a:extLst>
            </p:cNvPr>
            <p:cNvSpPr txBox="1"/>
            <p:nvPr/>
          </p:nvSpPr>
          <p:spPr>
            <a:xfrm>
              <a:off x="8986519" y="4331851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0.9990</a:t>
              </a: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B7CC174-2D9F-38C2-91B8-118AE21EED48}"/>
                </a:ext>
              </a:extLst>
            </p:cNvPr>
            <p:cNvSpPr/>
            <p:nvPr/>
          </p:nvSpPr>
          <p:spPr>
            <a:xfrm>
              <a:off x="9961686" y="436682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906EA5B-58AB-3A23-28DE-066BDA946047}"/>
                </a:ext>
              </a:extLst>
            </p:cNvPr>
            <p:cNvSpPr txBox="1"/>
            <p:nvPr/>
          </p:nvSpPr>
          <p:spPr>
            <a:xfrm>
              <a:off x="10354041" y="4331851"/>
              <a:ext cx="1179561" cy="3391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b="1" spc="0" baseline="0" dirty="0">
                  <a:ln/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1.0000</a:t>
              </a: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28707DE-946A-19E9-0ADA-42AFACF98C47}"/>
                </a:ext>
              </a:extLst>
            </p:cNvPr>
            <p:cNvSpPr/>
            <p:nvPr/>
          </p:nvSpPr>
          <p:spPr>
            <a:xfrm>
              <a:off x="11669016" y="436682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EDBAFAC-53BE-50AA-40AE-C31BA324BC67}"/>
                </a:ext>
              </a:extLst>
            </p:cNvPr>
            <p:cNvSpPr txBox="1"/>
            <p:nvPr/>
          </p:nvSpPr>
          <p:spPr>
            <a:xfrm>
              <a:off x="11818039" y="4331851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0.9996</a:t>
              </a: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BC1A4A3-B66F-3FC0-CC90-BADBD1ECABDE}"/>
                </a:ext>
              </a:extLst>
            </p:cNvPr>
            <p:cNvSpPr/>
            <p:nvPr/>
          </p:nvSpPr>
          <p:spPr>
            <a:xfrm>
              <a:off x="12793132" y="4366827"/>
              <a:ext cx="36795" cy="278177"/>
            </a:xfrm>
            <a:custGeom>
              <a:avLst/>
              <a:gdLst>
                <a:gd name="connsiteX0" fmla="*/ 0 w 36795"/>
                <a:gd name="connsiteY0" fmla="*/ 278177 h 278177"/>
                <a:gd name="connsiteX1" fmla="*/ 0 w 36795"/>
                <a:gd name="connsiteY1" fmla="*/ 0 h 2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8177">
                  <a:moveTo>
                    <a:pt x="0" y="278177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F5E357D-8EAF-2DF0-14E3-85CF997C54C1}"/>
                </a:ext>
              </a:extLst>
            </p:cNvPr>
            <p:cNvSpPr/>
            <p:nvPr/>
          </p:nvSpPr>
          <p:spPr>
            <a:xfrm>
              <a:off x="223280" y="4649419"/>
              <a:ext cx="12569851" cy="36795"/>
            </a:xfrm>
            <a:custGeom>
              <a:avLst/>
              <a:gdLst>
                <a:gd name="connsiteX0" fmla="*/ 0 w 12569851"/>
                <a:gd name="connsiteY0" fmla="*/ 0 h 36795"/>
                <a:gd name="connsiteX1" fmla="*/ 12569851 w 12569851"/>
                <a:gd name="connsiteY1" fmla="*/ 0 h 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9851" h="36795">
                  <a:moveTo>
                    <a:pt x="0" y="0"/>
                  </a:moveTo>
                  <a:lnTo>
                    <a:pt x="12569851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46BBF47-DA0B-FB8F-8339-B01F06064469}"/>
                </a:ext>
              </a:extLst>
            </p:cNvPr>
            <p:cNvSpPr/>
            <p:nvPr/>
          </p:nvSpPr>
          <p:spPr>
            <a:xfrm>
              <a:off x="223280" y="4654203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3EC7313-F97A-1264-C23A-DDD0424173C5}"/>
                </a:ext>
              </a:extLst>
            </p:cNvPr>
            <p:cNvSpPr txBox="1"/>
            <p:nvPr/>
          </p:nvSpPr>
          <p:spPr>
            <a:xfrm>
              <a:off x="270692" y="4619065"/>
              <a:ext cx="321235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l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015DDD-C68C-2D51-E357-21D9B069259E}"/>
                </a:ext>
              </a:extLst>
            </p:cNvPr>
            <p:cNvSpPr txBox="1"/>
            <p:nvPr/>
          </p:nvSpPr>
          <p:spPr>
            <a:xfrm>
              <a:off x="329934" y="4619065"/>
              <a:ext cx="682412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ung</a:t>
              </a: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02F62F1-D712-5ED3-9E59-4636E8A1028E}"/>
                </a:ext>
              </a:extLst>
            </p:cNvPr>
            <p:cNvSpPr/>
            <p:nvPr/>
          </p:nvSpPr>
          <p:spPr>
            <a:xfrm>
              <a:off x="839979" y="4844070"/>
              <a:ext cx="69544" cy="36795"/>
            </a:xfrm>
            <a:custGeom>
              <a:avLst/>
              <a:gdLst>
                <a:gd name="connsiteX0" fmla="*/ 0 w 69544"/>
                <a:gd name="connsiteY0" fmla="*/ 0 h 36795"/>
                <a:gd name="connsiteX1" fmla="*/ 69544 w 69544"/>
                <a:gd name="connsiteY1" fmla="*/ 0 h 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544" h="36795">
                  <a:moveTo>
                    <a:pt x="0" y="0"/>
                  </a:moveTo>
                  <a:lnTo>
                    <a:pt x="69544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FC66FCA-D9DE-C7E8-34D9-A83ACE72D301}"/>
                </a:ext>
              </a:extLst>
            </p:cNvPr>
            <p:cNvSpPr txBox="1"/>
            <p:nvPr/>
          </p:nvSpPr>
          <p:spPr>
            <a:xfrm>
              <a:off x="818213" y="4619065"/>
              <a:ext cx="59317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scc</a:t>
              </a: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4DE44DA-9386-EC48-AF06-6F5AABEB82DE}"/>
                </a:ext>
              </a:extLst>
            </p:cNvPr>
            <p:cNvSpPr/>
            <p:nvPr/>
          </p:nvSpPr>
          <p:spPr>
            <a:xfrm>
              <a:off x="1466982" y="4654203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E1110CF-4638-4748-637E-17844A59E03F}"/>
                </a:ext>
              </a:extLst>
            </p:cNvPr>
            <p:cNvSpPr txBox="1"/>
            <p:nvPr/>
          </p:nvSpPr>
          <p:spPr>
            <a:xfrm>
              <a:off x="1859459" y="4619065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0.9920</a:t>
              </a: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830FB28-ADA9-F2B2-B73C-205D6528CB2A}"/>
                </a:ext>
              </a:extLst>
            </p:cNvPr>
            <p:cNvSpPr/>
            <p:nvPr/>
          </p:nvSpPr>
          <p:spPr>
            <a:xfrm>
              <a:off x="3174680" y="4654203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5427839-B8B5-6891-FE76-CD2A92648095}"/>
                </a:ext>
              </a:extLst>
            </p:cNvPr>
            <p:cNvSpPr txBox="1"/>
            <p:nvPr/>
          </p:nvSpPr>
          <p:spPr>
            <a:xfrm>
              <a:off x="3323461" y="4619065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0.9782</a:t>
              </a: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EEC3AF6-C96B-BFC0-5D98-43DDB0BC167D}"/>
                </a:ext>
              </a:extLst>
            </p:cNvPr>
            <p:cNvSpPr/>
            <p:nvPr/>
          </p:nvSpPr>
          <p:spPr>
            <a:xfrm>
              <a:off x="4298795" y="4654203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7C97BAE-CDBB-EA25-CD6C-B67403790A0F}"/>
                </a:ext>
              </a:extLst>
            </p:cNvPr>
            <p:cNvSpPr txBox="1"/>
            <p:nvPr/>
          </p:nvSpPr>
          <p:spPr>
            <a:xfrm>
              <a:off x="4691001" y="4619065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0.9940</a:t>
              </a: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459855D-0358-3890-C84D-C8C4267FB206}"/>
                </a:ext>
              </a:extLst>
            </p:cNvPr>
            <p:cNvSpPr/>
            <p:nvPr/>
          </p:nvSpPr>
          <p:spPr>
            <a:xfrm>
              <a:off x="6006126" y="4654203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2B88301-5A4A-CB17-A9FB-5095410A32CB}"/>
                </a:ext>
              </a:extLst>
            </p:cNvPr>
            <p:cNvSpPr txBox="1"/>
            <p:nvPr/>
          </p:nvSpPr>
          <p:spPr>
            <a:xfrm>
              <a:off x="6212881" y="4619065"/>
              <a:ext cx="856627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0.988</a:t>
              </a: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BF42B8B-BE9C-5301-5CA6-D42A8E5A3E5F}"/>
                </a:ext>
              </a:extLst>
            </p:cNvPr>
            <p:cNvSpPr/>
            <p:nvPr/>
          </p:nvSpPr>
          <p:spPr>
            <a:xfrm>
              <a:off x="7130241" y="4654203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1CAEE3E-E21E-F726-1128-21B8E68A5596}"/>
                </a:ext>
              </a:extLst>
            </p:cNvPr>
            <p:cNvSpPr txBox="1"/>
            <p:nvPr/>
          </p:nvSpPr>
          <p:spPr>
            <a:xfrm>
              <a:off x="7522483" y="4619065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0.9930</a:t>
              </a: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79B0478-9826-EA0C-85BA-CC4F3F6E434A}"/>
                </a:ext>
              </a:extLst>
            </p:cNvPr>
            <p:cNvSpPr/>
            <p:nvPr/>
          </p:nvSpPr>
          <p:spPr>
            <a:xfrm>
              <a:off x="8837571" y="4654203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E0FBD06-502A-45B6-E307-9A77462FBACF}"/>
                </a:ext>
              </a:extLst>
            </p:cNvPr>
            <p:cNvSpPr txBox="1"/>
            <p:nvPr/>
          </p:nvSpPr>
          <p:spPr>
            <a:xfrm>
              <a:off x="8986519" y="4619065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0.9830</a:t>
              </a: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546D498-F17C-1E15-5BD3-1D420E6DDC54}"/>
                </a:ext>
              </a:extLst>
            </p:cNvPr>
            <p:cNvSpPr/>
            <p:nvPr/>
          </p:nvSpPr>
          <p:spPr>
            <a:xfrm>
              <a:off x="9961686" y="4654203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1CFD87C-0A48-C49F-6563-ACFFEA5361B6}"/>
                </a:ext>
              </a:extLst>
            </p:cNvPr>
            <p:cNvSpPr txBox="1"/>
            <p:nvPr/>
          </p:nvSpPr>
          <p:spPr>
            <a:xfrm>
              <a:off x="10354041" y="4619065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0.9940</a:t>
              </a: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2973EA7-78FF-C4A8-F164-F978114AF3A3}"/>
                </a:ext>
              </a:extLst>
            </p:cNvPr>
            <p:cNvSpPr/>
            <p:nvPr/>
          </p:nvSpPr>
          <p:spPr>
            <a:xfrm>
              <a:off x="11669016" y="4654203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D126A43-B219-6461-FF75-54D3E38B7704}"/>
                </a:ext>
              </a:extLst>
            </p:cNvPr>
            <p:cNvSpPr txBox="1"/>
            <p:nvPr/>
          </p:nvSpPr>
          <p:spPr>
            <a:xfrm>
              <a:off x="11818039" y="4619065"/>
              <a:ext cx="992599" cy="286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chemeClr val="accent3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0.9932</a:t>
              </a: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CB8BA33-68AB-4940-1A87-BFB76845F86B}"/>
                </a:ext>
              </a:extLst>
            </p:cNvPr>
            <p:cNvSpPr/>
            <p:nvPr/>
          </p:nvSpPr>
          <p:spPr>
            <a:xfrm>
              <a:off x="12793132" y="4654203"/>
              <a:ext cx="36795" cy="277809"/>
            </a:xfrm>
            <a:custGeom>
              <a:avLst/>
              <a:gdLst>
                <a:gd name="connsiteX0" fmla="*/ 0 w 36795"/>
                <a:gd name="connsiteY0" fmla="*/ 277809 h 277809"/>
                <a:gd name="connsiteX1" fmla="*/ 0 w 36795"/>
                <a:gd name="connsiteY1" fmla="*/ 0 h 277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95" h="277809">
                  <a:moveTo>
                    <a:pt x="0" y="277809"/>
                  </a:moveTo>
                  <a:lnTo>
                    <a:pt x="0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BD6ECE3-637D-FF35-4116-898FD3048DDC}"/>
                </a:ext>
              </a:extLst>
            </p:cNvPr>
            <p:cNvSpPr/>
            <p:nvPr/>
          </p:nvSpPr>
          <p:spPr>
            <a:xfrm>
              <a:off x="223280" y="4936795"/>
              <a:ext cx="12569851" cy="36795"/>
            </a:xfrm>
            <a:custGeom>
              <a:avLst/>
              <a:gdLst>
                <a:gd name="connsiteX0" fmla="*/ 0 w 12569851"/>
                <a:gd name="connsiteY0" fmla="*/ 0 h 36795"/>
                <a:gd name="connsiteX1" fmla="*/ 12569851 w 12569851"/>
                <a:gd name="connsiteY1" fmla="*/ 0 h 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69851" h="36795">
                  <a:moveTo>
                    <a:pt x="0" y="0"/>
                  </a:moveTo>
                  <a:lnTo>
                    <a:pt x="12569851" y="0"/>
                  </a:lnTo>
                </a:path>
              </a:pathLst>
            </a:custGeom>
            <a:ln w="9253" cap="flat">
              <a:solidFill>
                <a:schemeClr val="accent2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b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46375D3-A53F-B589-D51B-A19DE29E3F77}"/>
              </a:ext>
            </a:extLst>
          </p:cNvPr>
          <p:cNvSpPr/>
          <p:nvPr/>
        </p:nvSpPr>
        <p:spPr>
          <a:xfrm>
            <a:off x="1240700" y="5173969"/>
            <a:ext cx="85459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3600" b="1" i="1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CSAB-CNN-</a:t>
            </a:r>
            <a:r>
              <a:rPr lang="en-US" sz="3600" b="1" i="1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1" i="1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nhanced the  performance</a:t>
            </a:r>
          </a:p>
        </p:txBody>
      </p:sp>
    </p:spTree>
    <p:extLst>
      <p:ext uri="{BB962C8B-B14F-4D97-AF65-F5344CB8AC3E}">
        <p14:creationId xmlns:p14="http://schemas.microsoft.com/office/powerpoint/2010/main" val="172411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08429A2-2C28-3DBD-6E96-964FF692FB18}"/>
              </a:ext>
            </a:extLst>
          </p:cNvPr>
          <p:cNvGrpSpPr/>
          <p:nvPr/>
        </p:nvGrpSpPr>
        <p:grpSpPr>
          <a:xfrm>
            <a:off x="1196043" y="761569"/>
            <a:ext cx="9654840" cy="5219490"/>
            <a:chOff x="1196043" y="761569"/>
            <a:chExt cx="9654840" cy="52194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F1C8A1-813A-964B-C548-D52AD46CE8BF}"/>
                </a:ext>
              </a:extLst>
            </p:cNvPr>
            <p:cNvGrpSpPr/>
            <p:nvPr/>
          </p:nvGrpSpPr>
          <p:grpSpPr>
            <a:xfrm>
              <a:off x="1362842" y="1712722"/>
              <a:ext cx="7986020" cy="4268337"/>
              <a:chOff x="1362842" y="1712722"/>
              <a:chExt cx="7986020" cy="426833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1C313D3-E4AF-AFF3-E3D0-28FCF75296C0}"/>
                  </a:ext>
                </a:extLst>
              </p:cNvPr>
              <p:cNvGrpSpPr/>
              <p:nvPr/>
            </p:nvGrpSpPr>
            <p:grpSpPr>
              <a:xfrm>
                <a:off x="1782051" y="1712722"/>
                <a:ext cx="7566811" cy="4268337"/>
                <a:chOff x="5346561" y="773562"/>
                <a:chExt cx="6774466" cy="4372154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80A6A40-8730-8026-31A9-6F1C801B30CB}"/>
                    </a:ext>
                  </a:extLst>
                </p:cNvPr>
                <p:cNvSpPr/>
                <p:nvPr/>
              </p:nvSpPr>
              <p:spPr>
                <a:xfrm>
                  <a:off x="5357843" y="773562"/>
                  <a:ext cx="1887673" cy="434845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0F0AB49-4EF8-DBD7-5905-C75083B2F16C}"/>
                    </a:ext>
                  </a:extLst>
                </p:cNvPr>
                <p:cNvSpPr/>
                <p:nvPr/>
              </p:nvSpPr>
              <p:spPr>
                <a:xfrm>
                  <a:off x="5998374" y="850608"/>
                  <a:ext cx="94508" cy="220044"/>
                </a:xfrm>
                <a:custGeom>
                  <a:avLst/>
                  <a:gdLst>
                    <a:gd name="connsiteX0" fmla="*/ 0 w 94508"/>
                    <a:gd name="connsiteY0" fmla="*/ 0 h 220044"/>
                    <a:gd name="connsiteX1" fmla="*/ 27877 w 94508"/>
                    <a:gd name="connsiteY1" fmla="*/ 0 h 220044"/>
                    <a:gd name="connsiteX2" fmla="*/ 47254 w 94508"/>
                    <a:gd name="connsiteY2" fmla="*/ 117787 h 220044"/>
                    <a:gd name="connsiteX3" fmla="*/ 66632 w 94508"/>
                    <a:gd name="connsiteY3" fmla="*/ 0 h 220044"/>
                    <a:gd name="connsiteX4" fmla="*/ 94508 w 94508"/>
                    <a:gd name="connsiteY4" fmla="*/ 0 h 220044"/>
                    <a:gd name="connsiteX5" fmla="*/ 94508 w 94508"/>
                    <a:gd name="connsiteY5" fmla="*/ 220045 h 220044"/>
                    <a:gd name="connsiteX6" fmla="*/ 73771 w 94508"/>
                    <a:gd name="connsiteY6" fmla="*/ 220045 h 220044"/>
                    <a:gd name="connsiteX7" fmla="*/ 73771 w 94508"/>
                    <a:gd name="connsiteY7" fmla="*/ 59095 h 220044"/>
                    <a:gd name="connsiteX8" fmla="*/ 54223 w 94508"/>
                    <a:gd name="connsiteY8" fmla="*/ 177891 h 220044"/>
                    <a:gd name="connsiteX9" fmla="*/ 40370 w 94508"/>
                    <a:gd name="connsiteY9" fmla="*/ 177891 h 220044"/>
                    <a:gd name="connsiteX10" fmla="*/ 20737 w 94508"/>
                    <a:gd name="connsiteY10" fmla="*/ 59095 h 220044"/>
                    <a:gd name="connsiteX11" fmla="*/ 20737 w 94508"/>
                    <a:gd name="connsiteY11" fmla="*/ 220045 h 220044"/>
                    <a:gd name="connsiteX12" fmla="*/ 0 w 94508"/>
                    <a:gd name="connsiteY12" fmla="*/ 220045 h 220044"/>
                    <a:gd name="connsiteX13" fmla="*/ 0 w 94508"/>
                    <a:gd name="connsiteY13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4508" h="220044">
                      <a:moveTo>
                        <a:pt x="0" y="0"/>
                      </a:moveTo>
                      <a:lnTo>
                        <a:pt x="27877" y="0"/>
                      </a:lnTo>
                      <a:lnTo>
                        <a:pt x="47254" y="117787"/>
                      </a:lnTo>
                      <a:lnTo>
                        <a:pt x="66632" y="0"/>
                      </a:lnTo>
                      <a:lnTo>
                        <a:pt x="94508" y="0"/>
                      </a:lnTo>
                      <a:lnTo>
                        <a:pt x="94508" y="220045"/>
                      </a:lnTo>
                      <a:lnTo>
                        <a:pt x="73771" y="220045"/>
                      </a:lnTo>
                      <a:lnTo>
                        <a:pt x="73771" y="59095"/>
                      </a:lnTo>
                      <a:lnTo>
                        <a:pt x="54223" y="177891"/>
                      </a:lnTo>
                      <a:lnTo>
                        <a:pt x="40370" y="177891"/>
                      </a:lnTo>
                      <a:lnTo>
                        <a:pt x="20737" y="59095"/>
                      </a:lnTo>
                      <a:lnTo>
                        <a:pt x="20737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A01F37CC-69CD-5E4C-CBB8-AE1207CD8318}"/>
                    </a:ext>
                  </a:extLst>
                </p:cNvPr>
                <p:cNvSpPr/>
                <p:nvPr/>
              </p:nvSpPr>
              <p:spPr>
                <a:xfrm>
                  <a:off x="6107331" y="901636"/>
                  <a:ext cx="68416" cy="172849"/>
                </a:xfrm>
                <a:custGeom>
                  <a:avLst/>
                  <a:gdLst>
                    <a:gd name="connsiteX0" fmla="*/ 68417 w 68416"/>
                    <a:gd name="connsiteY0" fmla="*/ 85920 h 172849"/>
                    <a:gd name="connsiteX1" fmla="*/ 68417 w 68416"/>
                    <a:gd name="connsiteY1" fmla="*/ 101047 h 172849"/>
                    <a:gd name="connsiteX2" fmla="*/ 20737 w 68416"/>
                    <a:gd name="connsiteY2" fmla="*/ 101047 h 172849"/>
                    <a:gd name="connsiteX3" fmla="*/ 26007 w 68416"/>
                    <a:gd name="connsiteY3" fmla="*/ 128880 h 172849"/>
                    <a:gd name="connsiteX4" fmla="*/ 38330 w 68416"/>
                    <a:gd name="connsiteY4" fmla="*/ 138158 h 172849"/>
                    <a:gd name="connsiteX5" fmla="*/ 51504 w 68416"/>
                    <a:gd name="connsiteY5" fmla="*/ 133318 h 172849"/>
                    <a:gd name="connsiteX6" fmla="*/ 65357 w 68416"/>
                    <a:gd name="connsiteY6" fmla="*/ 118191 h 172849"/>
                    <a:gd name="connsiteX7" fmla="*/ 65357 w 68416"/>
                    <a:gd name="connsiteY7" fmla="*/ 158932 h 172849"/>
                    <a:gd name="connsiteX8" fmla="*/ 50909 w 68416"/>
                    <a:gd name="connsiteY8" fmla="*/ 169219 h 172849"/>
                    <a:gd name="connsiteX9" fmla="*/ 36461 w 68416"/>
                    <a:gd name="connsiteY9" fmla="*/ 172849 h 172849"/>
                    <a:gd name="connsiteX10" fmla="*/ 9519 w 68416"/>
                    <a:gd name="connsiteY10" fmla="*/ 150260 h 172849"/>
                    <a:gd name="connsiteX11" fmla="*/ 0 w 68416"/>
                    <a:gd name="connsiteY11" fmla="*/ 86525 h 172849"/>
                    <a:gd name="connsiteX12" fmla="*/ 9434 w 68416"/>
                    <a:gd name="connsiteY12" fmla="*/ 23194 h 172849"/>
                    <a:gd name="connsiteX13" fmla="*/ 35271 w 68416"/>
                    <a:gd name="connsiteY13" fmla="*/ 0 h 172849"/>
                    <a:gd name="connsiteX14" fmla="*/ 59238 w 68416"/>
                    <a:gd name="connsiteY14" fmla="*/ 23598 h 172849"/>
                    <a:gd name="connsiteX15" fmla="*/ 68417 w 68416"/>
                    <a:gd name="connsiteY15" fmla="*/ 85920 h 172849"/>
                    <a:gd name="connsiteX16" fmla="*/ 47424 w 68416"/>
                    <a:gd name="connsiteY16" fmla="*/ 68575 h 172849"/>
                    <a:gd name="connsiteX17" fmla="*/ 44025 w 68416"/>
                    <a:gd name="connsiteY17" fmla="*/ 44372 h 172849"/>
                    <a:gd name="connsiteX18" fmla="*/ 35186 w 68416"/>
                    <a:gd name="connsiteY18" fmla="*/ 35094 h 172849"/>
                    <a:gd name="connsiteX19" fmla="*/ 25497 w 68416"/>
                    <a:gd name="connsiteY19" fmla="*/ 43767 h 172849"/>
                    <a:gd name="connsiteX20" fmla="*/ 20992 w 68416"/>
                    <a:gd name="connsiteY20" fmla="*/ 68575 h 172849"/>
                    <a:gd name="connsiteX21" fmla="*/ 47424 w 68416"/>
                    <a:gd name="connsiteY21" fmla="*/ 68575 h 172849"/>
                    <a:gd name="connsiteX22" fmla="*/ 47424 w 68416"/>
                    <a:gd name="connsiteY22" fmla="*/ 68575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8416" h="172849">
                      <a:moveTo>
                        <a:pt x="68417" y="85920"/>
                      </a:moveTo>
                      <a:lnTo>
                        <a:pt x="68417" y="101047"/>
                      </a:lnTo>
                      <a:lnTo>
                        <a:pt x="20737" y="101047"/>
                      </a:lnTo>
                      <a:cubicBezTo>
                        <a:pt x="21162" y="113350"/>
                        <a:pt x="22947" y="122830"/>
                        <a:pt x="26007" y="128880"/>
                      </a:cubicBezTo>
                      <a:cubicBezTo>
                        <a:pt x="28896" y="135133"/>
                        <a:pt x="32976" y="138158"/>
                        <a:pt x="38330" y="138158"/>
                      </a:cubicBezTo>
                      <a:cubicBezTo>
                        <a:pt x="42495" y="138158"/>
                        <a:pt x="46914" y="136746"/>
                        <a:pt x="51504" y="133318"/>
                      </a:cubicBezTo>
                      <a:cubicBezTo>
                        <a:pt x="55923" y="130091"/>
                        <a:pt x="60598" y="124847"/>
                        <a:pt x="65357" y="118191"/>
                      </a:cubicBezTo>
                      <a:lnTo>
                        <a:pt x="65357" y="158932"/>
                      </a:lnTo>
                      <a:cubicBezTo>
                        <a:pt x="60428" y="163773"/>
                        <a:pt x="55668" y="167000"/>
                        <a:pt x="50909" y="169219"/>
                      </a:cubicBezTo>
                      <a:cubicBezTo>
                        <a:pt x="45979" y="171639"/>
                        <a:pt x="41220" y="172849"/>
                        <a:pt x="36461" y="172849"/>
                      </a:cubicBezTo>
                      <a:cubicBezTo>
                        <a:pt x="24902" y="172849"/>
                        <a:pt x="15978" y="165387"/>
                        <a:pt x="9519" y="150260"/>
                      </a:cubicBezTo>
                      <a:cubicBezTo>
                        <a:pt x="3060" y="135133"/>
                        <a:pt x="0" y="113955"/>
                        <a:pt x="0" y="86525"/>
                      </a:cubicBezTo>
                      <a:cubicBezTo>
                        <a:pt x="0" y="59701"/>
                        <a:pt x="3145" y="38523"/>
                        <a:pt x="9434" y="23194"/>
                      </a:cubicBezTo>
                      <a:cubicBezTo>
                        <a:pt x="15723" y="7866"/>
                        <a:pt x="24307" y="0"/>
                        <a:pt x="35271" y="0"/>
                      </a:cubicBezTo>
                      <a:cubicBezTo>
                        <a:pt x="45299" y="0"/>
                        <a:pt x="53204" y="7866"/>
                        <a:pt x="59238" y="23598"/>
                      </a:cubicBezTo>
                      <a:cubicBezTo>
                        <a:pt x="65357" y="39128"/>
                        <a:pt x="68417" y="60104"/>
                        <a:pt x="68417" y="85920"/>
                      </a:cubicBezTo>
                      <a:moveTo>
                        <a:pt x="47424" y="68575"/>
                      </a:moveTo>
                      <a:cubicBezTo>
                        <a:pt x="47424" y="58692"/>
                        <a:pt x="46234" y="50423"/>
                        <a:pt x="44025" y="44372"/>
                      </a:cubicBezTo>
                      <a:cubicBezTo>
                        <a:pt x="41730" y="38321"/>
                        <a:pt x="38755" y="35094"/>
                        <a:pt x="35186" y="35094"/>
                      </a:cubicBezTo>
                      <a:cubicBezTo>
                        <a:pt x="31191" y="35094"/>
                        <a:pt x="27962" y="38120"/>
                        <a:pt x="25497" y="43767"/>
                      </a:cubicBezTo>
                      <a:cubicBezTo>
                        <a:pt x="23032" y="49414"/>
                        <a:pt x="21502" y="57684"/>
                        <a:pt x="20992" y="68575"/>
                      </a:cubicBezTo>
                      <a:lnTo>
                        <a:pt x="47424" y="68575"/>
                      </a:lnTo>
                      <a:lnTo>
                        <a:pt x="47424" y="685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145571BC-211F-6C6D-C383-2A1392AE240B}"/>
                    </a:ext>
                  </a:extLst>
                </p:cNvPr>
                <p:cNvSpPr/>
                <p:nvPr/>
              </p:nvSpPr>
              <p:spPr>
                <a:xfrm>
                  <a:off x="6184927" y="858676"/>
                  <a:ext cx="51503" cy="211775"/>
                </a:xfrm>
                <a:custGeom>
                  <a:avLst/>
                  <a:gdLst>
                    <a:gd name="connsiteX0" fmla="*/ 30511 w 51503"/>
                    <a:gd name="connsiteY0" fmla="*/ 0 h 211775"/>
                    <a:gd name="connsiteX1" fmla="*/ 30511 w 51503"/>
                    <a:gd name="connsiteY1" fmla="*/ 46792 h 211775"/>
                    <a:gd name="connsiteX2" fmla="*/ 51504 w 51503"/>
                    <a:gd name="connsiteY2" fmla="*/ 46792 h 211775"/>
                    <a:gd name="connsiteX3" fmla="*/ 51504 w 51503"/>
                    <a:gd name="connsiteY3" fmla="*/ 84508 h 211775"/>
                    <a:gd name="connsiteX4" fmla="*/ 30511 w 51503"/>
                    <a:gd name="connsiteY4" fmla="*/ 84508 h 211775"/>
                    <a:gd name="connsiteX5" fmla="*/ 30511 w 51503"/>
                    <a:gd name="connsiteY5" fmla="*/ 154495 h 211775"/>
                    <a:gd name="connsiteX6" fmla="*/ 32296 w 51503"/>
                    <a:gd name="connsiteY6" fmla="*/ 170227 h 211775"/>
                    <a:gd name="connsiteX7" fmla="*/ 39265 w 51503"/>
                    <a:gd name="connsiteY7" fmla="*/ 174059 h 211775"/>
                    <a:gd name="connsiteX8" fmla="*/ 49719 w 51503"/>
                    <a:gd name="connsiteY8" fmla="*/ 174059 h 211775"/>
                    <a:gd name="connsiteX9" fmla="*/ 49719 w 51503"/>
                    <a:gd name="connsiteY9" fmla="*/ 211775 h 211775"/>
                    <a:gd name="connsiteX10" fmla="*/ 32211 w 51503"/>
                    <a:gd name="connsiteY10" fmla="*/ 211775 h 211775"/>
                    <a:gd name="connsiteX11" fmla="*/ 15128 w 51503"/>
                    <a:gd name="connsiteY11" fmla="*/ 198867 h 211775"/>
                    <a:gd name="connsiteX12" fmla="*/ 10114 w 51503"/>
                    <a:gd name="connsiteY12" fmla="*/ 154495 h 211775"/>
                    <a:gd name="connsiteX13" fmla="*/ 10114 w 51503"/>
                    <a:gd name="connsiteY13" fmla="*/ 84508 h 211775"/>
                    <a:gd name="connsiteX14" fmla="*/ 0 w 51503"/>
                    <a:gd name="connsiteY14" fmla="*/ 84508 h 211775"/>
                    <a:gd name="connsiteX15" fmla="*/ 0 w 51503"/>
                    <a:gd name="connsiteY15" fmla="*/ 46792 h 211775"/>
                    <a:gd name="connsiteX16" fmla="*/ 10114 w 51503"/>
                    <a:gd name="connsiteY16" fmla="*/ 46792 h 211775"/>
                    <a:gd name="connsiteX17" fmla="*/ 10114 w 51503"/>
                    <a:gd name="connsiteY17" fmla="*/ 0 h 211775"/>
                    <a:gd name="connsiteX18" fmla="*/ 30511 w 51503"/>
                    <a:gd name="connsiteY18" fmla="*/ 0 h 211775"/>
                    <a:gd name="connsiteX19" fmla="*/ 30511 w 51503"/>
                    <a:gd name="connsiteY19" fmla="*/ 0 h 211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503" h="211775">
                      <a:moveTo>
                        <a:pt x="30511" y="0"/>
                      </a:moveTo>
                      <a:lnTo>
                        <a:pt x="30511" y="46792"/>
                      </a:lnTo>
                      <a:lnTo>
                        <a:pt x="51504" y="46792"/>
                      </a:lnTo>
                      <a:lnTo>
                        <a:pt x="51504" y="84508"/>
                      </a:lnTo>
                      <a:lnTo>
                        <a:pt x="30511" y="84508"/>
                      </a:lnTo>
                      <a:lnTo>
                        <a:pt x="30511" y="154495"/>
                      </a:lnTo>
                      <a:cubicBezTo>
                        <a:pt x="30511" y="162361"/>
                        <a:pt x="31106" y="167403"/>
                        <a:pt x="32296" y="170227"/>
                      </a:cubicBezTo>
                      <a:cubicBezTo>
                        <a:pt x="33486" y="172849"/>
                        <a:pt x="35781" y="174059"/>
                        <a:pt x="39265" y="174059"/>
                      </a:cubicBezTo>
                      <a:lnTo>
                        <a:pt x="49719" y="174059"/>
                      </a:lnTo>
                      <a:lnTo>
                        <a:pt x="49719" y="211775"/>
                      </a:lnTo>
                      <a:lnTo>
                        <a:pt x="32211" y="211775"/>
                      </a:lnTo>
                      <a:cubicBezTo>
                        <a:pt x="24137" y="211775"/>
                        <a:pt x="18443" y="207540"/>
                        <a:pt x="15128" y="198867"/>
                      </a:cubicBezTo>
                      <a:cubicBezTo>
                        <a:pt x="11729" y="190396"/>
                        <a:pt x="10114" y="175673"/>
                        <a:pt x="10114" y="154495"/>
                      </a:cubicBezTo>
                      <a:lnTo>
                        <a:pt x="10114" y="84508"/>
                      </a:lnTo>
                      <a:lnTo>
                        <a:pt x="0" y="84508"/>
                      </a:lnTo>
                      <a:lnTo>
                        <a:pt x="0" y="46792"/>
                      </a:lnTo>
                      <a:lnTo>
                        <a:pt x="10114" y="46792"/>
                      </a:lnTo>
                      <a:lnTo>
                        <a:pt x="10114" y="0"/>
                      </a:lnTo>
                      <a:lnTo>
                        <a:pt x="30511" y="0"/>
                      </a:lnTo>
                      <a:lnTo>
                        <a:pt x="305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58F1805F-CF3B-825A-374F-B6105B773DD0}"/>
                    </a:ext>
                  </a:extLst>
                </p:cNvPr>
                <p:cNvSpPr/>
                <p:nvPr/>
              </p:nvSpPr>
              <p:spPr>
                <a:xfrm>
                  <a:off x="6246374" y="841128"/>
                  <a:ext cx="63997" cy="229725"/>
                </a:xfrm>
                <a:custGeom>
                  <a:avLst/>
                  <a:gdLst>
                    <a:gd name="connsiteX0" fmla="*/ 63997 w 63997"/>
                    <a:gd name="connsiteY0" fmla="*/ 129082 h 229725"/>
                    <a:gd name="connsiteX1" fmla="*/ 63997 w 63997"/>
                    <a:gd name="connsiteY1" fmla="*/ 229726 h 229725"/>
                    <a:gd name="connsiteX2" fmla="*/ 43515 w 63997"/>
                    <a:gd name="connsiteY2" fmla="*/ 229726 h 229725"/>
                    <a:gd name="connsiteX3" fmla="*/ 43515 w 63997"/>
                    <a:gd name="connsiteY3" fmla="*/ 213389 h 229725"/>
                    <a:gd name="connsiteX4" fmla="*/ 43515 w 63997"/>
                    <a:gd name="connsiteY4" fmla="*/ 153083 h 229725"/>
                    <a:gd name="connsiteX5" fmla="*/ 43175 w 63997"/>
                    <a:gd name="connsiteY5" fmla="*/ 123435 h 229725"/>
                    <a:gd name="connsiteX6" fmla="*/ 41900 w 63997"/>
                    <a:gd name="connsiteY6" fmla="*/ 111333 h 229725"/>
                    <a:gd name="connsiteX7" fmla="*/ 38670 w 63997"/>
                    <a:gd name="connsiteY7" fmla="*/ 103467 h 229725"/>
                    <a:gd name="connsiteX8" fmla="*/ 33996 w 63997"/>
                    <a:gd name="connsiteY8" fmla="*/ 100442 h 229725"/>
                    <a:gd name="connsiteX9" fmla="*/ 23967 w 63997"/>
                    <a:gd name="connsiteY9" fmla="*/ 113149 h 229725"/>
                    <a:gd name="connsiteX10" fmla="*/ 20398 w 63997"/>
                    <a:gd name="connsiteY10" fmla="*/ 148444 h 229725"/>
                    <a:gd name="connsiteX11" fmla="*/ 20398 w 63997"/>
                    <a:gd name="connsiteY11" fmla="*/ 229726 h 229725"/>
                    <a:gd name="connsiteX12" fmla="*/ 0 w 63997"/>
                    <a:gd name="connsiteY12" fmla="*/ 229726 h 229725"/>
                    <a:gd name="connsiteX13" fmla="*/ 0 w 63997"/>
                    <a:gd name="connsiteY13" fmla="*/ 0 h 229725"/>
                    <a:gd name="connsiteX14" fmla="*/ 20398 w 63997"/>
                    <a:gd name="connsiteY14" fmla="*/ 0 h 229725"/>
                    <a:gd name="connsiteX15" fmla="*/ 20398 w 63997"/>
                    <a:gd name="connsiteY15" fmla="*/ 88542 h 229725"/>
                    <a:gd name="connsiteX16" fmla="*/ 30086 w 63997"/>
                    <a:gd name="connsiteY16" fmla="*/ 67365 h 229725"/>
                    <a:gd name="connsiteX17" fmla="*/ 41645 w 63997"/>
                    <a:gd name="connsiteY17" fmla="*/ 60507 h 229725"/>
                    <a:gd name="connsiteX18" fmla="*/ 58388 w 63997"/>
                    <a:gd name="connsiteY18" fmla="*/ 78054 h 229725"/>
                    <a:gd name="connsiteX19" fmla="*/ 63997 w 63997"/>
                    <a:gd name="connsiteY19" fmla="*/ 129082 h 229725"/>
                    <a:gd name="connsiteX20" fmla="*/ 63997 w 63997"/>
                    <a:gd name="connsiteY20" fmla="*/ 129082 h 229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3997" h="229725">
                      <a:moveTo>
                        <a:pt x="63997" y="129082"/>
                      </a:moveTo>
                      <a:lnTo>
                        <a:pt x="63997" y="229726"/>
                      </a:lnTo>
                      <a:lnTo>
                        <a:pt x="43515" y="229726"/>
                      </a:lnTo>
                      <a:lnTo>
                        <a:pt x="43515" y="213389"/>
                      </a:lnTo>
                      <a:lnTo>
                        <a:pt x="43515" y="153083"/>
                      </a:lnTo>
                      <a:cubicBezTo>
                        <a:pt x="43515" y="138562"/>
                        <a:pt x="43430" y="128880"/>
                        <a:pt x="43175" y="123435"/>
                      </a:cubicBezTo>
                      <a:cubicBezTo>
                        <a:pt x="42920" y="117989"/>
                        <a:pt x="42495" y="114157"/>
                        <a:pt x="41900" y="111333"/>
                      </a:cubicBezTo>
                      <a:cubicBezTo>
                        <a:pt x="41050" y="108106"/>
                        <a:pt x="40030" y="105283"/>
                        <a:pt x="38670" y="103467"/>
                      </a:cubicBezTo>
                      <a:cubicBezTo>
                        <a:pt x="37310" y="101652"/>
                        <a:pt x="35611" y="100442"/>
                        <a:pt x="33996" y="100442"/>
                      </a:cubicBezTo>
                      <a:cubicBezTo>
                        <a:pt x="29661" y="100442"/>
                        <a:pt x="26347" y="104678"/>
                        <a:pt x="23967" y="113149"/>
                      </a:cubicBezTo>
                      <a:cubicBezTo>
                        <a:pt x="21502" y="121620"/>
                        <a:pt x="20398" y="133318"/>
                        <a:pt x="20398" y="148444"/>
                      </a:cubicBezTo>
                      <a:lnTo>
                        <a:pt x="20398" y="229726"/>
                      </a:lnTo>
                      <a:lnTo>
                        <a:pt x="0" y="229726"/>
                      </a:lnTo>
                      <a:lnTo>
                        <a:pt x="0" y="0"/>
                      </a:lnTo>
                      <a:lnTo>
                        <a:pt x="20398" y="0"/>
                      </a:lnTo>
                      <a:lnTo>
                        <a:pt x="20398" y="88542"/>
                      </a:lnTo>
                      <a:cubicBezTo>
                        <a:pt x="23457" y="78861"/>
                        <a:pt x="26602" y="72004"/>
                        <a:pt x="30086" y="67365"/>
                      </a:cubicBezTo>
                      <a:cubicBezTo>
                        <a:pt x="33571" y="62928"/>
                        <a:pt x="37395" y="60507"/>
                        <a:pt x="41645" y="60507"/>
                      </a:cubicBezTo>
                      <a:cubicBezTo>
                        <a:pt x="48954" y="60507"/>
                        <a:pt x="54563" y="66558"/>
                        <a:pt x="58388" y="78054"/>
                      </a:cubicBezTo>
                      <a:cubicBezTo>
                        <a:pt x="62042" y="89752"/>
                        <a:pt x="63997" y="106694"/>
                        <a:pt x="63997" y="129082"/>
                      </a:cubicBezTo>
                      <a:lnTo>
                        <a:pt x="63997" y="1290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916668EC-6170-4214-8C01-2666D00224E7}"/>
                    </a:ext>
                  </a:extLst>
                </p:cNvPr>
                <p:cNvSpPr/>
                <p:nvPr/>
              </p:nvSpPr>
              <p:spPr>
                <a:xfrm>
                  <a:off x="6325414" y="901636"/>
                  <a:ext cx="70116" cy="173050"/>
                </a:xfrm>
                <a:custGeom>
                  <a:avLst/>
                  <a:gdLst>
                    <a:gd name="connsiteX0" fmla="*/ 35101 w 70116"/>
                    <a:gd name="connsiteY0" fmla="*/ 37716 h 173050"/>
                    <a:gd name="connsiteX1" fmla="*/ 24732 w 70116"/>
                    <a:gd name="connsiteY1" fmla="*/ 50423 h 173050"/>
                    <a:gd name="connsiteX2" fmla="*/ 21247 w 70116"/>
                    <a:gd name="connsiteY2" fmla="*/ 86727 h 173050"/>
                    <a:gd name="connsiteX3" fmla="*/ 24732 w 70116"/>
                    <a:gd name="connsiteY3" fmla="*/ 123233 h 173050"/>
                    <a:gd name="connsiteX4" fmla="*/ 35101 w 70116"/>
                    <a:gd name="connsiteY4" fmla="*/ 135536 h 173050"/>
                    <a:gd name="connsiteX5" fmla="*/ 45214 w 70116"/>
                    <a:gd name="connsiteY5" fmla="*/ 123233 h 173050"/>
                    <a:gd name="connsiteX6" fmla="*/ 48784 w 70116"/>
                    <a:gd name="connsiteY6" fmla="*/ 86727 h 173050"/>
                    <a:gd name="connsiteX7" fmla="*/ 45214 w 70116"/>
                    <a:gd name="connsiteY7" fmla="*/ 50423 h 173050"/>
                    <a:gd name="connsiteX8" fmla="*/ 35101 w 70116"/>
                    <a:gd name="connsiteY8" fmla="*/ 37716 h 173050"/>
                    <a:gd name="connsiteX9" fmla="*/ 35101 w 70116"/>
                    <a:gd name="connsiteY9" fmla="*/ 0 h 173050"/>
                    <a:gd name="connsiteX10" fmla="*/ 60768 w 70116"/>
                    <a:gd name="connsiteY10" fmla="*/ 22993 h 173050"/>
                    <a:gd name="connsiteX11" fmla="*/ 70116 w 70116"/>
                    <a:gd name="connsiteY11" fmla="*/ 86727 h 173050"/>
                    <a:gd name="connsiteX12" fmla="*/ 60768 w 70116"/>
                    <a:gd name="connsiteY12" fmla="*/ 150461 h 173050"/>
                    <a:gd name="connsiteX13" fmla="*/ 35101 w 70116"/>
                    <a:gd name="connsiteY13" fmla="*/ 173051 h 173050"/>
                    <a:gd name="connsiteX14" fmla="*/ 9349 w 70116"/>
                    <a:gd name="connsiteY14" fmla="*/ 150461 h 173050"/>
                    <a:gd name="connsiteX15" fmla="*/ 0 w 70116"/>
                    <a:gd name="connsiteY15" fmla="*/ 86727 h 173050"/>
                    <a:gd name="connsiteX16" fmla="*/ 9349 w 70116"/>
                    <a:gd name="connsiteY16" fmla="*/ 22993 h 173050"/>
                    <a:gd name="connsiteX17" fmla="*/ 35101 w 70116"/>
                    <a:gd name="connsiteY17" fmla="*/ 0 h 173050"/>
                    <a:gd name="connsiteX18" fmla="*/ 35101 w 70116"/>
                    <a:gd name="connsiteY18" fmla="*/ 0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116" h="173050">
                      <a:moveTo>
                        <a:pt x="35101" y="37716"/>
                      </a:moveTo>
                      <a:cubicBezTo>
                        <a:pt x="30596" y="37716"/>
                        <a:pt x="27027" y="41952"/>
                        <a:pt x="24732" y="50423"/>
                      </a:cubicBezTo>
                      <a:cubicBezTo>
                        <a:pt x="22437" y="58894"/>
                        <a:pt x="21247" y="70995"/>
                        <a:pt x="21247" y="86727"/>
                      </a:cubicBezTo>
                      <a:cubicBezTo>
                        <a:pt x="21247" y="102661"/>
                        <a:pt x="22437" y="114762"/>
                        <a:pt x="24732" y="123233"/>
                      </a:cubicBezTo>
                      <a:cubicBezTo>
                        <a:pt x="27027" y="131704"/>
                        <a:pt x="30596" y="135536"/>
                        <a:pt x="35101" y="135536"/>
                      </a:cubicBezTo>
                      <a:cubicBezTo>
                        <a:pt x="39520" y="135536"/>
                        <a:pt x="42920" y="131704"/>
                        <a:pt x="45214" y="123233"/>
                      </a:cubicBezTo>
                      <a:cubicBezTo>
                        <a:pt x="47509" y="114762"/>
                        <a:pt x="48784" y="102661"/>
                        <a:pt x="48784" y="86727"/>
                      </a:cubicBezTo>
                      <a:cubicBezTo>
                        <a:pt x="48784" y="70995"/>
                        <a:pt x="47509" y="58894"/>
                        <a:pt x="45214" y="50423"/>
                      </a:cubicBezTo>
                      <a:cubicBezTo>
                        <a:pt x="42920" y="41952"/>
                        <a:pt x="39520" y="37716"/>
                        <a:pt x="35101" y="37716"/>
                      </a:cubicBezTo>
                      <a:moveTo>
                        <a:pt x="35101" y="0"/>
                      </a:moveTo>
                      <a:cubicBezTo>
                        <a:pt x="46064" y="0"/>
                        <a:pt x="54563" y="7866"/>
                        <a:pt x="60768" y="22993"/>
                      </a:cubicBezTo>
                      <a:cubicBezTo>
                        <a:pt x="66972" y="38321"/>
                        <a:pt x="70116" y="59499"/>
                        <a:pt x="70116" y="86727"/>
                      </a:cubicBezTo>
                      <a:cubicBezTo>
                        <a:pt x="70116" y="113955"/>
                        <a:pt x="66972" y="135335"/>
                        <a:pt x="60768" y="150461"/>
                      </a:cubicBezTo>
                      <a:cubicBezTo>
                        <a:pt x="54563" y="165588"/>
                        <a:pt x="46064" y="173051"/>
                        <a:pt x="35101" y="173051"/>
                      </a:cubicBezTo>
                      <a:cubicBezTo>
                        <a:pt x="24137" y="173051"/>
                        <a:pt x="15553" y="165588"/>
                        <a:pt x="9349" y="150461"/>
                      </a:cubicBezTo>
                      <a:cubicBezTo>
                        <a:pt x="3060" y="135335"/>
                        <a:pt x="0" y="113955"/>
                        <a:pt x="0" y="86727"/>
                      </a:cubicBezTo>
                      <a:cubicBezTo>
                        <a:pt x="0" y="59499"/>
                        <a:pt x="3060" y="38321"/>
                        <a:pt x="9349" y="22993"/>
                      </a:cubicBezTo>
                      <a:cubicBezTo>
                        <a:pt x="15468" y="7866"/>
                        <a:pt x="24137" y="0"/>
                        <a:pt x="35101" y="0"/>
                      </a:cubicBezTo>
                      <a:lnTo>
                        <a:pt x="3510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BE599F3D-8F4C-9F6A-24A6-03F993514F8D}"/>
                    </a:ext>
                  </a:extLst>
                </p:cNvPr>
                <p:cNvSpPr/>
                <p:nvPr/>
              </p:nvSpPr>
              <p:spPr>
                <a:xfrm>
                  <a:off x="6406664" y="841128"/>
                  <a:ext cx="68416" cy="233558"/>
                </a:xfrm>
                <a:custGeom>
                  <a:avLst/>
                  <a:gdLst>
                    <a:gd name="connsiteX0" fmla="*/ 47934 w 68416"/>
                    <a:gd name="connsiteY0" fmla="*/ 88542 h 233558"/>
                    <a:gd name="connsiteX1" fmla="*/ 47934 w 68416"/>
                    <a:gd name="connsiteY1" fmla="*/ 0 h 233558"/>
                    <a:gd name="connsiteX2" fmla="*/ 68417 w 68416"/>
                    <a:gd name="connsiteY2" fmla="*/ 0 h 233558"/>
                    <a:gd name="connsiteX3" fmla="*/ 68417 w 68416"/>
                    <a:gd name="connsiteY3" fmla="*/ 229524 h 233558"/>
                    <a:gd name="connsiteX4" fmla="*/ 47934 w 68416"/>
                    <a:gd name="connsiteY4" fmla="*/ 229524 h 233558"/>
                    <a:gd name="connsiteX5" fmla="*/ 47934 w 68416"/>
                    <a:gd name="connsiteY5" fmla="*/ 205725 h 233558"/>
                    <a:gd name="connsiteX6" fmla="*/ 38585 w 68416"/>
                    <a:gd name="connsiteY6" fmla="*/ 226902 h 233558"/>
                    <a:gd name="connsiteX7" fmla="*/ 26942 w 68416"/>
                    <a:gd name="connsiteY7" fmla="*/ 233558 h 233558"/>
                    <a:gd name="connsiteX8" fmla="*/ 7564 w 68416"/>
                    <a:gd name="connsiteY8" fmla="*/ 209759 h 233558"/>
                    <a:gd name="connsiteX9" fmla="*/ 0 w 68416"/>
                    <a:gd name="connsiteY9" fmla="*/ 147234 h 233558"/>
                    <a:gd name="connsiteX10" fmla="*/ 7564 w 68416"/>
                    <a:gd name="connsiteY10" fmla="*/ 85114 h 233558"/>
                    <a:gd name="connsiteX11" fmla="*/ 26942 w 68416"/>
                    <a:gd name="connsiteY11" fmla="*/ 60709 h 233558"/>
                    <a:gd name="connsiteX12" fmla="*/ 38585 w 68416"/>
                    <a:gd name="connsiteY12" fmla="*/ 67566 h 233558"/>
                    <a:gd name="connsiteX13" fmla="*/ 47934 w 68416"/>
                    <a:gd name="connsiteY13" fmla="*/ 88542 h 233558"/>
                    <a:gd name="connsiteX14" fmla="*/ 34591 w 68416"/>
                    <a:gd name="connsiteY14" fmla="*/ 195438 h 233558"/>
                    <a:gd name="connsiteX15" fmla="*/ 44535 w 68416"/>
                    <a:gd name="connsiteY15" fmla="*/ 183135 h 233558"/>
                    <a:gd name="connsiteX16" fmla="*/ 48019 w 68416"/>
                    <a:gd name="connsiteY16" fmla="*/ 147234 h 233558"/>
                    <a:gd name="connsiteX17" fmla="*/ 44535 w 68416"/>
                    <a:gd name="connsiteY17" fmla="*/ 111333 h 233558"/>
                    <a:gd name="connsiteX18" fmla="*/ 34591 w 68416"/>
                    <a:gd name="connsiteY18" fmla="*/ 99030 h 233558"/>
                    <a:gd name="connsiteX19" fmla="*/ 24562 w 68416"/>
                    <a:gd name="connsiteY19" fmla="*/ 111333 h 233558"/>
                    <a:gd name="connsiteX20" fmla="*/ 21162 w 68416"/>
                    <a:gd name="connsiteY20" fmla="*/ 147234 h 233558"/>
                    <a:gd name="connsiteX21" fmla="*/ 24562 w 68416"/>
                    <a:gd name="connsiteY21" fmla="*/ 183135 h 233558"/>
                    <a:gd name="connsiteX22" fmla="*/ 34591 w 68416"/>
                    <a:gd name="connsiteY22" fmla="*/ 195438 h 233558"/>
                    <a:gd name="connsiteX23" fmla="*/ 34591 w 68416"/>
                    <a:gd name="connsiteY23" fmla="*/ 195438 h 233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8416" h="233558">
                      <a:moveTo>
                        <a:pt x="47934" y="88542"/>
                      </a:moveTo>
                      <a:lnTo>
                        <a:pt x="47934" y="0"/>
                      </a:lnTo>
                      <a:lnTo>
                        <a:pt x="68417" y="0"/>
                      </a:lnTo>
                      <a:lnTo>
                        <a:pt x="68417" y="229524"/>
                      </a:lnTo>
                      <a:lnTo>
                        <a:pt x="47934" y="229524"/>
                      </a:lnTo>
                      <a:lnTo>
                        <a:pt x="47934" y="205725"/>
                      </a:lnTo>
                      <a:cubicBezTo>
                        <a:pt x="45130" y="215406"/>
                        <a:pt x="41985" y="222667"/>
                        <a:pt x="38585" y="226902"/>
                      </a:cubicBezTo>
                      <a:cubicBezTo>
                        <a:pt x="35186" y="231138"/>
                        <a:pt x="31361" y="233558"/>
                        <a:pt x="26942" y="233558"/>
                      </a:cubicBezTo>
                      <a:cubicBezTo>
                        <a:pt x="19038" y="233558"/>
                        <a:pt x="12579" y="225692"/>
                        <a:pt x="7564" y="209759"/>
                      </a:cubicBezTo>
                      <a:cubicBezTo>
                        <a:pt x="2465" y="193825"/>
                        <a:pt x="0" y="172849"/>
                        <a:pt x="0" y="147234"/>
                      </a:cubicBezTo>
                      <a:cubicBezTo>
                        <a:pt x="0" y="121821"/>
                        <a:pt x="2465" y="101249"/>
                        <a:pt x="7564" y="85114"/>
                      </a:cubicBezTo>
                      <a:cubicBezTo>
                        <a:pt x="12579" y="68777"/>
                        <a:pt x="18953" y="60709"/>
                        <a:pt x="26942" y="60709"/>
                      </a:cubicBezTo>
                      <a:cubicBezTo>
                        <a:pt x="31361" y="60709"/>
                        <a:pt x="35186" y="63129"/>
                        <a:pt x="38585" y="67566"/>
                      </a:cubicBezTo>
                      <a:cubicBezTo>
                        <a:pt x="41985" y="72004"/>
                        <a:pt x="45130" y="78861"/>
                        <a:pt x="47934" y="88542"/>
                      </a:cubicBezTo>
                      <a:moveTo>
                        <a:pt x="34591" y="195438"/>
                      </a:moveTo>
                      <a:cubicBezTo>
                        <a:pt x="38925" y="195438"/>
                        <a:pt x="42155" y="191606"/>
                        <a:pt x="44535" y="183135"/>
                      </a:cubicBezTo>
                      <a:cubicBezTo>
                        <a:pt x="46829" y="175068"/>
                        <a:pt x="48019" y="162966"/>
                        <a:pt x="48019" y="147234"/>
                      </a:cubicBezTo>
                      <a:cubicBezTo>
                        <a:pt x="48019" y="131502"/>
                        <a:pt x="46829" y="119804"/>
                        <a:pt x="44535" y="111333"/>
                      </a:cubicBezTo>
                      <a:cubicBezTo>
                        <a:pt x="42240" y="103266"/>
                        <a:pt x="38925" y="99030"/>
                        <a:pt x="34591" y="99030"/>
                      </a:cubicBezTo>
                      <a:cubicBezTo>
                        <a:pt x="30171" y="99030"/>
                        <a:pt x="26942" y="103266"/>
                        <a:pt x="24562" y="111333"/>
                      </a:cubicBezTo>
                      <a:cubicBezTo>
                        <a:pt x="22267" y="119804"/>
                        <a:pt x="21162" y="131502"/>
                        <a:pt x="21162" y="147234"/>
                      </a:cubicBezTo>
                      <a:cubicBezTo>
                        <a:pt x="21162" y="162966"/>
                        <a:pt x="22182" y="175068"/>
                        <a:pt x="24562" y="183135"/>
                      </a:cubicBezTo>
                      <a:cubicBezTo>
                        <a:pt x="26857" y="191606"/>
                        <a:pt x="30171" y="195438"/>
                        <a:pt x="34591" y="195438"/>
                      </a:cubicBezTo>
                      <a:lnTo>
                        <a:pt x="34591" y="1954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10BD0358-2AD9-5EB4-E0FE-169BB872B4F3}"/>
                    </a:ext>
                  </a:extLst>
                </p:cNvPr>
                <p:cNvSpPr/>
                <p:nvPr/>
              </p:nvSpPr>
              <p:spPr>
                <a:xfrm>
                  <a:off x="6491654" y="901434"/>
                  <a:ext cx="57538" cy="173050"/>
                </a:xfrm>
                <a:custGeom>
                  <a:avLst/>
                  <a:gdLst>
                    <a:gd name="connsiteX0" fmla="*/ 53289 w 57538"/>
                    <a:gd name="connsiteY0" fmla="*/ 9278 h 173050"/>
                    <a:gd name="connsiteX1" fmla="*/ 53289 w 57538"/>
                    <a:gd name="connsiteY1" fmla="*/ 49414 h 173050"/>
                    <a:gd name="connsiteX2" fmla="*/ 40710 w 57538"/>
                    <a:gd name="connsiteY2" fmla="*/ 38926 h 173050"/>
                    <a:gd name="connsiteX3" fmla="*/ 29152 w 57538"/>
                    <a:gd name="connsiteY3" fmla="*/ 35296 h 173050"/>
                    <a:gd name="connsiteX4" fmla="*/ 20567 w 57538"/>
                    <a:gd name="connsiteY4" fmla="*/ 39128 h 173050"/>
                    <a:gd name="connsiteX5" fmla="*/ 17763 w 57538"/>
                    <a:gd name="connsiteY5" fmla="*/ 50624 h 173050"/>
                    <a:gd name="connsiteX6" fmla="*/ 19888 w 57538"/>
                    <a:gd name="connsiteY6" fmla="*/ 60306 h 173050"/>
                    <a:gd name="connsiteX7" fmla="*/ 27537 w 57538"/>
                    <a:gd name="connsiteY7" fmla="*/ 65348 h 173050"/>
                    <a:gd name="connsiteX8" fmla="*/ 31106 w 57538"/>
                    <a:gd name="connsiteY8" fmla="*/ 66558 h 173050"/>
                    <a:gd name="connsiteX9" fmla="*/ 52099 w 57538"/>
                    <a:gd name="connsiteY9" fmla="*/ 83500 h 173050"/>
                    <a:gd name="connsiteX10" fmla="*/ 57538 w 57538"/>
                    <a:gd name="connsiteY10" fmla="*/ 120611 h 173050"/>
                    <a:gd name="connsiteX11" fmla="*/ 49974 w 57538"/>
                    <a:gd name="connsiteY11" fmla="*/ 160143 h 173050"/>
                    <a:gd name="connsiteX12" fmla="*/ 27622 w 57538"/>
                    <a:gd name="connsiteY12" fmla="*/ 173051 h 173050"/>
                    <a:gd name="connsiteX13" fmla="*/ 14533 w 57538"/>
                    <a:gd name="connsiteY13" fmla="*/ 170630 h 173050"/>
                    <a:gd name="connsiteX14" fmla="*/ 680 w 57538"/>
                    <a:gd name="connsiteY14" fmla="*/ 163168 h 173050"/>
                    <a:gd name="connsiteX15" fmla="*/ 680 w 57538"/>
                    <a:gd name="connsiteY15" fmla="*/ 123031 h 173050"/>
                    <a:gd name="connsiteX16" fmla="*/ 13173 w 57538"/>
                    <a:gd name="connsiteY16" fmla="*/ 134730 h 173050"/>
                    <a:gd name="connsiteX17" fmla="*/ 26262 w 57538"/>
                    <a:gd name="connsiteY17" fmla="*/ 138360 h 173050"/>
                    <a:gd name="connsiteX18" fmla="*/ 35271 w 57538"/>
                    <a:gd name="connsiteY18" fmla="*/ 134124 h 173050"/>
                    <a:gd name="connsiteX19" fmla="*/ 38330 w 57538"/>
                    <a:gd name="connsiteY19" fmla="*/ 121418 h 173050"/>
                    <a:gd name="connsiteX20" fmla="*/ 36206 w 57538"/>
                    <a:gd name="connsiteY20" fmla="*/ 110930 h 173050"/>
                    <a:gd name="connsiteX21" fmla="*/ 27962 w 57538"/>
                    <a:gd name="connsiteY21" fmla="*/ 105484 h 173050"/>
                    <a:gd name="connsiteX22" fmla="*/ 24392 w 57538"/>
                    <a:gd name="connsiteY22" fmla="*/ 104274 h 173050"/>
                    <a:gd name="connsiteX23" fmla="*/ 5439 w 57538"/>
                    <a:gd name="connsiteY23" fmla="*/ 87937 h 173050"/>
                    <a:gd name="connsiteX24" fmla="*/ 0 w 57538"/>
                    <a:gd name="connsiteY24" fmla="*/ 51633 h 173050"/>
                    <a:gd name="connsiteX25" fmla="*/ 6884 w 57538"/>
                    <a:gd name="connsiteY25" fmla="*/ 12707 h 173050"/>
                    <a:gd name="connsiteX26" fmla="*/ 28217 w 57538"/>
                    <a:gd name="connsiteY26" fmla="*/ 0 h 173050"/>
                    <a:gd name="connsiteX27" fmla="*/ 39945 w 57538"/>
                    <a:gd name="connsiteY27" fmla="*/ 2420 h 173050"/>
                    <a:gd name="connsiteX28" fmla="*/ 53289 w 57538"/>
                    <a:gd name="connsiteY28" fmla="*/ 9278 h 173050"/>
                    <a:gd name="connsiteX29" fmla="*/ 53289 w 57538"/>
                    <a:gd name="connsiteY29" fmla="*/ 9278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7538" h="173050">
                      <a:moveTo>
                        <a:pt x="53289" y="9278"/>
                      </a:moveTo>
                      <a:lnTo>
                        <a:pt x="53289" y="49414"/>
                      </a:lnTo>
                      <a:cubicBezTo>
                        <a:pt x="48869" y="44977"/>
                        <a:pt x="44705" y="41347"/>
                        <a:pt x="40710" y="38926"/>
                      </a:cubicBezTo>
                      <a:cubicBezTo>
                        <a:pt x="36631" y="36506"/>
                        <a:pt x="32806" y="35296"/>
                        <a:pt x="29152" y="35296"/>
                      </a:cubicBezTo>
                      <a:cubicBezTo>
                        <a:pt x="25157" y="35296"/>
                        <a:pt x="22352" y="36708"/>
                        <a:pt x="20567" y="39128"/>
                      </a:cubicBezTo>
                      <a:cubicBezTo>
                        <a:pt x="18698" y="41548"/>
                        <a:pt x="17763" y="45380"/>
                        <a:pt x="17763" y="50624"/>
                      </a:cubicBezTo>
                      <a:cubicBezTo>
                        <a:pt x="17763" y="54860"/>
                        <a:pt x="18443" y="58087"/>
                        <a:pt x="19888" y="60306"/>
                      </a:cubicBezTo>
                      <a:cubicBezTo>
                        <a:pt x="21247" y="62726"/>
                        <a:pt x="23882" y="64138"/>
                        <a:pt x="27537" y="65348"/>
                      </a:cubicBezTo>
                      <a:lnTo>
                        <a:pt x="31106" y="66558"/>
                      </a:lnTo>
                      <a:cubicBezTo>
                        <a:pt x="41475" y="70188"/>
                        <a:pt x="48444" y="75634"/>
                        <a:pt x="52099" y="83500"/>
                      </a:cubicBezTo>
                      <a:cubicBezTo>
                        <a:pt x="55668" y="91366"/>
                        <a:pt x="57538" y="103669"/>
                        <a:pt x="57538" y="120611"/>
                      </a:cubicBezTo>
                      <a:cubicBezTo>
                        <a:pt x="57538" y="138158"/>
                        <a:pt x="54988" y="151470"/>
                        <a:pt x="49974" y="160143"/>
                      </a:cubicBezTo>
                      <a:cubicBezTo>
                        <a:pt x="44960" y="168815"/>
                        <a:pt x="37480" y="173051"/>
                        <a:pt x="27622" y="173051"/>
                      </a:cubicBezTo>
                      <a:cubicBezTo>
                        <a:pt x="23457" y="173051"/>
                        <a:pt x="19038" y="172244"/>
                        <a:pt x="14533" y="170630"/>
                      </a:cubicBezTo>
                      <a:cubicBezTo>
                        <a:pt x="10029" y="169219"/>
                        <a:pt x="5354" y="166798"/>
                        <a:pt x="680" y="163168"/>
                      </a:cubicBezTo>
                      <a:lnTo>
                        <a:pt x="680" y="123031"/>
                      </a:lnTo>
                      <a:cubicBezTo>
                        <a:pt x="4674" y="128477"/>
                        <a:pt x="8839" y="132309"/>
                        <a:pt x="13173" y="134730"/>
                      </a:cubicBezTo>
                      <a:cubicBezTo>
                        <a:pt x="17338" y="137150"/>
                        <a:pt x="21757" y="138360"/>
                        <a:pt x="26262" y="138360"/>
                      </a:cubicBezTo>
                      <a:cubicBezTo>
                        <a:pt x="30256" y="138360"/>
                        <a:pt x="33146" y="137150"/>
                        <a:pt x="35271" y="134124"/>
                      </a:cubicBezTo>
                      <a:cubicBezTo>
                        <a:pt x="37226" y="131502"/>
                        <a:pt x="38330" y="127267"/>
                        <a:pt x="38330" y="121418"/>
                      </a:cubicBezTo>
                      <a:cubicBezTo>
                        <a:pt x="38330" y="116577"/>
                        <a:pt x="37650" y="113350"/>
                        <a:pt x="36206" y="110930"/>
                      </a:cubicBezTo>
                      <a:cubicBezTo>
                        <a:pt x="34846" y="108510"/>
                        <a:pt x="32041" y="106694"/>
                        <a:pt x="27962" y="105484"/>
                      </a:cubicBezTo>
                      <a:lnTo>
                        <a:pt x="24392" y="104274"/>
                      </a:lnTo>
                      <a:cubicBezTo>
                        <a:pt x="15298" y="101652"/>
                        <a:pt x="9009" y="96207"/>
                        <a:pt x="5439" y="87937"/>
                      </a:cubicBezTo>
                      <a:cubicBezTo>
                        <a:pt x="1700" y="80071"/>
                        <a:pt x="0" y="67970"/>
                        <a:pt x="0" y="51633"/>
                      </a:cubicBezTo>
                      <a:cubicBezTo>
                        <a:pt x="0" y="34086"/>
                        <a:pt x="2210" y="21178"/>
                        <a:pt x="6884" y="12707"/>
                      </a:cubicBezTo>
                      <a:cubicBezTo>
                        <a:pt x="11559" y="4236"/>
                        <a:pt x="18613" y="0"/>
                        <a:pt x="28217" y="0"/>
                      </a:cubicBezTo>
                      <a:cubicBezTo>
                        <a:pt x="31956" y="0"/>
                        <a:pt x="35781" y="807"/>
                        <a:pt x="39945" y="2420"/>
                      </a:cubicBezTo>
                      <a:cubicBezTo>
                        <a:pt x="43940" y="4034"/>
                        <a:pt x="48359" y="6252"/>
                        <a:pt x="53289" y="9278"/>
                      </a:cubicBezTo>
                      <a:lnTo>
                        <a:pt x="53289" y="9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E4561457-04A4-B964-D10E-F2EB4D6DA10D}"/>
                    </a:ext>
                  </a:extLst>
                </p:cNvPr>
                <p:cNvSpPr/>
                <p:nvPr/>
              </p:nvSpPr>
              <p:spPr>
                <a:xfrm>
                  <a:off x="7245512" y="773562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D039166-4315-E2BD-47D0-E252A81E8B54}"/>
                    </a:ext>
                  </a:extLst>
                </p:cNvPr>
                <p:cNvSpPr/>
                <p:nvPr/>
              </p:nvSpPr>
              <p:spPr>
                <a:xfrm>
                  <a:off x="7421016" y="850608"/>
                  <a:ext cx="86519" cy="220044"/>
                </a:xfrm>
                <a:custGeom>
                  <a:avLst/>
                  <a:gdLst>
                    <a:gd name="connsiteX0" fmla="*/ 0 w 86519"/>
                    <a:gd name="connsiteY0" fmla="*/ 0 h 220044"/>
                    <a:gd name="connsiteX1" fmla="*/ 23882 w 86519"/>
                    <a:gd name="connsiteY1" fmla="*/ 0 h 220044"/>
                    <a:gd name="connsiteX2" fmla="*/ 43175 w 86519"/>
                    <a:gd name="connsiteY2" fmla="*/ 78458 h 220044"/>
                    <a:gd name="connsiteX3" fmla="*/ 62552 w 86519"/>
                    <a:gd name="connsiteY3" fmla="*/ 0 h 220044"/>
                    <a:gd name="connsiteX4" fmla="*/ 86520 w 86519"/>
                    <a:gd name="connsiteY4" fmla="*/ 0 h 220044"/>
                    <a:gd name="connsiteX5" fmla="*/ 54138 w 86519"/>
                    <a:gd name="connsiteY5" fmla="*/ 127469 h 220044"/>
                    <a:gd name="connsiteX6" fmla="*/ 54138 w 86519"/>
                    <a:gd name="connsiteY6" fmla="*/ 220045 h 220044"/>
                    <a:gd name="connsiteX7" fmla="*/ 32211 w 86519"/>
                    <a:gd name="connsiteY7" fmla="*/ 220045 h 220044"/>
                    <a:gd name="connsiteX8" fmla="*/ 32211 w 86519"/>
                    <a:gd name="connsiteY8" fmla="*/ 127469 h 220044"/>
                    <a:gd name="connsiteX9" fmla="*/ 0 w 86519"/>
                    <a:gd name="connsiteY9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6519" h="220044">
                      <a:moveTo>
                        <a:pt x="0" y="0"/>
                      </a:moveTo>
                      <a:lnTo>
                        <a:pt x="23882" y="0"/>
                      </a:lnTo>
                      <a:lnTo>
                        <a:pt x="43175" y="78458"/>
                      </a:lnTo>
                      <a:lnTo>
                        <a:pt x="62552" y="0"/>
                      </a:lnTo>
                      <a:lnTo>
                        <a:pt x="86520" y="0"/>
                      </a:lnTo>
                      <a:lnTo>
                        <a:pt x="54138" y="127469"/>
                      </a:lnTo>
                      <a:lnTo>
                        <a:pt x="54138" y="220045"/>
                      </a:lnTo>
                      <a:lnTo>
                        <a:pt x="32211" y="220045"/>
                      </a:lnTo>
                      <a:lnTo>
                        <a:pt x="32211" y="1274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729C48BA-2076-05BB-41BC-93103085302C}"/>
                    </a:ext>
                  </a:extLst>
                </p:cNvPr>
                <p:cNvSpPr/>
                <p:nvPr/>
              </p:nvSpPr>
              <p:spPr>
                <a:xfrm>
                  <a:off x="7510850" y="901636"/>
                  <a:ext cx="68416" cy="172849"/>
                </a:xfrm>
                <a:custGeom>
                  <a:avLst/>
                  <a:gdLst>
                    <a:gd name="connsiteX0" fmla="*/ 68417 w 68416"/>
                    <a:gd name="connsiteY0" fmla="*/ 85920 h 172849"/>
                    <a:gd name="connsiteX1" fmla="*/ 68417 w 68416"/>
                    <a:gd name="connsiteY1" fmla="*/ 101047 h 172849"/>
                    <a:gd name="connsiteX2" fmla="*/ 20737 w 68416"/>
                    <a:gd name="connsiteY2" fmla="*/ 101047 h 172849"/>
                    <a:gd name="connsiteX3" fmla="*/ 26007 w 68416"/>
                    <a:gd name="connsiteY3" fmla="*/ 128880 h 172849"/>
                    <a:gd name="connsiteX4" fmla="*/ 38330 w 68416"/>
                    <a:gd name="connsiteY4" fmla="*/ 138158 h 172849"/>
                    <a:gd name="connsiteX5" fmla="*/ 51504 w 68416"/>
                    <a:gd name="connsiteY5" fmla="*/ 133318 h 172849"/>
                    <a:gd name="connsiteX6" fmla="*/ 65357 w 68416"/>
                    <a:gd name="connsiteY6" fmla="*/ 118191 h 172849"/>
                    <a:gd name="connsiteX7" fmla="*/ 65357 w 68416"/>
                    <a:gd name="connsiteY7" fmla="*/ 158932 h 172849"/>
                    <a:gd name="connsiteX8" fmla="*/ 50909 w 68416"/>
                    <a:gd name="connsiteY8" fmla="*/ 169219 h 172849"/>
                    <a:gd name="connsiteX9" fmla="*/ 36461 w 68416"/>
                    <a:gd name="connsiteY9" fmla="*/ 172849 h 172849"/>
                    <a:gd name="connsiteX10" fmla="*/ 9519 w 68416"/>
                    <a:gd name="connsiteY10" fmla="*/ 150260 h 172849"/>
                    <a:gd name="connsiteX11" fmla="*/ 0 w 68416"/>
                    <a:gd name="connsiteY11" fmla="*/ 86525 h 172849"/>
                    <a:gd name="connsiteX12" fmla="*/ 9434 w 68416"/>
                    <a:gd name="connsiteY12" fmla="*/ 23194 h 172849"/>
                    <a:gd name="connsiteX13" fmla="*/ 35271 w 68416"/>
                    <a:gd name="connsiteY13" fmla="*/ 0 h 172849"/>
                    <a:gd name="connsiteX14" fmla="*/ 59238 w 68416"/>
                    <a:gd name="connsiteY14" fmla="*/ 23598 h 172849"/>
                    <a:gd name="connsiteX15" fmla="*/ 68417 w 68416"/>
                    <a:gd name="connsiteY15" fmla="*/ 85920 h 172849"/>
                    <a:gd name="connsiteX16" fmla="*/ 47509 w 68416"/>
                    <a:gd name="connsiteY16" fmla="*/ 68575 h 172849"/>
                    <a:gd name="connsiteX17" fmla="*/ 44110 w 68416"/>
                    <a:gd name="connsiteY17" fmla="*/ 44372 h 172849"/>
                    <a:gd name="connsiteX18" fmla="*/ 35271 w 68416"/>
                    <a:gd name="connsiteY18" fmla="*/ 35094 h 172849"/>
                    <a:gd name="connsiteX19" fmla="*/ 25582 w 68416"/>
                    <a:gd name="connsiteY19" fmla="*/ 43767 h 172849"/>
                    <a:gd name="connsiteX20" fmla="*/ 21078 w 68416"/>
                    <a:gd name="connsiteY20" fmla="*/ 68575 h 172849"/>
                    <a:gd name="connsiteX21" fmla="*/ 47509 w 68416"/>
                    <a:gd name="connsiteY21" fmla="*/ 68575 h 172849"/>
                    <a:gd name="connsiteX22" fmla="*/ 47509 w 68416"/>
                    <a:gd name="connsiteY22" fmla="*/ 68575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8416" h="172849">
                      <a:moveTo>
                        <a:pt x="68417" y="85920"/>
                      </a:moveTo>
                      <a:lnTo>
                        <a:pt x="68417" y="101047"/>
                      </a:lnTo>
                      <a:lnTo>
                        <a:pt x="20737" y="101047"/>
                      </a:lnTo>
                      <a:cubicBezTo>
                        <a:pt x="21163" y="113350"/>
                        <a:pt x="22947" y="122830"/>
                        <a:pt x="26007" y="128880"/>
                      </a:cubicBezTo>
                      <a:cubicBezTo>
                        <a:pt x="28896" y="135133"/>
                        <a:pt x="32976" y="138158"/>
                        <a:pt x="38330" y="138158"/>
                      </a:cubicBezTo>
                      <a:cubicBezTo>
                        <a:pt x="42495" y="138158"/>
                        <a:pt x="46914" y="136746"/>
                        <a:pt x="51504" y="133318"/>
                      </a:cubicBezTo>
                      <a:cubicBezTo>
                        <a:pt x="55923" y="130091"/>
                        <a:pt x="60598" y="124847"/>
                        <a:pt x="65357" y="118191"/>
                      </a:cubicBezTo>
                      <a:lnTo>
                        <a:pt x="65357" y="158932"/>
                      </a:lnTo>
                      <a:cubicBezTo>
                        <a:pt x="60428" y="163773"/>
                        <a:pt x="55668" y="167000"/>
                        <a:pt x="50909" y="169219"/>
                      </a:cubicBezTo>
                      <a:cubicBezTo>
                        <a:pt x="45979" y="171639"/>
                        <a:pt x="41220" y="172849"/>
                        <a:pt x="36461" y="172849"/>
                      </a:cubicBezTo>
                      <a:cubicBezTo>
                        <a:pt x="24902" y="172849"/>
                        <a:pt x="15978" y="165387"/>
                        <a:pt x="9519" y="150260"/>
                      </a:cubicBezTo>
                      <a:cubicBezTo>
                        <a:pt x="3145" y="135133"/>
                        <a:pt x="0" y="113955"/>
                        <a:pt x="0" y="86525"/>
                      </a:cubicBezTo>
                      <a:cubicBezTo>
                        <a:pt x="0" y="59701"/>
                        <a:pt x="3145" y="38523"/>
                        <a:pt x="9434" y="23194"/>
                      </a:cubicBezTo>
                      <a:cubicBezTo>
                        <a:pt x="15723" y="7866"/>
                        <a:pt x="24307" y="0"/>
                        <a:pt x="35271" y="0"/>
                      </a:cubicBezTo>
                      <a:cubicBezTo>
                        <a:pt x="45300" y="0"/>
                        <a:pt x="53204" y="7866"/>
                        <a:pt x="59238" y="23598"/>
                      </a:cubicBezTo>
                      <a:cubicBezTo>
                        <a:pt x="65442" y="39128"/>
                        <a:pt x="68417" y="60104"/>
                        <a:pt x="68417" y="85920"/>
                      </a:cubicBezTo>
                      <a:moveTo>
                        <a:pt x="47509" y="68575"/>
                      </a:moveTo>
                      <a:cubicBezTo>
                        <a:pt x="47509" y="58692"/>
                        <a:pt x="46319" y="50423"/>
                        <a:pt x="44110" y="44372"/>
                      </a:cubicBezTo>
                      <a:cubicBezTo>
                        <a:pt x="41815" y="38321"/>
                        <a:pt x="38840" y="35094"/>
                        <a:pt x="35271" y="35094"/>
                      </a:cubicBezTo>
                      <a:cubicBezTo>
                        <a:pt x="31276" y="35094"/>
                        <a:pt x="28047" y="38120"/>
                        <a:pt x="25582" y="43767"/>
                      </a:cubicBezTo>
                      <a:cubicBezTo>
                        <a:pt x="23117" y="49414"/>
                        <a:pt x="21587" y="57684"/>
                        <a:pt x="21078" y="68575"/>
                      </a:cubicBezTo>
                      <a:lnTo>
                        <a:pt x="47509" y="68575"/>
                      </a:lnTo>
                      <a:lnTo>
                        <a:pt x="47509" y="685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D326E575-3873-9D10-2566-92D26E86C447}"/>
                    </a:ext>
                  </a:extLst>
                </p:cNvPr>
                <p:cNvSpPr/>
                <p:nvPr/>
              </p:nvSpPr>
              <p:spPr>
                <a:xfrm>
                  <a:off x="7589210" y="901837"/>
                  <a:ext cx="64422" cy="172849"/>
                </a:xfrm>
                <a:custGeom>
                  <a:avLst/>
                  <a:gdLst>
                    <a:gd name="connsiteX0" fmla="*/ 33316 w 64422"/>
                    <a:gd name="connsiteY0" fmla="*/ 94593 h 172849"/>
                    <a:gd name="connsiteX1" fmla="*/ 23627 w 64422"/>
                    <a:gd name="connsiteY1" fmla="*/ 100240 h 172849"/>
                    <a:gd name="connsiteX2" fmla="*/ 20483 w 64422"/>
                    <a:gd name="connsiteY2" fmla="*/ 116577 h 172849"/>
                    <a:gd name="connsiteX3" fmla="*/ 23032 w 64422"/>
                    <a:gd name="connsiteY3" fmla="*/ 132309 h 172849"/>
                    <a:gd name="connsiteX4" fmla="*/ 30256 w 64422"/>
                    <a:gd name="connsiteY4" fmla="*/ 137957 h 172849"/>
                    <a:gd name="connsiteX5" fmla="*/ 39945 w 64422"/>
                    <a:gd name="connsiteY5" fmla="*/ 127469 h 172849"/>
                    <a:gd name="connsiteX6" fmla="*/ 43940 w 64422"/>
                    <a:gd name="connsiteY6" fmla="*/ 100644 h 172849"/>
                    <a:gd name="connsiteX7" fmla="*/ 43940 w 64422"/>
                    <a:gd name="connsiteY7" fmla="*/ 94593 h 172849"/>
                    <a:gd name="connsiteX8" fmla="*/ 33316 w 64422"/>
                    <a:gd name="connsiteY8" fmla="*/ 94593 h 172849"/>
                    <a:gd name="connsiteX9" fmla="*/ 64422 w 64422"/>
                    <a:gd name="connsiteY9" fmla="*/ 74626 h 172849"/>
                    <a:gd name="connsiteX10" fmla="*/ 64422 w 64422"/>
                    <a:gd name="connsiteY10" fmla="*/ 168815 h 172849"/>
                    <a:gd name="connsiteX11" fmla="*/ 43940 w 64422"/>
                    <a:gd name="connsiteY11" fmla="*/ 168815 h 172849"/>
                    <a:gd name="connsiteX12" fmla="*/ 43940 w 64422"/>
                    <a:gd name="connsiteY12" fmla="*/ 144411 h 172849"/>
                    <a:gd name="connsiteX13" fmla="*/ 34761 w 64422"/>
                    <a:gd name="connsiteY13" fmla="*/ 166193 h 172849"/>
                    <a:gd name="connsiteX14" fmla="*/ 22267 w 64422"/>
                    <a:gd name="connsiteY14" fmla="*/ 172849 h 172849"/>
                    <a:gd name="connsiteX15" fmla="*/ 6204 w 64422"/>
                    <a:gd name="connsiteY15" fmla="*/ 158126 h 172849"/>
                    <a:gd name="connsiteX16" fmla="*/ 0 w 64422"/>
                    <a:gd name="connsiteY16" fmla="*/ 119401 h 172849"/>
                    <a:gd name="connsiteX17" fmla="*/ 7649 w 64422"/>
                    <a:gd name="connsiteY17" fmla="*/ 76844 h 172849"/>
                    <a:gd name="connsiteX18" fmla="*/ 31871 w 64422"/>
                    <a:gd name="connsiteY18" fmla="*/ 63331 h 172849"/>
                    <a:gd name="connsiteX19" fmla="*/ 43855 w 64422"/>
                    <a:gd name="connsiteY19" fmla="*/ 63331 h 172849"/>
                    <a:gd name="connsiteX20" fmla="*/ 43855 w 64422"/>
                    <a:gd name="connsiteY20" fmla="*/ 58894 h 172849"/>
                    <a:gd name="connsiteX21" fmla="*/ 40030 w 64422"/>
                    <a:gd name="connsiteY21" fmla="*/ 40742 h 172849"/>
                    <a:gd name="connsiteX22" fmla="*/ 28132 w 64422"/>
                    <a:gd name="connsiteY22" fmla="*/ 34691 h 172849"/>
                    <a:gd name="connsiteX23" fmla="*/ 15893 w 64422"/>
                    <a:gd name="connsiteY23" fmla="*/ 38321 h 172849"/>
                    <a:gd name="connsiteX24" fmla="*/ 5524 w 64422"/>
                    <a:gd name="connsiteY24" fmla="*/ 48204 h 172849"/>
                    <a:gd name="connsiteX25" fmla="*/ 5524 w 64422"/>
                    <a:gd name="connsiteY25" fmla="*/ 8269 h 172849"/>
                    <a:gd name="connsiteX26" fmla="*/ 18613 w 64422"/>
                    <a:gd name="connsiteY26" fmla="*/ 2017 h 172849"/>
                    <a:gd name="connsiteX27" fmla="*/ 31871 w 64422"/>
                    <a:gd name="connsiteY27" fmla="*/ 0 h 172849"/>
                    <a:gd name="connsiteX28" fmla="*/ 56688 w 64422"/>
                    <a:gd name="connsiteY28" fmla="*/ 17749 h 172849"/>
                    <a:gd name="connsiteX29" fmla="*/ 64422 w 64422"/>
                    <a:gd name="connsiteY29" fmla="*/ 74626 h 172849"/>
                    <a:gd name="connsiteX30" fmla="*/ 64422 w 64422"/>
                    <a:gd name="connsiteY30" fmla="*/ 74626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64422" h="172849">
                      <a:moveTo>
                        <a:pt x="33316" y="94593"/>
                      </a:moveTo>
                      <a:cubicBezTo>
                        <a:pt x="28981" y="94593"/>
                        <a:pt x="25752" y="96610"/>
                        <a:pt x="23627" y="100240"/>
                      </a:cubicBezTo>
                      <a:cubicBezTo>
                        <a:pt x="21502" y="103871"/>
                        <a:pt x="20483" y="109316"/>
                        <a:pt x="20483" y="116577"/>
                      </a:cubicBezTo>
                      <a:cubicBezTo>
                        <a:pt x="20483" y="123233"/>
                        <a:pt x="21332" y="128679"/>
                        <a:pt x="23032" y="132309"/>
                      </a:cubicBezTo>
                      <a:cubicBezTo>
                        <a:pt x="24817" y="136141"/>
                        <a:pt x="27197" y="137957"/>
                        <a:pt x="30256" y="137957"/>
                      </a:cubicBezTo>
                      <a:cubicBezTo>
                        <a:pt x="34081" y="137957"/>
                        <a:pt x="37395" y="134730"/>
                        <a:pt x="39945" y="127469"/>
                      </a:cubicBezTo>
                      <a:cubicBezTo>
                        <a:pt x="42495" y="120208"/>
                        <a:pt x="43940" y="111535"/>
                        <a:pt x="43940" y="100644"/>
                      </a:cubicBezTo>
                      <a:lnTo>
                        <a:pt x="43940" y="94593"/>
                      </a:lnTo>
                      <a:lnTo>
                        <a:pt x="33316" y="94593"/>
                      </a:lnTo>
                      <a:moveTo>
                        <a:pt x="64422" y="74626"/>
                      </a:moveTo>
                      <a:lnTo>
                        <a:pt x="64422" y="168815"/>
                      </a:lnTo>
                      <a:lnTo>
                        <a:pt x="43940" y="168815"/>
                      </a:lnTo>
                      <a:lnTo>
                        <a:pt x="43940" y="144411"/>
                      </a:lnTo>
                      <a:cubicBezTo>
                        <a:pt x="41135" y="154697"/>
                        <a:pt x="38075" y="161958"/>
                        <a:pt x="34761" y="166193"/>
                      </a:cubicBezTo>
                      <a:cubicBezTo>
                        <a:pt x="31276" y="170429"/>
                        <a:pt x="27197" y="172849"/>
                        <a:pt x="22267" y="172849"/>
                      </a:cubicBezTo>
                      <a:cubicBezTo>
                        <a:pt x="15638" y="172849"/>
                        <a:pt x="10284" y="168008"/>
                        <a:pt x="6204" y="158126"/>
                      </a:cubicBezTo>
                      <a:cubicBezTo>
                        <a:pt x="2040" y="148444"/>
                        <a:pt x="0" y="135536"/>
                        <a:pt x="0" y="119401"/>
                      </a:cubicBezTo>
                      <a:cubicBezTo>
                        <a:pt x="0" y="100039"/>
                        <a:pt x="2550" y="85920"/>
                        <a:pt x="7649" y="76844"/>
                      </a:cubicBezTo>
                      <a:cubicBezTo>
                        <a:pt x="12748" y="67768"/>
                        <a:pt x="20823" y="63331"/>
                        <a:pt x="31871" y="63331"/>
                      </a:cubicBezTo>
                      <a:lnTo>
                        <a:pt x="43855" y="63331"/>
                      </a:lnTo>
                      <a:lnTo>
                        <a:pt x="43855" y="58894"/>
                      </a:lnTo>
                      <a:cubicBezTo>
                        <a:pt x="43855" y="50826"/>
                        <a:pt x="42580" y="44775"/>
                        <a:pt x="40030" y="40742"/>
                      </a:cubicBezTo>
                      <a:cubicBezTo>
                        <a:pt x="37480" y="36909"/>
                        <a:pt x="33486" y="34691"/>
                        <a:pt x="28132" y="34691"/>
                      </a:cubicBezTo>
                      <a:cubicBezTo>
                        <a:pt x="23712" y="34691"/>
                        <a:pt x="19633" y="35901"/>
                        <a:pt x="15893" y="38321"/>
                      </a:cubicBezTo>
                      <a:cubicBezTo>
                        <a:pt x="12153" y="40742"/>
                        <a:pt x="8669" y="43969"/>
                        <a:pt x="5524" y="48204"/>
                      </a:cubicBezTo>
                      <a:lnTo>
                        <a:pt x="5524" y="8269"/>
                      </a:lnTo>
                      <a:cubicBezTo>
                        <a:pt x="9859" y="5647"/>
                        <a:pt x="14108" y="3429"/>
                        <a:pt x="18613" y="2017"/>
                      </a:cubicBezTo>
                      <a:cubicBezTo>
                        <a:pt x="23032" y="807"/>
                        <a:pt x="27452" y="0"/>
                        <a:pt x="31871" y="0"/>
                      </a:cubicBezTo>
                      <a:cubicBezTo>
                        <a:pt x="43260" y="0"/>
                        <a:pt x="51589" y="6051"/>
                        <a:pt x="56688" y="17749"/>
                      </a:cubicBezTo>
                      <a:cubicBezTo>
                        <a:pt x="61872" y="29245"/>
                        <a:pt x="64422" y="48406"/>
                        <a:pt x="64422" y="74626"/>
                      </a:cubicBezTo>
                      <a:lnTo>
                        <a:pt x="64422" y="746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C460E967-F973-058A-A5B7-588F395905AC}"/>
                    </a:ext>
                  </a:extLst>
                </p:cNvPr>
                <p:cNvSpPr/>
                <p:nvPr/>
              </p:nvSpPr>
              <p:spPr>
                <a:xfrm>
                  <a:off x="7672245" y="901636"/>
                  <a:ext cx="47339" cy="169016"/>
                </a:xfrm>
                <a:custGeom>
                  <a:avLst/>
                  <a:gdLst>
                    <a:gd name="connsiteX0" fmla="*/ 47339 w 47339"/>
                    <a:gd name="connsiteY0" fmla="*/ 48809 h 169016"/>
                    <a:gd name="connsiteX1" fmla="*/ 41985 w 47339"/>
                    <a:gd name="connsiteY1" fmla="*/ 43969 h 169016"/>
                    <a:gd name="connsiteX2" fmla="*/ 36715 w 47339"/>
                    <a:gd name="connsiteY2" fmla="*/ 42557 h 169016"/>
                    <a:gd name="connsiteX3" fmla="*/ 24562 w 47339"/>
                    <a:gd name="connsiteY3" fmla="*/ 55465 h 169016"/>
                    <a:gd name="connsiteX4" fmla="*/ 20397 w 47339"/>
                    <a:gd name="connsiteY4" fmla="*/ 92980 h 169016"/>
                    <a:gd name="connsiteX5" fmla="*/ 20397 w 47339"/>
                    <a:gd name="connsiteY5" fmla="*/ 169017 h 169016"/>
                    <a:gd name="connsiteX6" fmla="*/ 0 w 47339"/>
                    <a:gd name="connsiteY6" fmla="*/ 169017 h 169016"/>
                    <a:gd name="connsiteX7" fmla="*/ 0 w 47339"/>
                    <a:gd name="connsiteY7" fmla="*/ 3832 h 169016"/>
                    <a:gd name="connsiteX8" fmla="*/ 20397 w 47339"/>
                    <a:gd name="connsiteY8" fmla="*/ 3832 h 169016"/>
                    <a:gd name="connsiteX9" fmla="*/ 20397 w 47339"/>
                    <a:gd name="connsiteY9" fmla="*/ 31060 h 169016"/>
                    <a:gd name="connsiteX10" fmla="*/ 29406 w 47339"/>
                    <a:gd name="connsiteY10" fmla="*/ 7463 h 169016"/>
                    <a:gd name="connsiteX11" fmla="*/ 41645 w 47339"/>
                    <a:gd name="connsiteY11" fmla="*/ 0 h 169016"/>
                    <a:gd name="connsiteX12" fmla="*/ 43854 w 47339"/>
                    <a:gd name="connsiteY12" fmla="*/ 202 h 169016"/>
                    <a:gd name="connsiteX13" fmla="*/ 47339 w 47339"/>
                    <a:gd name="connsiteY13" fmla="*/ 1008 h 169016"/>
                    <a:gd name="connsiteX14" fmla="*/ 47339 w 47339"/>
                    <a:gd name="connsiteY14" fmla="*/ 48809 h 169016"/>
                    <a:gd name="connsiteX15" fmla="*/ 47339 w 47339"/>
                    <a:gd name="connsiteY15" fmla="*/ 48809 h 169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7339" h="169016">
                      <a:moveTo>
                        <a:pt x="47339" y="48809"/>
                      </a:moveTo>
                      <a:cubicBezTo>
                        <a:pt x="45469" y="46792"/>
                        <a:pt x="43770" y="45179"/>
                        <a:pt x="41985" y="43969"/>
                      </a:cubicBezTo>
                      <a:cubicBezTo>
                        <a:pt x="40200" y="43162"/>
                        <a:pt x="38500" y="42557"/>
                        <a:pt x="36715" y="42557"/>
                      </a:cubicBezTo>
                      <a:cubicBezTo>
                        <a:pt x="31446" y="42557"/>
                        <a:pt x="27367" y="46994"/>
                        <a:pt x="24562" y="55465"/>
                      </a:cubicBezTo>
                      <a:cubicBezTo>
                        <a:pt x="21757" y="64138"/>
                        <a:pt x="20397" y="76643"/>
                        <a:pt x="20397" y="92980"/>
                      </a:cubicBezTo>
                      <a:lnTo>
                        <a:pt x="20397" y="169017"/>
                      </a:lnTo>
                      <a:lnTo>
                        <a:pt x="0" y="169017"/>
                      </a:lnTo>
                      <a:lnTo>
                        <a:pt x="0" y="3832"/>
                      </a:lnTo>
                      <a:lnTo>
                        <a:pt x="20397" y="3832"/>
                      </a:lnTo>
                      <a:lnTo>
                        <a:pt x="20397" y="31060"/>
                      </a:lnTo>
                      <a:cubicBezTo>
                        <a:pt x="22947" y="20169"/>
                        <a:pt x="25837" y="12303"/>
                        <a:pt x="29406" y="7463"/>
                      </a:cubicBezTo>
                      <a:cubicBezTo>
                        <a:pt x="32806" y="2622"/>
                        <a:pt x="36885" y="0"/>
                        <a:pt x="41645" y="0"/>
                      </a:cubicBezTo>
                      <a:cubicBezTo>
                        <a:pt x="42325" y="0"/>
                        <a:pt x="43005" y="202"/>
                        <a:pt x="43854" y="202"/>
                      </a:cubicBezTo>
                      <a:cubicBezTo>
                        <a:pt x="44534" y="202"/>
                        <a:pt x="45724" y="403"/>
                        <a:pt x="47339" y="1008"/>
                      </a:cubicBezTo>
                      <a:lnTo>
                        <a:pt x="47339" y="48809"/>
                      </a:lnTo>
                      <a:lnTo>
                        <a:pt x="47339" y="488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657513D2-E6F9-0395-B25E-92900F052573}"/>
                    </a:ext>
                  </a:extLst>
                </p:cNvPr>
                <p:cNvSpPr/>
                <p:nvPr/>
              </p:nvSpPr>
              <p:spPr>
                <a:xfrm>
                  <a:off x="7895598" y="773562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91950555-941A-61DA-0F4A-3F6BD30DFF05}"/>
                    </a:ext>
                  </a:extLst>
                </p:cNvPr>
                <p:cNvSpPr/>
                <p:nvPr/>
              </p:nvSpPr>
              <p:spPr>
                <a:xfrm>
                  <a:off x="8143683" y="846574"/>
                  <a:ext cx="72156" cy="227910"/>
                </a:xfrm>
                <a:custGeom>
                  <a:avLst/>
                  <a:gdLst>
                    <a:gd name="connsiteX0" fmla="*/ 72156 w 72156"/>
                    <a:gd name="connsiteY0" fmla="*/ 211977 h 227910"/>
                    <a:gd name="connsiteX1" fmla="*/ 59578 w 72156"/>
                    <a:gd name="connsiteY1" fmla="*/ 224079 h 227910"/>
                    <a:gd name="connsiteX2" fmla="*/ 45979 w 72156"/>
                    <a:gd name="connsiteY2" fmla="*/ 227911 h 227910"/>
                    <a:gd name="connsiteX3" fmla="*/ 12323 w 72156"/>
                    <a:gd name="connsiteY3" fmla="*/ 197455 h 227910"/>
                    <a:gd name="connsiteX4" fmla="*/ 0 w 72156"/>
                    <a:gd name="connsiteY4" fmla="*/ 114157 h 227910"/>
                    <a:gd name="connsiteX5" fmla="*/ 12323 w 72156"/>
                    <a:gd name="connsiteY5" fmla="*/ 30859 h 227910"/>
                    <a:gd name="connsiteX6" fmla="*/ 45979 w 72156"/>
                    <a:gd name="connsiteY6" fmla="*/ 0 h 227910"/>
                    <a:gd name="connsiteX7" fmla="*/ 59578 w 72156"/>
                    <a:gd name="connsiteY7" fmla="*/ 4236 h 227910"/>
                    <a:gd name="connsiteX8" fmla="*/ 72156 w 72156"/>
                    <a:gd name="connsiteY8" fmla="*/ 16337 h 227910"/>
                    <a:gd name="connsiteX9" fmla="*/ 72156 w 72156"/>
                    <a:gd name="connsiteY9" fmla="*/ 61919 h 227910"/>
                    <a:gd name="connsiteX10" fmla="*/ 60173 w 72156"/>
                    <a:gd name="connsiteY10" fmla="*/ 46187 h 227910"/>
                    <a:gd name="connsiteX11" fmla="*/ 47679 w 72156"/>
                    <a:gd name="connsiteY11" fmla="*/ 41145 h 227910"/>
                    <a:gd name="connsiteX12" fmla="*/ 29151 w 72156"/>
                    <a:gd name="connsiteY12" fmla="*/ 60709 h 227910"/>
                    <a:gd name="connsiteX13" fmla="*/ 22522 w 72156"/>
                    <a:gd name="connsiteY13" fmla="*/ 114157 h 227910"/>
                    <a:gd name="connsiteX14" fmla="*/ 29151 w 72156"/>
                    <a:gd name="connsiteY14" fmla="*/ 167807 h 227910"/>
                    <a:gd name="connsiteX15" fmla="*/ 47679 w 72156"/>
                    <a:gd name="connsiteY15" fmla="*/ 187169 h 227910"/>
                    <a:gd name="connsiteX16" fmla="*/ 60173 w 72156"/>
                    <a:gd name="connsiteY16" fmla="*/ 182329 h 227910"/>
                    <a:gd name="connsiteX17" fmla="*/ 72156 w 72156"/>
                    <a:gd name="connsiteY17" fmla="*/ 166395 h 227910"/>
                    <a:gd name="connsiteX18" fmla="*/ 72156 w 72156"/>
                    <a:gd name="connsiteY18" fmla="*/ 211977 h 227910"/>
                    <a:gd name="connsiteX19" fmla="*/ 72156 w 72156"/>
                    <a:gd name="connsiteY19" fmla="*/ 211977 h 227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2156" h="227910">
                      <a:moveTo>
                        <a:pt x="72156" y="211977"/>
                      </a:moveTo>
                      <a:cubicBezTo>
                        <a:pt x="68077" y="217423"/>
                        <a:pt x="63912" y="221658"/>
                        <a:pt x="59578" y="224079"/>
                      </a:cubicBezTo>
                      <a:cubicBezTo>
                        <a:pt x="55158" y="226499"/>
                        <a:pt x="50569" y="227911"/>
                        <a:pt x="45979" y="227911"/>
                      </a:cubicBezTo>
                      <a:cubicBezTo>
                        <a:pt x="31786" y="227911"/>
                        <a:pt x="20567" y="218028"/>
                        <a:pt x="12323" y="197455"/>
                      </a:cubicBezTo>
                      <a:cubicBezTo>
                        <a:pt x="4079" y="177286"/>
                        <a:pt x="0" y="149453"/>
                        <a:pt x="0" y="114157"/>
                      </a:cubicBezTo>
                      <a:cubicBezTo>
                        <a:pt x="0" y="79063"/>
                        <a:pt x="4079" y="51431"/>
                        <a:pt x="12323" y="30859"/>
                      </a:cubicBezTo>
                      <a:cubicBezTo>
                        <a:pt x="20567" y="10286"/>
                        <a:pt x="31786" y="0"/>
                        <a:pt x="45979" y="0"/>
                      </a:cubicBezTo>
                      <a:cubicBezTo>
                        <a:pt x="50654" y="0"/>
                        <a:pt x="55158" y="1412"/>
                        <a:pt x="59578" y="4236"/>
                      </a:cubicBezTo>
                      <a:cubicBezTo>
                        <a:pt x="63912" y="6857"/>
                        <a:pt x="68077" y="10891"/>
                        <a:pt x="72156" y="16337"/>
                      </a:cubicBezTo>
                      <a:lnTo>
                        <a:pt x="72156" y="61919"/>
                      </a:lnTo>
                      <a:cubicBezTo>
                        <a:pt x="68077" y="54658"/>
                        <a:pt x="64082" y="49616"/>
                        <a:pt x="60173" y="46187"/>
                      </a:cubicBezTo>
                      <a:cubicBezTo>
                        <a:pt x="56178" y="42960"/>
                        <a:pt x="52014" y="41145"/>
                        <a:pt x="47679" y="41145"/>
                      </a:cubicBezTo>
                      <a:cubicBezTo>
                        <a:pt x="39775" y="41145"/>
                        <a:pt x="33571" y="47801"/>
                        <a:pt x="29151" y="60709"/>
                      </a:cubicBezTo>
                      <a:cubicBezTo>
                        <a:pt x="24732" y="73617"/>
                        <a:pt x="22522" y="91568"/>
                        <a:pt x="22522" y="114157"/>
                      </a:cubicBezTo>
                      <a:cubicBezTo>
                        <a:pt x="22522" y="137150"/>
                        <a:pt x="24732" y="154899"/>
                        <a:pt x="29151" y="167807"/>
                      </a:cubicBezTo>
                      <a:cubicBezTo>
                        <a:pt x="33571" y="180715"/>
                        <a:pt x="39775" y="187169"/>
                        <a:pt x="47679" y="187169"/>
                      </a:cubicBezTo>
                      <a:cubicBezTo>
                        <a:pt x="52014" y="187169"/>
                        <a:pt x="56178" y="185757"/>
                        <a:pt x="60173" y="182329"/>
                      </a:cubicBezTo>
                      <a:cubicBezTo>
                        <a:pt x="64167" y="179102"/>
                        <a:pt x="68077" y="173656"/>
                        <a:pt x="72156" y="166395"/>
                      </a:cubicBezTo>
                      <a:lnTo>
                        <a:pt x="72156" y="211977"/>
                      </a:lnTo>
                      <a:lnTo>
                        <a:pt x="72156" y="2119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E22C81C8-D364-1503-F827-F615F986BDB5}"/>
                    </a:ext>
                  </a:extLst>
                </p:cNvPr>
                <p:cNvSpPr/>
                <p:nvPr/>
              </p:nvSpPr>
              <p:spPr>
                <a:xfrm>
                  <a:off x="8225018" y="850608"/>
                  <a:ext cx="78360" cy="220044"/>
                </a:xfrm>
                <a:custGeom>
                  <a:avLst/>
                  <a:gdLst>
                    <a:gd name="connsiteX0" fmla="*/ 0 w 78360"/>
                    <a:gd name="connsiteY0" fmla="*/ 0 h 220044"/>
                    <a:gd name="connsiteX1" fmla="*/ 78360 w 78360"/>
                    <a:gd name="connsiteY1" fmla="*/ 0 h 220044"/>
                    <a:gd name="connsiteX2" fmla="*/ 78360 w 78360"/>
                    <a:gd name="connsiteY2" fmla="*/ 42758 h 220044"/>
                    <a:gd name="connsiteX3" fmla="*/ 50144 w 78360"/>
                    <a:gd name="connsiteY3" fmla="*/ 42758 h 220044"/>
                    <a:gd name="connsiteX4" fmla="*/ 50144 w 78360"/>
                    <a:gd name="connsiteY4" fmla="*/ 220045 h 220044"/>
                    <a:gd name="connsiteX5" fmla="*/ 28217 w 78360"/>
                    <a:gd name="connsiteY5" fmla="*/ 220045 h 220044"/>
                    <a:gd name="connsiteX6" fmla="*/ 28217 w 78360"/>
                    <a:gd name="connsiteY6" fmla="*/ 42758 h 220044"/>
                    <a:gd name="connsiteX7" fmla="*/ 0 w 78360"/>
                    <a:gd name="connsiteY7" fmla="*/ 42758 h 220044"/>
                    <a:gd name="connsiteX8" fmla="*/ 0 w 78360"/>
                    <a:gd name="connsiteY8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360" h="220044">
                      <a:moveTo>
                        <a:pt x="0" y="0"/>
                      </a:moveTo>
                      <a:lnTo>
                        <a:pt x="78360" y="0"/>
                      </a:lnTo>
                      <a:lnTo>
                        <a:pt x="78360" y="42758"/>
                      </a:lnTo>
                      <a:lnTo>
                        <a:pt x="50144" y="42758"/>
                      </a:lnTo>
                      <a:lnTo>
                        <a:pt x="50144" y="220045"/>
                      </a:lnTo>
                      <a:lnTo>
                        <a:pt x="28217" y="220045"/>
                      </a:lnTo>
                      <a:lnTo>
                        <a:pt x="28217" y="42758"/>
                      </a:lnTo>
                      <a:lnTo>
                        <a:pt x="0" y="427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BE81DFCD-7BCB-8B61-ADB3-0E0B5D010BE2}"/>
                    </a:ext>
                  </a:extLst>
                </p:cNvPr>
                <p:cNvSpPr/>
                <p:nvPr/>
              </p:nvSpPr>
              <p:spPr>
                <a:xfrm>
                  <a:off x="8545684" y="773562"/>
                  <a:ext cx="975086" cy="434845"/>
                </a:xfrm>
                <a:custGeom>
                  <a:avLst/>
                  <a:gdLst>
                    <a:gd name="connsiteX0" fmla="*/ 0 w 975086"/>
                    <a:gd name="connsiteY0" fmla="*/ 0 h 434845"/>
                    <a:gd name="connsiteX1" fmla="*/ 975086 w 975086"/>
                    <a:gd name="connsiteY1" fmla="*/ 0 h 434845"/>
                    <a:gd name="connsiteX2" fmla="*/ 975086 w 975086"/>
                    <a:gd name="connsiteY2" fmla="*/ 434846 h 434845"/>
                    <a:gd name="connsiteX3" fmla="*/ 0 w 975086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5086" h="434845">
                      <a:moveTo>
                        <a:pt x="0" y="0"/>
                      </a:moveTo>
                      <a:lnTo>
                        <a:pt x="975086" y="0"/>
                      </a:lnTo>
                      <a:lnTo>
                        <a:pt x="975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19ACC660-0EDD-1862-B431-4218744271D0}"/>
                    </a:ext>
                  </a:extLst>
                </p:cNvPr>
                <p:cNvSpPr/>
                <p:nvPr/>
              </p:nvSpPr>
              <p:spPr>
                <a:xfrm>
                  <a:off x="8610871" y="850608"/>
                  <a:ext cx="89069" cy="220044"/>
                </a:xfrm>
                <a:custGeom>
                  <a:avLst/>
                  <a:gdLst>
                    <a:gd name="connsiteX0" fmla="*/ 0 w 89069"/>
                    <a:gd name="connsiteY0" fmla="*/ 0 h 220044"/>
                    <a:gd name="connsiteX1" fmla="*/ 22013 w 89069"/>
                    <a:gd name="connsiteY1" fmla="*/ 0 h 220044"/>
                    <a:gd name="connsiteX2" fmla="*/ 44535 w 89069"/>
                    <a:gd name="connsiteY2" fmla="*/ 162361 h 220044"/>
                    <a:gd name="connsiteX3" fmla="*/ 66972 w 89069"/>
                    <a:gd name="connsiteY3" fmla="*/ 0 h 220044"/>
                    <a:gd name="connsiteX4" fmla="*/ 89069 w 89069"/>
                    <a:gd name="connsiteY4" fmla="*/ 0 h 220044"/>
                    <a:gd name="connsiteX5" fmla="*/ 57538 w 89069"/>
                    <a:gd name="connsiteY5" fmla="*/ 220045 h 220044"/>
                    <a:gd name="connsiteX6" fmla="*/ 31446 w 89069"/>
                    <a:gd name="connsiteY6" fmla="*/ 220045 h 220044"/>
                    <a:gd name="connsiteX7" fmla="*/ 0 w 89069"/>
                    <a:gd name="connsiteY7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069" h="220044">
                      <a:moveTo>
                        <a:pt x="0" y="0"/>
                      </a:moveTo>
                      <a:lnTo>
                        <a:pt x="22013" y="0"/>
                      </a:lnTo>
                      <a:lnTo>
                        <a:pt x="44535" y="162361"/>
                      </a:lnTo>
                      <a:lnTo>
                        <a:pt x="66972" y="0"/>
                      </a:lnTo>
                      <a:lnTo>
                        <a:pt x="89069" y="0"/>
                      </a:lnTo>
                      <a:lnTo>
                        <a:pt x="57538" y="220045"/>
                      </a:lnTo>
                      <a:lnTo>
                        <a:pt x="31446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DBA9BC7-98F4-1EE7-251F-1BDEB44C5052}"/>
                    </a:ext>
                  </a:extLst>
                </p:cNvPr>
                <p:cNvSpPr/>
                <p:nvPr/>
              </p:nvSpPr>
              <p:spPr>
                <a:xfrm>
                  <a:off x="8709544" y="841128"/>
                  <a:ext cx="20397" cy="229524"/>
                </a:xfrm>
                <a:custGeom>
                  <a:avLst/>
                  <a:gdLst>
                    <a:gd name="connsiteX0" fmla="*/ 0 w 20397"/>
                    <a:gd name="connsiteY0" fmla="*/ 64339 h 229524"/>
                    <a:gd name="connsiteX1" fmla="*/ 20397 w 20397"/>
                    <a:gd name="connsiteY1" fmla="*/ 64339 h 229524"/>
                    <a:gd name="connsiteX2" fmla="*/ 20397 w 20397"/>
                    <a:gd name="connsiteY2" fmla="*/ 229524 h 229524"/>
                    <a:gd name="connsiteX3" fmla="*/ 0 w 20397"/>
                    <a:gd name="connsiteY3" fmla="*/ 229524 h 229524"/>
                    <a:gd name="connsiteX4" fmla="*/ 0 w 20397"/>
                    <a:gd name="connsiteY4" fmla="*/ 64339 h 229524"/>
                    <a:gd name="connsiteX5" fmla="*/ 0 w 20397"/>
                    <a:gd name="connsiteY5" fmla="*/ 0 h 229524"/>
                    <a:gd name="connsiteX6" fmla="*/ 20397 w 20397"/>
                    <a:gd name="connsiteY6" fmla="*/ 0 h 229524"/>
                    <a:gd name="connsiteX7" fmla="*/ 20397 w 20397"/>
                    <a:gd name="connsiteY7" fmla="*/ 43162 h 229524"/>
                    <a:gd name="connsiteX8" fmla="*/ 0 w 20397"/>
                    <a:gd name="connsiteY8" fmla="*/ 43162 h 229524"/>
                    <a:gd name="connsiteX9" fmla="*/ 0 w 20397"/>
                    <a:gd name="connsiteY9" fmla="*/ 0 h 229524"/>
                    <a:gd name="connsiteX10" fmla="*/ 0 w 20397"/>
                    <a:gd name="connsiteY10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97" h="229524">
                      <a:moveTo>
                        <a:pt x="0" y="64339"/>
                      </a:moveTo>
                      <a:lnTo>
                        <a:pt x="20397" y="64339"/>
                      </a:lnTo>
                      <a:lnTo>
                        <a:pt x="20397" y="229524"/>
                      </a:lnTo>
                      <a:lnTo>
                        <a:pt x="0" y="229524"/>
                      </a:lnTo>
                      <a:lnTo>
                        <a:pt x="0" y="64339"/>
                      </a:lnTo>
                      <a:moveTo>
                        <a:pt x="0" y="0"/>
                      </a:moveTo>
                      <a:lnTo>
                        <a:pt x="20397" y="0"/>
                      </a:lnTo>
                      <a:lnTo>
                        <a:pt x="20397" y="43162"/>
                      </a:lnTo>
                      <a:lnTo>
                        <a:pt x="0" y="4316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39D89E67-9B4A-B06D-E95C-239358359630}"/>
                    </a:ext>
                  </a:extLst>
                </p:cNvPr>
                <p:cNvSpPr/>
                <p:nvPr/>
              </p:nvSpPr>
              <p:spPr>
                <a:xfrm>
                  <a:off x="8747959" y="901434"/>
                  <a:ext cx="57538" cy="173050"/>
                </a:xfrm>
                <a:custGeom>
                  <a:avLst/>
                  <a:gdLst>
                    <a:gd name="connsiteX0" fmla="*/ 53289 w 57538"/>
                    <a:gd name="connsiteY0" fmla="*/ 9278 h 173050"/>
                    <a:gd name="connsiteX1" fmla="*/ 53289 w 57538"/>
                    <a:gd name="connsiteY1" fmla="*/ 49414 h 173050"/>
                    <a:gd name="connsiteX2" fmla="*/ 40710 w 57538"/>
                    <a:gd name="connsiteY2" fmla="*/ 38926 h 173050"/>
                    <a:gd name="connsiteX3" fmla="*/ 29152 w 57538"/>
                    <a:gd name="connsiteY3" fmla="*/ 35296 h 173050"/>
                    <a:gd name="connsiteX4" fmla="*/ 20568 w 57538"/>
                    <a:gd name="connsiteY4" fmla="*/ 39128 h 173050"/>
                    <a:gd name="connsiteX5" fmla="*/ 17763 w 57538"/>
                    <a:gd name="connsiteY5" fmla="*/ 50624 h 173050"/>
                    <a:gd name="connsiteX6" fmla="*/ 19888 w 57538"/>
                    <a:gd name="connsiteY6" fmla="*/ 60306 h 173050"/>
                    <a:gd name="connsiteX7" fmla="*/ 27537 w 57538"/>
                    <a:gd name="connsiteY7" fmla="*/ 65348 h 173050"/>
                    <a:gd name="connsiteX8" fmla="*/ 31106 w 57538"/>
                    <a:gd name="connsiteY8" fmla="*/ 66558 h 173050"/>
                    <a:gd name="connsiteX9" fmla="*/ 52099 w 57538"/>
                    <a:gd name="connsiteY9" fmla="*/ 83500 h 173050"/>
                    <a:gd name="connsiteX10" fmla="*/ 57538 w 57538"/>
                    <a:gd name="connsiteY10" fmla="*/ 120611 h 173050"/>
                    <a:gd name="connsiteX11" fmla="*/ 49974 w 57538"/>
                    <a:gd name="connsiteY11" fmla="*/ 160143 h 173050"/>
                    <a:gd name="connsiteX12" fmla="*/ 27622 w 57538"/>
                    <a:gd name="connsiteY12" fmla="*/ 173051 h 173050"/>
                    <a:gd name="connsiteX13" fmla="*/ 14533 w 57538"/>
                    <a:gd name="connsiteY13" fmla="*/ 170630 h 173050"/>
                    <a:gd name="connsiteX14" fmla="*/ 680 w 57538"/>
                    <a:gd name="connsiteY14" fmla="*/ 163168 h 173050"/>
                    <a:gd name="connsiteX15" fmla="*/ 680 w 57538"/>
                    <a:gd name="connsiteY15" fmla="*/ 123031 h 173050"/>
                    <a:gd name="connsiteX16" fmla="*/ 13174 w 57538"/>
                    <a:gd name="connsiteY16" fmla="*/ 134730 h 173050"/>
                    <a:gd name="connsiteX17" fmla="*/ 26262 w 57538"/>
                    <a:gd name="connsiteY17" fmla="*/ 138360 h 173050"/>
                    <a:gd name="connsiteX18" fmla="*/ 35271 w 57538"/>
                    <a:gd name="connsiteY18" fmla="*/ 134124 h 173050"/>
                    <a:gd name="connsiteX19" fmla="*/ 38330 w 57538"/>
                    <a:gd name="connsiteY19" fmla="*/ 121418 h 173050"/>
                    <a:gd name="connsiteX20" fmla="*/ 36206 w 57538"/>
                    <a:gd name="connsiteY20" fmla="*/ 110930 h 173050"/>
                    <a:gd name="connsiteX21" fmla="*/ 27962 w 57538"/>
                    <a:gd name="connsiteY21" fmla="*/ 105484 h 173050"/>
                    <a:gd name="connsiteX22" fmla="*/ 24392 w 57538"/>
                    <a:gd name="connsiteY22" fmla="*/ 104274 h 173050"/>
                    <a:gd name="connsiteX23" fmla="*/ 5439 w 57538"/>
                    <a:gd name="connsiteY23" fmla="*/ 87937 h 173050"/>
                    <a:gd name="connsiteX24" fmla="*/ 0 w 57538"/>
                    <a:gd name="connsiteY24" fmla="*/ 51633 h 173050"/>
                    <a:gd name="connsiteX25" fmla="*/ 6884 w 57538"/>
                    <a:gd name="connsiteY25" fmla="*/ 12707 h 173050"/>
                    <a:gd name="connsiteX26" fmla="*/ 28217 w 57538"/>
                    <a:gd name="connsiteY26" fmla="*/ 0 h 173050"/>
                    <a:gd name="connsiteX27" fmla="*/ 39945 w 57538"/>
                    <a:gd name="connsiteY27" fmla="*/ 2420 h 173050"/>
                    <a:gd name="connsiteX28" fmla="*/ 53289 w 57538"/>
                    <a:gd name="connsiteY28" fmla="*/ 9278 h 173050"/>
                    <a:gd name="connsiteX29" fmla="*/ 53289 w 57538"/>
                    <a:gd name="connsiteY29" fmla="*/ 9278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7538" h="173050">
                      <a:moveTo>
                        <a:pt x="53289" y="9278"/>
                      </a:moveTo>
                      <a:lnTo>
                        <a:pt x="53289" y="49414"/>
                      </a:lnTo>
                      <a:cubicBezTo>
                        <a:pt x="48869" y="44977"/>
                        <a:pt x="44705" y="41347"/>
                        <a:pt x="40710" y="38926"/>
                      </a:cubicBezTo>
                      <a:cubicBezTo>
                        <a:pt x="36631" y="36506"/>
                        <a:pt x="32806" y="35296"/>
                        <a:pt x="29152" y="35296"/>
                      </a:cubicBezTo>
                      <a:cubicBezTo>
                        <a:pt x="25157" y="35296"/>
                        <a:pt x="22352" y="36708"/>
                        <a:pt x="20568" y="39128"/>
                      </a:cubicBezTo>
                      <a:cubicBezTo>
                        <a:pt x="18783" y="41548"/>
                        <a:pt x="17763" y="45380"/>
                        <a:pt x="17763" y="50624"/>
                      </a:cubicBezTo>
                      <a:cubicBezTo>
                        <a:pt x="17763" y="54860"/>
                        <a:pt x="18443" y="58087"/>
                        <a:pt x="19888" y="60306"/>
                      </a:cubicBezTo>
                      <a:cubicBezTo>
                        <a:pt x="21247" y="62726"/>
                        <a:pt x="23882" y="64138"/>
                        <a:pt x="27537" y="65348"/>
                      </a:cubicBezTo>
                      <a:lnTo>
                        <a:pt x="31106" y="66558"/>
                      </a:lnTo>
                      <a:cubicBezTo>
                        <a:pt x="41475" y="70188"/>
                        <a:pt x="48444" y="75634"/>
                        <a:pt x="52099" y="83500"/>
                      </a:cubicBezTo>
                      <a:cubicBezTo>
                        <a:pt x="55668" y="91366"/>
                        <a:pt x="57538" y="103669"/>
                        <a:pt x="57538" y="120611"/>
                      </a:cubicBezTo>
                      <a:cubicBezTo>
                        <a:pt x="57538" y="138158"/>
                        <a:pt x="54988" y="151470"/>
                        <a:pt x="49974" y="160143"/>
                      </a:cubicBezTo>
                      <a:cubicBezTo>
                        <a:pt x="44960" y="168815"/>
                        <a:pt x="37480" y="173051"/>
                        <a:pt x="27622" y="173051"/>
                      </a:cubicBezTo>
                      <a:cubicBezTo>
                        <a:pt x="23457" y="173051"/>
                        <a:pt x="19038" y="172244"/>
                        <a:pt x="14533" y="170630"/>
                      </a:cubicBezTo>
                      <a:cubicBezTo>
                        <a:pt x="10029" y="169219"/>
                        <a:pt x="5354" y="166798"/>
                        <a:pt x="680" y="163168"/>
                      </a:cubicBezTo>
                      <a:lnTo>
                        <a:pt x="680" y="123031"/>
                      </a:lnTo>
                      <a:cubicBezTo>
                        <a:pt x="4675" y="128477"/>
                        <a:pt x="8839" y="132309"/>
                        <a:pt x="13174" y="134730"/>
                      </a:cubicBezTo>
                      <a:cubicBezTo>
                        <a:pt x="17338" y="137150"/>
                        <a:pt x="21757" y="138360"/>
                        <a:pt x="26262" y="138360"/>
                      </a:cubicBezTo>
                      <a:cubicBezTo>
                        <a:pt x="30256" y="138360"/>
                        <a:pt x="33146" y="137150"/>
                        <a:pt x="35271" y="134124"/>
                      </a:cubicBezTo>
                      <a:cubicBezTo>
                        <a:pt x="37226" y="131502"/>
                        <a:pt x="38330" y="127267"/>
                        <a:pt x="38330" y="121418"/>
                      </a:cubicBezTo>
                      <a:cubicBezTo>
                        <a:pt x="38330" y="116577"/>
                        <a:pt x="37651" y="113350"/>
                        <a:pt x="36206" y="110930"/>
                      </a:cubicBezTo>
                      <a:cubicBezTo>
                        <a:pt x="34846" y="108510"/>
                        <a:pt x="32041" y="106694"/>
                        <a:pt x="27962" y="105484"/>
                      </a:cubicBezTo>
                      <a:lnTo>
                        <a:pt x="24392" y="104274"/>
                      </a:lnTo>
                      <a:cubicBezTo>
                        <a:pt x="15298" y="101652"/>
                        <a:pt x="9009" y="96207"/>
                        <a:pt x="5439" y="87937"/>
                      </a:cubicBezTo>
                      <a:cubicBezTo>
                        <a:pt x="1700" y="80071"/>
                        <a:pt x="0" y="67970"/>
                        <a:pt x="0" y="51633"/>
                      </a:cubicBezTo>
                      <a:cubicBezTo>
                        <a:pt x="0" y="34086"/>
                        <a:pt x="2210" y="21178"/>
                        <a:pt x="6884" y="12707"/>
                      </a:cubicBezTo>
                      <a:cubicBezTo>
                        <a:pt x="11559" y="4236"/>
                        <a:pt x="18613" y="0"/>
                        <a:pt x="28217" y="0"/>
                      </a:cubicBezTo>
                      <a:cubicBezTo>
                        <a:pt x="31956" y="0"/>
                        <a:pt x="35781" y="807"/>
                        <a:pt x="39945" y="2420"/>
                      </a:cubicBezTo>
                      <a:cubicBezTo>
                        <a:pt x="43940" y="4034"/>
                        <a:pt x="48359" y="6252"/>
                        <a:pt x="53289" y="9278"/>
                      </a:cubicBezTo>
                      <a:lnTo>
                        <a:pt x="53289" y="9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73086B53-7539-F40E-A9FB-C0D10BAA3F1D}"/>
                    </a:ext>
                  </a:extLst>
                </p:cNvPr>
                <p:cNvSpPr/>
                <p:nvPr/>
              </p:nvSpPr>
              <p:spPr>
                <a:xfrm>
                  <a:off x="8817906" y="905468"/>
                  <a:ext cx="63997" cy="169218"/>
                </a:xfrm>
                <a:custGeom>
                  <a:avLst/>
                  <a:gdLst>
                    <a:gd name="connsiteX0" fmla="*/ 0 w 63997"/>
                    <a:gd name="connsiteY0" fmla="*/ 100845 h 169218"/>
                    <a:gd name="connsiteX1" fmla="*/ 0 w 63997"/>
                    <a:gd name="connsiteY1" fmla="*/ 0 h 169218"/>
                    <a:gd name="connsiteX2" fmla="*/ 20483 w 63997"/>
                    <a:gd name="connsiteY2" fmla="*/ 0 h 169218"/>
                    <a:gd name="connsiteX3" fmla="*/ 20483 w 63997"/>
                    <a:gd name="connsiteY3" fmla="*/ 16539 h 169218"/>
                    <a:gd name="connsiteX4" fmla="*/ 20397 w 63997"/>
                    <a:gd name="connsiteY4" fmla="*/ 50423 h 169218"/>
                    <a:gd name="connsiteX5" fmla="*/ 20397 w 63997"/>
                    <a:gd name="connsiteY5" fmla="*/ 77248 h 169218"/>
                    <a:gd name="connsiteX6" fmla="*/ 20737 w 63997"/>
                    <a:gd name="connsiteY6" fmla="*/ 105888 h 169218"/>
                    <a:gd name="connsiteX7" fmla="*/ 22097 w 63997"/>
                    <a:gd name="connsiteY7" fmla="*/ 118594 h 169218"/>
                    <a:gd name="connsiteX8" fmla="*/ 25327 w 63997"/>
                    <a:gd name="connsiteY8" fmla="*/ 126662 h 169218"/>
                    <a:gd name="connsiteX9" fmla="*/ 30001 w 63997"/>
                    <a:gd name="connsiteY9" fmla="*/ 129284 h 169218"/>
                    <a:gd name="connsiteX10" fmla="*/ 40030 w 63997"/>
                    <a:gd name="connsiteY10" fmla="*/ 116577 h 169218"/>
                    <a:gd name="connsiteX11" fmla="*/ 43600 w 63997"/>
                    <a:gd name="connsiteY11" fmla="*/ 81281 h 169218"/>
                    <a:gd name="connsiteX12" fmla="*/ 43600 w 63997"/>
                    <a:gd name="connsiteY12" fmla="*/ 0 h 169218"/>
                    <a:gd name="connsiteX13" fmla="*/ 63997 w 63997"/>
                    <a:gd name="connsiteY13" fmla="*/ 0 h 169218"/>
                    <a:gd name="connsiteX14" fmla="*/ 63997 w 63997"/>
                    <a:gd name="connsiteY14" fmla="*/ 165185 h 169218"/>
                    <a:gd name="connsiteX15" fmla="*/ 43600 w 63997"/>
                    <a:gd name="connsiteY15" fmla="*/ 165185 h 169218"/>
                    <a:gd name="connsiteX16" fmla="*/ 43600 w 63997"/>
                    <a:gd name="connsiteY16" fmla="*/ 141385 h 169218"/>
                    <a:gd name="connsiteX17" fmla="*/ 33826 w 63997"/>
                    <a:gd name="connsiteY17" fmla="*/ 162563 h 169218"/>
                    <a:gd name="connsiteX18" fmla="*/ 22522 w 63997"/>
                    <a:gd name="connsiteY18" fmla="*/ 169219 h 169218"/>
                    <a:gd name="connsiteX19" fmla="*/ 5609 w 63997"/>
                    <a:gd name="connsiteY19" fmla="*/ 152075 h 169218"/>
                    <a:gd name="connsiteX20" fmla="*/ 0 w 63997"/>
                    <a:gd name="connsiteY20" fmla="*/ 100845 h 169218"/>
                    <a:gd name="connsiteX21" fmla="*/ 0 w 63997"/>
                    <a:gd name="connsiteY21" fmla="*/ 100845 h 169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3997" h="169218">
                      <a:moveTo>
                        <a:pt x="0" y="100845"/>
                      </a:moveTo>
                      <a:lnTo>
                        <a:pt x="0" y="0"/>
                      </a:lnTo>
                      <a:lnTo>
                        <a:pt x="20483" y="0"/>
                      </a:lnTo>
                      <a:lnTo>
                        <a:pt x="20483" y="16539"/>
                      </a:lnTo>
                      <a:cubicBezTo>
                        <a:pt x="20483" y="25615"/>
                        <a:pt x="20397" y="36708"/>
                        <a:pt x="20397" y="50423"/>
                      </a:cubicBezTo>
                      <a:cubicBezTo>
                        <a:pt x="20397" y="63936"/>
                        <a:pt x="20397" y="73012"/>
                        <a:pt x="20397" y="77248"/>
                      </a:cubicBezTo>
                      <a:cubicBezTo>
                        <a:pt x="20397" y="90559"/>
                        <a:pt x="20483" y="100240"/>
                        <a:pt x="20737" y="105888"/>
                      </a:cubicBezTo>
                      <a:cubicBezTo>
                        <a:pt x="20992" y="111938"/>
                        <a:pt x="21417" y="116174"/>
                        <a:pt x="22097" y="118594"/>
                      </a:cubicBezTo>
                      <a:cubicBezTo>
                        <a:pt x="22947" y="122225"/>
                        <a:pt x="23967" y="124847"/>
                        <a:pt x="25327" y="126662"/>
                      </a:cubicBezTo>
                      <a:cubicBezTo>
                        <a:pt x="26602" y="128477"/>
                        <a:pt x="28132" y="129284"/>
                        <a:pt x="30001" y="129284"/>
                      </a:cubicBezTo>
                      <a:cubicBezTo>
                        <a:pt x="34166" y="129284"/>
                        <a:pt x="37566" y="125048"/>
                        <a:pt x="40030" y="116577"/>
                      </a:cubicBezTo>
                      <a:cubicBezTo>
                        <a:pt x="42325" y="108106"/>
                        <a:pt x="43600" y="96408"/>
                        <a:pt x="43600" y="81281"/>
                      </a:cubicBezTo>
                      <a:lnTo>
                        <a:pt x="43600" y="0"/>
                      </a:lnTo>
                      <a:lnTo>
                        <a:pt x="63997" y="0"/>
                      </a:lnTo>
                      <a:lnTo>
                        <a:pt x="63997" y="165185"/>
                      </a:lnTo>
                      <a:lnTo>
                        <a:pt x="43600" y="165185"/>
                      </a:lnTo>
                      <a:lnTo>
                        <a:pt x="43600" y="141385"/>
                      </a:lnTo>
                      <a:cubicBezTo>
                        <a:pt x="40540" y="151066"/>
                        <a:pt x="37310" y="158327"/>
                        <a:pt x="33826" y="162563"/>
                      </a:cubicBezTo>
                      <a:cubicBezTo>
                        <a:pt x="30341" y="166798"/>
                        <a:pt x="26602" y="169219"/>
                        <a:pt x="22522" y="169219"/>
                      </a:cubicBezTo>
                      <a:cubicBezTo>
                        <a:pt x="15043" y="169219"/>
                        <a:pt x="9434" y="163571"/>
                        <a:pt x="5609" y="152075"/>
                      </a:cubicBezTo>
                      <a:cubicBezTo>
                        <a:pt x="1785" y="140579"/>
                        <a:pt x="0" y="123233"/>
                        <a:pt x="0" y="100845"/>
                      </a:cubicBezTo>
                      <a:lnTo>
                        <a:pt x="0" y="100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69194DB-44DC-36C0-D156-66337CF05362}"/>
                    </a:ext>
                  </a:extLst>
                </p:cNvPr>
                <p:cNvSpPr/>
                <p:nvPr/>
              </p:nvSpPr>
              <p:spPr>
                <a:xfrm>
                  <a:off x="8897711" y="901837"/>
                  <a:ext cx="64422" cy="172849"/>
                </a:xfrm>
                <a:custGeom>
                  <a:avLst/>
                  <a:gdLst>
                    <a:gd name="connsiteX0" fmla="*/ 33316 w 64422"/>
                    <a:gd name="connsiteY0" fmla="*/ 94593 h 172849"/>
                    <a:gd name="connsiteX1" fmla="*/ 23627 w 64422"/>
                    <a:gd name="connsiteY1" fmla="*/ 100240 h 172849"/>
                    <a:gd name="connsiteX2" fmla="*/ 20483 w 64422"/>
                    <a:gd name="connsiteY2" fmla="*/ 116577 h 172849"/>
                    <a:gd name="connsiteX3" fmla="*/ 23032 w 64422"/>
                    <a:gd name="connsiteY3" fmla="*/ 132309 h 172849"/>
                    <a:gd name="connsiteX4" fmla="*/ 30257 w 64422"/>
                    <a:gd name="connsiteY4" fmla="*/ 137957 h 172849"/>
                    <a:gd name="connsiteX5" fmla="*/ 39945 w 64422"/>
                    <a:gd name="connsiteY5" fmla="*/ 127469 h 172849"/>
                    <a:gd name="connsiteX6" fmla="*/ 43940 w 64422"/>
                    <a:gd name="connsiteY6" fmla="*/ 100644 h 172849"/>
                    <a:gd name="connsiteX7" fmla="*/ 43940 w 64422"/>
                    <a:gd name="connsiteY7" fmla="*/ 94593 h 172849"/>
                    <a:gd name="connsiteX8" fmla="*/ 33316 w 64422"/>
                    <a:gd name="connsiteY8" fmla="*/ 94593 h 172849"/>
                    <a:gd name="connsiteX9" fmla="*/ 64422 w 64422"/>
                    <a:gd name="connsiteY9" fmla="*/ 74626 h 172849"/>
                    <a:gd name="connsiteX10" fmla="*/ 64422 w 64422"/>
                    <a:gd name="connsiteY10" fmla="*/ 168815 h 172849"/>
                    <a:gd name="connsiteX11" fmla="*/ 43940 w 64422"/>
                    <a:gd name="connsiteY11" fmla="*/ 168815 h 172849"/>
                    <a:gd name="connsiteX12" fmla="*/ 43940 w 64422"/>
                    <a:gd name="connsiteY12" fmla="*/ 144411 h 172849"/>
                    <a:gd name="connsiteX13" fmla="*/ 34761 w 64422"/>
                    <a:gd name="connsiteY13" fmla="*/ 166193 h 172849"/>
                    <a:gd name="connsiteX14" fmla="*/ 22268 w 64422"/>
                    <a:gd name="connsiteY14" fmla="*/ 172849 h 172849"/>
                    <a:gd name="connsiteX15" fmla="*/ 6204 w 64422"/>
                    <a:gd name="connsiteY15" fmla="*/ 158126 h 172849"/>
                    <a:gd name="connsiteX16" fmla="*/ 0 w 64422"/>
                    <a:gd name="connsiteY16" fmla="*/ 119401 h 172849"/>
                    <a:gd name="connsiteX17" fmla="*/ 7649 w 64422"/>
                    <a:gd name="connsiteY17" fmla="*/ 76844 h 172849"/>
                    <a:gd name="connsiteX18" fmla="*/ 31871 w 64422"/>
                    <a:gd name="connsiteY18" fmla="*/ 63331 h 172849"/>
                    <a:gd name="connsiteX19" fmla="*/ 43855 w 64422"/>
                    <a:gd name="connsiteY19" fmla="*/ 63331 h 172849"/>
                    <a:gd name="connsiteX20" fmla="*/ 43855 w 64422"/>
                    <a:gd name="connsiteY20" fmla="*/ 58894 h 172849"/>
                    <a:gd name="connsiteX21" fmla="*/ 40030 w 64422"/>
                    <a:gd name="connsiteY21" fmla="*/ 40742 h 172849"/>
                    <a:gd name="connsiteX22" fmla="*/ 28132 w 64422"/>
                    <a:gd name="connsiteY22" fmla="*/ 34691 h 172849"/>
                    <a:gd name="connsiteX23" fmla="*/ 15893 w 64422"/>
                    <a:gd name="connsiteY23" fmla="*/ 38321 h 172849"/>
                    <a:gd name="connsiteX24" fmla="*/ 5525 w 64422"/>
                    <a:gd name="connsiteY24" fmla="*/ 48204 h 172849"/>
                    <a:gd name="connsiteX25" fmla="*/ 5525 w 64422"/>
                    <a:gd name="connsiteY25" fmla="*/ 8269 h 172849"/>
                    <a:gd name="connsiteX26" fmla="*/ 18613 w 64422"/>
                    <a:gd name="connsiteY26" fmla="*/ 2017 h 172849"/>
                    <a:gd name="connsiteX27" fmla="*/ 31871 w 64422"/>
                    <a:gd name="connsiteY27" fmla="*/ 0 h 172849"/>
                    <a:gd name="connsiteX28" fmla="*/ 56688 w 64422"/>
                    <a:gd name="connsiteY28" fmla="*/ 17749 h 172849"/>
                    <a:gd name="connsiteX29" fmla="*/ 64422 w 64422"/>
                    <a:gd name="connsiteY29" fmla="*/ 74626 h 172849"/>
                    <a:gd name="connsiteX30" fmla="*/ 64422 w 64422"/>
                    <a:gd name="connsiteY30" fmla="*/ 74626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64422" h="172849">
                      <a:moveTo>
                        <a:pt x="33316" y="94593"/>
                      </a:moveTo>
                      <a:cubicBezTo>
                        <a:pt x="28981" y="94593"/>
                        <a:pt x="25752" y="96610"/>
                        <a:pt x="23627" y="100240"/>
                      </a:cubicBezTo>
                      <a:cubicBezTo>
                        <a:pt x="21503" y="103871"/>
                        <a:pt x="20483" y="109316"/>
                        <a:pt x="20483" y="116577"/>
                      </a:cubicBezTo>
                      <a:cubicBezTo>
                        <a:pt x="20483" y="123233"/>
                        <a:pt x="21332" y="128679"/>
                        <a:pt x="23032" y="132309"/>
                      </a:cubicBezTo>
                      <a:cubicBezTo>
                        <a:pt x="24817" y="136141"/>
                        <a:pt x="27197" y="137957"/>
                        <a:pt x="30257" y="137957"/>
                      </a:cubicBezTo>
                      <a:cubicBezTo>
                        <a:pt x="34081" y="137957"/>
                        <a:pt x="37396" y="134730"/>
                        <a:pt x="39945" y="127469"/>
                      </a:cubicBezTo>
                      <a:cubicBezTo>
                        <a:pt x="42495" y="120208"/>
                        <a:pt x="43940" y="111535"/>
                        <a:pt x="43940" y="100644"/>
                      </a:cubicBezTo>
                      <a:lnTo>
                        <a:pt x="43940" y="94593"/>
                      </a:lnTo>
                      <a:lnTo>
                        <a:pt x="33316" y="94593"/>
                      </a:lnTo>
                      <a:moveTo>
                        <a:pt x="64422" y="74626"/>
                      </a:moveTo>
                      <a:lnTo>
                        <a:pt x="64422" y="168815"/>
                      </a:lnTo>
                      <a:lnTo>
                        <a:pt x="43940" y="168815"/>
                      </a:lnTo>
                      <a:lnTo>
                        <a:pt x="43940" y="144411"/>
                      </a:lnTo>
                      <a:cubicBezTo>
                        <a:pt x="41135" y="154697"/>
                        <a:pt x="38075" y="161958"/>
                        <a:pt x="34761" y="166193"/>
                      </a:cubicBezTo>
                      <a:cubicBezTo>
                        <a:pt x="31276" y="170429"/>
                        <a:pt x="27197" y="172849"/>
                        <a:pt x="22268" y="172849"/>
                      </a:cubicBezTo>
                      <a:cubicBezTo>
                        <a:pt x="15638" y="172849"/>
                        <a:pt x="10284" y="168008"/>
                        <a:pt x="6204" y="158126"/>
                      </a:cubicBezTo>
                      <a:cubicBezTo>
                        <a:pt x="2040" y="148444"/>
                        <a:pt x="0" y="135536"/>
                        <a:pt x="0" y="119401"/>
                      </a:cubicBezTo>
                      <a:cubicBezTo>
                        <a:pt x="0" y="100039"/>
                        <a:pt x="2550" y="85920"/>
                        <a:pt x="7649" y="76844"/>
                      </a:cubicBezTo>
                      <a:cubicBezTo>
                        <a:pt x="12748" y="67768"/>
                        <a:pt x="20823" y="63331"/>
                        <a:pt x="31871" y="63331"/>
                      </a:cubicBezTo>
                      <a:lnTo>
                        <a:pt x="43855" y="63331"/>
                      </a:lnTo>
                      <a:lnTo>
                        <a:pt x="43855" y="58894"/>
                      </a:lnTo>
                      <a:cubicBezTo>
                        <a:pt x="43855" y="50826"/>
                        <a:pt x="42580" y="44775"/>
                        <a:pt x="40030" y="40742"/>
                      </a:cubicBezTo>
                      <a:cubicBezTo>
                        <a:pt x="37480" y="36909"/>
                        <a:pt x="33486" y="34691"/>
                        <a:pt x="28132" y="34691"/>
                      </a:cubicBezTo>
                      <a:cubicBezTo>
                        <a:pt x="23712" y="34691"/>
                        <a:pt x="19633" y="35901"/>
                        <a:pt x="15893" y="38321"/>
                      </a:cubicBezTo>
                      <a:cubicBezTo>
                        <a:pt x="12154" y="40742"/>
                        <a:pt x="8669" y="43969"/>
                        <a:pt x="5525" y="48204"/>
                      </a:cubicBezTo>
                      <a:lnTo>
                        <a:pt x="5525" y="8269"/>
                      </a:lnTo>
                      <a:cubicBezTo>
                        <a:pt x="9859" y="5647"/>
                        <a:pt x="14108" y="3429"/>
                        <a:pt x="18613" y="2017"/>
                      </a:cubicBezTo>
                      <a:cubicBezTo>
                        <a:pt x="23032" y="807"/>
                        <a:pt x="27452" y="0"/>
                        <a:pt x="31871" y="0"/>
                      </a:cubicBezTo>
                      <a:cubicBezTo>
                        <a:pt x="43260" y="0"/>
                        <a:pt x="51589" y="6051"/>
                        <a:pt x="56688" y="17749"/>
                      </a:cubicBezTo>
                      <a:cubicBezTo>
                        <a:pt x="61873" y="29245"/>
                        <a:pt x="64422" y="48406"/>
                        <a:pt x="64422" y="74626"/>
                      </a:cubicBezTo>
                      <a:lnTo>
                        <a:pt x="64422" y="746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DA293AC-7CC5-32ED-852C-B7074299FEF5}"/>
                    </a:ext>
                  </a:extLst>
                </p:cNvPr>
                <p:cNvSpPr/>
                <p:nvPr/>
              </p:nvSpPr>
              <p:spPr>
                <a:xfrm>
                  <a:off x="8980746" y="841128"/>
                  <a:ext cx="20397" cy="229524"/>
                </a:xfrm>
                <a:custGeom>
                  <a:avLst/>
                  <a:gdLst>
                    <a:gd name="connsiteX0" fmla="*/ 0 w 20397"/>
                    <a:gd name="connsiteY0" fmla="*/ 0 h 229524"/>
                    <a:gd name="connsiteX1" fmla="*/ 20397 w 20397"/>
                    <a:gd name="connsiteY1" fmla="*/ 0 h 229524"/>
                    <a:gd name="connsiteX2" fmla="*/ 20397 w 20397"/>
                    <a:gd name="connsiteY2" fmla="*/ 229524 h 229524"/>
                    <a:gd name="connsiteX3" fmla="*/ 0 w 20397"/>
                    <a:gd name="connsiteY3" fmla="*/ 229524 h 229524"/>
                    <a:gd name="connsiteX4" fmla="*/ 0 w 20397"/>
                    <a:gd name="connsiteY4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" h="229524">
                      <a:moveTo>
                        <a:pt x="0" y="0"/>
                      </a:moveTo>
                      <a:lnTo>
                        <a:pt x="20397" y="0"/>
                      </a:lnTo>
                      <a:lnTo>
                        <a:pt x="20397" y="229524"/>
                      </a:lnTo>
                      <a:lnTo>
                        <a:pt x="0" y="229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A15193B2-6FE4-E229-49FE-32B93044B85D}"/>
                    </a:ext>
                  </a:extLst>
                </p:cNvPr>
                <p:cNvSpPr/>
                <p:nvPr/>
              </p:nvSpPr>
              <p:spPr>
                <a:xfrm>
                  <a:off x="9019926" y="841128"/>
                  <a:ext cx="20397" cy="229524"/>
                </a:xfrm>
                <a:custGeom>
                  <a:avLst/>
                  <a:gdLst>
                    <a:gd name="connsiteX0" fmla="*/ 0 w 20397"/>
                    <a:gd name="connsiteY0" fmla="*/ 64339 h 229524"/>
                    <a:gd name="connsiteX1" fmla="*/ 20398 w 20397"/>
                    <a:gd name="connsiteY1" fmla="*/ 64339 h 229524"/>
                    <a:gd name="connsiteX2" fmla="*/ 20398 w 20397"/>
                    <a:gd name="connsiteY2" fmla="*/ 229524 h 229524"/>
                    <a:gd name="connsiteX3" fmla="*/ 0 w 20397"/>
                    <a:gd name="connsiteY3" fmla="*/ 229524 h 229524"/>
                    <a:gd name="connsiteX4" fmla="*/ 0 w 20397"/>
                    <a:gd name="connsiteY4" fmla="*/ 64339 h 229524"/>
                    <a:gd name="connsiteX5" fmla="*/ 0 w 20397"/>
                    <a:gd name="connsiteY5" fmla="*/ 0 h 229524"/>
                    <a:gd name="connsiteX6" fmla="*/ 20398 w 20397"/>
                    <a:gd name="connsiteY6" fmla="*/ 0 h 229524"/>
                    <a:gd name="connsiteX7" fmla="*/ 20398 w 20397"/>
                    <a:gd name="connsiteY7" fmla="*/ 43162 h 229524"/>
                    <a:gd name="connsiteX8" fmla="*/ 0 w 20397"/>
                    <a:gd name="connsiteY8" fmla="*/ 43162 h 229524"/>
                    <a:gd name="connsiteX9" fmla="*/ 0 w 20397"/>
                    <a:gd name="connsiteY9" fmla="*/ 0 h 229524"/>
                    <a:gd name="connsiteX10" fmla="*/ 0 w 20397"/>
                    <a:gd name="connsiteY10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97" h="229524">
                      <a:moveTo>
                        <a:pt x="0" y="64339"/>
                      </a:moveTo>
                      <a:lnTo>
                        <a:pt x="20398" y="64339"/>
                      </a:lnTo>
                      <a:lnTo>
                        <a:pt x="20398" y="229524"/>
                      </a:lnTo>
                      <a:lnTo>
                        <a:pt x="0" y="229524"/>
                      </a:lnTo>
                      <a:lnTo>
                        <a:pt x="0" y="64339"/>
                      </a:lnTo>
                      <a:moveTo>
                        <a:pt x="0" y="0"/>
                      </a:moveTo>
                      <a:lnTo>
                        <a:pt x="20398" y="0"/>
                      </a:lnTo>
                      <a:lnTo>
                        <a:pt x="20398" y="43162"/>
                      </a:lnTo>
                      <a:lnTo>
                        <a:pt x="0" y="4316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CF883CB-AF9F-0E4C-9BD2-E1DA2E7B7CF9}"/>
                    </a:ext>
                  </a:extLst>
                </p:cNvPr>
                <p:cNvSpPr/>
                <p:nvPr/>
              </p:nvSpPr>
              <p:spPr>
                <a:xfrm>
                  <a:off x="9057322" y="905468"/>
                  <a:ext cx="56942" cy="165184"/>
                </a:xfrm>
                <a:custGeom>
                  <a:avLst/>
                  <a:gdLst>
                    <a:gd name="connsiteX0" fmla="*/ 1360 w 56942"/>
                    <a:gd name="connsiteY0" fmla="*/ 0 h 165184"/>
                    <a:gd name="connsiteX1" fmla="*/ 56943 w 56942"/>
                    <a:gd name="connsiteY1" fmla="*/ 0 h 165184"/>
                    <a:gd name="connsiteX2" fmla="*/ 56943 w 56942"/>
                    <a:gd name="connsiteY2" fmla="*/ 36909 h 165184"/>
                    <a:gd name="connsiteX3" fmla="*/ 23372 w 56942"/>
                    <a:gd name="connsiteY3" fmla="*/ 127469 h 165184"/>
                    <a:gd name="connsiteX4" fmla="*/ 56943 w 56942"/>
                    <a:gd name="connsiteY4" fmla="*/ 127469 h 165184"/>
                    <a:gd name="connsiteX5" fmla="*/ 56943 w 56942"/>
                    <a:gd name="connsiteY5" fmla="*/ 165185 h 165184"/>
                    <a:gd name="connsiteX6" fmla="*/ 0 w 56942"/>
                    <a:gd name="connsiteY6" fmla="*/ 165185 h 165184"/>
                    <a:gd name="connsiteX7" fmla="*/ 0 w 56942"/>
                    <a:gd name="connsiteY7" fmla="*/ 128275 h 165184"/>
                    <a:gd name="connsiteX8" fmla="*/ 33571 w 56942"/>
                    <a:gd name="connsiteY8" fmla="*/ 37716 h 165184"/>
                    <a:gd name="connsiteX9" fmla="*/ 1360 w 56942"/>
                    <a:gd name="connsiteY9" fmla="*/ 37716 h 165184"/>
                    <a:gd name="connsiteX10" fmla="*/ 1360 w 56942"/>
                    <a:gd name="connsiteY10" fmla="*/ 0 h 165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6942" h="165184">
                      <a:moveTo>
                        <a:pt x="1360" y="0"/>
                      </a:moveTo>
                      <a:lnTo>
                        <a:pt x="56943" y="0"/>
                      </a:lnTo>
                      <a:lnTo>
                        <a:pt x="56943" y="36909"/>
                      </a:lnTo>
                      <a:lnTo>
                        <a:pt x="23372" y="127469"/>
                      </a:lnTo>
                      <a:lnTo>
                        <a:pt x="56943" y="127469"/>
                      </a:lnTo>
                      <a:lnTo>
                        <a:pt x="56943" y="165185"/>
                      </a:lnTo>
                      <a:lnTo>
                        <a:pt x="0" y="165185"/>
                      </a:lnTo>
                      <a:lnTo>
                        <a:pt x="0" y="128275"/>
                      </a:lnTo>
                      <a:lnTo>
                        <a:pt x="33571" y="37716"/>
                      </a:lnTo>
                      <a:lnTo>
                        <a:pt x="1360" y="37716"/>
                      </a:lnTo>
                      <a:lnTo>
                        <a:pt x="136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64C1ADB9-90ED-CCC8-DCFE-4EFE45E68F0D}"/>
                    </a:ext>
                  </a:extLst>
                </p:cNvPr>
                <p:cNvSpPr/>
                <p:nvPr/>
              </p:nvSpPr>
              <p:spPr>
                <a:xfrm>
                  <a:off x="9124208" y="901837"/>
                  <a:ext cx="64422" cy="172849"/>
                </a:xfrm>
                <a:custGeom>
                  <a:avLst/>
                  <a:gdLst>
                    <a:gd name="connsiteX0" fmla="*/ 33316 w 64422"/>
                    <a:gd name="connsiteY0" fmla="*/ 94593 h 172849"/>
                    <a:gd name="connsiteX1" fmla="*/ 23627 w 64422"/>
                    <a:gd name="connsiteY1" fmla="*/ 100240 h 172849"/>
                    <a:gd name="connsiteX2" fmla="*/ 20483 w 64422"/>
                    <a:gd name="connsiteY2" fmla="*/ 116577 h 172849"/>
                    <a:gd name="connsiteX3" fmla="*/ 23032 w 64422"/>
                    <a:gd name="connsiteY3" fmla="*/ 132309 h 172849"/>
                    <a:gd name="connsiteX4" fmla="*/ 30256 w 64422"/>
                    <a:gd name="connsiteY4" fmla="*/ 137957 h 172849"/>
                    <a:gd name="connsiteX5" fmla="*/ 39945 w 64422"/>
                    <a:gd name="connsiteY5" fmla="*/ 127469 h 172849"/>
                    <a:gd name="connsiteX6" fmla="*/ 43940 w 64422"/>
                    <a:gd name="connsiteY6" fmla="*/ 100644 h 172849"/>
                    <a:gd name="connsiteX7" fmla="*/ 43940 w 64422"/>
                    <a:gd name="connsiteY7" fmla="*/ 94593 h 172849"/>
                    <a:gd name="connsiteX8" fmla="*/ 33316 w 64422"/>
                    <a:gd name="connsiteY8" fmla="*/ 94593 h 172849"/>
                    <a:gd name="connsiteX9" fmla="*/ 64422 w 64422"/>
                    <a:gd name="connsiteY9" fmla="*/ 74626 h 172849"/>
                    <a:gd name="connsiteX10" fmla="*/ 64422 w 64422"/>
                    <a:gd name="connsiteY10" fmla="*/ 168815 h 172849"/>
                    <a:gd name="connsiteX11" fmla="*/ 43940 w 64422"/>
                    <a:gd name="connsiteY11" fmla="*/ 168815 h 172849"/>
                    <a:gd name="connsiteX12" fmla="*/ 43940 w 64422"/>
                    <a:gd name="connsiteY12" fmla="*/ 144411 h 172849"/>
                    <a:gd name="connsiteX13" fmla="*/ 34761 w 64422"/>
                    <a:gd name="connsiteY13" fmla="*/ 166193 h 172849"/>
                    <a:gd name="connsiteX14" fmla="*/ 22267 w 64422"/>
                    <a:gd name="connsiteY14" fmla="*/ 172849 h 172849"/>
                    <a:gd name="connsiteX15" fmla="*/ 6204 w 64422"/>
                    <a:gd name="connsiteY15" fmla="*/ 158126 h 172849"/>
                    <a:gd name="connsiteX16" fmla="*/ 0 w 64422"/>
                    <a:gd name="connsiteY16" fmla="*/ 119401 h 172849"/>
                    <a:gd name="connsiteX17" fmla="*/ 7649 w 64422"/>
                    <a:gd name="connsiteY17" fmla="*/ 76844 h 172849"/>
                    <a:gd name="connsiteX18" fmla="*/ 31871 w 64422"/>
                    <a:gd name="connsiteY18" fmla="*/ 63331 h 172849"/>
                    <a:gd name="connsiteX19" fmla="*/ 43855 w 64422"/>
                    <a:gd name="connsiteY19" fmla="*/ 63331 h 172849"/>
                    <a:gd name="connsiteX20" fmla="*/ 43855 w 64422"/>
                    <a:gd name="connsiteY20" fmla="*/ 58894 h 172849"/>
                    <a:gd name="connsiteX21" fmla="*/ 40030 w 64422"/>
                    <a:gd name="connsiteY21" fmla="*/ 40742 h 172849"/>
                    <a:gd name="connsiteX22" fmla="*/ 28132 w 64422"/>
                    <a:gd name="connsiteY22" fmla="*/ 34691 h 172849"/>
                    <a:gd name="connsiteX23" fmla="*/ 15893 w 64422"/>
                    <a:gd name="connsiteY23" fmla="*/ 38321 h 172849"/>
                    <a:gd name="connsiteX24" fmla="*/ 5524 w 64422"/>
                    <a:gd name="connsiteY24" fmla="*/ 48204 h 172849"/>
                    <a:gd name="connsiteX25" fmla="*/ 5524 w 64422"/>
                    <a:gd name="connsiteY25" fmla="*/ 8269 h 172849"/>
                    <a:gd name="connsiteX26" fmla="*/ 18613 w 64422"/>
                    <a:gd name="connsiteY26" fmla="*/ 2017 h 172849"/>
                    <a:gd name="connsiteX27" fmla="*/ 31871 w 64422"/>
                    <a:gd name="connsiteY27" fmla="*/ 0 h 172849"/>
                    <a:gd name="connsiteX28" fmla="*/ 56688 w 64422"/>
                    <a:gd name="connsiteY28" fmla="*/ 17749 h 172849"/>
                    <a:gd name="connsiteX29" fmla="*/ 64422 w 64422"/>
                    <a:gd name="connsiteY29" fmla="*/ 74626 h 172849"/>
                    <a:gd name="connsiteX30" fmla="*/ 64422 w 64422"/>
                    <a:gd name="connsiteY30" fmla="*/ 74626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64422" h="172849">
                      <a:moveTo>
                        <a:pt x="33316" y="94593"/>
                      </a:moveTo>
                      <a:cubicBezTo>
                        <a:pt x="28981" y="94593"/>
                        <a:pt x="25752" y="96610"/>
                        <a:pt x="23627" y="100240"/>
                      </a:cubicBezTo>
                      <a:cubicBezTo>
                        <a:pt x="21502" y="103871"/>
                        <a:pt x="20483" y="109316"/>
                        <a:pt x="20483" y="116577"/>
                      </a:cubicBezTo>
                      <a:cubicBezTo>
                        <a:pt x="20483" y="123233"/>
                        <a:pt x="21332" y="128679"/>
                        <a:pt x="23032" y="132309"/>
                      </a:cubicBezTo>
                      <a:cubicBezTo>
                        <a:pt x="24817" y="136141"/>
                        <a:pt x="27197" y="137957"/>
                        <a:pt x="30256" y="137957"/>
                      </a:cubicBezTo>
                      <a:cubicBezTo>
                        <a:pt x="34081" y="137957"/>
                        <a:pt x="37395" y="134730"/>
                        <a:pt x="39945" y="127469"/>
                      </a:cubicBezTo>
                      <a:cubicBezTo>
                        <a:pt x="42495" y="120208"/>
                        <a:pt x="43940" y="111535"/>
                        <a:pt x="43940" y="100644"/>
                      </a:cubicBezTo>
                      <a:lnTo>
                        <a:pt x="43940" y="94593"/>
                      </a:lnTo>
                      <a:lnTo>
                        <a:pt x="33316" y="94593"/>
                      </a:lnTo>
                      <a:moveTo>
                        <a:pt x="64422" y="74626"/>
                      </a:moveTo>
                      <a:lnTo>
                        <a:pt x="64422" y="168815"/>
                      </a:lnTo>
                      <a:lnTo>
                        <a:pt x="43940" y="168815"/>
                      </a:lnTo>
                      <a:lnTo>
                        <a:pt x="43940" y="144411"/>
                      </a:lnTo>
                      <a:cubicBezTo>
                        <a:pt x="41135" y="154697"/>
                        <a:pt x="38075" y="161958"/>
                        <a:pt x="34761" y="166193"/>
                      </a:cubicBezTo>
                      <a:cubicBezTo>
                        <a:pt x="31276" y="170429"/>
                        <a:pt x="27197" y="172849"/>
                        <a:pt x="22267" y="172849"/>
                      </a:cubicBezTo>
                      <a:cubicBezTo>
                        <a:pt x="15638" y="172849"/>
                        <a:pt x="10284" y="168008"/>
                        <a:pt x="6204" y="158126"/>
                      </a:cubicBezTo>
                      <a:cubicBezTo>
                        <a:pt x="2040" y="148444"/>
                        <a:pt x="0" y="135536"/>
                        <a:pt x="0" y="119401"/>
                      </a:cubicBezTo>
                      <a:cubicBezTo>
                        <a:pt x="0" y="100039"/>
                        <a:pt x="2550" y="85920"/>
                        <a:pt x="7649" y="76844"/>
                      </a:cubicBezTo>
                      <a:cubicBezTo>
                        <a:pt x="12748" y="67768"/>
                        <a:pt x="20822" y="63331"/>
                        <a:pt x="31871" y="63331"/>
                      </a:cubicBezTo>
                      <a:lnTo>
                        <a:pt x="43855" y="63331"/>
                      </a:lnTo>
                      <a:lnTo>
                        <a:pt x="43855" y="58894"/>
                      </a:lnTo>
                      <a:cubicBezTo>
                        <a:pt x="43855" y="50826"/>
                        <a:pt x="42580" y="44775"/>
                        <a:pt x="40030" y="40742"/>
                      </a:cubicBezTo>
                      <a:cubicBezTo>
                        <a:pt x="37480" y="36909"/>
                        <a:pt x="33486" y="34691"/>
                        <a:pt x="28132" y="34691"/>
                      </a:cubicBezTo>
                      <a:cubicBezTo>
                        <a:pt x="23712" y="34691"/>
                        <a:pt x="19633" y="35901"/>
                        <a:pt x="15893" y="38321"/>
                      </a:cubicBezTo>
                      <a:cubicBezTo>
                        <a:pt x="12153" y="40742"/>
                        <a:pt x="8669" y="43969"/>
                        <a:pt x="5524" y="48204"/>
                      </a:cubicBezTo>
                      <a:lnTo>
                        <a:pt x="5524" y="8269"/>
                      </a:lnTo>
                      <a:cubicBezTo>
                        <a:pt x="9859" y="5647"/>
                        <a:pt x="14108" y="3429"/>
                        <a:pt x="18613" y="2017"/>
                      </a:cubicBezTo>
                      <a:cubicBezTo>
                        <a:pt x="23032" y="807"/>
                        <a:pt x="27451" y="0"/>
                        <a:pt x="31871" y="0"/>
                      </a:cubicBezTo>
                      <a:cubicBezTo>
                        <a:pt x="43260" y="0"/>
                        <a:pt x="51589" y="6051"/>
                        <a:pt x="56688" y="17749"/>
                      </a:cubicBezTo>
                      <a:cubicBezTo>
                        <a:pt x="61872" y="29245"/>
                        <a:pt x="64422" y="48406"/>
                        <a:pt x="64422" y="74626"/>
                      </a:cubicBezTo>
                      <a:lnTo>
                        <a:pt x="64422" y="746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26B785D-4ED2-8C62-C7E2-4C0F692890A5}"/>
                    </a:ext>
                  </a:extLst>
                </p:cNvPr>
                <p:cNvSpPr/>
                <p:nvPr/>
              </p:nvSpPr>
              <p:spPr>
                <a:xfrm>
                  <a:off x="9198999" y="858676"/>
                  <a:ext cx="51503" cy="211775"/>
                </a:xfrm>
                <a:custGeom>
                  <a:avLst/>
                  <a:gdLst>
                    <a:gd name="connsiteX0" fmla="*/ 30511 w 51503"/>
                    <a:gd name="connsiteY0" fmla="*/ 0 h 211775"/>
                    <a:gd name="connsiteX1" fmla="*/ 30511 w 51503"/>
                    <a:gd name="connsiteY1" fmla="*/ 46792 h 211775"/>
                    <a:gd name="connsiteX2" fmla="*/ 51504 w 51503"/>
                    <a:gd name="connsiteY2" fmla="*/ 46792 h 211775"/>
                    <a:gd name="connsiteX3" fmla="*/ 51504 w 51503"/>
                    <a:gd name="connsiteY3" fmla="*/ 84508 h 211775"/>
                    <a:gd name="connsiteX4" fmla="*/ 30511 w 51503"/>
                    <a:gd name="connsiteY4" fmla="*/ 84508 h 211775"/>
                    <a:gd name="connsiteX5" fmla="*/ 30511 w 51503"/>
                    <a:gd name="connsiteY5" fmla="*/ 154495 h 211775"/>
                    <a:gd name="connsiteX6" fmla="*/ 32296 w 51503"/>
                    <a:gd name="connsiteY6" fmla="*/ 170227 h 211775"/>
                    <a:gd name="connsiteX7" fmla="*/ 39265 w 51503"/>
                    <a:gd name="connsiteY7" fmla="*/ 174059 h 211775"/>
                    <a:gd name="connsiteX8" fmla="*/ 49719 w 51503"/>
                    <a:gd name="connsiteY8" fmla="*/ 174059 h 211775"/>
                    <a:gd name="connsiteX9" fmla="*/ 49719 w 51503"/>
                    <a:gd name="connsiteY9" fmla="*/ 211775 h 211775"/>
                    <a:gd name="connsiteX10" fmla="*/ 32211 w 51503"/>
                    <a:gd name="connsiteY10" fmla="*/ 211775 h 211775"/>
                    <a:gd name="connsiteX11" fmla="*/ 15128 w 51503"/>
                    <a:gd name="connsiteY11" fmla="*/ 198867 h 211775"/>
                    <a:gd name="connsiteX12" fmla="*/ 10114 w 51503"/>
                    <a:gd name="connsiteY12" fmla="*/ 154495 h 211775"/>
                    <a:gd name="connsiteX13" fmla="*/ 10114 w 51503"/>
                    <a:gd name="connsiteY13" fmla="*/ 84508 h 211775"/>
                    <a:gd name="connsiteX14" fmla="*/ 0 w 51503"/>
                    <a:gd name="connsiteY14" fmla="*/ 84508 h 211775"/>
                    <a:gd name="connsiteX15" fmla="*/ 0 w 51503"/>
                    <a:gd name="connsiteY15" fmla="*/ 46792 h 211775"/>
                    <a:gd name="connsiteX16" fmla="*/ 10114 w 51503"/>
                    <a:gd name="connsiteY16" fmla="*/ 46792 h 211775"/>
                    <a:gd name="connsiteX17" fmla="*/ 10114 w 51503"/>
                    <a:gd name="connsiteY17" fmla="*/ 0 h 211775"/>
                    <a:gd name="connsiteX18" fmla="*/ 30511 w 51503"/>
                    <a:gd name="connsiteY18" fmla="*/ 0 h 211775"/>
                    <a:gd name="connsiteX19" fmla="*/ 30511 w 51503"/>
                    <a:gd name="connsiteY19" fmla="*/ 0 h 211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503" h="211775">
                      <a:moveTo>
                        <a:pt x="30511" y="0"/>
                      </a:moveTo>
                      <a:lnTo>
                        <a:pt x="30511" y="46792"/>
                      </a:lnTo>
                      <a:lnTo>
                        <a:pt x="51504" y="46792"/>
                      </a:lnTo>
                      <a:lnTo>
                        <a:pt x="51504" y="84508"/>
                      </a:lnTo>
                      <a:lnTo>
                        <a:pt x="30511" y="84508"/>
                      </a:lnTo>
                      <a:lnTo>
                        <a:pt x="30511" y="154495"/>
                      </a:lnTo>
                      <a:cubicBezTo>
                        <a:pt x="30511" y="162361"/>
                        <a:pt x="31106" y="167403"/>
                        <a:pt x="32296" y="170227"/>
                      </a:cubicBezTo>
                      <a:cubicBezTo>
                        <a:pt x="33486" y="172849"/>
                        <a:pt x="35781" y="174059"/>
                        <a:pt x="39265" y="174059"/>
                      </a:cubicBezTo>
                      <a:lnTo>
                        <a:pt x="49719" y="174059"/>
                      </a:lnTo>
                      <a:lnTo>
                        <a:pt x="49719" y="211775"/>
                      </a:lnTo>
                      <a:lnTo>
                        <a:pt x="32211" y="211775"/>
                      </a:lnTo>
                      <a:cubicBezTo>
                        <a:pt x="24137" y="211775"/>
                        <a:pt x="18443" y="207540"/>
                        <a:pt x="15128" y="198867"/>
                      </a:cubicBezTo>
                      <a:cubicBezTo>
                        <a:pt x="11729" y="190396"/>
                        <a:pt x="10114" y="175673"/>
                        <a:pt x="10114" y="154495"/>
                      </a:cubicBezTo>
                      <a:lnTo>
                        <a:pt x="10114" y="84508"/>
                      </a:lnTo>
                      <a:lnTo>
                        <a:pt x="0" y="84508"/>
                      </a:lnTo>
                      <a:lnTo>
                        <a:pt x="0" y="46792"/>
                      </a:lnTo>
                      <a:lnTo>
                        <a:pt x="10114" y="46792"/>
                      </a:lnTo>
                      <a:lnTo>
                        <a:pt x="10114" y="0"/>
                      </a:lnTo>
                      <a:lnTo>
                        <a:pt x="30511" y="0"/>
                      </a:lnTo>
                      <a:lnTo>
                        <a:pt x="305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96A82A14-0C4C-DE72-B959-BC07AFE9806E}"/>
                    </a:ext>
                  </a:extLst>
                </p:cNvPr>
                <p:cNvSpPr/>
                <p:nvPr/>
              </p:nvSpPr>
              <p:spPr>
                <a:xfrm>
                  <a:off x="9263166" y="841128"/>
                  <a:ext cx="20397" cy="229524"/>
                </a:xfrm>
                <a:custGeom>
                  <a:avLst/>
                  <a:gdLst>
                    <a:gd name="connsiteX0" fmla="*/ 0 w 20397"/>
                    <a:gd name="connsiteY0" fmla="*/ 64339 h 229524"/>
                    <a:gd name="connsiteX1" fmla="*/ 20398 w 20397"/>
                    <a:gd name="connsiteY1" fmla="*/ 64339 h 229524"/>
                    <a:gd name="connsiteX2" fmla="*/ 20398 w 20397"/>
                    <a:gd name="connsiteY2" fmla="*/ 229524 h 229524"/>
                    <a:gd name="connsiteX3" fmla="*/ 0 w 20397"/>
                    <a:gd name="connsiteY3" fmla="*/ 229524 h 229524"/>
                    <a:gd name="connsiteX4" fmla="*/ 0 w 20397"/>
                    <a:gd name="connsiteY4" fmla="*/ 64339 h 229524"/>
                    <a:gd name="connsiteX5" fmla="*/ 0 w 20397"/>
                    <a:gd name="connsiteY5" fmla="*/ 0 h 229524"/>
                    <a:gd name="connsiteX6" fmla="*/ 20398 w 20397"/>
                    <a:gd name="connsiteY6" fmla="*/ 0 h 229524"/>
                    <a:gd name="connsiteX7" fmla="*/ 20398 w 20397"/>
                    <a:gd name="connsiteY7" fmla="*/ 43162 h 229524"/>
                    <a:gd name="connsiteX8" fmla="*/ 0 w 20397"/>
                    <a:gd name="connsiteY8" fmla="*/ 43162 h 229524"/>
                    <a:gd name="connsiteX9" fmla="*/ 0 w 20397"/>
                    <a:gd name="connsiteY9" fmla="*/ 0 h 229524"/>
                    <a:gd name="connsiteX10" fmla="*/ 0 w 20397"/>
                    <a:gd name="connsiteY10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97" h="229524">
                      <a:moveTo>
                        <a:pt x="0" y="64339"/>
                      </a:moveTo>
                      <a:lnTo>
                        <a:pt x="20398" y="64339"/>
                      </a:lnTo>
                      <a:lnTo>
                        <a:pt x="20398" y="229524"/>
                      </a:lnTo>
                      <a:lnTo>
                        <a:pt x="0" y="229524"/>
                      </a:lnTo>
                      <a:lnTo>
                        <a:pt x="0" y="64339"/>
                      </a:lnTo>
                      <a:moveTo>
                        <a:pt x="0" y="0"/>
                      </a:moveTo>
                      <a:lnTo>
                        <a:pt x="20398" y="0"/>
                      </a:lnTo>
                      <a:lnTo>
                        <a:pt x="20398" y="43162"/>
                      </a:lnTo>
                      <a:lnTo>
                        <a:pt x="0" y="4316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1B1AD557-0962-5D11-AFF4-4BA747B4F551}"/>
                    </a:ext>
                  </a:extLst>
                </p:cNvPr>
                <p:cNvSpPr/>
                <p:nvPr/>
              </p:nvSpPr>
              <p:spPr>
                <a:xfrm>
                  <a:off x="9297502" y="901636"/>
                  <a:ext cx="70116" cy="173050"/>
                </a:xfrm>
                <a:custGeom>
                  <a:avLst/>
                  <a:gdLst>
                    <a:gd name="connsiteX0" fmla="*/ 35101 w 70116"/>
                    <a:gd name="connsiteY0" fmla="*/ 37716 h 173050"/>
                    <a:gd name="connsiteX1" fmla="*/ 24732 w 70116"/>
                    <a:gd name="connsiteY1" fmla="*/ 50423 h 173050"/>
                    <a:gd name="connsiteX2" fmla="*/ 21247 w 70116"/>
                    <a:gd name="connsiteY2" fmla="*/ 86727 h 173050"/>
                    <a:gd name="connsiteX3" fmla="*/ 24732 w 70116"/>
                    <a:gd name="connsiteY3" fmla="*/ 123233 h 173050"/>
                    <a:gd name="connsiteX4" fmla="*/ 35101 w 70116"/>
                    <a:gd name="connsiteY4" fmla="*/ 135536 h 173050"/>
                    <a:gd name="connsiteX5" fmla="*/ 45215 w 70116"/>
                    <a:gd name="connsiteY5" fmla="*/ 123233 h 173050"/>
                    <a:gd name="connsiteX6" fmla="*/ 48784 w 70116"/>
                    <a:gd name="connsiteY6" fmla="*/ 86727 h 173050"/>
                    <a:gd name="connsiteX7" fmla="*/ 45215 w 70116"/>
                    <a:gd name="connsiteY7" fmla="*/ 50423 h 173050"/>
                    <a:gd name="connsiteX8" fmla="*/ 35101 w 70116"/>
                    <a:gd name="connsiteY8" fmla="*/ 37716 h 173050"/>
                    <a:gd name="connsiteX9" fmla="*/ 35101 w 70116"/>
                    <a:gd name="connsiteY9" fmla="*/ 0 h 173050"/>
                    <a:gd name="connsiteX10" fmla="*/ 60768 w 70116"/>
                    <a:gd name="connsiteY10" fmla="*/ 22993 h 173050"/>
                    <a:gd name="connsiteX11" fmla="*/ 70116 w 70116"/>
                    <a:gd name="connsiteY11" fmla="*/ 86727 h 173050"/>
                    <a:gd name="connsiteX12" fmla="*/ 60768 w 70116"/>
                    <a:gd name="connsiteY12" fmla="*/ 150461 h 173050"/>
                    <a:gd name="connsiteX13" fmla="*/ 35101 w 70116"/>
                    <a:gd name="connsiteY13" fmla="*/ 173051 h 173050"/>
                    <a:gd name="connsiteX14" fmla="*/ 9349 w 70116"/>
                    <a:gd name="connsiteY14" fmla="*/ 150461 h 173050"/>
                    <a:gd name="connsiteX15" fmla="*/ 0 w 70116"/>
                    <a:gd name="connsiteY15" fmla="*/ 86727 h 173050"/>
                    <a:gd name="connsiteX16" fmla="*/ 9349 w 70116"/>
                    <a:gd name="connsiteY16" fmla="*/ 22993 h 173050"/>
                    <a:gd name="connsiteX17" fmla="*/ 35101 w 70116"/>
                    <a:gd name="connsiteY17" fmla="*/ 0 h 173050"/>
                    <a:gd name="connsiteX18" fmla="*/ 35101 w 70116"/>
                    <a:gd name="connsiteY18" fmla="*/ 0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116" h="173050">
                      <a:moveTo>
                        <a:pt x="35101" y="37716"/>
                      </a:moveTo>
                      <a:cubicBezTo>
                        <a:pt x="30596" y="37716"/>
                        <a:pt x="27027" y="41952"/>
                        <a:pt x="24732" y="50423"/>
                      </a:cubicBezTo>
                      <a:cubicBezTo>
                        <a:pt x="22437" y="58894"/>
                        <a:pt x="21247" y="70995"/>
                        <a:pt x="21247" y="86727"/>
                      </a:cubicBezTo>
                      <a:cubicBezTo>
                        <a:pt x="21247" y="102661"/>
                        <a:pt x="22437" y="114762"/>
                        <a:pt x="24732" y="123233"/>
                      </a:cubicBezTo>
                      <a:cubicBezTo>
                        <a:pt x="27027" y="131704"/>
                        <a:pt x="30596" y="135536"/>
                        <a:pt x="35101" y="135536"/>
                      </a:cubicBezTo>
                      <a:cubicBezTo>
                        <a:pt x="39520" y="135536"/>
                        <a:pt x="42920" y="131704"/>
                        <a:pt x="45215" y="123233"/>
                      </a:cubicBezTo>
                      <a:cubicBezTo>
                        <a:pt x="47509" y="114762"/>
                        <a:pt x="48784" y="102661"/>
                        <a:pt x="48784" y="86727"/>
                      </a:cubicBezTo>
                      <a:cubicBezTo>
                        <a:pt x="48784" y="70995"/>
                        <a:pt x="47509" y="58894"/>
                        <a:pt x="45215" y="50423"/>
                      </a:cubicBezTo>
                      <a:cubicBezTo>
                        <a:pt x="42920" y="41952"/>
                        <a:pt x="39520" y="37716"/>
                        <a:pt x="35101" y="37716"/>
                      </a:cubicBezTo>
                      <a:moveTo>
                        <a:pt x="35101" y="0"/>
                      </a:moveTo>
                      <a:cubicBezTo>
                        <a:pt x="46065" y="0"/>
                        <a:pt x="54563" y="7866"/>
                        <a:pt x="60768" y="22993"/>
                      </a:cubicBezTo>
                      <a:cubicBezTo>
                        <a:pt x="66972" y="38321"/>
                        <a:pt x="70116" y="59499"/>
                        <a:pt x="70116" y="86727"/>
                      </a:cubicBezTo>
                      <a:cubicBezTo>
                        <a:pt x="70116" y="113955"/>
                        <a:pt x="66972" y="135335"/>
                        <a:pt x="60768" y="150461"/>
                      </a:cubicBezTo>
                      <a:cubicBezTo>
                        <a:pt x="54563" y="165588"/>
                        <a:pt x="46065" y="173051"/>
                        <a:pt x="35101" y="173051"/>
                      </a:cubicBezTo>
                      <a:cubicBezTo>
                        <a:pt x="24137" y="173051"/>
                        <a:pt x="15553" y="165588"/>
                        <a:pt x="9349" y="150461"/>
                      </a:cubicBezTo>
                      <a:cubicBezTo>
                        <a:pt x="3060" y="135335"/>
                        <a:pt x="0" y="113955"/>
                        <a:pt x="0" y="86727"/>
                      </a:cubicBezTo>
                      <a:cubicBezTo>
                        <a:pt x="0" y="59499"/>
                        <a:pt x="3060" y="38321"/>
                        <a:pt x="9349" y="22993"/>
                      </a:cubicBezTo>
                      <a:cubicBezTo>
                        <a:pt x="15553" y="7866"/>
                        <a:pt x="24137" y="0"/>
                        <a:pt x="35101" y="0"/>
                      </a:cubicBezTo>
                      <a:lnTo>
                        <a:pt x="3510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D1F9150-3AD1-4DD6-6762-E07F934BE8D8}"/>
                    </a:ext>
                  </a:extLst>
                </p:cNvPr>
                <p:cNvSpPr/>
                <p:nvPr/>
              </p:nvSpPr>
              <p:spPr>
                <a:xfrm>
                  <a:off x="9383512" y="901636"/>
                  <a:ext cx="63997" cy="169218"/>
                </a:xfrm>
                <a:custGeom>
                  <a:avLst/>
                  <a:gdLst>
                    <a:gd name="connsiteX0" fmla="*/ 63997 w 63997"/>
                    <a:gd name="connsiteY0" fmla="*/ 68575 h 169218"/>
                    <a:gd name="connsiteX1" fmla="*/ 63997 w 63997"/>
                    <a:gd name="connsiteY1" fmla="*/ 169219 h 169218"/>
                    <a:gd name="connsiteX2" fmla="*/ 43515 w 63997"/>
                    <a:gd name="connsiteY2" fmla="*/ 169219 h 169218"/>
                    <a:gd name="connsiteX3" fmla="*/ 43515 w 63997"/>
                    <a:gd name="connsiteY3" fmla="*/ 152882 h 169218"/>
                    <a:gd name="connsiteX4" fmla="*/ 43515 w 63997"/>
                    <a:gd name="connsiteY4" fmla="*/ 92173 h 169218"/>
                    <a:gd name="connsiteX5" fmla="*/ 43175 w 63997"/>
                    <a:gd name="connsiteY5" fmla="*/ 62928 h 169218"/>
                    <a:gd name="connsiteX6" fmla="*/ 41900 w 63997"/>
                    <a:gd name="connsiteY6" fmla="*/ 50826 h 169218"/>
                    <a:gd name="connsiteX7" fmla="*/ 38670 w 63997"/>
                    <a:gd name="connsiteY7" fmla="*/ 42960 h 169218"/>
                    <a:gd name="connsiteX8" fmla="*/ 33996 w 63997"/>
                    <a:gd name="connsiteY8" fmla="*/ 39935 h 169218"/>
                    <a:gd name="connsiteX9" fmla="*/ 23967 w 63997"/>
                    <a:gd name="connsiteY9" fmla="*/ 52641 h 169218"/>
                    <a:gd name="connsiteX10" fmla="*/ 20398 w 63997"/>
                    <a:gd name="connsiteY10" fmla="*/ 87937 h 169218"/>
                    <a:gd name="connsiteX11" fmla="*/ 20398 w 63997"/>
                    <a:gd name="connsiteY11" fmla="*/ 169219 h 169218"/>
                    <a:gd name="connsiteX12" fmla="*/ 0 w 63997"/>
                    <a:gd name="connsiteY12" fmla="*/ 169219 h 169218"/>
                    <a:gd name="connsiteX13" fmla="*/ 0 w 63997"/>
                    <a:gd name="connsiteY13" fmla="*/ 3832 h 169218"/>
                    <a:gd name="connsiteX14" fmla="*/ 20398 w 63997"/>
                    <a:gd name="connsiteY14" fmla="*/ 3832 h 169218"/>
                    <a:gd name="connsiteX15" fmla="*/ 20398 w 63997"/>
                    <a:gd name="connsiteY15" fmla="*/ 28035 h 169218"/>
                    <a:gd name="connsiteX16" fmla="*/ 30086 w 63997"/>
                    <a:gd name="connsiteY16" fmla="*/ 6857 h 169218"/>
                    <a:gd name="connsiteX17" fmla="*/ 41645 w 63997"/>
                    <a:gd name="connsiteY17" fmla="*/ 0 h 169218"/>
                    <a:gd name="connsiteX18" fmla="*/ 58388 w 63997"/>
                    <a:gd name="connsiteY18" fmla="*/ 17547 h 169218"/>
                    <a:gd name="connsiteX19" fmla="*/ 63997 w 63997"/>
                    <a:gd name="connsiteY19" fmla="*/ 68575 h 169218"/>
                    <a:gd name="connsiteX20" fmla="*/ 63997 w 63997"/>
                    <a:gd name="connsiteY20" fmla="*/ 68575 h 169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3997" h="169218">
                      <a:moveTo>
                        <a:pt x="63997" y="68575"/>
                      </a:moveTo>
                      <a:lnTo>
                        <a:pt x="63997" y="169219"/>
                      </a:lnTo>
                      <a:lnTo>
                        <a:pt x="43515" y="169219"/>
                      </a:lnTo>
                      <a:lnTo>
                        <a:pt x="43515" y="152882"/>
                      </a:lnTo>
                      <a:lnTo>
                        <a:pt x="43515" y="92173"/>
                      </a:lnTo>
                      <a:cubicBezTo>
                        <a:pt x="43515" y="78054"/>
                        <a:pt x="43430" y="68373"/>
                        <a:pt x="43175" y="62928"/>
                      </a:cubicBezTo>
                      <a:cubicBezTo>
                        <a:pt x="42920" y="57482"/>
                        <a:pt x="42495" y="53650"/>
                        <a:pt x="41900" y="50826"/>
                      </a:cubicBezTo>
                      <a:cubicBezTo>
                        <a:pt x="41050" y="47599"/>
                        <a:pt x="40030" y="44775"/>
                        <a:pt x="38670" y="42960"/>
                      </a:cubicBezTo>
                      <a:cubicBezTo>
                        <a:pt x="37311" y="41145"/>
                        <a:pt x="35611" y="39935"/>
                        <a:pt x="33996" y="39935"/>
                      </a:cubicBezTo>
                      <a:cubicBezTo>
                        <a:pt x="29662" y="39935"/>
                        <a:pt x="26347" y="44170"/>
                        <a:pt x="23967" y="52641"/>
                      </a:cubicBezTo>
                      <a:cubicBezTo>
                        <a:pt x="21502" y="61112"/>
                        <a:pt x="20398" y="72810"/>
                        <a:pt x="20398" y="87937"/>
                      </a:cubicBezTo>
                      <a:lnTo>
                        <a:pt x="20398" y="169219"/>
                      </a:lnTo>
                      <a:lnTo>
                        <a:pt x="0" y="169219"/>
                      </a:lnTo>
                      <a:lnTo>
                        <a:pt x="0" y="3832"/>
                      </a:lnTo>
                      <a:lnTo>
                        <a:pt x="20398" y="3832"/>
                      </a:lnTo>
                      <a:lnTo>
                        <a:pt x="20398" y="28035"/>
                      </a:lnTo>
                      <a:cubicBezTo>
                        <a:pt x="23457" y="18354"/>
                        <a:pt x="26602" y="11496"/>
                        <a:pt x="30086" y="6857"/>
                      </a:cubicBezTo>
                      <a:cubicBezTo>
                        <a:pt x="33571" y="2219"/>
                        <a:pt x="37396" y="0"/>
                        <a:pt x="41645" y="0"/>
                      </a:cubicBezTo>
                      <a:cubicBezTo>
                        <a:pt x="48954" y="0"/>
                        <a:pt x="54563" y="6051"/>
                        <a:pt x="58388" y="17547"/>
                      </a:cubicBezTo>
                      <a:cubicBezTo>
                        <a:pt x="61958" y="29245"/>
                        <a:pt x="63997" y="46187"/>
                        <a:pt x="63997" y="68575"/>
                      </a:cubicBezTo>
                      <a:lnTo>
                        <a:pt x="63997" y="685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2DF2D9D7-8765-C5DF-B5BA-A3E23170A26F}"/>
                    </a:ext>
                  </a:extLst>
                </p:cNvPr>
                <p:cNvSpPr/>
                <p:nvPr/>
              </p:nvSpPr>
              <p:spPr>
                <a:xfrm>
                  <a:off x="9520770" y="773562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DA561138-29C5-3838-5C60-CCCBE0F22259}"/>
                    </a:ext>
                  </a:extLst>
                </p:cNvPr>
                <p:cNvSpPr/>
                <p:nvPr/>
              </p:nvSpPr>
              <p:spPr>
                <a:xfrm>
                  <a:off x="9554851" y="850608"/>
                  <a:ext cx="69946" cy="220044"/>
                </a:xfrm>
                <a:custGeom>
                  <a:avLst/>
                  <a:gdLst>
                    <a:gd name="connsiteX0" fmla="*/ 0 w 69946"/>
                    <a:gd name="connsiteY0" fmla="*/ 0 h 220044"/>
                    <a:gd name="connsiteX1" fmla="*/ 36376 w 69946"/>
                    <a:gd name="connsiteY1" fmla="*/ 0 h 220044"/>
                    <a:gd name="connsiteX2" fmla="*/ 61193 w 69946"/>
                    <a:gd name="connsiteY2" fmla="*/ 18757 h 220044"/>
                    <a:gd name="connsiteX3" fmla="*/ 69947 w 69946"/>
                    <a:gd name="connsiteY3" fmla="*/ 71802 h 220044"/>
                    <a:gd name="connsiteX4" fmla="*/ 61193 w 69946"/>
                    <a:gd name="connsiteY4" fmla="*/ 125250 h 220044"/>
                    <a:gd name="connsiteX5" fmla="*/ 36376 w 69946"/>
                    <a:gd name="connsiteY5" fmla="*/ 143604 h 220044"/>
                    <a:gd name="connsiteX6" fmla="*/ 21927 w 69946"/>
                    <a:gd name="connsiteY6" fmla="*/ 143604 h 220044"/>
                    <a:gd name="connsiteX7" fmla="*/ 21927 w 69946"/>
                    <a:gd name="connsiteY7" fmla="*/ 220045 h 220044"/>
                    <a:gd name="connsiteX8" fmla="*/ 0 w 69946"/>
                    <a:gd name="connsiteY8" fmla="*/ 220045 h 220044"/>
                    <a:gd name="connsiteX9" fmla="*/ 0 w 69946"/>
                    <a:gd name="connsiteY9" fmla="*/ 0 h 220044"/>
                    <a:gd name="connsiteX10" fmla="*/ 21927 w 69946"/>
                    <a:gd name="connsiteY10" fmla="*/ 40943 h 220044"/>
                    <a:gd name="connsiteX11" fmla="*/ 21927 w 69946"/>
                    <a:gd name="connsiteY11" fmla="*/ 102459 h 220044"/>
                    <a:gd name="connsiteX12" fmla="*/ 34081 w 69946"/>
                    <a:gd name="connsiteY12" fmla="*/ 102459 h 220044"/>
                    <a:gd name="connsiteX13" fmla="*/ 43855 w 69946"/>
                    <a:gd name="connsiteY13" fmla="*/ 94593 h 220044"/>
                    <a:gd name="connsiteX14" fmla="*/ 47339 w 69946"/>
                    <a:gd name="connsiteY14" fmla="*/ 71600 h 220044"/>
                    <a:gd name="connsiteX15" fmla="*/ 43855 w 69946"/>
                    <a:gd name="connsiteY15" fmla="*/ 49011 h 220044"/>
                    <a:gd name="connsiteX16" fmla="*/ 34081 w 69946"/>
                    <a:gd name="connsiteY16" fmla="*/ 40943 h 220044"/>
                    <a:gd name="connsiteX17" fmla="*/ 21927 w 69946"/>
                    <a:gd name="connsiteY17" fmla="*/ 40943 h 220044"/>
                    <a:gd name="connsiteX18" fmla="*/ 21927 w 69946"/>
                    <a:gd name="connsiteY18" fmla="*/ 40943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9946" h="220044">
                      <a:moveTo>
                        <a:pt x="0" y="0"/>
                      </a:moveTo>
                      <a:lnTo>
                        <a:pt x="36376" y="0"/>
                      </a:lnTo>
                      <a:cubicBezTo>
                        <a:pt x="47084" y="0"/>
                        <a:pt x="55328" y="6252"/>
                        <a:pt x="61193" y="18757"/>
                      </a:cubicBezTo>
                      <a:cubicBezTo>
                        <a:pt x="67057" y="31464"/>
                        <a:pt x="69947" y="49011"/>
                        <a:pt x="69947" y="71802"/>
                      </a:cubicBezTo>
                      <a:cubicBezTo>
                        <a:pt x="69947" y="94996"/>
                        <a:pt x="67057" y="112947"/>
                        <a:pt x="61193" y="125250"/>
                      </a:cubicBezTo>
                      <a:cubicBezTo>
                        <a:pt x="55328" y="137553"/>
                        <a:pt x="47084" y="143604"/>
                        <a:pt x="36376" y="143604"/>
                      </a:cubicBezTo>
                      <a:lnTo>
                        <a:pt x="21927" y="143604"/>
                      </a:lnTo>
                      <a:lnTo>
                        <a:pt x="21927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moveTo>
                        <a:pt x="21927" y="40943"/>
                      </a:moveTo>
                      <a:lnTo>
                        <a:pt x="21927" y="102459"/>
                      </a:lnTo>
                      <a:lnTo>
                        <a:pt x="34081" y="102459"/>
                      </a:lnTo>
                      <a:cubicBezTo>
                        <a:pt x="38245" y="102459"/>
                        <a:pt x="41560" y="100039"/>
                        <a:pt x="43855" y="94593"/>
                      </a:cubicBezTo>
                      <a:cubicBezTo>
                        <a:pt x="46149" y="89147"/>
                        <a:pt x="47339" y="81685"/>
                        <a:pt x="47339" y="71600"/>
                      </a:cubicBezTo>
                      <a:cubicBezTo>
                        <a:pt x="47339" y="61919"/>
                        <a:pt x="46149" y="54457"/>
                        <a:pt x="43855" y="49011"/>
                      </a:cubicBezTo>
                      <a:cubicBezTo>
                        <a:pt x="41560" y="43565"/>
                        <a:pt x="38245" y="40943"/>
                        <a:pt x="34081" y="40943"/>
                      </a:cubicBezTo>
                      <a:lnTo>
                        <a:pt x="21927" y="40943"/>
                      </a:lnTo>
                      <a:lnTo>
                        <a:pt x="21927" y="409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4F27542F-C7AE-A575-4390-063EEF665760}"/>
                    </a:ext>
                  </a:extLst>
                </p:cNvPr>
                <p:cNvSpPr/>
                <p:nvPr/>
              </p:nvSpPr>
              <p:spPr>
                <a:xfrm>
                  <a:off x="9640605" y="901636"/>
                  <a:ext cx="47339" cy="169016"/>
                </a:xfrm>
                <a:custGeom>
                  <a:avLst/>
                  <a:gdLst>
                    <a:gd name="connsiteX0" fmla="*/ 47340 w 47339"/>
                    <a:gd name="connsiteY0" fmla="*/ 48809 h 169016"/>
                    <a:gd name="connsiteX1" fmla="*/ 41985 w 47339"/>
                    <a:gd name="connsiteY1" fmla="*/ 43969 h 169016"/>
                    <a:gd name="connsiteX2" fmla="*/ 36716 w 47339"/>
                    <a:gd name="connsiteY2" fmla="*/ 42557 h 169016"/>
                    <a:gd name="connsiteX3" fmla="*/ 24562 w 47339"/>
                    <a:gd name="connsiteY3" fmla="*/ 55465 h 169016"/>
                    <a:gd name="connsiteX4" fmla="*/ 20397 w 47339"/>
                    <a:gd name="connsiteY4" fmla="*/ 92980 h 169016"/>
                    <a:gd name="connsiteX5" fmla="*/ 20397 w 47339"/>
                    <a:gd name="connsiteY5" fmla="*/ 169017 h 169016"/>
                    <a:gd name="connsiteX6" fmla="*/ 0 w 47339"/>
                    <a:gd name="connsiteY6" fmla="*/ 169017 h 169016"/>
                    <a:gd name="connsiteX7" fmla="*/ 0 w 47339"/>
                    <a:gd name="connsiteY7" fmla="*/ 3832 h 169016"/>
                    <a:gd name="connsiteX8" fmla="*/ 20397 w 47339"/>
                    <a:gd name="connsiteY8" fmla="*/ 3832 h 169016"/>
                    <a:gd name="connsiteX9" fmla="*/ 20397 w 47339"/>
                    <a:gd name="connsiteY9" fmla="*/ 31060 h 169016"/>
                    <a:gd name="connsiteX10" fmla="*/ 29406 w 47339"/>
                    <a:gd name="connsiteY10" fmla="*/ 7463 h 169016"/>
                    <a:gd name="connsiteX11" fmla="*/ 41645 w 47339"/>
                    <a:gd name="connsiteY11" fmla="*/ 0 h 169016"/>
                    <a:gd name="connsiteX12" fmla="*/ 43855 w 47339"/>
                    <a:gd name="connsiteY12" fmla="*/ 202 h 169016"/>
                    <a:gd name="connsiteX13" fmla="*/ 47340 w 47339"/>
                    <a:gd name="connsiteY13" fmla="*/ 1008 h 169016"/>
                    <a:gd name="connsiteX14" fmla="*/ 47340 w 47339"/>
                    <a:gd name="connsiteY14" fmla="*/ 48809 h 169016"/>
                    <a:gd name="connsiteX15" fmla="*/ 47340 w 47339"/>
                    <a:gd name="connsiteY15" fmla="*/ 48809 h 169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7339" h="169016">
                      <a:moveTo>
                        <a:pt x="47340" y="48809"/>
                      </a:moveTo>
                      <a:cubicBezTo>
                        <a:pt x="45470" y="46792"/>
                        <a:pt x="43770" y="45179"/>
                        <a:pt x="41985" y="43969"/>
                      </a:cubicBezTo>
                      <a:cubicBezTo>
                        <a:pt x="40200" y="43162"/>
                        <a:pt x="38500" y="42557"/>
                        <a:pt x="36716" y="42557"/>
                      </a:cubicBezTo>
                      <a:cubicBezTo>
                        <a:pt x="31446" y="42557"/>
                        <a:pt x="27367" y="46994"/>
                        <a:pt x="24562" y="55465"/>
                      </a:cubicBezTo>
                      <a:cubicBezTo>
                        <a:pt x="21758" y="64138"/>
                        <a:pt x="20397" y="76643"/>
                        <a:pt x="20397" y="92980"/>
                      </a:cubicBezTo>
                      <a:lnTo>
                        <a:pt x="20397" y="169017"/>
                      </a:lnTo>
                      <a:lnTo>
                        <a:pt x="0" y="169017"/>
                      </a:lnTo>
                      <a:lnTo>
                        <a:pt x="0" y="3832"/>
                      </a:lnTo>
                      <a:lnTo>
                        <a:pt x="20397" y="3832"/>
                      </a:lnTo>
                      <a:lnTo>
                        <a:pt x="20397" y="31060"/>
                      </a:lnTo>
                      <a:cubicBezTo>
                        <a:pt x="22947" y="20169"/>
                        <a:pt x="25837" y="12303"/>
                        <a:pt x="29406" y="7463"/>
                      </a:cubicBezTo>
                      <a:cubicBezTo>
                        <a:pt x="32806" y="2622"/>
                        <a:pt x="36885" y="0"/>
                        <a:pt x="41645" y="0"/>
                      </a:cubicBezTo>
                      <a:cubicBezTo>
                        <a:pt x="42325" y="0"/>
                        <a:pt x="43005" y="202"/>
                        <a:pt x="43855" y="202"/>
                      </a:cubicBezTo>
                      <a:cubicBezTo>
                        <a:pt x="44535" y="202"/>
                        <a:pt x="45725" y="403"/>
                        <a:pt x="47340" y="1008"/>
                      </a:cubicBezTo>
                      <a:lnTo>
                        <a:pt x="47340" y="48809"/>
                      </a:lnTo>
                      <a:lnTo>
                        <a:pt x="47340" y="488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8FB56925-D3B1-42A0-FE46-C7455F5806B5}"/>
                    </a:ext>
                  </a:extLst>
                </p:cNvPr>
                <p:cNvSpPr/>
                <p:nvPr/>
              </p:nvSpPr>
              <p:spPr>
                <a:xfrm>
                  <a:off x="9691769" y="901636"/>
                  <a:ext cx="68417" cy="172849"/>
                </a:xfrm>
                <a:custGeom>
                  <a:avLst/>
                  <a:gdLst>
                    <a:gd name="connsiteX0" fmla="*/ 68417 w 68417"/>
                    <a:gd name="connsiteY0" fmla="*/ 85920 h 172849"/>
                    <a:gd name="connsiteX1" fmla="*/ 68417 w 68417"/>
                    <a:gd name="connsiteY1" fmla="*/ 101047 h 172849"/>
                    <a:gd name="connsiteX2" fmla="*/ 20737 w 68417"/>
                    <a:gd name="connsiteY2" fmla="*/ 101047 h 172849"/>
                    <a:gd name="connsiteX3" fmla="*/ 26007 w 68417"/>
                    <a:gd name="connsiteY3" fmla="*/ 128880 h 172849"/>
                    <a:gd name="connsiteX4" fmla="*/ 38330 w 68417"/>
                    <a:gd name="connsiteY4" fmla="*/ 138158 h 172849"/>
                    <a:gd name="connsiteX5" fmla="*/ 51504 w 68417"/>
                    <a:gd name="connsiteY5" fmla="*/ 133318 h 172849"/>
                    <a:gd name="connsiteX6" fmla="*/ 65357 w 68417"/>
                    <a:gd name="connsiteY6" fmla="*/ 118191 h 172849"/>
                    <a:gd name="connsiteX7" fmla="*/ 65357 w 68417"/>
                    <a:gd name="connsiteY7" fmla="*/ 158932 h 172849"/>
                    <a:gd name="connsiteX8" fmla="*/ 50909 w 68417"/>
                    <a:gd name="connsiteY8" fmla="*/ 169219 h 172849"/>
                    <a:gd name="connsiteX9" fmla="*/ 36461 w 68417"/>
                    <a:gd name="connsiteY9" fmla="*/ 172849 h 172849"/>
                    <a:gd name="connsiteX10" fmla="*/ 9519 w 68417"/>
                    <a:gd name="connsiteY10" fmla="*/ 150260 h 172849"/>
                    <a:gd name="connsiteX11" fmla="*/ 0 w 68417"/>
                    <a:gd name="connsiteY11" fmla="*/ 86525 h 172849"/>
                    <a:gd name="connsiteX12" fmla="*/ 9434 w 68417"/>
                    <a:gd name="connsiteY12" fmla="*/ 23194 h 172849"/>
                    <a:gd name="connsiteX13" fmla="*/ 35271 w 68417"/>
                    <a:gd name="connsiteY13" fmla="*/ 0 h 172849"/>
                    <a:gd name="connsiteX14" fmla="*/ 59238 w 68417"/>
                    <a:gd name="connsiteY14" fmla="*/ 23598 h 172849"/>
                    <a:gd name="connsiteX15" fmla="*/ 68417 w 68417"/>
                    <a:gd name="connsiteY15" fmla="*/ 85920 h 172849"/>
                    <a:gd name="connsiteX16" fmla="*/ 47424 w 68417"/>
                    <a:gd name="connsiteY16" fmla="*/ 68575 h 172849"/>
                    <a:gd name="connsiteX17" fmla="*/ 44025 w 68417"/>
                    <a:gd name="connsiteY17" fmla="*/ 44372 h 172849"/>
                    <a:gd name="connsiteX18" fmla="*/ 35186 w 68417"/>
                    <a:gd name="connsiteY18" fmla="*/ 35094 h 172849"/>
                    <a:gd name="connsiteX19" fmla="*/ 25497 w 68417"/>
                    <a:gd name="connsiteY19" fmla="*/ 43767 h 172849"/>
                    <a:gd name="connsiteX20" fmla="*/ 20993 w 68417"/>
                    <a:gd name="connsiteY20" fmla="*/ 68575 h 172849"/>
                    <a:gd name="connsiteX21" fmla="*/ 47424 w 68417"/>
                    <a:gd name="connsiteY21" fmla="*/ 68575 h 172849"/>
                    <a:gd name="connsiteX22" fmla="*/ 47424 w 68417"/>
                    <a:gd name="connsiteY22" fmla="*/ 68575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8417" h="172849">
                      <a:moveTo>
                        <a:pt x="68417" y="85920"/>
                      </a:moveTo>
                      <a:lnTo>
                        <a:pt x="68417" y="101047"/>
                      </a:lnTo>
                      <a:lnTo>
                        <a:pt x="20737" y="101047"/>
                      </a:lnTo>
                      <a:cubicBezTo>
                        <a:pt x="21163" y="113350"/>
                        <a:pt x="22947" y="122830"/>
                        <a:pt x="26007" y="128880"/>
                      </a:cubicBezTo>
                      <a:cubicBezTo>
                        <a:pt x="28897" y="135133"/>
                        <a:pt x="32976" y="138158"/>
                        <a:pt x="38330" y="138158"/>
                      </a:cubicBezTo>
                      <a:cubicBezTo>
                        <a:pt x="42495" y="138158"/>
                        <a:pt x="46914" y="136746"/>
                        <a:pt x="51504" y="133318"/>
                      </a:cubicBezTo>
                      <a:cubicBezTo>
                        <a:pt x="55923" y="130091"/>
                        <a:pt x="60598" y="124847"/>
                        <a:pt x="65357" y="118191"/>
                      </a:cubicBezTo>
                      <a:lnTo>
                        <a:pt x="65357" y="158932"/>
                      </a:lnTo>
                      <a:cubicBezTo>
                        <a:pt x="60428" y="163773"/>
                        <a:pt x="55669" y="167000"/>
                        <a:pt x="50909" y="169219"/>
                      </a:cubicBezTo>
                      <a:cubicBezTo>
                        <a:pt x="45980" y="171639"/>
                        <a:pt x="41220" y="172849"/>
                        <a:pt x="36461" y="172849"/>
                      </a:cubicBezTo>
                      <a:cubicBezTo>
                        <a:pt x="24902" y="172849"/>
                        <a:pt x="15978" y="165387"/>
                        <a:pt x="9519" y="150260"/>
                      </a:cubicBezTo>
                      <a:cubicBezTo>
                        <a:pt x="3145" y="135133"/>
                        <a:pt x="0" y="113955"/>
                        <a:pt x="0" y="86525"/>
                      </a:cubicBezTo>
                      <a:cubicBezTo>
                        <a:pt x="0" y="59701"/>
                        <a:pt x="3145" y="38523"/>
                        <a:pt x="9434" y="23194"/>
                      </a:cubicBezTo>
                      <a:cubicBezTo>
                        <a:pt x="15723" y="7866"/>
                        <a:pt x="24307" y="0"/>
                        <a:pt x="35271" y="0"/>
                      </a:cubicBezTo>
                      <a:cubicBezTo>
                        <a:pt x="45300" y="0"/>
                        <a:pt x="53204" y="7866"/>
                        <a:pt x="59238" y="23598"/>
                      </a:cubicBezTo>
                      <a:cubicBezTo>
                        <a:pt x="65357" y="39128"/>
                        <a:pt x="68417" y="60104"/>
                        <a:pt x="68417" y="85920"/>
                      </a:cubicBezTo>
                      <a:moveTo>
                        <a:pt x="47424" y="68575"/>
                      </a:moveTo>
                      <a:cubicBezTo>
                        <a:pt x="47424" y="58692"/>
                        <a:pt x="46234" y="50423"/>
                        <a:pt x="44025" y="44372"/>
                      </a:cubicBezTo>
                      <a:cubicBezTo>
                        <a:pt x="41730" y="38321"/>
                        <a:pt x="38755" y="35094"/>
                        <a:pt x="35186" y="35094"/>
                      </a:cubicBezTo>
                      <a:cubicBezTo>
                        <a:pt x="31192" y="35094"/>
                        <a:pt x="27962" y="38120"/>
                        <a:pt x="25497" y="43767"/>
                      </a:cubicBezTo>
                      <a:cubicBezTo>
                        <a:pt x="23032" y="49414"/>
                        <a:pt x="21503" y="57684"/>
                        <a:pt x="20993" y="68575"/>
                      </a:cubicBezTo>
                      <a:lnTo>
                        <a:pt x="47424" y="68575"/>
                      </a:lnTo>
                      <a:lnTo>
                        <a:pt x="47424" y="685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607C4C51-087B-1E7E-9727-E0073B2975ED}"/>
                    </a:ext>
                  </a:extLst>
                </p:cNvPr>
                <p:cNvSpPr/>
                <p:nvPr/>
              </p:nvSpPr>
              <p:spPr>
                <a:xfrm>
                  <a:off x="9770044" y="901434"/>
                  <a:ext cx="56263" cy="173050"/>
                </a:xfrm>
                <a:custGeom>
                  <a:avLst/>
                  <a:gdLst>
                    <a:gd name="connsiteX0" fmla="*/ 56263 w 56263"/>
                    <a:gd name="connsiteY0" fmla="*/ 9278 h 173050"/>
                    <a:gd name="connsiteX1" fmla="*/ 56263 w 56263"/>
                    <a:gd name="connsiteY1" fmla="*/ 52440 h 173050"/>
                    <a:gd name="connsiteX2" fmla="*/ 47849 w 56263"/>
                    <a:gd name="connsiteY2" fmla="*/ 41548 h 173050"/>
                    <a:gd name="connsiteX3" fmla="*/ 39265 w 56263"/>
                    <a:gd name="connsiteY3" fmla="*/ 37918 h 173050"/>
                    <a:gd name="connsiteX4" fmla="*/ 26007 w 56263"/>
                    <a:gd name="connsiteY4" fmla="*/ 50826 h 173050"/>
                    <a:gd name="connsiteX5" fmla="*/ 21247 w 56263"/>
                    <a:gd name="connsiteY5" fmla="*/ 86727 h 173050"/>
                    <a:gd name="connsiteX6" fmla="*/ 26007 w 56263"/>
                    <a:gd name="connsiteY6" fmla="*/ 123031 h 173050"/>
                    <a:gd name="connsiteX7" fmla="*/ 39265 w 56263"/>
                    <a:gd name="connsiteY7" fmla="*/ 135738 h 173050"/>
                    <a:gd name="connsiteX8" fmla="*/ 48359 w 56263"/>
                    <a:gd name="connsiteY8" fmla="*/ 132108 h 173050"/>
                    <a:gd name="connsiteX9" fmla="*/ 56263 w 56263"/>
                    <a:gd name="connsiteY9" fmla="*/ 121216 h 173050"/>
                    <a:gd name="connsiteX10" fmla="*/ 56263 w 56263"/>
                    <a:gd name="connsiteY10" fmla="*/ 164378 h 173050"/>
                    <a:gd name="connsiteX11" fmla="*/ 46489 w 56263"/>
                    <a:gd name="connsiteY11" fmla="*/ 171034 h 173050"/>
                    <a:gd name="connsiteX12" fmla="*/ 36716 w 56263"/>
                    <a:gd name="connsiteY12" fmla="*/ 173051 h 173050"/>
                    <a:gd name="connsiteX13" fmla="*/ 9689 w 56263"/>
                    <a:gd name="connsiteY13" fmla="*/ 150461 h 173050"/>
                    <a:gd name="connsiteX14" fmla="*/ 0 w 56263"/>
                    <a:gd name="connsiteY14" fmla="*/ 86727 h 173050"/>
                    <a:gd name="connsiteX15" fmla="*/ 9689 w 56263"/>
                    <a:gd name="connsiteY15" fmla="*/ 22993 h 173050"/>
                    <a:gd name="connsiteX16" fmla="*/ 36716 w 56263"/>
                    <a:gd name="connsiteY16" fmla="*/ 0 h 173050"/>
                    <a:gd name="connsiteX17" fmla="*/ 46489 w 56263"/>
                    <a:gd name="connsiteY17" fmla="*/ 2420 h 173050"/>
                    <a:gd name="connsiteX18" fmla="*/ 56263 w 56263"/>
                    <a:gd name="connsiteY18" fmla="*/ 9278 h 173050"/>
                    <a:gd name="connsiteX19" fmla="*/ 56263 w 56263"/>
                    <a:gd name="connsiteY19" fmla="*/ 9278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6263" h="173050">
                      <a:moveTo>
                        <a:pt x="56263" y="9278"/>
                      </a:moveTo>
                      <a:lnTo>
                        <a:pt x="56263" y="52440"/>
                      </a:lnTo>
                      <a:cubicBezTo>
                        <a:pt x="53458" y="47599"/>
                        <a:pt x="50654" y="43969"/>
                        <a:pt x="47849" y="41548"/>
                      </a:cubicBezTo>
                      <a:cubicBezTo>
                        <a:pt x="45044" y="39128"/>
                        <a:pt x="42155" y="37918"/>
                        <a:pt x="39265" y="37918"/>
                      </a:cubicBezTo>
                      <a:cubicBezTo>
                        <a:pt x="33571" y="37918"/>
                        <a:pt x="29151" y="42355"/>
                        <a:pt x="26007" y="50826"/>
                      </a:cubicBezTo>
                      <a:cubicBezTo>
                        <a:pt x="22777" y="59297"/>
                        <a:pt x="21247" y="71399"/>
                        <a:pt x="21247" y="86727"/>
                      </a:cubicBezTo>
                      <a:cubicBezTo>
                        <a:pt x="21247" y="102459"/>
                        <a:pt x="22777" y="114560"/>
                        <a:pt x="26007" y="123031"/>
                      </a:cubicBezTo>
                      <a:cubicBezTo>
                        <a:pt x="29151" y="131502"/>
                        <a:pt x="33571" y="135738"/>
                        <a:pt x="39265" y="135738"/>
                      </a:cubicBezTo>
                      <a:cubicBezTo>
                        <a:pt x="42410" y="135738"/>
                        <a:pt x="45469" y="134528"/>
                        <a:pt x="48359" y="132108"/>
                      </a:cubicBezTo>
                      <a:cubicBezTo>
                        <a:pt x="51164" y="129687"/>
                        <a:pt x="53799" y="126057"/>
                        <a:pt x="56263" y="121216"/>
                      </a:cubicBezTo>
                      <a:lnTo>
                        <a:pt x="56263" y="164378"/>
                      </a:lnTo>
                      <a:cubicBezTo>
                        <a:pt x="53033" y="167403"/>
                        <a:pt x="49719" y="169420"/>
                        <a:pt x="46489" y="171034"/>
                      </a:cubicBezTo>
                      <a:cubicBezTo>
                        <a:pt x="43260" y="172244"/>
                        <a:pt x="39945" y="173051"/>
                        <a:pt x="36716" y="173051"/>
                      </a:cubicBezTo>
                      <a:cubicBezTo>
                        <a:pt x="25157" y="173051"/>
                        <a:pt x="16233" y="165588"/>
                        <a:pt x="9689" y="150461"/>
                      </a:cubicBezTo>
                      <a:cubicBezTo>
                        <a:pt x="3145" y="135335"/>
                        <a:pt x="0" y="113955"/>
                        <a:pt x="0" y="86727"/>
                      </a:cubicBezTo>
                      <a:cubicBezTo>
                        <a:pt x="0" y="59499"/>
                        <a:pt x="3145" y="38321"/>
                        <a:pt x="9689" y="22993"/>
                      </a:cubicBezTo>
                      <a:cubicBezTo>
                        <a:pt x="16233" y="7866"/>
                        <a:pt x="25157" y="0"/>
                        <a:pt x="36716" y="0"/>
                      </a:cubicBezTo>
                      <a:cubicBezTo>
                        <a:pt x="39945" y="0"/>
                        <a:pt x="43260" y="807"/>
                        <a:pt x="46489" y="2420"/>
                      </a:cubicBezTo>
                      <a:cubicBezTo>
                        <a:pt x="49719" y="4034"/>
                        <a:pt x="53033" y="6252"/>
                        <a:pt x="56263" y="9278"/>
                      </a:cubicBezTo>
                      <a:lnTo>
                        <a:pt x="56263" y="9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EE5B129B-2457-4A1F-EC9B-E0EB742AEA9B}"/>
                    </a:ext>
                  </a:extLst>
                </p:cNvPr>
                <p:cNvSpPr/>
                <p:nvPr/>
              </p:nvSpPr>
              <p:spPr>
                <a:xfrm>
                  <a:off x="9844750" y="841128"/>
                  <a:ext cx="20397" cy="229524"/>
                </a:xfrm>
                <a:custGeom>
                  <a:avLst/>
                  <a:gdLst>
                    <a:gd name="connsiteX0" fmla="*/ 0 w 20397"/>
                    <a:gd name="connsiteY0" fmla="*/ 64339 h 229524"/>
                    <a:gd name="connsiteX1" fmla="*/ 20398 w 20397"/>
                    <a:gd name="connsiteY1" fmla="*/ 64339 h 229524"/>
                    <a:gd name="connsiteX2" fmla="*/ 20398 w 20397"/>
                    <a:gd name="connsiteY2" fmla="*/ 229524 h 229524"/>
                    <a:gd name="connsiteX3" fmla="*/ 0 w 20397"/>
                    <a:gd name="connsiteY3" fmla="*/ 229524 h 229524"/>
                    <a:gd name="connsiteX4" fmla="*/ 0 w 20397"/>
                    <a:gd name="connsiteY4" fmla="*/ 64339 h 229524"/>
                    <a:gd name="connsiteX5" fmla="*/ 0 w 20397"/>
                    <a:gd name="connsiteY5" fmla="*/ 0 h 229524"/>
                    <a:gd name="connsiteX6" fmla="*/ 20398 w 20397"/>
                    <a:gd name="connsiteY6" fmla="*/ 0 h 229524"/>
                    <a:gd name="connsiteX7" fmla="*/ 20398 w 20397"/>
                    <a:gd name="connsiteY7" fmla="*/ 43162 h 229524"/>
                    <a:gd name="connsiteX8" fmla="*/ 0 w 20397"/>
                    <a:gd name="connsiteY8" fmla="*/ 43162 h 229524"/>
                    <a:gd name="connsiteX9" fmla="*/ 0 w 20397"/>
                    <a:gd name="connsiteY9" fmla="*/ 0 h 229524"/>
                    <a:gd name="connsiteX10" fmla="*/ 0 w 20397"/>
                    <a:gd name="connsiteY10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97" h="229524">
                      <a:moveTo>
                        <a:pt x="0" y="64339"/>
                      </a:moveTo>
                      <a:lnTo>
                        <a:pt x="20398" y="64339"/>
                      </a:lnTo>
                      <a:lnTo>
                        <a:pt x="20398" y="229524"/>
                      </a:lnTo>
                      <a:lnTo>
                        <a:pt x="0" y="229524"/>
                      </a:lnTo>
                      <a:lnTo>
                        <a:pt x="0" y="64339"/>
                      </a:lnTo>
                      <a:moveTo>
                        <a:pt x="0" y="0"/>
                      </a:moveTo>
                      <a:lnTo>
                        <a:pt x="20398" y="0"/>
                      </a:lnTo>
                      <a:lnTo>
                        <a:pt x="20398" y="43162"/>
                      </a:lnTo>
                      <a:lnTo>
                        <a:pt x="0" y="4316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32456A77-1FE2-21BC-90E1-7C0B6B063C3A}"/>
                    </a:ext>
                  </a:extLst>
                </p:cNvPr>
                <p:cNvSpPr/>
                <p:nvPr/>
              </p:nvSpPr>
              <p:spPr>
                <a:xfrm>
                  <a:off x="9880361" y="901434"/>
                  <a:ext cx="57538" cy="173050"/>
                </a:xfrm>
                <a:custGeom>
                  <a:avLst/>
                  <a:gdLst>
                    <a:gd name="connsiteX0" fmla="*/ 53289 w 57538"/>
                    <a:gd name="connsiteY0" fmla="*/ 9278 h 173050"/>
                    <a:gd name="connsiteX1" fmla="*/ 53289 w 57538"/>
                    <a:gd name="connsiteY1" fmla="*/ 49414 h 173050"/>
                    <a:gd name="connsiteX2" fmla="*/ 40710 w 57538"/>
                    <a:gd name="connsiteY2" fmla="*/ 38926 h 173050"/>
                    <a:gd name="connsiteX3" fmla="*/ 29151 w 57538"/>
                    <a:gd name="connsiteY3" fmla="*/ 35296 h 173050"/>
                    <a:gd name="connsiteX4" fmla="*/ 20568 w 57538"/>
                    <a:gd name="connsiteY4" fmla="*/ 39128 h 173050"/>
                    <a:gd name="connsiteX5" fmla="*/ 17763 w 57538"/>
                    <a:gd name="connsiteY5" fmla="*/ 50624 h 173050"/>
                    <a:gd name="connsiteX6" fmla="*/ 19888 w 57538"/>
                    <a:gd name="connsiteY6" fmla="*/ 60306 h 173050"/>
                    <a:gd name="connsiteX7" fmla="*/ 27537 w 57538"/>
                    <a:gd name="connsiteY7" fmla="*/ 65348 h 173050"/>
                    <a:gd name="connsiteX8" fmla="*/ 31106 w 57538"/>
                    <a:gd name="connsiteY8" fmla="*/ 66558 h 173050"/>
                    <a:gd name="connsiteX9" fmla="*/ 52099 w 57538"/>
                    <a:gd name="connsiteY9" fmla="*/ 83500 h 173050"/>
                    <a:gd name="connsiteX10" fmla="*/ 57538 w 57538"/>
                    <a:gd name="connsiteY10" fmla="*/ 120611 h 173050"/>
                    <a:gd name="connsiteX11" fmla="*/ 49974 w 57538"/>
                    <a:gd name="connsiteY11" fmla="*/ 160143 h 173050"/>
                    <a:gd name="connsiteX12" fmla="*/ 27622 w 57538"/>
                    <a:gd name="connsiteY12" fmla="*/ 173051 h 173050"/>
                    <a:gd name="connsiteX13" fmla="*/ 14533 w 57538"/>
                    <a:gd name="connsiteY13" fmla="*/ 170630 h 173050"/>
                    <a:gd name="connsiteX14" fmla="*/ 680 w 57538"/>
                    <a:gd name="connsiteY14" fmla="*/ 163168 h 173050"/>
                    <a:gd name="connsiteX15" fmla="*/ 680 w 57538"/>
                    <a:gd name="connsiteY15" fmla="*/ 123031 h 173050"/>
                    <a:gd name="connsiteX16" fmla="*/ 13174 w 57538"/>
                    <a:gd name="connsiteY16" fmla="*/ 134730 h 173050"/>
                    <a:gd name="connsiteX17" fmla="*/ 26262 w 57538"/>
                    <a:gd name="connsiteY17" fmla="*/ 138360 h 173050"/>
                    <a:gd name="connsiteX18" fmla="*/ 35271 w 57538"/>
                    <a:gd name="connsiteY18" fmla="*/ 134124 h 173050"/>
                    <a:gd name="connsiteX19" fmla="*/ 38330 w 57538"/>
                    <a:gd name="connsiteY19" fmla="*/ 121418 h 173050"/>
                    <a:gd name="connsiteX20" fmla="*/ 36206 w 57538"/>
                    <a:gd name="connsiteY20" fmla="*/ 110930 h 173050"/>
                    <a:gd name="connsiteX21" fmla="*/ 27962 w 57538"/>
                    <a:gd name="connsiteY21" fmla="*/ 105484 h 173050"/>
                    <a:gd name="connsiteX22" fmla="*/ 24392 w 57538"/>
                    <a:gd name="connsiteY22" fmla="*/ 104274 h 173050"/>
                    <a:gd name="connsiteX23" fmla="*/ 5439 w 57538"/>
                    <a:gd name="connsiteY23" fmla="*/ 87937 h 173050"/>
                    <a:gd name="connsiteX24" fmla="*/ 0 w 57538"/>
                    <a:gd name="connsiteY24" fmla="*/ 51633 h 173050"/>
                    <a:gd name="connsiteX25" fmla="*/ 6884 w 57538"/>
                    <a:gd name="connsiteY25" fmla="*/ 12707 h 173050"/>
                    <a:gd name="connsiteX26" fmla="*/ 28217 w 57538"/>
                    <a:gd name="connsiteY26" fmla="*/ 0 h 173050"/>
                    <a:gd name="connsiteX27" fmla="*/ 39945 w 57538"/>
                    <a:gd name="connsiteY27" fmla="*/ 2420 h 173050"/>
                    <a:gd name="connsiteX28" fmla="*/ 53289 w 57538"/>
                    <a:gd name="connsiteY28" fmla="*/ 9278 h 173050"/>
                    <a:gd name="connsiteX29" fmla="*/ 53289 w 57538"/>
                    <a:gd name="connsiteY29" fmla="*/ 9278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7538" h="173050">
                      <a:moveTo>
                        <a:pt x="53289" y="9278"/>
                      </a:moveTo>
                      <a:lnTo>
                        <a:pt x="53289" y="49414"/>
                      </a:lnTo>
                      <a:cubicBezTo>
                        <a:pt x="48869" y="44977"/>
                        <a:pt x="44705" y="41347"/>
                        <a:pt x="40710" y="38926"/>
                      </a:cubicBezTo>
                      <a:cubicBezTo>
                        <a:pt x="36631" y="36506"/>
                        <a:pt x="32806" y="35296"/>
                        <a:pt x="29151" y="35296"/>
                      </a:cubicBezTo>
                      <a:cubicBezTo>
                        <a:pt x="25157" y="35296"/>
                        <a:pt x="22437" y="36708"/>
                        <a:pt x="20568" y="39128"/>
                      </a:cubicBezTo>
                      <a:cubicBezTo>
                        <a:pt x="18698" y="41548"/>
                        <a:pt x="17763" y="45380"/>
                        <a:pt x="17763" y="50624"/>
                      </a:cubicBezTo>
                      <a:cubicBezTo>
                        <a:pt x="17763" y="54860"/>
                        <a:pt x="18443" y="58087"/>
                        <a:pt x="19888" y="60306"/>
                      </a:cubicBezTo>
                      <a:cubicBezTo>
                        <a:pt x="21247" y="62726"/>
                        <a:pt x="23882" y="64138"/>
                        <a:pt x="27537" y="65348"/>
                      </a:cubicBezTo>
                      <a:lnTo>
                        <a:pt x="31106" y="66558"/>
                      </a:lnTo>
                      <a:cubicBezTo>
                        <a:pt x="41475" y="70188"/>
                        <a:pt x="48444" y="75634"/>
                        <a:pt x="52099" y="83500"/>
                      </a:cubicBezTo>
                      <a:cubicBezTo>
                        <a:pt x="55669" y="91366"/>
                        <a:pt x="57538" y="103669"/>
                        <a:pt x="57538" y="120611"/>
                      </a:cubicBezTo>
                      <a:cubicBezTo>
                        <a:pt x="57538" y="138158"/>
                        <a:pt x="54989" y="151470"/>
                        <a:pt x="49974" y="160143"/>
                      </a:cubicBezTo>
                      <a:cubicBezTo>
                        <a:pt x="44960" y="168815"/>
                        <a:pt x="37481" y="173051"/>
                        <a:pt x="27622" y="173051"/>
                      </a:cubicBezTo>
                      <a:cubicBezTo>
                        <a:pt x="23457" y="173051"/>
                        <a:pt x="19038" y="172244"/>
                        <a:pt x="14533" y="170630"/>
                      </a:cubicBezTo>
                      <a:cubicBezTo>
                        <a:pt x="10029" y="169219"/>
                        <a:pt x="5354" y="166798"/>
                        <a:pt x="680" y="163168"/>
                      </a:cubicBezTo>
                      <a:lnTo>
                        <a:pt x="680" y="123031"/>
                      </a:lnTo>
                      <a:cubicBezTo>
                        <a:pt x="4675" y="128477"/>
                        <a:pt x="8839" y="132309"/>
                        <a:pt x="13174" y="134730"/>
                      </a:cubicBezTo>
                      <a:cubicBezTo>
                        <a:pt x="17338" y="137150"/>
                        <a:pt x="21757" y="138360"/>
                        <a:pt x="26262" y="138360"/>
                      </a:cubicBezTo>
                      <a:cubicBezTo>
                        <a:pt x="30256" y="138360"/>
                        <a:pt x="33146" y="137150"/>
                        <a:pt x="35271" y="134124"/>
                      </a:cubicBezTo>
                      <a:cubicBezTo>
                        <a:pt x="37226" y="131502"/>
                        <a:pt x="38330" y="127267"/>
                        <a:pt x="38330" y="121418"/>
                      </a:cubicBezTo>
                      <a:cubicBezTo>
                        <a:pt x="38330" y="116577"/>
                        <a:pt x="37650" y="113350"/>
                        <a:pt x="36206" y="110930"/>
                      </a:cubicBezTo>
                      <a:cubicBezTo>
                        <a:pt x="34846" y="108510"/>
                        <a:pt x="32041" y="106694"/>
                        <a:pt x="27962" y="105484"/>
                      </a:cubicBezTo>
                      <a:lnTo>
                        <a:pt x="24392" y="104274"/>
                      </a:lnTo>
                      <a:cubicBezTo>
                        <a:pt x="15299" y="101652"/>
                        <a:pt x="9009" y="96207"/>
                        <a:pt x="5439" y="87937"/>
                      </a:cubicBezTo>
                      <a:cubicBezTo>
                        <a:pt x="1700" y="80071"/>
                        <a:pt x="0" y="67970"/>
                        <a:pt x="0" y="51633"/>
                      </a:cubicBezTo>
                      <a:cubicBezTo>
                        <a:pt x="0" y="34086"/>
                        <a:pt x="2210" y="21178"/>
                        <a:pt x="6884" y="12707"/>
                      </a:cubicBezTo>
                      <a:cubicBezTo>
                        <a:pt x="11559" y="4236"/>
                        <a:pt x="18613" y="0"/>
                        <a:pt x="28217" y="0"/>
                      </a:cubicBezTo>
                      <a:cubicBezTo>
                        <a:pt x="31956" y="0"/>
                        <a:pt x="35781" y="807"/>
                        <a:pt x="39945" y="2420"/>
                      </a:cubicBezTo>
                      <a:cubicBezTo>
                        <a:pt x="43940" y="4034"/>
                        <a:pt x="48359" y="6252"/>
                        <a:pt x="53289" y="9278"/>
                      </a:cubicBezTo>
                      <a:lnTo>
                        <a:pt x="53289" y="9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AA355495-10C2-CF38-0694-5E95359E0D8F}"/>
                    </a:ext>
                  </a:extLst>
                </p:cNvPr>
                <p:cNvSpPr/>
                <p:nvPr/>
              </p:nvSpPr>
              <p:spPr>
                <a:xfrm>
                  <a:off x="9953792" y="841128"/>
                  <a:ext cx="20397" cy="229524"/>
                </a:xfrm>
                <a:custGeom>
                  <a:avLst/>
                  <a:gdLst>
                    <a:gd name="connsiteX0" fmla="*/ 0 w 20397"/>
                    <a:gd name="connsiteY0" fmla="*/ 64339 h 229524"/>
                    <a:gd name="connsiteX1" fmla="*/ 20398 w 20397"/>
                    <a:gd name="connsiteY1" fmla="*/ 64339 h 229524"/>
                    <a:gd name="connsiteX2" fmla="*/ 20398 w 20397"/>
                    <a:gd name="connsiteY2" fmla="*/ 229524 h 229524"/>
                    <a:gd name="connsiteX3" fmla="*/ 0 w 20397"/>
                    <a:gd name="connsiteY3" fmla="*/ 229524 h 229524"/>
                    <a:gd name="connsiteX4" fmla="*/ 0 w 20397"/>
                    <a:gd name="connsiteY4" fmla="*/ 64339 h 229524"/>
                    <a:gd name="connsiteX5" fmla="*/ 0 w 20397"/>
                    <a:gd name="connsiteY5" fmla="*/ 0 h 229524"/>
                    <a:gd name="connsiteX6" fmla="*/ 20398 w 20397"/>
                    <a:gd name="connsiteY6" fmla="*/ 0 h 229524"/>
                    <a:gd name="connsiteX7" fmla="*/ 20398 w 20397"/>
                    <a:gd name="connsiteY7" fmla="*/ 43162 h 229524"/>
                    <a:gd name="connsiteX8" fmla="*/ 0 w 20397"/>
                    <a:gd name="connsiteY8" fmla="*/ 43162 h 229524"/>
                    <a:gd name="connsiteX9" fmla="*/ 0 w 20397"/>
                    <a:gd name="connsiteY9" fmla="*/ 0 h 229524"/>
                    <a:gd name="connsiteX10" fmla="*/ 0 w 20397"/>
                    <a:gd name="connsiteY10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97" h="229524">
                      <a:moveTo>
                        <a:pt x="0" y="64339"/>
                      </a:moveTo>
                      <a:lnTo>
                        <a:pt x="20398" y="64339"/>
                      </a:lnTo>
                      <a:lnTo>
                        <a:pt x="20398" y="229524"/>
                      </a:lnTo>
                      <a:lnTo>
                        <a:pt x="0" y="229524"/>
                      </a:lnTo>
                      <a:lnTo>
                        <a:pt x="0" y="64339"/>
                      </a:lnTo>
                      <a:moveTo>
                        <a:pt x="0" y="0"/>
                      </a:moveTo>
                      <a:lnTo>
                        <a:pt x="20398" y="0"/>
                      </a:lnTo>
                      <a:lnTo>
                        <a:pt x="20398" y="43162"/>
                      </a:lnTo>
                      <a:lnTo>
                        <a:pt x="0" y="43162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4611A75F-FBB0-2B50-9078-80D66A24708A}"/>
                    </a:ext>
                  </a:extLst>
                </p:cNvPr>
                <p:cNvSpPr/>
                <p:nvPr/>
              </p:nvSpPr>
              <p:spPr>
                <a:xfrm>
                  <a:off x="9988128" y="901636"/>
                  <a:ext cx="70116" cy="173050"/>
                </a:xfrm>
                <a:custGeom>
                  <a:avLst/>
                  <a:gdLst>
                    <a:gd name="connsiteX0" fmla="*/ 35101 w 70116"/>
                    <a:gd name="connsiteY0" fmla="*/ 37716 h 173050"/>
                    <a:gd name="connsiteX1" fmla="*/ 24732 w 70116"/>
                    <a:gd name="connsiteY1" fmla="*/ 50423 h 173050"/>
                    <a:gd name="connsiteX2" fmla="*/ 21247 w 70116"/>
                    <a:gd name="connsiteY2" fmla="*/ 86727 h 173050"/>
                    <a:gd name="connsiteX3" fmla="*/ 24732 w 70116"/>
                    <a:gd name="connsiteY3" fmla="*/ 123233 h 173050"/>
                    <a:gd name="connsiteX4" fmla="*/ 35101 w 70116"/>
                    <a:gd name="connsiteY4" fmla="*/ 135536 h 173050"/>
                    <a:gd name="connsiteX5" fmla="*/ 45215 w 70116"/>
                    <a:gd name="connsiteY5" fmla="*/ 123233 h 173050"/>
                    <a:gd name="connsiteX6" fmla="*/ 48784 w 70116"/>
                    <a:gd name="connsiteY6" fmla="*/ 86727 h 173050"/>
                    <a:gd name="connsiteX7" fmla="*/ 45215 w 70116"/>
                    <a:gd name="connsiteY7" fmla="*/ 50423 h 173050"/>
                    <a:gd name="connsiteX8" fmla="*/ 35101 w 70116"/>
                    <a:gd name="connsiteY8" fmla="*/ 37716 h 173050"/>
                    <a:gd name="connsiteX9" fmla="*/ 35101 w 70116"/>
                    <a:gd name="connsiteY9" fmla="*/ 0 h 173050"/>
                    <a:gd name="connsiteX10" fmla="*/ 60768 w 70116"/>
                    <a:gd name="connsiteY10" fmla="*/ 22993 h 173050"/>
                    <a:gd name="connsiteX11" fmla="*/ 70116 w 70116"/>
                    <a:gd name="connsiteY11" fmla="*/ 86727 h 173050"/>
                    <a:gd name="connsiteX12" fmla="*/ 60768 w 70116"/>
                    <a:gd name="connsiteY12" fmla="*/ 150461 h 173050"/>
                    <a:gd name="connsiteX13" fmla="*/ 35101 w 70116"/>
                    <a:gd name="connsiteY13" fmla="*/ 173051 h 173050"/>
                    <a:gd name="connsiteX14" fmla="*/ 9349 w 70116"/>
                    <a:gd name="connsiteY14" fmla="*/ 150461 h 173050"/>
                    <a:gd name="connsiteX15" fmla="*/ 0 w 70116"/>
                    <a:gd name="connsiteY15" fmla="*/ 86727 h 173050"/>
                    <a:gd name="connsiteX16" fmla="*/ 9349 w 70116"/>
                    <a:gd name="connsiteY16" fmla="*/ 22993 h 173050"/>
                    <a:gd name="connsiteX17" fmla="*/ 35101 w 70116"/>
                    <a:gd name="connsiteY17" fmla="*/ 0 h 173050"/>
                    <a:gd name="connsiteX18" fmla="*/ 35101 w 70116"/>
                    <a:gd name="connsiteY18" fmla="*/ 0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116" h="173050">
                      <a:moveTo>
                        <a:pt x="35101" y="37716"/>
                      </a:moveTo>
                      <a:cubicBezTo>
                        <a:pt x="30597" y="37716"/>
                        <a:pt x="27027" y="41952"/>
                        <a:pt x="24732" y="50423"/>
                      </a:cubicBezTo>
                      <a:cubicBezTo>
                        <a:pt x="22437" y="58894"/>
                        <a:pt x="21247" y="70995"/>
                        <a:pt x="21247" y="86727"/>
                      </a:cubicBezTo>
                      <a:cubicBezTo>
                        <a:pt x="21247" y="102661"/>
                        <a:pt x="22437" y="114762"/>
                        <a:pt x="24732" y="123233"/>
                      </a:cubicBezTo>
                      <a:cubicBezTo>
                        <a:pt x="27027" y="131704"/>
                        <a:pt x="30597" y="135536"/>
                        <a:pt x="35101" y="135536"/>
                      </a:cubicBezTo>
                      <a:cubicBezTo>
                        <a:pt x="39520" y="135536"/>
                        <a:pt x="42920" y="131704"/>
                        <a:pt x="45215" y="123233"/>
                      </a:cubicBezTo>
                      <a:cubicBezTo>
                        <a:pt x="47509" y="114762"/>
                        <a:pt x="48784" y="102661"/>
                        <a:pt x="48784" y="86727"/>
                      </a:cubicBezTo>
                      <a:cubicBezTo>
                        <a:pt x="48784" y="70995"/>
                        <a:pt x="47509" y="58894"/>
                        <a:pt x="45215" y="50423"/>
                      </a:cubicBezTo>
                      <a:cubicBezTo>
                        <a:pt x="42920" y="41952"/>
                        <a:pt x="39520" y="37716"/>
                        <a:pt x="35101" y="37716"/>
                      </a:cubicBezTo>
                      <a:moveTo>
                        <a:pt x="35101" y="0"/>
                      </a:moveTo>
                      <a:cubicBezTo>
                        <a:pt x="46065" y="0"/>
                        <a:pt x="54564" y="7866"/>
                        <a:pt x="60768" y="22993"/>
                      </a:cubicBezTo>
                      <a:cubicBezTo>
                        <a:pt x="66972" y="38321"/>
                        <a:pt x="70116" y="59499"/>
                        <a:pt x="70116" y="86727"/>
                      </a:cubicBezTo>
                      <a:cubicBezTo>
                        <a:pt x="70116" y="113955"/>
                        <a:pt x="66972" y="135335"/>
                        <a:pt x="60768" y="150461"/>
                      </a:cubicBezTo>
                      <a:cubicBezTo>
                        <a:pt x="54564" y="165588"/>
                        <a:pt x="46065" y="173051"/>
                        <a:pt x="35101" y="173051"/>
                      </a:cubicBezTo>
                      <a:cubicBezTo>
                        <a:pt x="24137" y="173051"/>
                        <a:pt x="15553" y="165588"/>
                        <a:pt x="9349" y="150461"/>
                      </a:cubicBezTo>
                      <a:cubicBezTo>
                        <a:pt x="3060" y="135335"/>
                        <a:pt x="0" y="113955"/>
                        <a:pt x="0" y="86727"/>
                      </a:cubicBezTo>
                      <a:cubicBezTo>
                        <a:pt x="0" y="59499"/>
                        <a:pt x="3060" y="38321"/>
                        <a:pt x="9349" y="22993"/>
                      </a:cubicBezTo>
                      <a:cubicBezTo>
                        <a:pt x="15468" y="7866"/>
                        <a:pt x="24137" y="0"/>
                        <a:pt x="35101" y="0"/>
                      </a:cubicBezTo>
                      <a:lnTo>
                        <a:pt x="3510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8C2CCEB9-8A7F-4995-A751-C06CCDB5DF4E}"/>
                    </a:ext>
                  </a:extLst>
                </p:cNvPr>
                <p:cNvSpPr/>
                <p:nvPr/>
              </p:nvSpPr>
              <p:spPr>
                <a:xfrm>
                  <a:off x="10074053" y="901636"/>
                  <a:ext cx="63996" cy="169218"/>
                </a:xfrm>
                <a:custGeom>
                  <a:avLst/>
                  <a:gdLst>
                    <a:gd name="connsiteX0" fmla="*/ 63997 w 63996"/>
                    <a:gd name="connsiteY0" fmla="*/ 68575 h 169218"/>
                    <a:gd name="connsiteX1" fmla="*/ 63997 w 63996"/>
                    <a:gd name="connsiteY1" fmla="*/ 169219 h 169218"/>
                    <a:gd name="connsiteX2" fmla="*/ 43515 w 63996"/>
                    <a:gd name="connsiteY2" fmla="*/ 169219 h 169218"/>
                    <a:gd name="connsiteX3" fmla="*/ 43515 w 63996"/>
                    <a:gd name="connsiteY3" fmla="*/ 152882 h 169218"/>
                    <a:gd name="connsiteX4" fmla="*/ 43515 w 63996"/>
                    <a:gd name="connsiteY4" fmla="*/ 92173 h 169218"/>
                    <a:gd name="connsiteX5" fmla="*/ 43174 w 63996"/>
                    <a:gd name="connsiteY5" fmla="*/ 62928 h 169218"/>
                    <a:gd name="connsiteX6" fmla="*/ 41900 w 63996"/>
                    <a:gd name="connsiteY6" fmla="*/ 50826 h 169218"/>
                    <a:gd name="connsiteX7" fmla="*/ 38670 w 63996"/>
                    <a:gd name="connsiteY7" fmla="*/ 42960 h 169218"/>
                    <a:gd name="connsiteX8" fmla="*/ 33996 w 63996"/>
                    <a:gd name="connsiteY8" fmla="*/ 39935 h 169218"/>
                    <a:gd name="connsiteX9" fmla="*/ 23967 w 63996"/>
                    <a:gd name="connsiteY9" fmla="*/ 52641 h 169218"/>
                    <a:gd name="connsiteX10" fmla="*/ 20397 w 63996"/>
                    <a:gd name="connsiteY10" fmla="*/ 87937 h 169218"/>
                    <a:gd name="connsiteX11" fmla="*/ 20397 w 63996"/>
                    <a:gd name="connsiteY11" fmla="*/ 169219 h 169218"/>
                    <a:gd name="connsiteX12" fmla="*/ 0 w 63996"/>
                    <a:gd name="connsiteY12" fmla="*/ 169219 h 169218"/>
                    <a:gd name="connsiteX13" fmla="*/ 0 w 63996"/>
                    <a:gd name="connsiteY13" fmla="*/ 3832 h 169218"/>
                    <a:gd name="connsiteX14" fmla="*/ 20397 w 63996"/>
                    <a:gd name="connsiteY14" fmla="*/ 3832 h 169218"/>
                    <a:gd name="connsiteX15" fmla="*/ 20397 w 63996"/>
                    <a:gd name="connsiteY15" fmla="*/ 28035 h 169218"/>
                    <a:gd name="connsiteX16" fmla="*/ 30086 w 63996"/>
                    <a:gd name="connsiteY16" fmla="*/ 6857 h 169218"/>
                    <a:gd name="connsiteX17" fmla="*/ 41645 w 63996"/>
                    <a:gd name="connsiteY17" fmla="*/ 0 h 169218"/>
                    <a:gd name="connsiteX18" fmla="*/ 58388 w 63996"/>
                    <a:gd name="connsiteY18" fmla="*/ 17547 h 169218"/>
                    <a:gd name="connsiteX19" fmla="*/ 63997 w 63996"/>
                    <a:gd name="connsiteY19" fmla="*/ 68575 h 169218"/>
                    <a:gd name="connsiteX20" fmla="*/ 63997 w 63996"/>
                    <a:gd name="connsiteY20" fmla="*/ 68575 h 169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3996" h="169218">
                      <a:moveTo>
                        <a:pt x="63997" y="68575"/>
                      </a:moveTo>
                      <a:lnTo>
                        <a:pt x="63997" y="169219"/>
                      </a:lnTo>
                      <a:lnTo>
                        <a:pt x="43515" y="169219"/>
                      </a:lnTo>
                      <a:lnTo>
                        <a:pt x="43515" y="152882"/>
                      </a:lnTo>
                      <a:lnTo>
                        <a:pt x="43515" y="92173"/>
                      </a:lnTo>
                      <a:cubicBezTo>
                        <a:pt x="43515" y="78054"/>
                        <a:pt x="43430" y="68373"/>
                        <a:pt x="43174" y="62928"/>
                      </a:cubicBezTo>
                      <a:cubicBezTo>
                        <a:pt x="42920" y="57482"/>
                        <a:pt x="42495" y="53650"/>
                        <a:pt x="41900" y="50826"/>
                      </a:cubicBezTo>
                      <a:cubicBezTo>
                        <a:pt x="41050" y="47599"/>
                        <a:pt x="40030" y="44775"/>
                        <a:pt x="38670" y="42960"/>
                      </a:cubicBezTo>
                      <a:cubicBezTo>
                        <a:pt x="37310" y="41145"/>
                        <a:pt x="35611" y="39935"/>
                        <a:pt x="33996" y="39935"/>
                      </a:cubicBezTo>
                      <a:cubicBezTo>
                        <a:pt x="29661" y="39935"/>
                        <a:pt x="26347" y="44170"/>
                        <a:pt x="23967" y="52641"/>
                      </a:cubicBezTo>
                      <a:cubicBezTo>
                        <a:pt x="21502" y="61112"/>
                        <a:pt x="20397" y="72810"/>
                        <a:pt x="20397" y="87937"/>
                      </a:cubicBezTo>
                      <a:lnTo>
                        <a:pt x="20397" y="169219"/>
                      </a:lnTo>
                      <a:lnTo>
                        <a:pt x="0" y="169219"/>
                      </a:lnTo>
                      <a:lnTo>
                        <a:pt x="0" y="3832"/>
                      </a:lnTo>
                      <a:lnTo>
                        <a:pt x="20397" y="3832"/>
                      </a:lnTo>
                      <a:lnTo>
                        <a:pt x="20397" y="28035"/>
                      </a:lnTo>
                      <a:cubicBezTo>
                        <a:pt x="23457" y="18354"/>
                        <a:pt x="26602" y="11496"/>
                        <a:pt x="30086" y="6857"/>
                      </a:cubicBezTo>
                      <a:cubicBezTo>
                        <a:pt x="33570" y="2219"/>
                        <a:pt x="37395" y="0"/>
                        <a:pt x="41645" y="0"/>
                      </a:cubicBezTo>
                      <a:cubicBezTo>
                        <a:pt x="48954" y="0"/>
                        <a:pt x="54563" y="6051"/>
                        <a:pt x="58388" y="17547"/>
                      </a:cubicBezTo>
                      <a:cubicBezTo>
                        <a:pt x="62042" y="29245"/>
                        <a:pt x="63997" y="46187"/>
                        <a:pt x="63997" y="68575"/>
                      </a:cubicBezTo>
                      <a:lnTo>
                        <a:pt x="63997" y="685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6FD2855-A949-949B-7572-DC2FCD35CE65}"/>
                    </a:ext>
                  </a:extLst>
                </p:cNvPr>
                <p:cNvSpPr/>
                <p:nvPr/>
              </p:nvSpPr>
              <p:spPr>
                <a:xfrm>
                  <a:off x="10170771" y="773562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F9CC1400-0171-C015-34C5-6C9A24D34F2E}"/>
                    </a:ext>
                  </a:extLst>
                </p:cNvPr>
                <p:cNvSpPr/>
                <p:nvPr/>
              </p:nvSpPr>
              <p:spPr>
                <a:xfrm>
                  <a:off x="10309729" y="850608"/>
                  <a:ext cx="76660" cy="220246"/>
                </a:xfrm>
                <a:custGeom>
                  <a:avLst/>
                  <a:gdLst>
                    <a:gd name="connsiteX0" fmla="*/ 31191 w 76660"/>
                    <a:gd name="connsiteY0" fmla="*/ 97417 h 220246"/>
                    <a:gd name="connsiteX1" fmla="*/ 40965 w 76660"/>
                    <a:gd name="connsiteY1" fmla="*/ 90761 h 220246"/>
                    <a:gd name="connsiteX2" fmla="*/ 44025 w 76660"/>
                    <a:gd name="connsiteY2" fmla="*/ 68978 h 220246"/>
                    <a:gd name="connsiteX3" fmla="*/ 40965 w 76660"/>
                    <a:gd name="connsiteY3" fmla="*/ 47599 h 220246"/>
                    <a:gd name="connsiteX4" fmla="*/ 31191 w 76660"/>
                    <a:gd name="connsiteY4" fmla="*/ 40943 h 220246"/>
                    <a:gd name="connsiteX5" fmla="*/ 22013 w 76660"/>
                    <a:gd name="connsiteY5" fmla="*/ 40943 h 220246"/>
                    <a:gd name="connsiteX6" fmla="*/ 22013 w 76660"/>
                    <a:gd name="connsiteY6" fmla="*/ 97417 h 220246"/>
                    <a:gd name="connsiteX7" fmla="*/ 31191 w 76660"/>
                    <a:gd name="connsiteY7" fmla="*/ 97417 h 220246"/>
                    <a:gd name="connsiteX8" fmla="*/ 21927 w 76660"/>
                    <a:gd name="connsiteY8" fmla="*/ 136746 h 220246"/>
                    <a:gd name="connsiteX9" fmla="*/ 21927 w 76660"/>
                    <a:gd name="connsiteY9" fmla="*/ 220045 h 220246"/>
                    <a:gd name="connsiteX10" fmla="*/ 0 w 76660"/>
                    <a:gd name="connsiteY10" fmla="*/ 220045 h 220246"/>
                    <a:gd name="connsiteX11" fmla="*/ 0 w 76660"/>
                    <a:gd name="connsiteY11" fmla="*/ 0 h 220246"/>
                    <a:gd name="connsiteX12" fmla="*/ 33401 w 76660"/>
                    <a:gd name="connsiteY12" fmla="*/ 0 h 220246"/>
                    <a:gd name="connsiteX13" fmla="*/ 57963 w 76660"/>
                    <a:gd name="connsiteY13" fmla="*/ 14723 h 220246"/>
                    <a:gd name="connsiteX14" fmla="*/ 65782 w 76660"/>
                    <a:gd name="connsiteY14" fmla="*/ 60709 h 220246"/>
                    <a:gd name="connsiteX15" fmla="*/ 61703 w 76660"/>
                    <a:gd name="connsiteY15" fmla="*/ 96610 h 220246"/>
                    <a:gd name="connsiteX16" fmla="*/ 49464 w 76660"/>
                    <a:gd name="connsiteY16" fmla="*/ 117182 h 220246"/>
                    <a:gd name="connsiteX17" fmla="*/ 57538 w 76660"/>
                    <a:gd name="connsiteY17" fmla="*/ 129284 h 220246"/>
                    <a:gd name="connsiteX18" fmla="*/ 64762 w 76660"/>
                    <a:gd name="connsiteY18" fmla="*/ 157722 h 220246"/>
                    <a:gd name="connsiteX19" fmla="*/ 76661 w 76660"/>
                    <a:gd name="connsiteY19" fmla="*/ 220246 h 220246"/>
                    <a:gd name="connsiteX20" fmla="*/ 53374 w 76660"/>
                    <a:gd name="connsiteY20" fmla="*/ 220246 h 220246"/>
                    <a:gd name="connsiteX21" fmla="*/ 43005 w 76660"/>
                    <a:gd name="connsiteY21" fmla="*/ 165588 h 220246"/>
                    <a:gd name="connsiteX22" fmla="*/ 36631 w 76660"/>
                    <a:gd name="connsiteY22" fmla="*/ 142999 h 220246"/>
                    <a:gd name="connsiteX23" fmla="*/ 28132 w 76660"/>
                    <a:gd name="connsiteY23" fmla="*/ 136948 h 220246"/>
                    <a:gd name="connsiteX24" fmla="*/ 21927 w 76660"/>
                    <a:gd name="connsiteY24" fmla="*/ 136948 h 220246"/>
                    <a:gd name="connsiteX25" fmla="*/ 21927 w 76660"/>
                    <a:gd name="connsiteY25" fmla="*/ 136746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76660" h="220246">
                      <a:moveTo>
                        <a:pt x="31191" y="97417"/>
                      </a:moveTo>
                      <a:cubicBezTo>
                        <a:pt x="35696" y="97417"/>
                        <a:pt x="39010" y="95400"/>
                        <a:pt x="40965" y="90761"/>
                      </a:cubicBezTo>
                      <a:cubicBezTo>
                        <a:pt x="42920" y="86525"/>
                        <a:pt x="44025" y="79265"/>
                        <a:pt x="44025" y="68978"/>
                      </a:cubicBezTo>
                      <a:cubicBezTo>
                        <a:pt x="44025" y="59095"/>
                        <a:pt x="43005" y="51835"/>
                        <a:pt x="40965" y="47599"/>
                      </a:cubicBezTo>
                      <a:cubicBezTo>
                        <a:pt x="39010" y="43364"/>
                        <a:pt x="35696" y="40943"/>
                        <a:pt x="31191" y="40943"/>
                      </a:cubicBezTo>
                      <a:lnTo>
                        <a:pt x="22013" y="40943"/>
                      </a:lnTo>
                      <a:lnTo>
                        <a:pt x="22013" y="97417"/>
                      </a:lnTo>
                      <a:lnTo>
                        <a:pt x="31191" y="97417"/>
                      </a:lnTo>
                      <a:moveTo>
                        <a:pt x="21927" y="136746"/>
                      </a:moveTo>
                      <a:lnTo>
                        <a:pt x="21927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lnTo>
                        <a:pt x="33401" y="0"/>
                      </a:lnTo>
                      <a:cubicBezTo>
                        <a:pt x="44620" y="0"/>
                        <a:pt x="52779" y="5042"/>
                        <a:pt x="57963" y="14723"/>
                      </a:cubicBezTo>
                      <a:cubicBezTo>
                        <a:pt x="63062" y="24405"/>
                        <a:pt x="65782" y="39733"/>
                        <a:pt x="65782" y="60709"/>
                      </a:cubicBezTo>
                      <a:cubicBezTo>
                        <a:pt x="65782" y="75231"/>
                        <a:pt x="64422" y="87332"/>
                        <a:pt x="61703" y="96610"/>
                      </a:cubicBezTo>
                      <a:cubicBezTo>
                        <a:pt x="58898" y="105888"/>
                        <a:pt x="54818" y="112947"/>
                        <a:pt x="49464" y="117182"/>
                      </a:cubicBezTo>
                      <a:cubicBezTo>
                        <a:pt x="52524" y="118998"/>
                        <a:pt x="55158" y="123233"/>
                        <a:pt x="57538" y="129284"/>
                      </a:cubicBezTo>
                      <a:cubicBezTo>
                        <a:pt x="59833" y="135536"/>
                        <a:pt x="62298" y="145016"/>
                        <a:pt x="64762" y="157722"/>
                      </a:cubicBezTo>
                      <a:lnTo>
                        <a:pt x="76661" y="220246"/>
                      </a:lnTo>
                      <a:lnTo>
                        <a:pt x="53374" y="220246"/>
                      </a:lnTo>
                      <a:lnTo>
                        <a:pt x="43005" y="165588"/>
                      </a:lnTo>
                      <a:cubicBezTo>
                        <a:pt x="40880" y="154697"/>
                        <a:pt x="38670" y="147234"/>
                        <a:pt x="36631" y="142999"/>
                      </a:cubicBezTo>
                      <a:cubicBezTo>
                        <a:pt x="34506" y="139167"/>
                        <a:pt x="31616" y="136948"/>
                        <a:pt x="28132" y="136948"/>
                      </a:cubicBezTo>
                      <a:lnTo>
                        <a:pt x="21927" y="136948"/>
                      </a:lnTo>
                      <a:lnTo>
                        <a:pt x="21927" y="13674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075179C-CBFA-7DF6-41C8-6AD3E7814A2F}"/>
                    </a:ext>
                  </a:extLst>
                </p:cNvPr>
                <p:cNvSpPr/>
                <p:nvPr/>
              </p:nvSpPr>
              <p:spPr>
                <a:xfrm>
                  <a:off x="10393528" y="901636"/>
                  <a:ext cx="68416" cy="172849"/>
                </a:xfrm>
                <a:custGeom>
                  <a:avLst/>
                  <a:gdLst>
                    <a:gd name="connsiteX0" fmla="*/ 68417 w 68416"/>
                    <a:gd name="connsiteY0" fmla="*/ 85920 h 172849"/>
                    <a:gd name="connsiteX1" fmla="*/ 68417 w 68416"/>
                    <a:gd name="connsiteY1" fmla="*/ 101047 h 172849"/>
                    <a:gd name="connsiteX2" fmla="*/ 20737 w 68416"/>
                    <a:gd name="connsiteY2" fmla="*/ 101047 h 172849"/>
                    <a:gd name="connsiteX3" fmla="*/ 26007 w 68416"/>
                    <a:gd name="connsiteY3" fmla="*/ 128880 h 172849"/>
                    <a:gd name="connsiteX4" fmla="*/ 38330 w 68416"/>
                    <a:gd name="connsiteY4" fmla="*/ 138158 h 172849"/>
                    <a:gd name="connsiteX5" fmla="*/ 51504 w 68416"/>
                    <a:gd name="connsiteY5" fmla="*/ 133318 h 172849"/>
                    <a:gd name="connsiteX6" fmla="*/ 65357 w 68416"/>
                    <a:gd name="connsiteY6" fmla="*/ 118191 h 172849"/>
                    <a:gd name="connsiteX7" fmla="*/ 65357 w 68416"/>
                    <a:gd name="connsiteY7" fmla="*/ 158932 h 172849"/>
                    <a:gd name="connsiteX8" fmla="*/ 50909 w 68416"/>
                    <a:gd name="connsiteY8" fmla="*/ 169219 h 172849"/>
                    <a:gd name="connsiteX9" fmla="*/ 36461 w 68416"/>
                    <a:gd name="connsiteY9" fmla="*/ 172849 h 172849"/>
                    <a:gd name="connsiteX10" fmla="*/ 9519 w 68416"/>
                    <a:gd name="connsiteY10" fmla="*/ 150260 h 172849"/>
                    <a:gd name="connsiteX11" fmla="*/ 0 w 68416"/>
                    <a:gd name="connsiteY11" fmla="*/ 86525 h 172849"/>
                    <a:gd name="connsiteX12" fmla="*/ 9434 w 68416"/>
                    <a:gd name="connsiteY12" fmla="*/ 23194 h 172849"/>
                    <a:gd name="connsiteX13" fmla="*/ 35271 w 68416"/>
                    <a:gd name="connsiteY13" fmla="*/ 0 h 172849"/>
                    <a:gd name="connsiteX14" fmla="*/ 59238 w 68416"/>
                    <a:gd name="connsiteY14" fmla="*/ 23598 h 172849"/>
                    <a:gd name="connsiteX15" fmla="*/ 68417 w 68416"/>
                    <a:gd name="connsiteY15" fmla="*/ 85920 h 172849"/>
                    <a:gd name="connsiteX16" fmla="*/ 47424 w 68416"/>
                    <a:gd name="connsiteY16" fmla="*/ 68575 h 172849"/>
                    <a:gd name="connsiteX17" fmla="*/ 44025 w 68416"/>
                    <a:gd name="connsiteY17" fmla="*/ 44372 h 172849"/>
                    <a:gd name="connsiteX18" fmla="*/ 35186 w 68416"/>
                    <a:gd name="connsiteY18" fmla="*/ 35094 h 172849"/>
                    <a:gd name="connsiteX19" fmla="*/ 25497 w 68416"/>
                    <a:gd name="connsiteY19" fmla="*/ 43767 h 172849"/>
                    <a:gd name="connsiteX20" fmla="*/ 20993 w 68416"/>
                    <a:gd name="connsiteY20" fmla="*/ 68575 h 172849"/>
                    <a:gd name="connsiteX21" fmla="*/ 47424 w 68416"/>
                    <a:gd name="connsiteY21" fmla="*/ 68575 h 172849"/>
                    <a:gd name="connsiteX22" fmla="*/ 47424 w 68416"/>
                    <a:gd name="connsiteY22" fmla="*/ 68575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8416" h="172849">
                      <a:moveTo>
                        <a:pt x="68417" y="85920"/>
                      </a:moveTo>
                      <a:lnTo>
                        <a:pt x="68417" y="101047"/>
                      </a:lnTo>
                      <a:lnTo>
                        <a:pt x="20737" y="101047"/>
                      </a:lnTo>
                      <a:cubicBezTo>
                        <a:pt x="21162" y="113350"/>
                        <a:pt x="22947" y="122830"/>
                        <a:pt x="26007" y="128880"/>
                      </a:cubicBezTo>
                      <a:cubicBezTo>
                        <a:pt x="28897" y="135133"/>
                        <a:pt x="32976" y="138158"/>
                        <a:pt x="38330" y="138158"/>
                      </a:cubicBezTo>
                      <a:cubicBezTo>
                        <a:pt x="42495" y="138158"/>
                        <a:pt x="46914" y="136746"/>
                        <a:pt x="51504" y="133318"/>
                      </a:cubicBezTo>
                      <a:cubicBezTo>
                        <a:pt x="55923" y="130091"/>
                        <a:pt x="60598" y="124847"/>
                        <a:pt x="65357" y="118191"/>
                      </a:cubicBezTo>
                      <a:lnTo>
                        <a:pt x="65357" y="158932"/>
                      </a:lnTo>
                      <a:cubicBezTo>
                        <a:pt x="60428" y="163773"/>
                        <a:pt x="55668" y="167000"/>
                        <a:pt x="50909" y="169219"/>
                      </a:cubicBezTo>
                      <a:cubicBezTo>
                        <a:pt x="45980" y="171639"/>
                        <a:pt x="41220" y="172849"/>
                        <a:pt x="36461" y="172849"/>
                      </a:cubicBezTo>
                      <a:cubicBezTo>
                        <a:pt x="24902" y="172849"/>
                        <a:pt x="15978" y="165387"/>
                        <a:pt x="9519" y="150260"/>
                      </a:cubicBezTo>
                      <a:cubicBezTo>
                        <a:pt x="3060" y="135133"/>
                        <a:pt x="0" y="113955"/>
                        <a:pt x="0" y="86525"/>
                      </a:cubicBezTo>
                      <a:cubicBezTo>
                        <a:pt x="0" y="59701"/>
                        <a:pt x="3145" y="38523"/>
                        <a:pt x="9434" y="23194"/>
                      </a:cubicBezTo>
                      <a:cubicBezTo>
                        <a:pt x="15723" y="7866"/>
                        <a:pt x="24307" y="0"/>
                        <a:pt x="35271" y="0"/>
                      </a:cubicBezTo>
                      <a:cubicBezTo>
                        <a:pt x="45300" y="0"/>
                        <a:pt x="53204" y="7866"/>
                        <a:pt x="59238" y="23598"/>
                      </a:cubicBezTo>
                      <a:cubicBezTo>
                        <a:pt x="65357" y="39128"/>
                        <a:pt x="68417" y="60104"/>
                        <a:pt x="68417" y="85920"/>
                      </a:cubicBezTo>
                      <a:moveTo>
                        <a:pt x="47424" y="68575"/>
                      </a:moveTo>
                      <a:cubicBezTo>
                        <a:pt x="47424" y="58692"/>
                        <a:pt x="46234" y="50423"/>
                        <a:pt x="44025" y="44372"/>
                      </a:cubicBezTo>
                      <a:cubicBezTo>
                        <a:pt x="41730" y="38321"/>
                        <a:pt x="38755" y="35094"/>
                        <a:pt x="35186" y="35094"/>
                      </a:cubicBezTo>
                      <a:cubicBezTo>
                        <a:pt x="31192" y="35094"/>
                        <a:pt x="27962" y="38120"/>
                        <a:pt x="25497" y="43767"/>
                      </a:cubicBezTo>
                      <a:cubicBezTo>
                        <a:pt x="23032" y="49414"/>
                        <a:pt x="21503" y="57684"/>
                        <a:pt x="20993" y="68575"/>
                      </a:cubicBezTo>
                      <a:lnTo>
                        <a:pt x="47424" y="68575"/>
                      </a:lnTo>
                      <a:lnTo>
                        <a:pt x="47424" y="685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E03FFE5A-EB6B-1456-F73E-E8AD4390D094}"/>
                    </a:ext>
                  </a:extLst>
                </p:cNvPr>
                <p:cNvSpPr/>
                <p:nvPr/>
              </p:nvSpPr>
              <p:spPr>
                <a:xfrm>
                  <a:off x="10471889" y="901434"/>
                  <a:ext cx="56263" cy="173050"/>
                </a:xfrm>
                <a:custGeom>
                  <a:avLst/>
                  <a:gdLst>
                    <a:gd name="connsiteX0" fmla="*/ 56263 w 56263"/>
                    <a:gd name="connsiteY0" fmla="*/ 9278 h 173050"/>
                    <a:gd name="connsiteX1" fmla="*/ 56263 w 56263"/>
                    <a:gd name="connsiteY1" fmla="*/ 52440 h 173050"/>
                    <a:gd name="connsiteX2" fmla="*/ 47849 w 56263"/>
                    <a:gd name="connsiteY2" fmla="*/ 41548 h 173050"/>
                    <a:gd name="connsiteX3" fmla="*/ 39265 w 56263"/>
                    <a:gd name="connsiteY3" fmla="*/ 37918 h 173050"/>
                    <a:gd name="connsiteX4" fmla="*/ 26007 w 56263"/>
                    <a:gd name="connsiteY4" fmla="*/ 50826 h 173050"/>
                    <a:gd name="connsiteX5" fmla="*/ 21247 w 56263"/>
                    <a:gd name="connsiteY5" fmla="*/ 86727 h 173050"/>
                    <a:gd name="connsiteX6" fmla="*/ 26007 w 56263"/>
                    <a:gd name="connsiteY6" fmla="*/ 123031 h 173050"/>
                    <a:gd name="connsiteX7" fmla="*/ 39265 w 56263"/>
                    <a:gd name="connsiteY7" fmla="*/ 135738 h 173050"/>
                    <a:gd name="connsiteX8" fmla="*/ 48359 w 56263"/>
                    <a:gd name="connsiteY8" fmla="*/ 132108 h 173050"/>
                    <a:gd name="connsiteX9" fmla="*/ 56263 w 56263"/>
                    <a:gd name="connsiteY9" fmla="*/ 121216 h 173050"/>
                    <a:gd name="connsiteX10" fmla="*/ 56263 w 56263"/>
                    <a:gd name="connsiteY10" fmla="*/ 164378 h 173050"/>
                    <a:gd name="connsiteX11" fmla="*/ 46489 w 56263"/>
                    <a:gd name="connsiteY11" fmla="*/ 171034 h 173050"/>
                    <a:gd name="connsiteX12" fmla="*/ 36716 w 56263"/>
                    <a:gd name="connsiteY12" fmla="*/ 173051 h 173050"/>
                    <a:gd name="connsiteX13" fmla="*/ 9688 w 56263"/>
                    <a:gd name="connsiteY13" fmla="*/ 150461 h 173050"/>
                    <a:gd name="connsiteX14" fmla="*/ 0 w 56263"/>
                    <a:gd name="connsiteY14" fmla="*/ 86727 h 173050"/>
                    <a:gd name="connsiteX15" fmla="*/ 9688 w 56263"/>
                    <a:gd name="connsiteY15" fmla="*/ 22993 h 173050"/>
                    <a:gd name="connsiteX16" fmla="*/ 36716 w 56263"/>
                    <a:gd name="connsiteY16" fmla="*/ 0 h 173050"/>
                    <a:gd name="connsiteX17" fmla="*/ 46489 w 56263"/>
                    <a:gd name="connsiteY17" fmla="*/ 2420 h 173050"/>
                    <a:gd name="connsiteX18" fmla="*/ 56263 w 56263"/>
                    <a:gd name="connsiteY18" fmla="*/ 9278 h 173050"/>
                    <a:gd name="connsiteX19" fmla="*/ 56263 w 56263"/>
                    <a:gd name="connsiteY19" fmla="*/ 9278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6263" h="173050">
                      <a:moveTo>
                        <a:pt x="56263" y="9278"/>
                      </a:moveTo>
                      <a:lnTo>
                        <a:pt x="56263" y="52440"/>
                      </a:lnTo>
                      <a:cubicBezTo>
                        <a:pt x="53458" y="47599"/>
                        <a:pt x="50653" y="43969"/>
                        <a:pt x="47849" y="41548"/>
                      </a:cubicBezTo>
                      <a:cubicBezTo>
                        <a:pt x="45044" y="39128"/>
                        <a:pt x="42155" y="37918"/>
                        <a:pt x="39265" y="37918"/>
                      </a:cubicBezTo>
                      <a:cubicBezTo>
                        <a:pt x="33571" y="37918"/>
                        <a:pt x="29151" y="42355"/>
                        <a:pt x="26007" y="50826"/>
                      </a:cubicBezTo>
                      <a:cubicBezTo>
                        <a:pt x="22777" y="59297"/>
                        <a:pt x="21247" y="71399"/>
                        <a:pt x="21247" y="86727"/>
                      </a:cubicBezTo>
                      <a:cubicBezTo>
                        <a:pt x="21247" y="102459"/>
                        <a:pt x="22777" y="114560"/>
                        <a:pt x="26007" y="123031"/>
                      </a:cubicBezTo>
                      <a:cubicBezTo>
                        <a:pt x="29151" y="131502"/>
                        <a:pt x="33571" y="135738"/>
                        <a:pt x="39265" y="135738"/>
                      </a:cubicBezTo>
                      <a:cubicBezTo>
                        <a:pt x="42410" y="135738"/>
                        <a:pt x="45469" y="134528"/>
                        <a:pt x="48359" y="132108"/>
                      </a:cubicBezTo>
                      <a:cubicBezTo>
                        <a:pt x="51163" y="129687"/>
                        <a:pt x="53798" y="126057"/>
                        <a:pt x="56263" y="121216"/>
                      </a:cubicBezTo>
                      <a:lnTo>
                        <a:pt x="56263" y="164378"/>
                      </a:lnTo>
                      <a:cubicBezTo>
                        <a:pt x="53033" y="167403"/>
                        <a:pt x="49719" y="169420"/>
                        <a:pt x="46489" y="171034"/>
                      </a:cubicBezTo>
                      <a:cubicBezTo>
                        <a:pt x="43259" y="172244"/>
                        <a:pt x="39945" y="173051"/>
                        <a:pt x="36716" y="173051"/>
                      </a:cubicBezTo>
                      <a:cubicBezTo>
                        <a:pt x="25157" y="173051"/>
                        <a:pt x="16233" y="165588"/>
                        <a:pt x="9688" y="150461"/>
                      </a:cubicBezTo>
                      <a:cubicBezTo>
                        <a:pt x="3145" y="135335"/>
                        <a:pt x="0" y="113955"/>
                        <a:pt x="0" y="86727"/>
                      </a:cubicBezTo>
                      <a:cubicBezTo>
                        <a:pt x="0" y="59499"/>
                        <a:pt x="3145" y="38321"/>
                        <a:pt x="9688" y="22993"/>
                      </a:cubicBezTo>
                      <a:cubicBezTo>
                        <a:pt x="16233" y="7866"/>
                        <a:pt x="25157" y="0"/>
                        <a:pt x="36716" y="0"/>
                      </a:cubicBezTo>
                      <a:cubicBezTo>
                        <a:pt x="39945" y="0"/>
                        <a:pt x="43259" y="807"/>
                        <a:pt x="46489" y="2420"/>
                      </a:cubicBezTo>
                      <a:cubicBezTo>
                        <a:pt x="49719" y="4034"/>
                        <a:pt x="52948" y="6252"/>
                        <a:pt x="56263" y="9278"/>
                      </a:cubicBezTo>
                      <a:lnTo>
                        <a:pt x="56263" y="9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17856740-32D4-1CC2-C427-D34827B74C46}"/>
                    </a:ext>
                  </a:extLst>
                </p:cNvPr>
                <p:cNvSpPr/>
                <p:nvPr/>
              </p:nvSpPr>
              <p:spPr>
                <a:xfrm>
                  <a:off x="10541750" y="901837"/>
                  <a:ext cx="64422" cy="172849"/>
                </a:xfrm>
                <a:custGeom>
                  <a:avLst/>
                  <a:gdLst>
                    <a:gd name="connsiteX0" fmla="*/ 33316 w 64422"/>
                    <a:gd name="connsiteY0" fmla="*/ 94593 h 172849"/>
                    <a:gd name="connsiteX1" fmla="*/ 23627 w 64422"/>
                    <a:gd name="connsiteY1" fmla="*/ 100240 h 172849"/>
                    <a:gd name="connsiteX2" fmla="*/ 20483 w 64422"/>
                    <a:gd name="connsiteY2" fmla="*/ 116577 h 172849"/>
                    <a:gd name="connsiteX3" fmla="*/ 23032 w 64422"/>
                    <a:gd name="connsiteY3" fmla="*/ 132309 h 172849"/>
                    <a:gd name="connsiteX4" fmla="*/ 30256 w 64422"/>
                    <a:gd name="connsiteY4" fmla="*/ 137957 h 172849"/>
                    <a:gd name="connsiteX5" fmla="*/ 39945 w 64422"/>
                    <a:gd name="connsiteY5" fmla="*/ 127469 h 172849"/>
                    <a:gd name="connsiteX6" fmla="*/ 43940 w 64422"/>
                    <a:gd name="connsiteY6" fmla="*/ 100644 h 172849"/>
                    <a:gd name="connsiteX7" fmla="*/ 43940 w 64422"/>
                    <a:gd name="connsiteY7" fmla="*/ 94593 h 172849"/>
                    <a:gd name="connsiteX8" fmla="*/ 33316 w 64422"/>
                    <a:gd name="connsiteY8" fmla="*/ 94593 h 172849"/>
                    <a:gd name="connsiteX9" fmla="*/ 64422 w 64422"/>
                    <a:gd name="connsiteY9" fmla="*/ 74626 h 172849"/>
                    <a:gd name="connsiteX10" fmla="*/ 64422 w 64422"/>
                    <a:gd name="connsiteY10" fmla="*/ 168815 h 172849"/>
                    <a:gd name="connsiteX11" fmla="*/ 43940 w 64422"/>
                    <a:gd name="connsiteY11" fmla="*/ 168815 h 172849"/>
                    <a:gd name="connsiteX12" fmla="*/ 43940 w 64422"/>
                    <a:gd name="connsiteY12" fmla="*/ 144411 h 172849"/>
                    <a:gd name="connsiteX13" fmla="*/ 34761 w 64422"/>
                    <a:gd name="connsiteY13" fmla="*/ 166193 h 172849"/>
                    <a:gd name="connsiteX14" fmla="*/ 22267 w 64422"/>
                    <a:gd name="connsiteY14" fmla="*/ 172849 h 172849"/>
                    <a:gd name="connsiteX15" fmla="*/ 6205 w 64422"/>
                    <a:gd name="connsiteY15" fmla="*/ 158126 h 172849"/>
                    <a:gd name="connsiteX16" fmla="*/ 0 w 64422"/>
                    <a:gd name="connsiteY16" fmla="*/ 119401 h 172849"/>
                    <a:gd name="connsiteX17" fmla="*/ 7649 w 64422"/>
                    <a:gd name="connsiteY17" fmla="*/ 76844 h 172849"/>
                    <a:gd name="connsiteX18" fmla="*/ 31871 w 64422"/>
                    <a:gd name="connsiteY18" fmla="*/ 63331 h 172849"/>
                    <a:gd name="connsiteX19" fmla="*/ 43855 w 64422"/>
                    <a:gd name="connsiteY19" fmla="*/ 63331 h 172849"/>
                    <a:gd name="connsiteX20" fmla="*/ 43855 w 64422"/>
                    <a:gd name="connsiteY20" fmla="*/ 58894 h 172849"/>
                    <a:gd name="connsiteX21" fmla="*/ 40030 w 64422"/>
                    <a:gd name="connsiteY21" fmla="*/ 40742 h 172849"/>
                    <a:gd name="connsiteX22" fmla="*/ 28132 w 64422"/>
                    <a:gd name="connsiteY22" fmla="*/ 34691 h 172849"/>
                    <a:gd name="connsiteX23" fmla="*/ 15893 w 64422"/>
                    <a:gd name="connsiteY23" fmla="*/ 38321 h 172849"/>
                    <a:gd name="connsiteX24" fmla="*/ 5525 w 64422"/>
                    <a:gd name="connsiteY24" fmla="*/ 48204 h 172849"/>
                    <a:gd name="connsiteX25" fmla="*/ 5525 w 64422"/>
                    <a:gd name="connsiteY25" fmla="*/ 8269 h 172849"/>
                    <a:gd name="connsiteX26" fmla="*/ 18613 w 64422"/>
                    <a:gd name="connsiteY26" fmla="*/ 2017 h 172849"/>
                    <a:gd name="connsiteX27" fmla="*/ 31871 w 64422"/>
                    <a:gd name="connsiteY27" fmla="*/ 0 h 172849"/>
                    <a:gd name="connsiteX28" fmla="*/ 56688 w 64422"/>
                    <a:gd name="connsiteY28" fmla="*/ 17749 h 172849"/>
                    <a:gd name="connsiteX29" fmla="*/ 64422 w 64422"/>
                    <a:gd name="connsiteY29" fmla="*/ 74626 h 172849"/>
                    <a:gd name="connsiteX30" fmla="*/ 64422 w 64422"/>
                    <a:gd name="connsiteY30" fmla="*/ 74626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64422" h="172849">
                      <a:moveTo>
                        <a:pt x="33316" y="94593"/>
                      </a:moveTo>
                      <a:cubicBezTo>
                        <a:pt x="28982" y="94593"/>
                        <a:pt x="25752" y="96610"/>
                        <a:pt x="23627" y="100240"/>
                      </a:cubicBezTo>
                      <a:cubicBezTo>
                        <a:pt x="21503" y="103871"/>
                        <a:pt x="20483" y="109316"/>
                        <a:pt x="20483" y="116577"/>
                      </a:cubicBezTo>
                      <a:cubicBezTo>
                        <a:pt x="20483" y="123233"/>
                        <a:pt x="21332" y="128679"/>
                        <a:pt x="23032" y="132309"/>
                      </a:cubicBezTo>
                      <a:cubicBezTo>
                        <a:pt x="24817" y="136141"/>
                        <a:pt x="27197" y="137957"/>
                        <a:pt x="30256" y="137957"/>
                      </a:cubicBezTo>
                      <a:cubicBezTo>
                        <a:pt x="34081" y="137957"/>
                        <a:pt x="37396" y="134730"/>
                        <a:pt x="39945" y="127469"/>
                      </a:cubicBezTo>
                      <a:cubicBezTo>
                        <a:pt x="42495" y="120208"/>
                        <a:pt x="43940" y="111535"/>
                        <a:pt x="43940" y="100644"/>
                      </a:cubicBezTo>
                      <a:lnTo>
                        <a:pt x="43940" y="94593"/>
                      </a:lnTo>
                      <a:lnTo>
                        <a:pt x="33316" y="94593"/>
                      </a:lnTo>
                      <a:moveTo>
                        <a:pt x="64422" y="74626"/>
                      </a:moveTo>
                      <a:lnTo>
                        <a:pt x="64422" y="168815"/>
                      </a:lnTo>
                      <a:lnTo>
                        <a:pt x="43940" y="168815"/>
                      </a:lnTo>
                      <a:lnTo>
                        <a:pt x="43940" y="144411"/>
                      </a:lnTo>
                      <a:cubicBezTo>
                        <a:pt x="41135" y="154697"/>
                        <a:pt x="38076" y="161958"/>
                        <a:pt x="34761" y="166193"/>
                      </a:cubicBezTo>
                      <a:cubicBezTo>
                        <a:pt x="31276" y="170429"/>
                        <a:pt x="27197" y="172849"/>
                        <a:pt x="22267" y="172849"/>
                      </a:cubicBezTo>
                      <a:cubicBezTo>
                        <a:pt x="15638" y="172849"/>
                        <a:pt x="10284" y="168008"/>
                        <a:pt x="6205" y="158126"/>
                      </a:cubicBezTo>
                      <a:cubicBezTo>
                        <a:pt x="2040" y="148444"/>
                        <a:pt x="0" y="135536"/>
                        <a:pt x="0" y="119401"/>
                      </a:cubicBezTo>
                      <a:cubicBezTo>
                        <a:pt x="0" y="100039"/>
                        <a:pt x="2550" y="85920"/>
                        <a:pt x="7649" y="76844"/>
                      </a:cubicBezTo>
                      <a:cubicBezTo>
                        <a:pt x="12748" y="67768"/>
                        <a:pt x="20823" y="63331"/>
                        <a:pt x="31871" y="63331"/>
                      </a:cubicBezTo>
                      <a:lnTo>
                        <a:pt x="43855" y="63331"/>
                      </a:lnTo>
                      <a:lnTo>
                        <a:pt x="43855" y="58894"/>
                      </a:lnTo>
                      <a:cubicBezTo>
                        <a:pt x="43855" y="50826"/>
                        <a:pt x="42580" y="44775"/>
                        <a:pt x="40030" y="40742"/>
                      </a:cubicBezTo>
                      <a:cubicBezTo>
                        <a:pt x="37481" y="36909"/>
                        <a:pt x="33486" y="34691"/>
                        <a:pt x="28132" y="34691"/>
                      </a:cubicBezTo>
                      <a:cubicBezTo>
                        <a:pt x="23712" y="34691"/>
                        <a:pt x="19633" y="35901"/>
                        <a:pt x="15893" y="38321"/>
                      </a:cubicBezTo>
                      <a:cubicBezTo>
                        <a:pt x="12153" y="40742"/>
                        <a:pt x="8669" y="43969"/>
                        <a:pt x="5525" y="48204"/>
                      </a:cubicBezTo>
                      <a:lnTo>
                        <a:pt x="5525" y="8269"/>
                      </a:lnTo>
                      <a:cubicBezTo>
                        <a:pt x="9859" y="5647"/>
                        <a:pt x="14109" y="3429"/>
                        <a:pt x="18613" y="2017"/>
                      </a:cubicBezTo>
                      <a:cubicBezTo>
                        <a:pt x="23032" y="807"/>
                        <a:pt x="27452" y="0"/>
                        <a:pt x="31871" y="0"/>
                      </a:cubicBezTo>
                      <a:cubicBezTo>
                        <a:pt x="43260" y="0"/>
                        <a:pt x="51589" y="6051"/>
                        <a:pt x="56688" y="17749"/>
                      </a:cubicBezTo>
                      <a:cubicBezTo>
                        <a:pt x="61873" y="29245"/>
                        <a:pt x="64422" y="48406"/>
                        <a:pt x="64422" y="74626"/>
                      </a:cubicBezTo>
                      <a:lnTo>
                        <a:pt x="64422" y="746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69FF6E11-A2C1-6FF6-1C5C-1A9B510DD216}"/>
                    </a:ext>
                  </a:extLst>
                </p:cNvPr>
                <p:cNvSpPr/>
                <p:nvPr/>
              </p:nvSpPr>
              <p:spPr>
                <a:xfrm>
                  <a:off x="10624785" y="841128"/>
                  <a:ext cx="20397" cy="229524"/>
                </a:xfrm>
                <a:custGeom>
                  <a:avLst/>
                  <a:gdLst>
                    <a:gd name="connsiteX0" fmla="*/ 0 w 20397"/>
                    <a:gd name="connsiteY0" fmla="*/ 0 h 229524"/>
                    <a:gd name="connsiteX1" fmla="*/ 20397 w 20397"/>
                    <a:gd name="connsiteY1" fmla="*/ 0 h 229524"/>
                    <a:gd name="connsiteX2" fmla="*/ 20397 w 20397"/>
                    <a:gd name="connsiteY2" fmla="*/ 229524 h 229524"/>
                    <a:gd name="connsiteX3" fmla="*/ 0 w 20397"/>
                    <a:gd name="connsiteY3" fmla="*/ 229524 h 229524"/>
                    <a:gd name="connsiteX4" fmla="*/ 0 w 20397"/>
                    <a:gd name="connsiteY4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" h="229524">
                      <a:moveTo>
                        <a:pt x="0" y="0"/>
                      </a:moveTo>
                      <a:lnTo>
                        <a:pt x="20397" y="0"/>
                      </a:lnTo>
                      <a:lnTo>
                        <a:pt x="20397" y="229524"/>
                      </a:lnTo>
                      <a:lnTo>
                        <a:pt x="0" y="229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14671165-ED3D-5271-0DC0-AC1CC2E02532}"/>
                    </a:ext>
                  </a:extLst>
                </p:cNvPr>
                <p:cNvSpPr/>
                <p:nvPr/>
              </p:nvSpPr>
              <p:spPr>
                <a:xfrm>
                  <a:off x="10663965" y="841128"/>
                  <a:ext cx="20397" cy="229524"/>
                </a:xfrm>
                <a:custGeom>
                  <a:avLst/>
                  <a:gdLst>
                    <a:gd name="connsiteX0" fmla="*/ 0 w 20397"/>
                    <a:gd name="connsiteY0" fmla="*/ 0 h 229524"/>
                    <a:gd name="connsiteX1" fmla="*/ 20398 w 20397"/>
                    <a:gd name="connsiteY1" fmla="*/ 0 h 229524"/>
                    <a:gd name="connsiteX2" fmla="*/ 20398 w 20397"/>
                    <a:gd name="connsiteY2" fmla="*/ 229524 h 229524"/>
                    <a:gd name="connsiteX3" fmla="*/ 0 w 20397"/>
                    <a:gd name="connsiteY3" fmla="*/ 229524 h 229524"/>
                    <a:gd name="connsiteX4" fmla="*/ 0 w 20397"/>
                    <a:gd name="connsiteY4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397" h="229524">
                      <a:moveTo>
                        <a:pt x="0" y="0"/>
                      </a:moveTo>
                      <a:lnTo>
                        <a:pt x="20398" y="0"/>
                      </a:lnTo>
                      <a:lnTo>
                        <a:pt x="20398" y="229524"/>
                      </a:lnTo>
                      <a:lnTo>
                        <a:pt x="0" y="229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CCF88B8E-6877-2486-30FA-2D45F7D27D41}"/>
                    </a:ext>
                  </a:extLst>
                </p:cNvPr>
                <p:cNvSpPr/>
                <p:nvPr/>
              </p:nvSpPr>
              <p:spPr>
                <a:xfrm>
                  <a:off x="10820856" y="773562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68A4404F-AA19-860E-E89A-4ACAD10E71D3}"/>
                    </a:ext>
                  </a:extLst>
                </p:cNvPr>
                <p:cNvSpPr/>
                <p:nvPr/>
              </p:nvSpPr>
              <p:spPr>
                <a:xfrm>
                  <a:off x="10874570" y="850608"/>
                  <a:ext cx="59067" cy="220044"/>
                </a:xfrm>
                <a:custGeom>
                  <a:avLst/>
                  <a:gdLst>
                    <a:gd name="connsiteX0" fmla="*/ 0 w 59067"/>
                    <a:gd name="connsiteY0" fmla="*/ 0 h 220044"/>
                    <a:gd name="connsiteX1" fmla="*/ 59067 w 59067"/>
                    <a:gd name="connsiteY1" fmla="*/ 0 h 220044"/>
                    <a:gd name="connsiteX2" fmla="*/ 59067 w 59067"/>
                    <a:gd name="connsiteY2" fmla="*/ 42758 h 220044"/>
                    <a:gd name="connsiteX3" fmla="*/ 21927 w 59067"/>
                    <a:gd name="connsiteY3" fmla="*/ 42758 h 220044"/>
                    <a:gd name="connsiteX4" fmla="*/ 21927 w 59067"/>
                    <a:gd name="connsiteY4" fmla="*/ 83903 h 220044"/>
                    <a:gd name="connsiteX5" fmla="*/ 56858 w 59067"/>
                    <a:gd name="connsiteY5" fmla="*/ 83903 h 220044"/>
                    <a:gd name="connsiteX6" fmla="*/ 56858 w 59067"/>
                    <a:gd name="connsiteY6" fmla="*/ 126864 h 220044"/>
                    <a:gd name="connsiteX7" fmla="*/ 21927 w 59067"/>
                    <a:gd name="connsiteY7" fmla="*/ 126864 h 220044"/>
                    <a:gd name="connsiteX8" fmla="*/ 21927 w 59067"/>
                    <a:gd name="connsiteY8" fmla="*/ 220045 h 220044"/>
                    <a:gd name="connsiteX9" fmla="*/ 0 w 59067"/>
                    <a:gd name="connsiteY9" fmla="*/ 220045 h 220044"/>
                    <a:gd name="connsiteX10" fmla="*/ 0 w 59067"/>
                    <a:gd name="connsiteY10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067" h="220044">
                      <a:moveTo>
                        <a:pt x="0" y="0"/>
                      </a:moveTo>
                      <a:lnTo>
                        <a:pt x="59067" y="0"/>
                      </a:lnTo>
                      <a:lnTo>
                        <a:pt x="59067" y="42758"/>
                      </a:lnTo>
                      <a:lnTo>
                        <a:pt x="21927" y="42758"/>
                      </a:lnTo>
                      <a:lnTo>
                        <a:pt x="21927" y="83903"/>
                      </a:lnTo>
                      <a:lnTo>
                        <a:pt x="56858" y="83903"/>
                      </a:lnTo>
                      <a:lnTo>
                        <a:pt x="56858" y="126864"/>
                      </a:lnTo>
                      <a:lnTo>
                        <a:pt x="21927" y="126864"/>
                      </a:lnTo>
                      <a:lnTo>
                        <a:pt x="21927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1A28BE31-B3BC-4C72-011F-61D61C78A584}"/>
                    </a:ext>
                  </a:extLst>
                </p:cNvPr>
                <p:cNvSpPr/>
                <p:nvPr/>
              </p:nvSpPr>
              <p:spPr>
                <a:xfrm>
                  <a:off x="10955310" y="850608"/>
                  <a:ext cx="59917" cy="220044"/>
                </a:xfrm>
                <a:custGeom>
                  <a:avLst/>
                  <a:gdLst>
                    <a:gd name="connsiteX0" fmla="*/ 510 w 59917"/>
                    <a:gd name="connsiteY0" fmla="*/ 180917 h 220044"/>
                    <a:gd name="connsiteX1" fmla="*/ 19802 w 59917"/>
                    <a:gd name="connsiteY1" fmla="*/ 180917 h 220044"/>
                    <a:gd name="connsiteX2" fmla="*/ 19802 w 59917"/>
                    <a:gd name="connsiteY2" fmla="*/ 38523 h 220044"/>
                    <a:gd name="connsiteX3" fmla="*/ 0 w 59917"/>
                    <a:gd name="connsiteY3" fmla="*/ 49213 h 220044"/>
                    <a:gd name="connsiteX4" fmla="*/ 0 w 59917"/>
                    <a:gd name="connsiteY4" fmla="*/ 10488 h 220044"/>
                    <a:gd name="connsiteX5" fmla="*/ 19718 w 59917"/>
                    <a:gd name="connsiteY5" fmla="*/ 0 h 220044"/>
                    <a:gd name="connsiteX6" fmla="*/ 40540 w 59917"/>
                    <a:gd name="connsiteY6" fmla="*/ 0 h 220044"/>
                    <a:gd name="connsiteX7" fmla="*/ 40540 w 59917"/>
                    <a:gd name="connsiteY7" fmla="*/ 180917 h 220044"/>
                    <a:gd name="connsiteX8" fmla="*/ 59918 w 59917"/>
                    <a:gd name="connsiteY8" fmla="*/ 180917 h 220044"/>
                    <a:gd name="connsiteX9" fmla="*/ 59918 w 59917"/>
                    <a:gd name="connsiteY9" fmla="*/ 220045 h 220044"/>
                    <a:gd name="connsiteX10" fmla="*/ 510 w 59917"/>
                    <a:gd name="connsiteY10" fmla="*/ 220045 h 220044"/>
                    <a:gd name="connsiteX11" fmla="*/ 510 w 59917"/>
                    <a:gd name="connsiteY11" fmla="*/ 180917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9917" h="220044">
                      <a:moveTo>
                        <a:pt x="510" y="180917"/>
                      </a:moveTo>
                      <a:lnTo>
                        <a:pt x="19802" y="180917"/>
                      </a:lnTo>
                      <a:lnTo>
                        <a:pt x="19802" y="38523"/>
                      </a:lnTo>
                      <a:lnTo>
                        <a:pt x="0" y="49213"/>
                      </a:lnTo>
                      <a:lnTo>
                        <a:pt x="0" y="10488"/>
                      </a:lnTo>
                      <a:lnTo>
                        <a:pt x="19718" y="0"/>
                      </a:lnTo>
                      <a:lnTo>
                        <a:pt x="40540" y="0"/>
                      </a:lnTo>
                      <a:lnTo>
                        <a:pt x="40540" y="180917"/>
                      </a:lnTo>
                      <a:lnTo>
                        <a:pt x="59918" y="180917"/>
                      </a:lnTo>
                      <a:lnTo>
                        <a:pt x="59918" y="220045"/>
                      </a:lnTo>
                      <a:lnTo>
                        <a:pt x="510" y="220045"/>
                      </a:lnTo>
                      <a:lnTo>
                        <a:pt x="510" y="1809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AE04B286-611F-34E6-1F8B-D97BD97A9CF1}"/>
                    </a:ext>
                  </a:extLst>
                </p:cNvPr>
                <p:cNvSpPr/>
                <p:nvPr/>
              </p:nvSpPr>
              <p:spPr>
                <a:xfrm>
                  <a:off x="11029506" y="962345"/>
                  <a:ext cx="35780" cy="42758"/>
                </a:xfrm>
                <a:custGeom>
                  <a:avLst/>
                  <a:gdLst>
                    <a:gd name="connsiteX0" fmla="*/ 0 w 35780"/>
                    <a:gd name="connsiteY0" fmla="*/ 0 h 42758"/>
                    <a:gd name="connsiteX1" fmla="*/ 35781 w 35780"/>
                    <a:gd name="connsiteY1" fmla="*/ 0 h 42758"/>
                    <a:gd name="connsiteX2" fmla="*/ 35781 w 35780"/>
                    <a:gd name="connsiteY2" fmla="*/ 42758 h 42758"/>
                    <a:gd name="connsiteX3" fmla="*/ 0 w 35780"/>
                    <a:gd name="connsiteY3" fmla="*/ 42758 h 42758"/>
                    <a:gd name="connsiteX4" fmla="*/ 0 w 35780"/>
                    <a:gd name="connsiteY4" fmla="*/ 0 h 42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80" h="42758">
                      <a:moveTo>
                        <a:pt x="0" y="0"/>
                      </a:moveTo>
                      <a:lnTo>
                        <a:pt x="35781" y="0"/>
                      </a:lnTo>
                      <a:lnTo>
                        <a:pt x="35781" y="42758"/>
                      </a:lnTo>
                      <a:lnTo>
                        <a:pt x="0" y="427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CAA0C07C-920D-A9AF-8131-C93CDA13AFF4}"/>
                    </a:ext>
                  </a:extLst>
                </p:cNvPr>
                <p:cNvSpPr/>
                <p:nvPr/>
              </p:nvSpPr>
              <p:spPr>
                <a:xfrm>
                  <a:off x="11079820" y="901434"/>
                  <a:ext cx="57538" cy="173050"/>
                </a:xfrm>
                <a:custGeom>
                  <a:avLst/>
                  <a:gdLst>
                    <a:gd name="connsiteX0" fmla="*/ 53289 w 57538"/>
                    <a:gd name="connsiteY0" fmla="*/ 9278 h 173050"/>
                    <a:gd name="connsiteX1" fmla="*/ 53289 w 57538"/>
                    <a:gd name="connsiteY1" fmla="*/ 49414 h 173050"/>
                    <a:gd name="connsiteX2" fmla="*/ 40710 w 57538"/>
                    <a:gd name="connsiteY2" fmla="*/ 38926 h 173050"/>
                    <a:gd name="connsiteX3" fmla="*/ 29151 w 57538"/>
                    <a:gd name="connsiteY3" fmla="*/ 35296 h 173050"/>
                    <a:gd name="connsiteX4" fmla="*/ 20568 w 57538"/>
                    <a:gd name="connsiteY4" fmla="*/ 39128 h 173050"/>
                    <a:gd name="connsiteX5" fmla="*/ 17763 w 57538"/>
                    <a:gd name="connsiteY5" fmla="*/ 50624 h 173050"/>
                    <a:gd name="connsiteX6" fmla="*/ 19888 w 57538"/>
                    <a:gd name="connsiteY6" fmla="*/ 60306 h 173050"/>
                    <a:gd name="connsiteX7" fmla="*/ 27537 w 57538"/>
                    <a:gd name="connsiteY7" fmla="*/ 65348 h 173050"/>
                    <a:gd name="connsiteX8" fmla="*/ 31106 w 57538"/>
                    <a:gd name="connsiteY8" fmla="*/ 66558 h 173050"/>
                    <a:gd name="connsiteX9" fmla="*/ 52099 w 57538"/>
                    <a:gd name="connsiteY9" fmla="*/ 83500 h 173050"/>
                    <a:gd name="connsiteX10" fmla="*/ 57538 w 57538"/>
                    <a:gd name="connsiteY10" fmla="*/ 120611 h 173050"/>
                    <a:gd name="connsiteX11" fmla="*/ 49974 w 57538"/>
                    <a:gd name="connsiteY11" fmla="*/ 160143 h 173050"/>
                    <a:gd name="connsiteX12" fmla="*/ 27622 w 57538"/>
                    <a:gd name="connsiteY12" fmla="*/ 173051 h 173050"/>
                    <a:gd name="connsiteX13" fmla="*/ 14533 w 57538"/>
                    <a:gd name="connsiteY13" fmla="*/ 170630 h 173050"/>
                    <a:gd name="connsiteX14" fmla="*/ 680 w 57538"/>
                    <a:gd name="connsiteY14" fmla="*/ 163168 h 173050"/>
                    <a:gd name="connsiteX15" fmla="*/ 680 w 57538"/>
                    <a:gd name="connsiteY15" fmla="*/ 123031 h 173050"/>
                    <a:gd name="connsiteX16" fmla="*/ 13173 w 57538"/>
                    <a:gd name="connsiteY16" fmla="*/ 134730 h 173050"/>
                    <a:gd name="connsiteX17" fmla="*/ 26262 w 57538"/>
                    <a:gd name="connsiteY17" fmla="*/ 138360 h 173050"/>
                    <a:gd name="connsiteX18" fmla="*/ 35271 w 57538"/>
                    <a:gd name="connsiteY18" fmla="*/ 134124 h 173050"/>
                    <a:gd name="connsiteX19" fmla="*/ 38330 w 57538"/>
                    <a:gd name="connsiteY19" fmla="*/ 121418 h 173050"/>
                    <a:gd name="connsiteX20" fmla="*/ 36206 w 57538"/>
                    <a:gd name="connsiteY20" fmla="*/ 110930 h 173050"/>
                    <a:gd name="connsiteX21" fmla="*/ 27962 w 57538"/>
                    <a:gd name="connsiteY21" fmla="*/ 105484 h 173050"/>
                    <a:gd name="connsiteX22" fmla="*/ 24392 w 57538"/>
                    <a:gd name="connsiteY22" fmla="*/ 104274 h 173050"/>
                    <a:gd name="connsiteX23" fmla="*/ 5439 w 57538"/>
                    <a:gd name="connsiteY23" fmla="*/ 87937 h 173050"/>
                    <a:gd name="connsiteX24" fmla="*/ 0 w 57538"/>
                    <a:gd name="connsiteY24" fmla="*/ 51633 h 173050"/>
                    <a:gd name="connsiteX25" fmla="*/ 6884 w 57538"/>
                    <a:gd name="connsiteY25" fmla="*/ 12707 h 173050"/>
                    <a:gd name="connsiteX26" fmla="*/ 28217 w 57538"/>
                    <a:gd name="connsiteY26" fmla="*/ 0 h 173050"/>
                    <a:gd name="connsiteX27" fmla="*/ 39945 w 57538"/>
                    <a:gd name="connsiteY27" fmla="*/ 2420 h 173050"/>
                    <a:gd name="connsiteX28" fmla="*/ 53289 w 57538"/>
                    <a:gd name="connsiteY28" fmla="*/ 9278 h 173050"/>
                    <a:gd name="connsiteX29" fmla="*/ 53289 w 57538"/>
                    <a:gd name="connsiteY29" fmla="*/ 9278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7538" h="173050">
                      <a:moveTo>
                        <a:pt x="53289" y="9278"/>
                      </a:moveTo>
                      <a:lnTo>
                        <a:pt x="53289" y="49414"/>
                      </a:lnTo>
                      <a:cubicBezTo>
                        <a:pt x="48869" y="44977"/>
                        <a:pt x="44705" y="41347"/>
                        <a:pt x="40710" y="38926"/>
                      </a:cubicBezTo>
                      <a:cubicBezTo>
                        <a:pt x="36631" y="36506"/>
                        <a:pt x="32806" y="35296"/>
                        <a:pt x="29151" y="35296"/>
                      </a:cubicBezTo>
                      <a:cubicBezTo>
                        <a:pt x="25157" y="35296"/>
                        <a:pt x="22352" y="36708"/>
                        <a:pt x="20568" y="39128"/>
                      </a:cubicBezTo>
                      <a:cubicBezTo>
                        <a:pt x="18698" y="41548"/>
                        <a:pt x="17763" y="45380"/>
                        <a:pt x="17763" y="50624"/>
                      </a:cubicBezTo>
                      <a:cubicBezTo>
                        <a:pt x="17763" y="54860"/>
                        <a:pt x="18443" y="58087"/>
                        <a:pt x="19888" y="60306"/>
                      </a:cubicBezTo>
                      <a:cubicBezTo>
                        <a:pt x="21247" y="62726"/>
                        <a:pt x="23882" y="64138"/>
                        <a:pt x="27537" y="65348"/>
                      </a:cubicBezTo>
                      <a:lnTo>
                        <a:pt x="31106" y="66558"/>
                      </a:lnTo>
                      <a:cubicBezTo>
                        <a:pt x="41475" y="70188"/>
                        <a:pt x="48444" y="75634"/>
                        <a:pt x="52099" y="83500"/>
                      </a:cubicBezTo>
                      <a:cubicBezTo>
                        <a:pt x="55668" y="91366"/>
                        <a:pt x="57538" y="103669"/>
                        <a:pt x="57538" y="120611"/>
                      </a:cubicBezTo>
                      <a:cubicBezTo>
                        <a:pt x="57538" y="138158"/>
                        <a:pt x="54989" y="151470"/>
                        <a:pt x="49974" y="160143"/>
                      </a:cubicBezTo>
                      <a:cubicBezTo>
                        <a:pt x="44960" y="168815"/>
                        <a:pt x="37481" y="173051"/>
                        <a:pt x="27622" y="173051"/>
                      </a:cubicBezTo>
                      <a:cubicBezTo>
                        <a:pt x="23457" y="173051"/>
                        <a:pt x="19038" y="172244"/>
                        <a:pt x="14533" y="170630"/>
                      </a:cubicBezTo>
                      <a:cubicBezTo>
                        <a:pt x="10029" y="169219"/>
                        <a:pt x="5354" y="166798"/>
                        <a:pt x="680" y="163168"/>
                      </a:cubicBezTo>
                      <a:lnTo>
                        <a:pt x="680" y="123031"/>
                      </a:lnTo>
                      <a:cubicBezTo>
                        <a:pt x="4674" y="128477"/>
                        <a:pt x="8839" y="132309"/>
                        <a:pt x="13173" y="134730"/>
                      </a:cubicBezTo>
                      <a:cubicBezTo>
                        <a:pt x="17338" y="137150"/>
                        <a:pt x="21757" y="138360"/>
                        <a:pt x="26262" y="138360"/>
                      </a:cubicBezTo>
                      <a:cubicBezTo>
                        <a:pt x="30256" y="138360"/>
                        <a:pt x="33146" y="137150"/>
                        <a:pt x="35271" y="134124"/>
                      </a:cubicBezTo>
                      <a:cubicBezTo>
                        <a:pt x="37226" y="131502"/>
                        <a:pt x="38330" y="127267"/>
                        <a:pt x="38330" y="121418"/>
                      </a:cubicBezTo>
                      <a:cubicBezTo>
                        <a:pt x="38330" y="116577"/>
                        <a:pt x="37650" y="113350"/>
                        <a:pt x="36206" y="110930"/>
                      </a:cubicBezTo>
                      <a:cubicBezTo>
                        <a:pt x="34846" y="108510"/>
                        <a:pt x="32041" y="106694"/>
                        <a:pt x="27962" y="105484"/>
                      </a:cubicBezTo>
                      <a:lnTo>
                        <a:pt x="24392" y="104274"/>
                      </a:lnTo>
                      <a:cubicBezTo>
                        <a:pt x="15298" y="101652"/>
                        <a:pt x="9009" y="96207"/>
                        <a:pt x="5439" y="87937"/>
                      </a:cubicBezTo>
                      <a:cubicBezTo>
                        <a:pt x="1700" y="80071"/>
                        <a:pt x="0" y="67970"/>
                        <a:pt x="0" y="51633"/>
                      </a:cubicBezTo>
                      <a:cubicBezTo>
                        <a:pt x="0" y="34086"/>
                        <a:pt x="2210" y="21178"/>
                        <a:pt x="6884" y="12707"/>
                      </a:cubicBezTo>
                      <a:cubicBezTo>
                        <a:pt x="11558" y="4236"/>
                        <a:pt x="18613" y="0"/>
                        <a:pt x="28217" y="0"/>
                      </a:cubicBezTo>
                      <a:cubicBezTo>
                        <a:pt x="31956" y="0"/>
                        <a:pt x="35781" y="807"/>
                        <a:pt x="39945" y="2420"/>
                      </a:cubicBezTo>
                      <a:cubicBezTo>
                        <a:pt x="43940" y="4034"/>
                        <a:pt x="48359" y="6252"/>
                        <a:pt x="53289" y="9278"/>
                      </a:cubicBezTo>
                      <a:lnTo>
                        <a:pt x="53289" y="9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C5293081-AAD7-3FB6-2287-ACD0356ADA6F}"/>
                    </a:ext>
                  </a:extLst>
                </p:cNvPr>
                <p:cNvSpPr/>
                <p:nvPr/>
              </p:nvSpPr>
              <p:spPr>
                <a:xfrm>
                  <a:off x="11148491" y="901434"/>
                  <a:ext cx="56263" cy="173050"/>
                </a:xfrm>
                <a:custGeom>
                  <a:avLst/>
                  <a:gdLst>
                    <a:gd name="connsiteX0" fmla="*/ 56263 w 56263"/>
                    <a:gd name="connsiteY0" fmla="*/ 9278 h 173050"/>
                    <a:gd name="connsiteX1" fmla="*/ 56263 w 56263"/>
                    <a:gd name="connsiteY1" fmla="*/ 52440 h 173050"/>
                    <a:gd name="connsiteX2" fmla="*/ 47849 w 56263"/>
                    <a:gd name="connsiteY2" fmla="*/ 41548 h 173050"/>
                    <a:gd name="connsiteX3" fmla="*/ 39265 w 56263"/>
                    <a:gd name="connsiteY3" fmla="*/ 37918 h 173050"/>
                    <a:gd name="connsiteX4" fmla="*/ 26007 w 56263"/>
                    <a:gd name="connsiteY4" fmla="*/ 50826 h 173050"/>
                    <a:gd name="connsiteX5" fmla="*/ 21247 w 56263"/>
                    <a:gd name="connsiteY5" fmla="*/ 86727 h 173050"/>
                    <a:gd name="connsiteX6" fmla="*/ 26007 w 56263"/>
                    <a:gd name="connsiteY6" fmla="*/ 123031 h 173050"/>
                    <a:gd name="connsiteX7" fmla="*/ 39265 w 56263"/>
                    <a:gd name="connsiteY7" fmla="*/ 135738 h 173050"/>
                    <a:gd name="connsiteX8" fmla="*/ 48359 w 56263"/>
                    <a:gd name="connsiteY8" fmla="*/ 132108 h 173050"/>
                    <a:gd name="connsiteX9" fmla="*/ 56263 w 56263"/>
                    <a:gd name="connsiteY9" fmla="*/ 121216 h 173050"/>
                    <a:gd name="connsiteX10" fmla="*/ 56263 w 56263"/>
                    <a:gd name="connsiteY10" fmla="*/ 164378 h 173050"/>
                    <a:gd name="connsiteX11" fmla="*/ 46489 w 56263"/>
                    <a:gd name="connsiteY11" fmla="*/ 171034 h 173050"/>
                    <a:gd name="connsiteX12" fmla="*/ 36716 w 56263"/>
                    <a:gd name="connsiteY12" fmla="*/ 173051 h 173050"/>
                    <a:gd name="connsiteX13" fmla="*/ 9689 w 56263"/>
                    <a:gd name="connsiteY13" fmla="*/ 150461 h 173050"/>
                    <a:gd name="connsiteX14" fmla="*/ 0 w 56263"/>
                    <a:gd name="connsiteY14" fmla="*/ 86727 h 173050"/>
                    <a:gd name="connsiteX15" fmla="*/ 9689 w 56263"/>
                    <a:gd name="connsiteY15" fmla="*/ 22993 h 173050"/>
                    <a:gd name="connsiteX16" fmla="*/ 36716 w 56263"/>
                    <a:gd name="connsiteY16" fmla="*/ 0 h 173050"/>
                    <a:gd name="connsiteX17" fmla="*/ 46489 w 56263"/>
                    <a:gd name="connsiteY17" fmla="*/ 2420 h 173050"/>
                    <a:gd name="connsiteX18" fmla="*/ 56263 w 56263"/>
                    <a:gd name="connsiteY18" fmla="*/ 9278 h 173050"/>
                    <a:gd name="connsiteX19" fmla="*/ 56263 w 56263"/>
                    <a:gd name="connsiteY19" fmla="*/ 9278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6263" h="173050">
                      <a:moveTo>
                        <a:pt x="56263" y="9278"/>
                      </a:moveTo>
                      <a:lnTo>
                        <a:pt x="56263" y="52440"/>
                      </a:lnTo>
                      <a:cubicBezTo>
                        <a:pt x="53458" y="47599"/>
                        <a:pt x="50654" y="43969"/>
                        <a:pt x="47849" y="41548"/>
                      </a:cubicBezTo>
                      <a:cubicBezTo>
                        <a:pt x="45044" y="39128"/>
                        <a:pt x="42155" y="37918"/>
                        <a:pt x="39265" y="37918"/>
                      </a:cubicBezTo>
                      <a:cubicBezTo>
                        <a:pt x="33571" y="37918"/>
                        <a:pt x="29151" y="42355"/>
                        <a:pt x="26007" y="50826"/>
                      </a:cubicBezTo>
                      <a:cubicBezTo>
                        <a:pt x="22777" y="59297"/>
                        <a:pt x="21247" y="71399"/>
                        <a:pt x="21247" y="86727"/>
                      </a:cubicBezTo>
                      <a:cubicBezTo>
                        <a:pt x="21247" y="102459"/>
                        <a:pt x="22777" y="114560"/>
                        <a:pt x="26007" y="123031"/>
                      </a:cubicBezTo>
                      <a:cubicBezTo>
                        <a:pt x="29151" y="131502"/>
                        <a:pt x="33571" y="135738"/>
                        <a:pt x="39265" y="135738"/>
                      </a:cubicBezTo>
                      <a:cubicBezTo>
                        <a:pt x="42410" y="135738"/>
                        <a:pt x="45469" y="134528"/>
                        <a:pt x="48359" y="132108"/>
                      </a:cubicBezTo>
                      <a:cubicBezTo>
                        <a:pt x="51164" y="129687"/>
                        <a:pt x="53799" y="126057"/>
                        <a:pt x="56263" y="121216"/>
                      </a:cubicBezTo>
                      <a:lnTo>
                        <a:pt x="56263" y="164378"/>
                      </a:lnTo>
                      <a:cubicBezTo>
                        <a:pt x="53033" y="167403"/>
                        <a:pt x="49719" y="169420"/>
                        <a:pt x="46489" y="171034"/>
                      </a:cubicBezTo>
                      <a:cubicBezTo>
                        <a:pt x="43260" y="172244"/>
                        <a:pt x="39945" y="173051"/>
                        <a:pt x="36716" y="173051"/>
                      </a:cubicBezTo>
                      <a:cubicBezTo>
                        <a:pt x="25157" y="173051"/>
                        <a:pt x="16233" y="165588"/>
                        <a:pt x="9689" y="150461"/>
                      </a:cubicBezTo>
                      <a:cubicBezTo>
                        <a:pt x="3145" y="135335"/>
                        <a:pt x="0" y="113955"/>
                        <a:pt x="0" y="86727"/>
                      </a:cubicBezTo>
                      <a:cubicBezTo>
                        <a:pt x="0" y="59499"/>
                        <a:pt x="3145" y="38321"/>
                        <a:pt x="9689" y="22993"/>
                      </a:cubicBezTo>
                      <a:cubicBezTo>
                        <a:pt x="16233" y="7866"/>
                        <a:pt x="25157" y="0"/>
                        <a:pt x="36716" y="0"/>
                      </a:cubicBezTo>
                      <a:cubicBezTo>
                        <a:pt x="39945" y="0"/>
                        <a:pt x="43260" y="807"/>
                        <a:pt x="46489" y="2420"/>
                      </a:cubicBezTo>
                      <a:cubicBezTo>
                        <a:pt x="49719" y="4034"/>
                        <a:pt x="52948" y="6252"/>
                        <a:pt x="56263" y="9278"/>
                      </a:cubicBezTo>
                      <a:lnTo>
                        <a:pt x="56263" y="9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4A6B9F1B-90F2-4B1F-BEC2-A562159ABE7A}"/>
                    </a:ext>
                  </a:extLst>
                </p:cNvPr>
                <p:cNvSpPr/>
                <p:nvPr/>
              </p:nvSpPr>
              <p:spPr>
                <a:xfrm>
                  <a:off x="11215548" y="901636"/>
                  <a:ext cx="70116" cy="173050"/>
                </a:xfrm>
                <a:custGeom>
                  <a:avLst/>
                  <a:gdLst>
                    <a:gd name="connsiteX0" fmla="*/ 35101 w 70116"/>
                    <a:gd name="connsiteY0" fmla="*/ 37716 h 173050"/>
                    <a:gd name="connsiteX1" fmla="*/ 24732 w 70116"/>
                    <a:gd name="connsiteY1" fmla="*/ 50423 h 173050"/>
                    <a:gd name="connsiteX2" fmla="*/ 21247 w 70116"/>
                    <a:gd name="connsiteY2" fmla="*/ 86727 h 173050"/>
                    <a:gd name="connsiteX3" fmla="*/ 24732 w 70116"/>
                    <a:gd name="connsiteY3" fmla="*/ 123233 h 173050"/>
                    <a:gd name="connsiteX4" fmla="*/ 35101 w 70116"/>
                    <a:gd name="connsiteY4" fmla="*/ 135536 h 173050"/>
                    <a:gd name="connsiteX5" fmla="*/ 45215 w 70116"/>
                    <a:gd name="connsiteY5" fmla="*/ 123233 h 173050"/>
                    <a:gd name="connsiteX6" fmla="*/ 48784 w 70116"/>
                    <a:gd name="connsiteY6" fmla="*/ 86727 h 173050"/>
                    <a:gd name="connsiteX7" fmla="*/ 45215 w 70116"/>
                    <a:gd name="connsiteY7" fmla="*/ 50423 h 173050"/>
                    <a:gd name="connsiteX8" fmla="*/ 35101 w 70116"/>
                    <a:gd name="connsiteY8" fmla="*/ 37716 h 173050"/>
                    <a:gd name="connsiteX9" fmla="*/ 35101 w 70116"/>
                    <a:gd name="connsiteY9" fmla="*/ 0 h 173050"/>
                    <a:gd name="connsiteX10" fmla="*/ 60767 w 70116"/>
                    <a:gd name="connsiteY10" fmla="*/ 22993 h 173050"/>
                    <a:gd name="connsiteX11" fmla="*/ 70116 w 70116"/>
                    <a:gd name="connsiteY11" fmla="*/ 86727 h 173050"/>
                    <a:gd name="connsiteX12" fmla="*/ 60767 w 70116"/>
                    <a:gd name="connsiteY12" fmla="*/ 150461 h 173050"/>
                    <a:gd name="connsiteX13" fmla="*/ 35101 w 70116"/>
                    <a:gd name="connsiteY13" fmla="*/ 173051 h 173050"/>
                    <a:gd name="connsiteX14" fmla="*/ 9349 w 70116"/>
                    <a:gd name="connsiteY14" fmla="*/ 150461 h 173050"/>
                    <a:gd name="connsiteX15" fmla="*/ 0 w 70116"/>
                    <a:gd name="connsiteY15" fmla="*/ 86727 h 173050"/>
                    <a:gd name="connsiteX16" fmla="*/ 9349 w 70116"/>
                    <a:gd name="connsiteY16" fmla="*/ 22993 h 173050"/>
                    <a:gd name="connsiteX17" fmla="*/ 35101 w 70116"/>
                    <a:gd name="connsiteY17" fmla="*/ 0 h 173050"/>
                    <a:gd name="connsiteX18" fmla="*/ 35101 w 70116"/>
                    <a:gd name="connsiteY18" fmla="*/ 0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116" h="173050">
                      <a:moveTo>
                        <a:pt x="35101" y="37716"/>
                      </a:moveTo>
                      <a:cubicBezTo>
                        <a:pt x="30596" y="37716"/>
                        <a:pt x="27027" y="41952"/>
                        <a:pt x="24732" y="50423"/>
                      </a:cubicBezTo>
                      <a:cubicBezTo>
                        <a:pt x="22437" y="58894"/>
                        <a:pt x="21247" y="70995"/>
                        <a:pt x="21247" y="86727"/>
                      </a:cubicBezTo>
                      <a:cubicBezTo>
                        <a:pt x="21247" y="102661"/>
                        <a:pt x="22437" y="114762"/>
                        <a:pt x="24732" y="123233"/>
                      </a:cubicBezTo>
                      <a:cubicBezTo>
                        <a:pt x="27027" y="131704"/>
                        <a:pt x="30596" y="135536"/>
                        <a:pt x="35101" y="135536"/>
                      </a:cubicBezTo>
                      <a:cubicBezTo>
                        <a:pt x="39520" y="135536"/>
                        <a:pt x="42920" y="131704"/>
                        <a:pt x="45215" y="123233"/>
                      </a:cubicBezTo>
                      <a:cubicBezTo>
                        <a:pt x="47509" y="114762"/>
                        <a:pt x="48784" y="102661"/>
                        <a:pt x="48784" y="86727"/>
                      </a:cubicBezTo>
                      <a:cubicBezTo>
                        <a:pt x="48784" y="70995"/>
                        <a:pt x="47509" y="58894"/>
                        <a:pt x="45215" y="50423"/>
                      </a:cubicBezTo>
                      <a:cubicBezTo>
                        <a:pt x="42920" y="41952"/>
                        <a:pt x="39520" y="37716"/>
                        <a:pt x="35101" y="37716"/>
                      </a:cubicBezTo>
                      <a:moveTo>
                        <a:pt x="35101" y="0"/>
                      </a:moveTo>
                      <a:cubicBezTo>
                        <a:pt x="46064" y="0"/>
                        <a:pt x="54563" y="7866"/>
                        <a:pt x="60767" y="22993"/>
                      </a:cubicBezTo>
                      <a:cubicBezTo>
                        <a:pt x="66972" y="38321"/>
                        <a:pt x="70116" y="59499"/>
                        <a:pt x="70116" y="86727"/>
                      </a:cubicBezTo>
                      <a:cubicBezTo>
                        <a:pt x="70116" y="113955"/>
                        <a:pt x="66972" y="135335"/>
                        <a:pt x="60767" y="150461"/>
                      </a:cubicBezTo>
                      <a:cubicBezTo>
                        <a:pt x="54563" y="165588"/>
                        <a:pt x="46064" y="173051"/>
                        <a:pt x="35101" y="173051"/>
                      </a:cubicBezTo>
                      <a:cubicBezTo>
                        <a:pt x="24137" y="173051"/>
                        <a:pt x="15553" y="165588"/>
                        <a:pt x="9349" y="150461"/>
                      </a:cubicBezTo>
                      <a:cubicBezTo>
                        <a:pt x="3060" y="135335"/>
                        <a:pt x="0" y="113955"/>
                        <a:pt x="0" y="86727"/>
                      </a:cubicBezTo>
                      <a:cubicBezTo>
                        <a:pt x="0" y="59499"/>
                        <a:pt x="3060" y="38321"/>
                        <a:pt x="9349" y="22993"/>
                      </a:cubicBezTo>
                      <a:cubicBezTo>
                        <a:pt x="15553" y="7866"/>
                        <a:pt x="24137" y="0"/>
                        <a:pt x="35101" y="0"/>
                      </a:cubicBezTo>
                      <a:lnTo>
                        <a:pt x="3510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9D362FC8-8329-B0F7-8281-796187C9F00D}"/>
                    </a:ext>
                  </a:extLst>
                </p:cNvPr>
                <p:cNvSpPr/>
                <p:nvPr/>
              </p:nvSpPr>
              <p:spPr>
                <a:xfrm>
                  <a:off x="11301388" y="901636"/>
                  <a:ext cx="47339" cy="169016"/>
                </a:xfrm>
                <a:custGeom>
                  <a:avLst/>
                  <a:gdLst>
                    <a:gd name="connsiteX0" fmla="*/ 47339 w 47339"/>
                    <a:gd name="connsiteY0" fmla="*/ 48809 h 169016"/>
                    <a:gd name="connsiteX1" fmla="*/ 41985 w 47339"/>
                    <a:gd name="connsiteY1" fmla="*/ 43969 h 169016"/>
                    <a:gd name="connsiteX2" fmla="*/ 36716 w 47339"/>
                    <a:gd name="connsiteY2" fmla="*/ 42557 h 169016"/>
                    <a:gd name="connsiteX3" fmla="*/ 24562 w 47339"/>
                    <a:gd name="connsiteY3" fmla="*/ 55465 h 169016"/>
                    <a:gd name="connsiteX4" fmla="*/ 20398 w 47339"/>
                    <a:gd name="connsiteY4" fmla="*/ 92980 h 169016"/>
                    <a:gd name="connsiteX5" fmla="*/ 20398 w 47339"/>
                    <a:gd name="connsiteY5" fmla="*/ 169017 h 169016"/>
                    <a:gd name="connsiteX6" fmla="*/ 0 w 47339"/>
                    <a:gd name="connsiteY6" fmla="*/ 169017 h 169016"/>
                    <a:gd name="connsiteX7" fmla="*/ 0 w 47339"/>
                    <a:gd name="connsiteY7" fmla="*/ 3832 h 169016"/>
                    <a:gd name="connsiteX8" fmla="*/ 20398 w 47339"/>
                    <a:gd name="connsiteY8" fmla="*/ 3832 h 169016"/>
                    <a:gd name="connsiteX9" fmla="*/ 20398 w 47339"/>
                    <a:gd name="connsiteY9" fmla="*/ 31060 h 169016"/>
                    <a:gd name="connsiteX10" fmla="*/ 29407 w 47339"/>
                    <a:gd name="connsiteY10" fmla="*/ 7463 h 169016"/>
                    <a:gd name="connsiteX11" fmla="*/ 41645 w 47339"/>
                    <a:gd name="connsiteY11" fmla="*/ 0 h 169016"/>
                    <a:gd name="connsiteX12" fmla="*/ 43855 w 47339"/>
                    <a:gd name="connsiteY12" fmla="*/ 202 h 169016"/>
                    <a:gd name="connsiteX13" fmla="*/ 47339 w 47339"/>
                    <a:gd name="connsiteY13" fmla="*/ 1008 h 169016"/>
                    <a:gd name="connsiteX14" fmla="*/ 47339 w 47339"/>
                    <a:gd name="connsiteY14" fmla="*/ 48809 h 169016"/>
                    <a:gd name="connsiteX15" fmla="*/ 47339 w 47339"/>
                    <a:gd name="connsiteY15" fmla="*/ 48809 h 169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7339" h="169016">
                      <a:moveTo>
                        <a:pt x="47339" y="48809"/>
                      </a:moveTo>
                      <a:cubicBezTo>
                        <a:pt x="45470" y="46792"/>
                        <a:pt x="43770" y="45179"/>
                        <a:pt x="41985" y="43969"/>
                      </a:cubicBezTo>
                      <a:cubicBezTo>
                        <a:pt x="40200" y="43162"/>
                        <a:pt x="38501" y="42557"/>
                        <a:pt x="36716" y="42557"/>
                      </a:cubicBezTo>
                      <a:cubicBezTo>
                        <a:pt x="31446" y="42557"/>
                        <a:pt x="27367" y="46994"/>
                        <a:pt x="24562" y="55465"/>
                      </a:cubicBezTo>
                      <a:cubicBezTo>
                        <a:pt x="21757" y="64138"/>
                        <a:pt x="20398" y="76643"/>
                        <a:pt x="20398" y="92980"/>
                      </a:cubicBezTo>
                      <a:lnTo>
                        <a:pt x="20398" y="169017"/>
                      </a:lnTo>
                      <a:lnTo>
                        <a:pt x="0" y="169017"/>
                      </a:lnTo>
                      <a:lnTo>
                        <a:pt x="0" y="3832"/>
                      </a:lnTo>
                      <a:lnTo>
                        <a:pt x="20398" y="3832"/>
                      </a:lnTo>
                      <a:lnTo>
                        <a:pt x="20398" y="31060"/>
                      </a:lnTo>
                      <a:cubicBezTo>
                        <a:pt x="22947" y="20169"/>
                        <a:pt x="25837" y="12303"/>
                        <a:pt x="29407" y="7463"/>
                      </a:cubicBezTo>
                      <a:cubicBezTo>
                        <a:pt x="32806" y="2622"/>
                        <a:pt x="36886" y="0"/>
                        <a:pt x="41645" y="0"/>
                      </a:cubicBezTo>
                      <a:cubicBezTo>
                        <a:pt x="42325" y="0"/>
                        <a:pt x="43005" y="202"/>
                        <a:pt x="43855" y="202"/>
                      </a:cubicBezTo>
                      <a:cubicBezTo>
                        <a:pt x="44534" y="202"/>
                        <a:pt x="45724" y="403"/>
                        <a:pt x="47339" y="1008"/>
                      </a:cubicBezTo>
                      <a:lnTo>
                        <a:pt x="47339" y="48809"/>
                      </a:lnTo>
                      <a:lnTo>
                        <a:pt x="47339" y="488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A02561C8-6DD1-F7FC-E5BB-6A17CAB7F4ED}"/>
                    </a:ext>
                  </a:extLst>
                </p:cNvPr>
                <p:cNvSpPr/>
                <p:nvPr/>
              </p:nvSpPr>
              <p:spPr>
                <a:xfrm>
                  <a:off x="11352552" y="901636"/>
                  <a:ext cx="68416" cy="172849"/>
                </a:xfrm>
                <a:custGeom>
                  <a:avLst/>
                  <a:gdLst>
                    <a:gd name="connsiteX0" fmla="*/ 68417 w 68416"/>
                    <a:gd name="connsiteY0" fmla="*/ 85920 h 172849"/>
                    <a:gd name="connsiteX1" fmla="*/ 68417 w 68416"/>
                    <a:gd name="connsiteY1" fmla="*/ 101047 h 172849"/>
                    <a:gd name="connsiteX2" fmla="*/ 20737 w 68416"/>
                    <a:gd name="connsiteY2" fmla="*/ 101047 h 172849"/>
                    <a:gd name="connsiteX3" fmla="*/ 26007 w 68416"/>
                    <a:gd name="connsiteY3" fmla="*/ 128880 h 172849"/>
                    <a:gd name="connsiteX4" fmla="*/ 38330 w 68416"/>
                    <a:gd name="connsiteY4" fmla="*/ 138158 h 172849"/>
                    <a:gd name="connsiteX5" fmla="*/ 51504 w 68416"/>
                    <a:gd name="connsiteY5" fmla="*/ 133318 h 172849"/>
                    <a:gd name="connsiteX6" fmla="*/ 65357 w 68416"/>
                    <a:gd name="connsiteY6" fmla="*/ 118191 h 172849"/>
                    <a:gd name="connsiteX7" fmla="*/ 65357 w 68416"/>
                    <a:gd name="connsiteY7" fmla="*/ 158932 h 172849"/>
                    <a:gd name="connsiteX8" fmla="*/ 50909 w 68416"/>
                    <a:gd name="connsiteY8" fmla="*/ 169219 h 172849"/>
                    <a:gd name="connsiteX9" fmla="*/ 36460 w 68416"/>
                    <a:gd name="connsiteY9" fmla="*/ 172849 h 172849"/>
                    <a:gd name="connsiteX10" fmla="*/ 9519 w 68416"/>
                    <a:gd name="connsiteY10" fmla="*/ 150260 h 172849"/>
                    <a:gd name="connsiteX11" fmla="*/ 0 w 68416"/>
                    <a:gd name="connsiteY11" fmla="*/ 86525 h 172849"/>
                    <a:gd name="connsiteX12" fmla="*/ 9434 w 68416"/>
                    <a:gd name="connsiteY12" fmla="*/ 23194 h 172849"/>
                    <a:gd name="connsiteX13" fmla="*/ 35270 w 68416"/>
                    <a:gd name="connsiteY13" fmla="*/ 0 h 172849"/>
                    <a:gd name="connsiteX14" fmla="*/ 59238 w 68416"/>
                    <a:gd name="connsiteY14" fmla="*/ 23598 h 172849"/>
                    <a:gd name="connsiteX15" fmla="*/ 68417 w 68416"/>
                    <a:gd name="connsiteY15" fmla="*/ 85920 h 172849"/>
                    <a:gd name="connsiteX16" fmla="*/ 47424 w 68416"/>
                    <a:gd name="connsiteY16" fmla="*/ 68575 h 172849"/>
                    <a:gd name="connsiteX17" fmla="*/ 44025 w 68416"/>
                    <a:gd name="connsiteY17" fmla="*/ 44372 h 172849"/>
                    <a:gd name="connsiteX18" fmla="*/ 35186 w 68416"/>
                    <a:gd name="connsiteY18" fmla="*/ 35094 h 172849"/>
                    <a:gd name="connsiteX19" fmla="*/ 25497 w 68416"/>
                    <a:gd name="connsiteY19" fmla="*/ 43767 h 172849"/>
                    <a:gd name="connsiteX20" fmla="*/ 20992 w 68416"/>
                    <a:gd name="connsiteY20" fmla="*/ 68575 h 172849"/>
                    <a:gd name="connsiteX21" fmla="*/ 47424 w 68416"/>
                    <a:gd name="connsiteY21" fmla="*/ 68575 h 172849"/>
                    <a:gd name="connsiteX22" fmla="*/ 47424 w 68416"/>
                    <a:gd name="connsiteY22" fmla="*/ 68575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8416" h="172849">
                      <a:moveTo>
                        <a:pt x="68417" y="85920"/>
                      </a:moveTo>
                      <a:lnTo>
                        <a:pt x="68417" y="101047"/>
                      </a:lnTo>
                      <a:lnTo>
                        <a:pt x="20737" y="101047"/>
                      </a:lnTo>
                      <a:cubicBezTo>
                        <a:pt x="21162" y="113350"/>
                        <a:pt x="22947" y="122830"/>
                        <a:pt x="26007" y="128880"/>
                      </a:cubicBezTo>
                      <a:cubicBezTo>
                        <a:pt x="28896" y="135133"/>
                        <a:pt x="32976" y="138158"/>
                        <a:pt x="38330" y="138158"/>
                      </a:cubicBezTo>
                      <a:cubicBezTo>
                        <a:pt x="42495" y="138158"/>
                        <a:pt x="46914" y="136746"/>
                        <a:pt x="51504" y="133318"/>
                      </a:cubicBezTo>
                      <a:cubicBezTo>
                        <a:pt x="55923" y="130091"/>
                        <a:pt x="60598" y="124847"/>
                        <a:pt x="65357" y="118191"/>
                      </a:cubicBezTo>
                      <a:lnTo>
                        <a:pt x="65357" y="158932"/>
                      </a:lnTo>
                      <a:cubicBezTo>
                        <a:pt x="60428" y="163773"/>
                        <a:pt x="55668" y="167000"/>
                        <a:pt x="50909" y="169219"/>
                      </a:cubicBezTo>
                      <a:cubicBezTo>
                        <a:pt x="45979" y="171639"/>
                        <a:pt x="41220" y="172849"/>
                        <a:pt x="36460" y="172849"/>
                      </a:cubicBezTo>
                      <a:cubicBezTo>
                        <a:pt x="24902" y="172849"/>
                        <a:pt x="15978" y="165387"/>
                        <a:pt x="9519" y="150260"/>
                      </a:cubicBezTo>
                      <a:cubicBezTo>
                        <a:pt x="3145" y="135133"/>
                        <a:pt x="0" y="113955"/>
                        <a:pt x="0" y="86525"/>
                      </a:cubicBezTo>
                      <a:cubicBezTo>
                        <a:pt x="0" y="59701"/>
                        <a:pt x="3145" y="38523"/>
                        <a:pt x="9434" y="23194"/>
                      </a:cubicBezTo>
                      <a:cubicBezTo>
                        <a:pt x="15723" y="7866"/>
                        <a:pt x="24307" y="0"/>
                        <a:pt x="35270" y="0"/>
                      </a:cubicBezTo>
                      <a:cubicBezTo>
                        <a:pt x="45300" y="0"/>
                        <a:pt x="53204" y="7866"/>
                        <a:pt x="59238" y="23598"/>
                      </a:cubicBezTo>
                      <a:cubicBezTo>
                        <a:pt x="65357" y="39128"/>
                        <a:pt x="68417" y="60104"/>
                        <a:pt x="68417" y="85920"/>
                      </a:cubicBezTo>
                      <a:moveTo>
                        <a:pt x="47424" y="68575"/>
                      </a:moveTo>
                      <a:cubicBezTo>
                        <a:pt x="47424" y="58692"/>
                        <a:pt x="46234" y="50423"/>
                        <a:pt x="44025" y="44372"/>
                      </a:cubicBezTo>
                      <a:cubicBezTo>
                        <a:pt x="41730" y="38321"/>
                        <a:pt x="38755" y="35094"/>
                        <a:pt x="35186" y="35094"/>
                      </a:cubicBezTo>
                      <a:cubicBezTo>
                        <a:pt x="31191" y="35094"/>
                        <a:pt x="27961" y="38120"/>
                        <a:pt x="25497" y="43767"/>
                      </a:cubicBezTo>
                      <a:cubicBezTo>
                        <a:pt x="23032" y="49414"/>
                        <a:pt x="21502" y="57684"/>
                        <a:pt x="20992" y="68575"/>
                      </a:cubicBezTo>
                      <a:lnTo>
                        <a:pt x="47424" y="68575"/>
                      </a:lnTo>
                      <a:lnTo>
                        <a:pt x="47424" y="685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A895AE64-D702-4804-EA9B-CC33C0ED2C05}"/>
                    </a:ext>
                  </a:extLst>
                </p:cNvPr>
                <p:cNvSpPr/>
                <p:nvPr/>
              </p:nvSpPr>
              <p:spPr>
                <a:xfrm>
                  <a:off x="11470942" y="773562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ED17EFBF-6152-2F93-C725-E7303CEDA468}"/>
                    </a:ext>
                  </a:extLst>
                </p:cNvPr>
                <p:cNvSpPr/>
                <p:nvPr/>
              </p:nvSpPr>
              <p:spPr>
                <a:xfrm>
                  <a:off x="11571825" y="850608"/>
                  <a:ext cx="88983" cy="220044"/>
                </a:xfrm>
                <a:custGeom>
                  <a:avLst/>
                  <a:gdLst>
                    <a:gd name="connsiteX0" fmla="*/ 61617 w 88983"/>
                    <a:gd name="connsiteY0" fmla="*/ 179908 h 220044"/>
                    <a:gd name="connsiteX1" fmla="*/ 27366 w 88983"/>
                    <a:gd name="connsiteY1" fmla="*/ 179908 h 220044"/>
                    <a:gd name="connsiteX2" fmla="*/ 22013 w 88983"/>
                    <a:gd name="connsiteY2" fmla="*/ 220045 h 220044"/>
                    <a:gd name="connsiteX3" fmla="*/ 0 w 88983"/>
                    <a:gd name="connsiteY3" fmla="*/ 220045 h 220044"/>
                    <a:gd name="connsiteX4" fmla="*/ 31446 w 88983"/>
                    <a:gd name="connsiteY4" fmla="*/ 0 h 220044"/>
                    <a:gd name="connsiteX5" fmla="*/ 57538 w 88983"/>
                    <a:gd name="connsiteY5" fmla="*/ 0 h 220044"/>
                    <a:gd name="connsiteX6" fmla="*/ 88984 w 88983"/>
                    <a:gd name="connsiteY6" fmla="*/ 220045 h 220044"/>
                    <a:gd name="connsiteX7" fmla="*/ 66972 w 88983"/>
                    <a:gd name="connsiteY7" fmla="*/ 220045 h 220044"/>
                    <a:gd name="connsiteX8" fmla="*/ 61617 w 88983"/>
                    <a:gd name="connsiteY8" fmla="*/ 179908 h 220044"/>
                    <a:gd name="connsiteX9" fmla="*/ 32891 w 88983"/>
                    <a:gd name="connsiteY9" fmla="*/ 139167 h 220044"/>
                    <a:gd name="connsiteX10" fmla="*/ 56178 w 88983"/>
                    <a:gd name="connsiteY10" fmla="*/ 139167 h 220044"/>
                    <a:gd name="connsiteX11" fmla="*/ 44534 w 88983"/>
                    <a:gd name="connsiteY11" fmla="*/ 51633 h 220044"/>
                    <a:gd name="connsiteX12" fmla="*/ 32891 w 88983"/>
                    <a:gd name="connsiteY12" fmla="*/ 139167 h 220044"/>
                    <a:gd name="connsiteX13" fmla="*/ 32891 w 88983"/>
                    <a:gd name="connsiteY13" fmla="*/ 139167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8983" h="220044">
                      <a:moveTo>
                        <a:pt x="61617" y="179908"/>
                      </a:moveTo>
                      <a:lnTo>
                        <a:pt x="27366" y="179908"/>
                      </a:lnTo>
                      <a:lnTo>
                        <a:pt x="22013" y="220045"/>
                      </a:lnTo>
                      <a:lnTo>
                        <a:pt x="0" y="220045"/>
                      </a:lnTo>
                      <a:lnTo>
                        <a:pt x="31446" y="0"/>
                      </a:lnTo>
                      <a:lnTo>
                        <a:pt x="57538" y="0"/>
                      </a:lnTo>
                      <a:lnTo>
                        <a:pt x="88984" y="220045"/>
                      </a:lnTo>
                      <a:lnTo>
                        <a:pt x="66972" y="220045"/>
                      </a:lnTo>
                      <a:lnTo>
                        <a:pt x="61617" y="179908"/>
                      </a:lnTo>
                      <a:moveTo>
                        <a:pt x="32891" y="139167"/>
                      </a:moveTo>
                      <a:lnTo>
                        <a:pt x="56178" y="139167"/>
                      </a:lnTo>
                      <a:lnTo>
                        <a:pt x="44534" y="51633"/>
                      </a:lnTo>
                      <a:lnTo>
                        <a:pt x="32891" y="139167"/>
                      </a:lnTo>
                      <a:lnTo>
                        <a:pt x="32891" y="1391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007A854B-D1EA-83CC-E974-0EC45390D67F}"/>
                    </a:ext>
                  </a:extLst>
                </p:cNvPr>
                <p:cNvSpPr/>
                <p:nvPr/>
              </p:nvSpPr>
              <p:spPr>
                <a:xfrm>
                  <a:off x="11665738" y="901434"/>
                  <a:ext cx="56263" cy="173050"/>
                </a:xfrm>
                <a:custGeom>
                  <a:avLst/>
                  <a:gdLst>
                    <a:gd name="connsiteX0" fmla="*/ 56263 w 56263"/>
                    <a:gd name="connsiteY0" fmla="*/ 9278 h 173050"/>
                    <a:gd name="connsiteX1" fmla="*/ 56263 w 56263"/>
                    <a:gd name="connsiteY1" fmla="*/ 52440 h 173050"/>
                    <a:gd name="connsiteX2" fmla="*/ 47849 w 56263"/>
                    <a:gd name="connsiteY2" fmla="*/ 41548 h 173050"/>
                    <a:gd name="connsiteX3" fmla="*/ 39265 w 56263"/>
                    <a:gd name="connsiteY3" fmla="*/ 37918 h 173050"/>
                    <a:gd name="connsiteX4" fmla="*/ 26007 w 56263"/>
                    <a:gd name="connsiteY4" fmla="*/ 50826 h 173050"/>
                    <a:gd name="connsiteX5" fmla="*/ 21247 w 56263"/>
                    <a:gd name="connsiteY5" fmla="*/ 86727 h 173050"/>
                    <a:gd name="connsiteX6" fmla="*/ 26007 w 56263"/>
                    <a:gd name="connsiteY6" fmla="*/ 123031 h 173050"/>
                    <a:gd name="connsiteX7" fmla="*/ 39265 w 56263"/>
                    <a:gd name="connsiteY7" fmla="*/ 135738 h 173050"/>
                    <a:gd name="connsiteX8" fmla="*/ 48359 w 56263"/>
                    <a:gd name="connsiteY8" fmla="*/ 132108 h 173050"/>
                    <a:gd name="connsiteX9" fmla="*/ 56263 w 56263"/>
                    <a:gd name="connsiteY9" fmla="*/ 121216 h 173050"/>
                    <a:gd name="connsiteX10" fmla="*/ 56263 w 56263"/>
                    <a:gd name="connsiteY10" fmla="*/ 164378 h 173050"/>
                    <a:gd name="connsiteX11" fmla="*/ 46490 w 56263"/>
                    <a:gd name="connsiteY11" fmla="*/ 171034 h 173050"/>
                    <a:gd name="connsiteX12" fmla="*/ 36716 w 56263"/>
                    <a:gd name="connsiteY12" fmla="*/ 173051 h 173050"/>
                    <a:gd name="connsiteX13" fmla="*/ 9689 w 56263"/>
                    <a:gd name="connsiteY13" fmla="*/ 150461 h 173050"/>
                    <a:gd name="connsiteX14" fmla="*/ 0 w 56263"/>
                    <a:gd name="connsiteY14" fmla="*/ 86727 h 173050"/>
                    <a:gd name="connsiteX15" fmla="*/ 9689 w 56263"/>
                    <a:gd name="connsiteY15" fmla="*/ 22993 h 173050"/>
                    <a:gd name="connsiteX16" fmla="*/ 36716 w 56263"/>
                    <a:gd name="connsiteY16" fmla="*/ 0 h 173050"/>
                    <a:gd name="connsiteX17" fmla="*/ 46490 w 56263"/>
                    <a:gd name="connsiteY17" fmla="*/ 2420 h 173050"/>
                    <a:gd name="connsiteX18" fmla="*/ 56263 w 56263"/>
                    <a:gd name="connsiteY18" fmla="*/ 9278 h 173050"/>
                    <a:gd name="connsiteX19" fmla="*/ 56263 w 56263"/>
                    <a:gd name="connsiteY19" fmla="*/ 9278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6263" h="173050">
                      <a:moveTo>
                        <a:pt x="56263" y="9278"/>
                      </a:moveTo>
                      <a:lnTo>
                        <a:pt x="56263" y="52440"/>
                      </a:lnTo>
                      <a:cubicBezTo>
                        <a:pt x="53459" y="47599"/>
                        <a:pt x="50654" y="43969"/>
                        <a:pt x="47849" y="41548"/>
                      </a:cubicBezTo>
                      <a:cubicBezTo>
                        <a:pt x="45044" y="39128"/>
                        <a:pt x="42155" y="37918"/>
                        <a:pt x="39265" y="37918"/>
                      </a:cubicBezTo>
                      <a:cubicBezTo>
                        <a:pt x="33571" y="37918"/>
                        <a:pt x="29151" y="42355"/>
                        <a:pt x="26007" y="50826"/>
                      </a:cubicBezTo>
                      <a:cubicBezTo>
                        <a:pt x="22777" y="59297"/>
                        <a:pt x="21247" y="71399"/>
                        <a:pt x="21247" y="86727"/>
                      </a:cubicBezTo>
                      <a:cubicBezTo>
                        <a:pt x="21247" y="102459"/>
                        <a:pt x="22777" y="114560"/>
                        <a:pt x="26007" y="123031"/>
                      </a:cubicBezTo>
                      <a:cubicBezTo>
                        <a:pt x="29151" y="131502"/>
                        <a:pt x="33571" y="135738"/>
                        <a:pt x="39265" y="135738"/>
                      </a:cubicBezTo>
                      <a:cubicBezTo>
                        <a:pt x="42410" y="135738"/>
                        <a:pt x="45470" y="134528"/>
                        <a:pt x="48359" y="132108"/>
                      </a:cubicBezTo>
                      <a:cubicBezTo>
                        <a:pt x="51164" y="129687"/>
                        <a:pt x="53799" y="126057"/>
                        <a:pt x="56263" y="121216"/>
                      </a:cubicBezTo>
                      <a:lnTo>
                        <a:pt x="56263" y="164378"/>
                      </a:lnTo>
                      <a:cubicBezTo>
                        <a:pt x="53033" y="167403"/>
                        <a:pt x="49719" y="169420"/>
                        <a:pt x="46490" y="171034"/>
                      </a:cubicBezTo>
                      <a:cubicBezTo>
                        <a:pt x="43260" y="172244"/>
                        <a:pt x="39945" y="173051"/>
                        <a:pt x="36716" y="173051"/>
                      </a:cubicBezTo>
                      <a:cubicBezTo>
                        <a:pt x="25157" y="173051"/>
                        <a:pt x="16233" y="165588"/>
                        <a:pt x="9689" y="150461"/>
                      </a:cubicBezTo>
                      <a:cubicBezTo>
                        <a:pt x="3145" y="135335"/>
                        <a:pt x="0" y="113955"/>
                        <a:pt x="0" y="86727"/>
                      </a:cubicBezTo>
                      <a:cubicBezTo>
                        <a:pt x="0" y="59499"/>
                        <a:pt x="3145" y="38321"/>
                        <a:pt x="9689" y="22993"/>
                      </a:cubicBezTo>
                      <a:cubicBezTo>
                        <a:pt x="16233" y="7866"/>
                        <a:pt x="25157" y="0"/>
                        <a:pt x="36716" y="0"/>
                      </a:cubicBezTo>
                      <a:cubicBezTo>
                        <a:pt x="39945" y="0"/>
                        <a:pt x="43260" y="807"/>
                        <a:pt x="46490" y="2420"/>
                      </a:cubicBezTo>
                      <a:cubicBezTo>
                        <a:pt x="49719" y="4034"/>
                        <a:pt x="53033" y="6252"/>
                        <a:pt x="56263" y="9278"/>
                      </a:cubicBezTo>
                      <a:lnTo>
                        <a:pt x="56263" y="9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B4B68BC-8902-0182-9637-CC0A8BA2CF32}"/>
                    </a:ext>
                  </a:extLst>
                </p:cNvPr>
                <p:cNvSpPr/>
                <p:nvPr/>
              </p:nvSpPr>
              <p:spPr>
                <a:xfrm>
                  <a:off x="11735600" y="901434"/>
                  <a:ext cx="56263" cy="173050"/>
                </a:xfrm>
                <a:custGeom>
                  <a:avLst/>
                  <a:gdLst>
                    <a:gd name="connsiteX0" fmla="*/ 56263 w 56263"/>
                    <a:gd name="connsiteY0" fmla="*/ 9278 h 173050"/>
                    <a:gd name="connsiteX1" fmla="*/ 56263 w 56263"/>
                    <a:gd name="connsiteY1" fmla="*/ 52440 h 173050"/>
                    <a:gd name="connsiteX2" fmla="*/ 47849 w 56263"/>
                    <a:gd name="connsiteY2" fmla="*/ 41548 h 173050"/>
                    <a:gd name="connsiteX3" fmla="*/ 39265 w 56263"/>
                    <a:gd name="connsiteY3" fmla="*/ 37918 h 173050"/>
                    <a:gd name="connsiteX4" fmla="*/ 26007 w 56263"/>
                    <a:gd name="connsiteY4" fmla="*/ 50826 h 173050"/>
                    <a:gd name="connsiteX5" fmla="*/ 21247 w 56263"/>
                    <a:gd name="connsiteY5" fmla="*/ 86727 h 173050"/>
                    <a:gd name="connsiteX6" fmla="*/ 26007 w 56263"/>
                    <a:gd name="connsiteY6" fmla="*/ 123031 h 173050"/>
                    <a:gd name="connsiteX7" fmla="*/ 39265 w 56263"/>
                    <a:gd name="connsiteY7" fmla="*/ 135738 h 173050"/>
                    <a:gd name="connsiteX8" fmla="*/ 48359 w 56263"/>
                    <a:gd name="connsiteY8" fmla="*/ 132108 h 173050"/>
                    <a:gd name="connsiteX9" fmla="*/ 56263 w 56263"/>
                    <a:gd name="connsiteY9" fmla="*/ 121216 h 173050"/>
                    <a:gd name="connsiteX10" fmla="*/ 56263 w 56263"/>
                    <a:gd name="connsiteY10" fmla="*/ 164378 h 173050"/>
                    <a:gd name="connsiteX11" fmla="*/ 46489 w 56263"/>
                    <a:gd name="connsiteY11" fmla="*/ 171034 h 173050"/>
                    <a:gd name="connsiteX12" fmla="*/ 36716 w 56263"/>
                    <a:gd name="connsiteY12" fmla="*/ 173051 h 173050"/>
                    <a:gd name="connsiteX13" fmla="*/ 9688 w 56263"/>
                    <a:gd name="connsiteY13" fmla="*/ 150461 h 173050"/>
                    <a:gd name="connsiteX14" fmla="*/ 0 w 56263"/>
                    <a:gd name="connsiteY14" fmla="*/ 86727 h 173050"/>
                    <a:gd name="connsiteX15" fmla="*/ 9688 w 56263"/>
                    <a:gd name="connsiteY15" fmla="*/ 22993 h 173050"/>
                    <a:gd name="connsiteX16" fmla="*/ 36716 w 56263"/>
                    <a:gd name="connsiteY16" fmla="*/ 0 h 173050"/>
                    <a:gd name="connsiteX17" fmla="*/ 46489 w 56263"/>
                    <a:gd name="connsiteY17" fmla="*/ 2420 h 173050"/>
                    <a:gd name="connsiteX18" fmla="*/ 56263 w 56263"/>
                    <a:gd name="connsiteY18" fmla="*/ 9278 h 173050"/>
                    <a:gd name="connsiteX19" fmla="*/ 56263 w 56263"/>
                    <a:gd name="connsiteY19" fmla="*/ 9278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6263" h="173050">
                      <a:moveTo>
                        <a:pt x="56263" y="9278"/>
                      </a:moveTo>
                      <a:lnTo>
                        <a:pt x="56263" y="52440"/>
                      </a:lnTo>
                      <a:cubicBezTo>
                        <a:pt x="53458" y="47599"/>
                        <a:pt x="50653" y="43969"/>
                        <a:pt x="47849" y="41548"/>
                      </a:cubicBezTo>
                      <a:cubicBezTo>
                        <a:pt x="45044" y="39128"/>
                        <a:pt x="42155" y="37918"/>
                        <a:pt x="39265" y="37918"/>
                      </a:cubicBezTo>
                      <a:cubicBezTo>
                        <a:pt x="33570" y="37918"/>
                        <a:pt x="29151" y="42355"/>
                        <a:pt x="26007" y="50826"/>
                      </a:cubicBezTo>
                      <a:cubicBezTo>
                        <a:pt x="22777" y="59297"/>
                        <a:pt x="21247" y="71399"/>
                        <a:pt x="21247" y="86727"/>
                      </a:cubicBezTo>
                      <a:cubicBezTo>
                        <a:pt x="21247" y="102459"/>
                        <a:pt x="22777" y="114560"/>
                        <a:pt x="26007" y="123031"/>
                      </a:cubicBezTo>
                      <a:cubicBezTo>
                        <a:pt x="29151" y="131502"/>
                        <a:pt x="33570" y="135738"/>
                        <a:pt x="39265" y="135738"/>
                      </a:cubicBezTo>
                      <a:cubicBezTo>
                        <a:pt x="42410" y="135738"/>
                        <a:pt x="45469" y="134528"/>
                        <a:pt x="48359" y="132108"/>
                      </a:cubicBezTo>
                      <a:cubicBezTo>
                        <a:pt x="51163" y="129687"/>
                        <a:pt x="53798" y="126057"/>
                        <a:pt x="56263" y="121216"/>
                      </a:cubicBezTo>
                      <a:lnTo>
                        <a:pt x="56263" y="164378"/>
                      </a:lnTo>
                      <a:cubicBezTo>
                        <a:pt x="53033" y="167403"/>
                        <a:pt x="49719" y="169420"/>
                        <a:pt x="46489" y="171034"/>
                      </a:cubicBezTo>
                      <a:cubicBezTo>
                        <a:pt x="43259" y="172244"/>
                        <a:pt x="39945" y="173051"/>
                        <a:pt x="36716" y="173051"/>
                      </a:cubicBezTo>
                      <a:cubicBezTo>
                        <a:pt x="25157" y="173051"/>
                        <a:pt x="16233" y="165588"/>
                        <a:pt x="9688" y="150461"/>
                      </a:cubicBezTo>
                      <a:cubicBezTo>
                        <a:pt x="3145" y="135335"/>
                        <a:pt x="0" y="113955"/>
                        <a:pt x="0" y="86727"/>
                      </a:cubicBezTo>
                      <a:cubicBezTo>
                        <a:pt x="0" y="59499"/>
                        <a:pt x="3145" y="38321"/>
                        <a:pt x="9688" y="22993"/>
                      </a:cubicBezTo>
                      <a:cubicBezTo>
                        <a:pt x="16233" y="7866"/>
                        <a:pt x="25157" y="0"/>
                        <a:pt x="36716" y="0"/>
                      </a:cubicBezTo>
                      <a:cubicBezTo>
                        <a:pt x="39945" y="0"/>
                        <a:pt x="43259" y="807"/>
                        <a:pt x="46489" y="2420"/>
                      </a:cubicBezTo>
                      <a:cubicBezTo>
                        <a:pt x="49804" y="4034"/>
                        <a:pt x="53033" y="6252"/>
                        <a:pt x="56263" y="9278"/>
                      </a:cubicBezTo>
                      <a:lnTo>
                        <a:pt x="56263" y="9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CE8FEF5A-DC9C-8BC0-2953-9416A5E792DC}"/>
                    </a:ext>
                  </a:extLst>
                </p:cNvPr>
                <p:cNvSpPr/>
                <p:nvPr/>
              </p:nvSpPr>
              <p:spPr>
                <a:xfrm>
                  <a:off x="11807756" y="841532"/>
                  <a:ext cx="33910" cy="268652"/>
                </a:xfrm>
                <a:custGeom>
                  <a:avLst/>
                  <a:gdLst>
                    <a:gd name="connsiteX0" fmla="*/ 33911 w 33910"/>
                    <a:gd name="connsiteY0" fmla="*/ 268652 h 268652"/>
                    <a:gd name="connsiteX1" fmla="*/ 16998 w 33910"/>
                    <a:gd name="connsiteY1" fmla="*/ 268652 h 268652"/>
                    <a:gd name="connsiteX2" fmla="*/ 4079 w 33910"/>
                    <a:gd name="connsiteY2" fmla="*/ 199472 h 268652"/>
                    <a:gd name="connsiteX3" fmla="*/ 0 w 33910"/>
                    <a:gd name="connsiteY3" fmla="*/ 134528 h 268652"/>
                    <a:gd name="connsiteX4" fmla="*/ 4164 w 33910"/>
                    <a:gd name="connsiteY4" fmla="*/ 69382 h 268652"/>
                    <a:gd name="connsiteX5" fmla="*/ 16998 w 33910"/>
                    <a:gd name="connsiteY5" fmla="*/ 0 h 268652"/>
                    <a:gd name="connsiteX6" fmla="*/ 33911 w 33910"/>
                    <a:gd name="connsiteY6" fmla="*/ 0 h 268652"/>
                    <a:gd name="connsiteX7" fmla="*/ 22947 w 33910"/>
                    <a:gd name="connsiteY7" fmla="*/ 68575 h 268652"/>
                    <a:gd name="connsiteX8" fmla="*/ 19377 w 33910"/>
                    <a:gd name="connsiteY8" fmla="*/ 134326 h 268652"/>
                    <a:gd name="connsiteX9" fmla="*/ 22947 w 33910"/>
                    <a:gd name="connsiteY9" fmla="*/ 200481 h 268652"/>
                    <a:gd name="connsiteX10" fmla="*/ 33911 w 33910"/>
                    <a:gd name="connsiteY10" fmla="*/ 268652 h 268652"/>
                    <a:gd name="connsiteX11" fmla="*/ 33911 w 33910"/>
                    <a:gd name="connsiteY11" fmla="*/ 268652 h 268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910" h="268652">
                      <a:moveTo>
                        <a:pt x="33911" y="268652"/>
                      </a:moveTo>
                      <a:lnTo>
                        <a:pt x="16998" y="268652"/>
                      </a:lnTo>
                      <a:cubicBezTo>
                        <a:pt x="11134" y="244248"/>
                        <a:pt x="6884" y="221255"/>
                        <a:pt x="4079" y="199472"/>
                      </a:cubicBezTo>
                      <a:cubicBezTo>
                        <a:pt x="1275" y="177690"/>
                        <a:pt x="0" y="156310"/>
                        <a:pt x="0" y="134528"/>
                      </a:cubicBezTo>
                      <a:cubicBezTo>
                        <a:pt x="0" y="113149"/>
                        <a:pt x="1360" y="91366"/>
                        <a:pt x="4164" y="69382"/>
                      </a:cubicBezTo>
                      <a:cubicBezTo>
                        <a:pt x="6969" y="47397"/>
                        <a:pt x="11134" y="24001"/>
                        <a:pt x="16998" y="0"/>
                      </a:cubicBezTo>
                      <a:lnTo>
                        <a:pt x="33911" y="0"/>
                      </a:lnTo>
                      <a:cubicBezTo>
                        <a:pt x="28981" y="23598"/>
                        <a:pt x="25327" y="46187"/>
                        <a:pt x="22947" y="68575"/>
                      </a:cubicBezTo>
                      <a:cubicBezTo>
                        <a:pt x="20482" y="90963"/>
                        <a:pt x="19377" y="112745"/>
                        <a:pt x="19377" y="134326"/>
                      </a:cubicBezTo>
                      <a:cubicBezTo>
                        <a:pt x="19377" y="156109"/>
                        <a:pt x="20567" y="178093"/>
                        <a:pt x="22947" y="200481"/>
                      </a:cubicBezTo>
                      <a:cubicBezTo>
                        <a:pt x="25242" y="222868"/>
                        <a:pt x="28981" y="245054"/>
                        <a:pt x="33911" y="268652"/>
                      </a:cubicBezTo>
                      <a:lnTo>
                        <a:pt x="33911" y="268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266984A0-2FAC-D159-1DE3-7EE6A4EC90D1}"/>
                    </a:ext>
                  </a:extLst>
                </p:cNvPr>
                <p:cNvSpPr/>
                <p:nvPr/>
              </p:nvSpPr>
              <p:spPr>
                <a:xfrm>
                  <a:off x="11854586" y="846574"/>
                  <a:ext cx="109211" cy="228112"/>
                </a:xfrm>
                <a:custGeom>
                  <a:avLst/>
                  <a:gdLst>
                    <a:gd name="connsiteX0" fmla="*/ 86519 w 109211"/>
                    <a:gd name="connsiteY0" fmla="*/ 133318 h 228112"/>
                    <a:gd name="connsiteX1" fmla="*/ 80230 w 109211"/>
                    <a:gd name="connsiteY1" fmla="*/ 142394 h 228112"/>
                    <a:gd name="connsiteX2" fmla="*/ 78020 w 109211"/>
                    <a:gd name="connsiteY2" fmla="*/ 168412 h 228112"/>
                    <a:gd name="connsiteX3" fmla="*/ 80230 w 109211"/>
                    <a:gd name="connsiteY3" fmla="*/ 194430 h 228112"/>
                    <a:gd name="connsiteX4" fmla="*/ 86519 w 109211"/>
                    <a:gd name="connsiteY4" fmla="*/ 203506 h 228112"/>
                    <a:gd name="connsiteX5" fmla="*/ 92723 w 109211"/>
                    <a:gd name="connsiteY5" fmla="*/ 194430 h 228112"/>
                    <a:gd name="connsiteX6" fmla="*/ 94933 w 109211"/>
                    <a:gd name="connsiteY6" fmla="*/ 168412 h 228112"/>
                    <a:gd name="connsiteX7" fmla="*/ 92723 w 109211"/>
                    <a:gd name="connsiteY7" fmla="*/ 142394 h 228112"/>
                    <a:gd name="connsiteX8" fmla="*/ 86519 w 109211"/>
                    <a:gd name="connsiteY8" fmla="*/ 133318 h 228112"/>
                    <a:gd name="connsiteX9" fmla="*/ 86519 w 109211"/>
                    <a:gd name="connsiteY9" fmla="*/ 108510 h 228112"/>
                    <a:gd name="connsiteX10" fmla="*/ 103177 w 109211"/>
                    <a:gd name="connsiteY10" fmla="*/ 124443 h 228112"/>
                    <a:gd name="connsiteX11" fmla="*/ 109211 w 109211"/>
                    <a:gd name="connsiteY11" fmla="*/ 168210 h 228112"/>
                    <a:gd name="connsiteX12" fmla="*/ 103177 w 109211"/>
                    <a:gd name="connsiteY12" fmla="*/ 211977 h 228112"/>
                    <a:gd name="connsiteX13" fmla="*/ 86519 w 109211"/>
                    <a:gd name="connsiteY13" fmla="*/ 227911 h 228112"/>
                    <a:gd name="connsiteX14" fmla="*/ 69776 w 109211"/>
                    <a:gd name="connsiteY14" fmla="*/ 211977 h 228112"/>
                    <a:gd name="connsiteX15" fmla="*/ 63742 w 109211"/>
                    <a:gd name="connsiteY15" fmla="*/ 168210 h 228112"/>
                    <a:gd name="connsiteX16" fmla="*/ 69776 w 109211"/>
                    <a:gd name="connsiteY16" fmla="*/ 124443 h 228112"/>
                    <a:gd name="connsiteX17" fmla="*/ 86519 w 109211"/>
                    <a:gd name="connsiteY17" fmla="*/ 108510 h 228112"/>
                    <a:gd name="connsiteX18" fmla="*/ 34336 w 109211"/>
                    <a:gd name="connsiteY18" fmla="*/ 228112 h 228112"/>
                    <a:gd name="connsiteX19" fmla="*/ 21757 w 109211"/>
                    <a:gd name="connsiteY19" fmla="*/ 228112 h 228112"/>
                    <a:gd name="connsiteX20" fmla="*/ 74876 w 109211"/>
                    <a:gd name="connsiteY20" fmla="*/ 202 h 228112"/>
                    <a:gd name="connsiteX21" fmla="*/ 87454 w 109211"/>
                    <a:gd name="connsiteY21" fmla="*/ 202 h 228112"/>
                    <a:gd name="connsiteX22" fmla="*/ 34336 w 109211"/>
                    <a:gd name="connsiteY22" fmla="*/ 228112 h 228112"/>
                    <a:gd name="connsiteX23" fmla="*/ 22692 w 109211"/>
                    <a:gd name="connsiteY23" fmla="*/ 0 h 228112"/>
                    <a:gd name="connsiteX24" fmla="*/ 39350 w 109211"/>
                    <a:gd name="connsiteY24" fmla="*/ 15934 h 228112"/>
                    <a:gd name="connsiteX25" fmla="*/ 45384 w 109211"/>
                    <a:gd name="connsiteY25" fmla="*/ 59701 h 228112"/>
                    <a:gd name="connsiteX26" fmla="*/ 39350 w 109211"/>
                    <a:gd name="connsiteY26" fmla="*/ 103871 h 228112"/>
                    <a:gd name="connsiteX27" fmla="*/ 22692 w 109211"/>
                    <a:gd name="connsiteY27" fmla="*/ 119804 h 228112"/>
                    <a:gd name="connsiteX28" fmla="*/ 6034 w 109211"/>
                    <a:gd name="connsiteY28" fmla="*/ 103871 h 228112"/>
                    <a:gd name="connsiteX29" fmla="*/ 0 w 109211"/>
                    <a:gd name="connsiteY29" fmla="*/ 59701 h 228112"/>
                    <a:gd name="connsiteX30" fmla="*/ 6034 w 109211"/>
                    <a:gd name="connsiteY30" fmla="*/ 15934 h 228112"/>
                    <a:gd name="connsiteX31" fmla="*/ 22692 w 109211"/>
                    <a:gd name="connsiteY31" fmla="*/ 0 h 228112"/>
                    <a:gd name="connsiteX32" fmla="*/ 22692 w 109211"/>
                    <a:gd name="connsiteY32" fmla="*/ 24808 h 228112"/>
                    <a:gd name="connsiteX33" fmla="*/ 16403 w 109211"/>
                    <a:gd name="connsiteY33" fmla="*/ 33884 h 228112"/>
                    <a:gd name="connsiteX34" fmla="*/ 14193 w 109211"/>
                    <a:gd name="connsiteY34" fmla="*/ 59902 h 228112"/>
                    <a:gd name="connsiteX35" fmla="*/ 16403 w 109211"/>
                    <a:gd name="connsiteY35" fmla="*/ 86122 h 228112"/>
                    <a:gd name="connsiteX36" fmla="*/ 22692 w 109211"/>
                    <a:gd name="connsiteY36" fmla="*/ 95198 h 228112"/>
                    <a:gd name="connsiteX37" fmla="*/ 28981 w 109211"/>
                    <a:gd name="connsiteY37" fmla="*/ 86122 h 228112"/>
                    <a:gd name="connsiteX38" fmla="*/ 31191 w 109211"/>
                    <a:gd name="connsiteY38" fmla="*/ 59902 h 228112"/>
                    <a:gd name="connsiteX39" fmla="*/ 28981 w 109211"/>
                    <a:gd name="connsiteY39" fmla="*/ 33884 h 228112"/>
                    <a:gd name="connsiteX40" fmla="*/ 22692 w 109211"/>
                    <a:gd name="connsiteY40" fmla="*/ 24808 h 228112"/>
                    <a:gd name="connsiteX41" fmla="*/ 22692 w 109211"/>
                    <a:gd name="connsiteY41" fmla="*/ 2480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09211" h="228112">
                      <a:moveTo>
                        <a:pt x="86519" y="133318"/>
                      </a:moveTo>
                      <a:cubicBezTo>
                        <a:pt x="83715" y="133318"/>
                        <a:pt x="81590" y="136343"/>
                        <a:pt x="80230" y="142394"/>
                      </a:cubicBezTo>
                      <a:cubicBezTo>
                        <a:pt x="78700" y="148444"/>
                        <a:pt x="78020" y="157117"/>
                        <a:pt x="78020" y="168412"/>
                      </a:cubicBezTo>
                      <a:cubicBezTo>
                        <a:pt x="78020" y="179908"/>
                        <a:pt x="78700" y="188379"/>
                        <a:pt x="80230" y="194430"/>
                      </a:cubicBezTo>
                      <a:cubicBezTo>
                        <a:pt x="81590" y="200481"/>
                        <a:pt x="83715" y="203506"/>
                        <a:pt x="86519" y="203506"/>
                      </a:cubicBezTo>
                      <a:cubicBezTo>
                        <a:pt x="89239" y="203506"/>
                        <a:pt x="91279" y="200481"/>
                        <a:pt x="92723" y="194430"/>
                      </a:cubicBezTo>
                      <a:cubicBezTo>
                        <a:pt x="94084" y="188379"/>
                        <a:pt x="94933" y="179908"/>
                        <a:pt x="94933" y="168412"/>
                      </a:cubicBezTo>
                      <a:cubicBezTo>
                        <a:pt x="94933" y="157319"/>
                        <a:pt x="94084" y="148444"/>
                        <a:pt x="92723" y="142394"/>
                      </a:cubicBezTo>
                      <a:cubicBezTo>
                        <a:pt x="91279" y="136141"/>
                        <a:pt x="89239" y="133318"/>
                        <a:pt x="86519" y="133318"/>
                      </a:cubicBezTo>
                      <a:moveTo>
                        <a:pt x="86519" y="108510"/>
                      </a:moveTo>
                      <a:cubicBezTo>
                        <a:pt x="93489" y="108510"/>
                        <a:pt x="99098" y="113955"/>
                        <a:pt x="103177" y="124443"/>
                      </a:cubicBezTo>
                      <a:cubicBezTo>
                        <a:pt x="107172" y="135335"/>
                        <a:pt x="109211" y="149856"/>
                        <a:pt x="109211" y="168210"/>
                      </a:cubicBezTo>
                      <a:cubicBezTo>
                        <a:pt x="109211" y="186967"/>
                        <a:pt x="107087" y="201489"/>
                        <a:pt x="103177" y="211977"/>
                      </a:cubicBezTo>
                      <a:cubicBezTo>
                        <a:pt x="99098" y="222868"/>
                        <a:pt x="93489" y="227911"/>
                        <a:pt x="86519" y="227911"/>
                      </a:cubicBezTo>
                      <a:cubicBezTo>
                        <a:pt x="79380" y="227911"/>
                        <a:pt x="73856" y="222868"/>
                        <a:pt x="69776" y="211977"/>
                      </a:cubicBezTo>
                      <a:cubicBezTo>
                        <a:pt x="65697" y="201489"/>
                        <a:pt x="63742" y="186967"/>
                        <a:pt x="63742" y="168210"/>
                      </a:cubicBezTo>
                      <a:cubicBezTo>
                        <a:pt x="63742" y="149856"/>
                        <a:pt x="65697" y="135335"/>
                        <a:pt x="69776" y="124443"/>
                      </a:cubicBezTo>
                      <a:cubicBezTo>
                        <a:pt x="73856" y="113955"/>
                        <a:pt x="79465" y="108510"/>
                        <a:pt x="86519" y="108510"/>
                      </a:cubicBezTo>
                      <a:moveTo>
                        <a:pt x="34336" y="228112"/>
                      </a:moveTo>
                      <a:lnTo>
                        <a:pt x="21757" y="228112"/>
                      </a:lnTo>
                      <a:lnTo>
                        <a:pt x="74876" y="202"/>
                      </a:lnTo>
                      <a:lnTo>
                        <a:pt x="87454" y="202"/>
                      </a:lnTo>
                      <a:lnTo>
                        <a:pt x="34336" y="228112"/>
                      </a:lnTo>
                      <a:moveTo>
                        <a:pt x="22692" y="0"/>
                      </a:moveTo>
                      <a:cubicBezTo>
                        <a:pt x="29661" y="0"/>
                        <a:pt x="35270" y="5446"/>
                        <a:pt x="39350" y="15934"/>
                      </a:cubicBezTo>
                      <a:cubicBezTo>
                        <a:pt x="43345" y="26825"/>
                        <a:pt x="45384" y="41347"/>
                        <a:pt x="45384" y="59701"/>
                      </a:cubicBezTo>
                      <a:cubicBezTo>
                        <a:pt x="45384" y="78458"/>
                        <a:pt x="43259" y="92979"/>
                        <a:pt x="39350" y="103871"/>
                      </a:cubicBezTo>
                      <a:cubicBezTo>
                        <a:pt x="35270" y="114762"/>
                        <a:pt x="29661" y="119804"/>
                        <a:pt x="22692" y="119804"/>
                      </a:cubicBezTo>
                      <a:cubicBezTo>
                        <a:pt x="15553" y="119804"/>
                        <a:pt x="10029" y="114762"/>
                        <a:pt x="6034" y="103871"/>
                      </a:cubicBezTo>
                      <a:cubicBezTo>
                        <a:pt x="1955" y="92979"/>
                        <a:pt x="0" y="78458"/>
                        <a:pt x="0" y="59701"/>
                      </a:cubicBezTo>
                      <a:cubicBezTo>
                        <a:pt x="0" y="41347"/>
                        <a:pt x="1955" y="26825"/>
                        <a:pt x="6034" y="15934"/>
                      </a:cubicBezTo>
                      <a:cubicBezTo>
                        <a:pt x="10029" y="5446"/>
                        <a:pt x="15553" y="0"/>
                        <a:pt x="22692" y="0"/>
                      </a:cubicBezTo>
                      <a:moveTo>
                        <a:pt x="22692" y="24808"/>
                      </a:moveTo>
                      <a:cubicBezTo>
                        <a:pt x="19887" y="24808"/>
                        <a:pt x="17763" y="27833"/>
                        <a:pt x="16403" y="33884"/>
                      </a:cubicBezTo>
                      <a:cubicBezTo>
                        <a:pt x="14873" y="39935"/>
                        <a:pt x="14193" y="48608"/>
                        <a:pt x="14193" y="59902"/>
                      </a:cubicBezTo>
                      <a:cubicBezTo>
                        <a:pt x="14193" y="71399"/>
                        <a:pt x="14873" y="80071"/>
                        <a:pt x="16403" y="86122"/>
                      </a:cubicBezTo>
                      <a:cubicBezTo>
                        <a:pt x="17763" y="92173"/>
                        <a:pt x="19887" y="95198"/>
                        <a:pt x="22692" y="95198"/>
                      </a:cubicBezTo>
                      <a:cubicBezTo>
                        <a:pt x="25412" y="95198"/>
                        <a:pt x="27451" y="92173"/>
                        <a:pt x="28981" y="86122"/>
                      </a:cubicBezTo>
                      <a:cubicBezTo>
                        <a:pt x="30341" y="80071"/>
                        <a:pt x="31191" y="71399"/>
                        <a:pt x="31191" y="59902"/>
                      </a:cubicBezTo>
                      <a:cubicBezTo>
                        <a:pt x="31191" y="48809"/>
                        <a:pt x="30341" y="39935"/>
                        <a:pt x="28981" y="33884"/>
                      </a:cubicBezTo>
                      <a:cubicBezTo>
                        <a:pt x="27451" y="27833"/>
                        <a:pt x="25412" y="24808"/>
                        <a:pt x="22692" y="24808"/>
                      </a:cubicBezTo>
                      <a:lnTo>
                        <a:pt x="22692" y="24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8C5B82D4-CF3D-6889-65F6-D74DF60B8F8D}"/>
                    </a:ext>
                  </a:extLst>
                </p:cNvPr>
                <p:cNvSpPr/>
                <p:nvPr/>
              </p:nvSpPr>
              <p:spPr>
                <a:xfrm>
                  <a:off x="11977565" y="841532"/>
                  <a:ext cx="33910" cy="268652"/>
                </a:xfrm>
                <a:custGeom>
                  <a:avLst/>
                  <a:gdLst>
                    <a:gd name="connsiteX0" fmla="*/ 0 w 33910"/>
                    <a:gd name="connsiteY0" fmla="*/ 268652 h 268652"/>
                    <a:gd name="connsiteX1" fmla="*/ 10964 w 33910"/>
                    <a:gd name="connsiteY1" fmla="*/ 200481 h 268652"/>
                    <a:gd name="connsiteX2" fmla="*/ 14533 w 33910"/>
                    <a:gd name="connsiteY2" fmla="*/ 134326 h 268652"/>
                    <a:gd name="connsiteX3" fmla="*/ 10964 w 33910"/>
                    <a:gd name="connsiteY3" fmla="*/ 68575 h 268652"/>
                    <a:gd name="connsiteX4" fmla="*/ 0 w 33910"/>
                    <a:gd name="connsiteY4" fmla="*/ 0 h 268652"/>
                    <a:gd name="connsiteX5" fmla="*/ 16913 w 33910"/>
                    <a:gd name="connsiteY5" fmla="*/ 0 h 268652"/>
                    <a:gd name="connsiteX6" fmla="*/ 29746 w 33910"/>
                    <a:gd name="connsiteY6" fmla="*/ 69382 h 268652"/>
                    <a:gd name="connsiteX7" fmla="*/ 33911 w 33910"/>
                    <a:gd name="connsiteY7" fmla="*/ 134528 h 268652"/>
                    <a:gd name="connsiteX8" fmla="*/ 29746 w 33910"/>
                    <a:gd name="connsiteY8" fmla="*/ 199472 h 268652"/>
                    <a:gd name="connsiteX9" fmla="*/ 16913 w 33910"/>
                    <a:gd name="connsiteY9" fmla="*/ 268652 h 268652"/>
                    <a:gd name="connsiteX10" fmla="*/ 0 w 33910"/>
                    <a:gd name="connsiteY10" fmla="*/ 268652 h 268652"/>
                    <a:gd name="connsiteX11" fmla="*/ 0 w 33910"/>
                    <a:gd name="connsiteY11" fmla="*/ 268652 h 268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910" h="268652">
                      <a:moveTo>
                        <a:pt x="0" y="268652"/>
                      </a:moveTo>
                      <a:cubicBezTo>
                        <a:pt x="4930" y="245054"/>
                        <a:pt x="8499" y="222667"/>
                        <a:pt x="10964" y="200481"/>
                      </a:cubicBezTo>
                      <a:cubicBezTo>
                        <a:pt x="13258" y="178093"/>
                        <a:pt x="14533" y="156109"/>
                        <a:pt x="14533" y="134326"/>
                      </a:cubicBezTo>
                      <a:cubicBezTo>
                        <a:pt x="14533" y="112544"/>
                        <a:pt x="13258" y="90761"/>
                        <a:pt x="10964" y="68575"/>
                      </a:cubicBezTo>
                      <a:cubicBezTo>
                        <a:pt x="8499" y="46187"/>
                        <a:pt x="4930" y="23598"/>
                        <a:pt x="0" y="0"/>
                      </a:cubicBezTo>
                      <a:lnTo>
                        <a:pt x="16913" y="0"/>
                      </a:lnTo>
                      <a:cubicBezTo>
                        <a:pt x="22608" y="24203"/>
                        <a:pt x="26942" y="47397"/>
                        <a:pt x="29746" y="69382"/>
                      </a:cubicBezTo>
                      <a:cubicBezTo>
                        <a:pt x="32551" y="91366"/>
                        <a:pt x="33911" y="113149"/>
                        <a:pt x="33911" y="134528"/>
                      </a:cubicBezTo>
                      <a:cubicBezTo>
                        <a:pt x="33911" y="156310"/>
                        <a:pt x="32551" y="177690"/>
                        <a:pt x="29746" y="199472"/>
                      </a:cubicBezTo>
                      <a:cubicBezTo>
                        <a:pt x="26942" y="221255"/>
                        <a:pt x="22777" y="244248"/>
                        <a:pt x="16913" y="268652"/>
                      </a:cubicBezTo>
                      <a:lnTo>
                        <a:pt x="0" y="268652"/>
                      </a:lnTo>
                      <a:lnTo>
                        <a:pt x="0" y="268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8C94F889-EF2A-BD74-DF8A-29B08F948E86}"/>
                    </a:ext>
                  </a:extLst>
                </p:cNvPr>
                <p:cNvSpPr/>
                <p:nvPr/>
              </p:nvSpPr>
              <p:spPr>
                <a:xfrm>
                  <a:off x="5357844" y="1208408"/>
                  <a:ext cx="1904204" cy="434845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                    </a:t>
                  </a:r>
                  <a:r>
                    <a:rPr lang="en-US" dirty="0"/>
                    <a:t>1]</a:t>
                  </a:r>
                  <a:endPara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D03C1C3B-7532-E126-BEC6-2942E3B0D215}"/>
                    </a:ext>
                  </a:extLst>
                </p:cNvPr>
                <p:cNvSpPr/>
                <p:nvPr/>
              </p:nvSpPr>
              <p:spPr>
                <a:xfrm>
                  <a:off x="5814542" y="1285453"/>
                  <a:ext cx="60257" cy="219843"/>
                </a:xfrm>
                <a:custGeom>
                  <a:avLst/>
                  <a:gdLst>
                    <a:gd name="connsiteX0" fmla="*/ 11559 w 60257"/>
                    <a:gd name="connsiteY0" fmla="*/ 114964 h 219843"/>
                    <a:gd name="connsiteX1" fmla="*/ 11559 w 60257"/>
                    <a:gd name="connsiteY1" fmla="*/ 195640 h 219843"/>
                    <a:gd name="connsiteX2" fmla="*/ 30001 w 60257"/>
                    <a:gd name="connsiteY2" fmla="*/ 195640 h 219843"/>
                    <a:gd name="connsiteX3" fmla="*/ 43770 w 60257"/>
                    <a:gd name="connsiteY3" fmla="*/ 185757 h 219843"/>
                    <a:gd name="connsiteX4" fmla="*/ 48189 w 60257"/>
                    <a:gd name="connsiteY4" fmla="*/ 155302 h 219843"/>
                    <a:gd name="connsiteX5" fmla="*/ 43770 w 60257"/>
                    <a:gd name="connsiteY5" fmla="*/ 125048 h 219843"/>
                    <a:gd name="connsiteX6" fmla="*/ 30001 w 60257"/>
                    <a:gd name="connsiteY6" fmla="*/ 115166 h 219843"/>
                    <a:gd name="connsiteX7" fmla="*/ 11559 w 60257"/>
                    <a:gd name="connsiteY7" fmla="*/ 115166 h 219843"/>
                    <a:gd name="connsiteX8" fmla="*/ 11559 w 60257"/>
                    <a:gd name="connsiteY8" fmla="*/ 24405 h 219843"/>
                    <a:gd name="connsiteX9" fmla="*/ 11559 w 60257"/>
                    <a:gd name="connsiteY9" fmla="*/ 90761 h 219843"/>
                    <a:gd name="connsiteX10" fmla="*/ 28556 w 60257"/>
                    <a:gd name="connsiteY10" fmla="*/ 90761 h 219843"/>
                    <a:gd name="connsiteX11" fmla="*/ 41050 w 60257"/>
                    <a:gd name="connsiteY11" fmla="*/ 82693 h 219843"/>
                    <a:gd name="connsiteX12" fmla="*/ 45215 w 60257"/>
                    <a:gd name="connsiteY12" fmla="*/ 57684 h 219843"/>
                    <a:gd name="connsiteX13" fmla="*/ 41050 w 60257"/>
                    <a:gd name="connsiteY13" fmla="*/ 32876 h 219843"/>
                    <a:gd name="connsiteX14" fmla="*/ 28556 w 60257"/>
                    <a:gd name="connsiteY14" fmla="*/ 24405 h 219843"/>
                    <a:gd name="connsiteX15" fmla="*/ 11559 w 60257"/>
                    <a:gd name="connsiteY15" fmla="*/ 24405 h 219843"/>
                    <a:gd name="connsiteX16" fmla="*/ 0 w 60257"/>
                    <a:gd name="connsiteY16" fmla="*/ 0 h 219843"/>
                    <a:gd name="connsiteX17" fmla="*/ 29321 w 60257"/>
                    <a:gd name="connsiteY17" fmla="*/ 0 h 219843"/>
                    <a:gd name="connsiteX18" fmla="*/ 49634 w 60257"/>
                    <a:gd name="connsiteY18" fmla="*/ 14118 h 219843"/>
                    <a:gd name="connsiteX19" fmla="*/ 56773 w 60257"/>
                    <a:gd name="connsiteY19" fmla="*/ 54255 h 219843"/>
                    <a:gd name="connsiteX20" fmla="*/ 53034 w 60257"/>
                    <a:gd name="connsiteY20" fmla="*/ 86525 h 219843"/>
                    <a:gd name="connsiteX21" fmla="*/ 42410 w 60257"/>
                    <a:gd name="connsiteY21" fmla="*/ 101249 h 219843"/>
                    <a:gd name="connsiteX22" fmla="*/ 55583 w 60257"/>
                    <a:gd name="connsiteY22" fmla="*/ 121216 h 219843"/>
                    <a:gd name="connsiteX23" fmla="*/ 60258 w 60257"/>
                    <a:gd name="connsiteY23" fmla="*/ 158327 h 219843"/>
                    <a:gd name="connsiteX24" fmla="*/ 52439 w 60257"/>
                    <a:gd name="connsiteY24" fmla="*/ 203910 h 219843"/>
                    <a:gd name="connsiteX25" fmla="*/ 30511 w 60257"/>
                    <a:gd name="connsiteY25" fmla="*/ 219843 h 219843"/>
                    <a:gd name="connsiteX26" fmla="*/ 0 w 60257"/>
                    <a:gd name="connsiteY26" fmla="*/ 219843 h 219843"/>
                    <a:gd name="connsiteX27" fmla="*/ 0 w 60257"/>
                    <a:gd name="connsiteY27" fmla="*/ 0 h 219843"/>
                    <a:gd name="connsiteX28" fmla="*/ 0 w 60257"/>
                    <a:gd name="connsiteY28" fmla="*/ 0 h 219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0257" h="219843">
                      <a:moveTo>
                        <a:pt x="11559" y="114964"/>
                      </a:moveTo>
                      <a:lnTo>
                        <a:pt x="11559" y="195640"/>
                      </a:lnTo>
                      <a:lnTo>
                        <a:pt x="30001" y="195640"/>
                      </a:lnTo>
                      <a:cubicBezTo>
                        <a:pt x="36206" y="195640"/>
                        <a:pt x="40710" y="192413"/>
                        <a:pt x="43770" y="185757"/>
                      </a:cubicBezTo>
                      <a:cubicBezTo>
                        <a:pt x="46659" y="179101"/>
                        <a:pt x="48189" y="169219"/>
                        <a:pt x="48189" y="155302"/>
                      </a:cubicBezTo>
                      <a:cubicBezTo>
                        <a:pt x="48189" y="141789"/>
                        <a:pt x="46659" y="131704"/>
                        <a:pt x="43770" y="125048"/>
                      </a:cubicBezTo>
                      <a:cubicBezTo>
                        <a:pt x="40710" y="118393"/>
                        <a:pt x="36206" y="115166"/>
                        <a:pt x="30001" y="115166"/>
                      </a:cubicBezTo>
                      <a:lnTo>
                        <a:pt x="11559" y="115166"/>
                      </a:lnTo>
                      <a:moveTo>
                        <a:pt x="11559" y="24405"/>
                      </a:moveTo>
                      <a:lnTo>
                        <a:pt x="11559" y="90761"/>
                      </a:lnTo>
                      <a:lnTo>
                        <a:pt x="28556" y="90761"/>
                      </a:lnTo>
                      <a:cubicBezTo>
                        <a:pt x="34166" y="90761"/>
                        <a:pt x="38245" y="88139"/>
                        <a:pt x="41050" y="82693"/>
                      </a:cubicBezTo>
                      <a:cubicBezTo>
                        <a:pt x="43855" y="77248"/>
                        <a:pt x="45215" y="69180"/>
                        <a:pt x="45215" y="57684"/>
                      </a:cubicBezTo>
                      <a:cubicBezTo>
                        <a:pt x="45215" y="46792"/>
                        <a:pt x="43855" y="38321"/>
                        <a:pt x="41050" y="32876"/>
                      </a:cubicBezTo>
                      <a:cubicBezTo>
                        <a:pt x="38245" y="27430"/>
                        <a:pt x="34166" y="24405"/>
                        <a:pt x="28556" y="24405"/>
                      </a:cubicBezTo>
                      <a:lnTo>
                        <a:pt x="11559" y="24405"/>
                      </a:lnTo>
                      <a:moveTo>
                        <a:pt x="0" y="0"/>
                      </a:moveTo>
                      <a:lnTo>
                        <a:pt x="29321" y="0"/>
                      </a:lnTo>
                      <a:cubicBezTo>
                        <a:pt x="38075" y="0"/>
                        <a:pt x="44790" y="4841"/>
                        <a:pt x="49634" y="14118"/>
                      </a:cubicBezTo>
                      <a:cubicBezTo>
                        <a:pt x="54308" y="23800"/>
                        <a:pt x="56773" y="37111"/>
                        <a:pt x="56773" y="54255"/>
                      </a:cubicBezTo>
                      <a:cubicBezTo>
                        <a:pt x="56773" y="67768"/>
                        <a:pt x="55498" y="78659"/>
                        <a:pt x="53034" y="86525"/>
                      </a:cubicBezTo>
                      <a:cubicBezTo>
                        <a:pt x="50569" y="94391"/>
                        <a:pt x="47084" y="99434"/>
                        <a:pt x="42410" y="101249"/>
                      </a:cubicBezTo>
                      <a:cubicBezTo>
                        <a:pt x="48019" y="104476"/>
                        <a:pt x="52439" y="111132"/>
                        <a:pt x="55583" y="121216"/>
                      </a:cubicBezTo>
                      <a:cubicBezTo>
                        <a:pt x="58643" y="131099"/>
                        <a:pt x="60258" y="143604"/>
                        <a:pt x="60258" y="158327"/>
                      </a:cubicBezTo>
                      <a:cubicBezTo>
                        <a:pt x="60258" y="178295"/>
                        <a:pt x="57538" y="193422"/>
                        <a:pt x="52439" y="203910"/>
                      </a:cubicBezTo>
                      <a:cubicBezTo>
                        <a:pt x="47339" y="214801"/>
                        <a:pt x="39945" y="219843"/>
                        <a:pt x="30511" y="219843"/>
                      </a:cubicBezTo>
                      <a:lnTo>
                        <a:pt x="0" y="219843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65D55097-5901-CD42-3393-C430BB59CE23}"/>
                    </a:ext>
                  </a:extLst>
                </p:cNvPr>
                <p:cNvSpPr/>
                <p:nvPr/>
              </p:nvSpPr>
              <p:spPr>
                <a:xfrm>
                  <a:off x="5895622" y="1285453"/>
                  <a:ext cx="54818" cy="220044"/>
                </a:xfrm>
                <a:custGeom>
                  <a:avLst/>
                  <a:gdLst>
                    <a:gd name="connsiteX0" fmla="*/ 0 w 54818"/>
                    <a:gd name="connsiteY0" fmla="*/ 0 h 220044"/>
                    <a:gd name="connsiteX1" fmla="*/ 53713 w 54818"/>
                    <a:gd name="connsiteY1" fmla="*/ 0 h 220044"/>
                    <a:gd name="connsiteX2" fmla="*/ 53713 w 54818"/>
                    <a:gd name="connsiteY2" fmla="*/ 25010 h 220044"/>
                    <a:gd name="connsiteX3" fmla="*/ 11559 w 54818"/>
                    <a:gd name="connsiteY3" fmla="*/ 25010 h 220044"/>
                    <a:gd name="connsiteX4" fmla="*/ 11559 w 54818"/>
                    <a:gd name="connsiteY4" fmla="*/ 90156 h 220044"/>
                    <a:gd name="connsiteX5" fmla="*/ 52014 w 54818"/>
                    <a:gd name="connsiteY5" fmla="*/ 90156 h 220044"/>
                    <a:gd name="connsiteX6" fmla="*/ 52014 w 54818"/>
                    <a:gd name="connsiteY6" fmla="*/ 115166 h 220044"/>
                    <a:gd name="connsiteX7" fmla="*/ 11559 w 54818"/>
                    <a:gd name="connsiteY7" fmla="*/ 115166 h 220044"/>
                    <a:gd name="connsiteX8" fmla="*/ 11559 w 54818"/>
                    <a:gd name="connsiteY8" fmla="*/ 195035 h 220044"/>
                    <a:gd name="connsiteX9" fmla="*/ 54818 w 54818"/>
                    <a:gd name="connsiteY9" fmla="*/ 195035 h 220044"/>
                    <a:gd name="connsiteX10" fmla="*/ 54818 w 54818"/>
                    <a:gd name="connsiteY10" fmla="*/ 220045 h 220044"/>
                    <a:gd name="connsiteX11" fmla="*/ 0 w 54818"/>
                    <a:gd name="connsiteY11" fmla="*/ 220045 h 220044"/>
                    <a:gd name="connsiteX12" fmla="*/ 0 w 54818"/>
                    <a:gd name="connsiteY12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4818" h="220044">
                      <a:moveTo>
                        <a:pt x="0" y="0"/>
                      </a:moveTo>
                      <a:lnTo>
                        <a:pt x="53713" y="0"/>
                      </a:lnTo>
                      <a:lnTo>
                        <a:pt x="53713" y="25010"/>
                      </a:lnTo>
                      <a:lnTo>
                        <a:pt x="11559" y="25010"/>
                      </a:lnTo>
                      <a:lnTo>
                        <a:pt x="11559" y="90156"/>
                      </a:lnTo>
                      <a:lnTo>
                        <a:pt x="52014" y="90156"/>
                      </a:lnTo>
                      <a:lnTo>
                        <a:pt x="52014" y="115166"/>
                      </a:lnTo>
                      <a:lnTo>
                        <a:pt x="11559" y="115166"/>
                      </a:lnTo>
                      <a:lnTo>
                        <a:pt x="11559" y="195035"/>
                      </a:lnTo>
                      <a:lnTo>
                        <a:pt x="54818" y="195035"/>
                      </a:lnTo>
                      <a:lnTo>
                        <a:pt x="54818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16829472-45F9-5FE6-77F0-EEC46A29BE47}"/>
                    </a:ext>
                  </a:extLst>
                </p:cNvPr>
                <p:cNvSpPr/>
                <p:nvPr/>
              </p:nvSpPr>
              <p:spPr>
                <a:xfrm>
                  <a:off x="5968373" y="1285453"/>
                  <a:ext cx="66121" cy="220044"/>
                </a:xfrm>
                <a:custGeom>
                  <a:avLst/>
                  <a:gdLst>
                    <a:gd name="connsiteX0" fmla="*/ 40285 w 66121"/>
                    <a:gd name="connsiteY0" fmla="*/ 116779 h 220044"/>
                    <a:gd name="connsiteX1" fmla="*/ 47509 w 66121"/>
                    <a:gd name="connsiteY1" fmla="*/ 130696 h 220044"/>
                    <a:gd name="connsiteX2" fmla="*/ 54478 w 66121"/>
                    <a:gd name="connsiteY2" fmla="*/ 159941 h 220044"/>
                    <a:gd name="connsiteX3" fmla="*/ 66122 w 66121"/>
                    <a:gd name="connsiteY3" fmla="*/ 220045 h 220044"/>
                    <a:gd name="connsiteX4" fmla="*/ 53798 w 66121"/>
                    <a:gd name="connsiteY4" fmla="*/ 220045 h 220044"/>
                    <a:gd name="connsiteX5" fmla="*/ 43005 w 66121"/>
                    <a:gd name="connsiteY5" fmla="*/ 163571 h 220044"/>
                    <a:gd name="connsiteX6" fmla="*/ 34846 w 66121"/>
                    <a:gd name="connsiteY6" fmla="*/ 134326 h 220044"/>
                    <a:gd name="connsiteX7" fmla="*/ 24052 w 66121"/>
                    <a:gd name="connsiteY7" fmla="*/ 127065 h 220044"/>
                    <a:gd name="connsiteX8" fmla="*/ 11559 w 66121"/>
                    <a:gd name="connsiteY8" fmla="*/ 127065 h 220044"/>
                    <a:gd name="connsiteX9" fmla="*/ 11559 w 66121"/>
                    <a:gd name="connsiteY9" fmla="*/ 220045 h 220044"/>
                    <a:gd name="connsiteX10" fmla="*/ 0 w 66121"/>
                    <a:gd name="connsiteY10" fmla="*/ 220045 h 220044"/>
                    <a:gd name="connsiteX11" fmla="*/ 0 w 66121"/>
                    <a:gd name="connsiteY11" fmla="*/ 0 h 220044"/>
                    <a:gd name="connsiteX12" fmla="*/ 26007 w 66121"/>
                    <a:gd name="connsiteY12" fmla="*/ 0 h 220044"/>
                    <a:gd name="connsiteX13" fmla="*/ 47679 w 66121"/>
                    <a:gd name="connsiteY13" fmla="*/ 15732 h 220044"/>
                    <a:gd name="connsiteX14" fmla="*/ 54903 w 66121"/>
                    <a:gd name="connsiteY14" fmla="*/ 63533 h 220044"/>
                    <a:gd name="connsiteX15" fmla="*/ 51164 w 66121"/>
                    <a:gd name="connsiteY15" fmla="*/ 98223 h 220044"/>
                    <a:gd name="connsiteX16" fmla="*/ 40285 w 66121"/>
                    <a:gd name="connsiteY16" fmla="*/ 116779 h 220044"/>
                    <a:gd name="connsiteX17" fmla="*/ 11474 w 66121"/>
                    <a:gd name="connsiteY17" fmla="*/ 24405 h 220044"/>
                    <a:gd name="connsiteX18" fmla="*/ 11474 w 66121"/>
                    <a:gd name="connsiteY18" fmla="*/ 102661 h 220044"/>
                    <a:gd name="connsiteX19" fmla="*/ 25922 w 66121"/>
                    <a:gd name="connsiteY19" fmla="*/ 102661 h 220044"/>
                    <a:gd name="connsiteX20" fmla="*/ 38415 w 66121"/>
                    <a:gd name="connsiteY20" fmla="*/ 92778 h 220044"/>
                    <a:gd name="connsiteX21" fmla="*/ 42750 w 66121"/>
                    <a:gd name="connsiteY21" fmla="*/ 63533 h 220044"/>
                    <a:gd name="connsiteX22" fmla="*/ 38415 w 66121"/>
                    <a:gd name="connsiteY22" fmla="*/ 34489 h 220044"/>
                    <a:gd name="connsiteX23" fmla="*/ 25922 w 66121"/>
                    <a:gd name="connsiteY23" fmla="*/ 24606 h 220044"/>
                    <a:gd name="connsiteX24" fmla="*/ 11474 w 66121"/>
                    <a:gd name="connsiteY24" fmla="*/ 24606 h 220044"/>
                    <a:gd name="connsiteX25" fmla="*/ 11474 w 66121"/>
                    <a:gd name="connsiteY25" fmla="*/ 24405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66121" h="220044">
                      <a:moveTo>
                        <a:pt x="40285" y="116779"/>
                      </a:moveTo>
                      <a:cubicBezTo>
                        <a:pt x="42750" y="119199"/>
                        <a:pt x="45214" y="123636"/>
                        <a:pt x="47509" y="130696"/>
                      </a:cubicBezTo>
                      <a:cubicBezTo>
                        <a:pt x="49804" y="137957"/>
                        <a:pt x="52184" y="147638"/>
                        <a:pt x="54478" y="159941"/>
                      </a:cubicBezTo>
                      <a:lnTo>
                        <a:pt x="66122" y="220045"/>
                      </a:lnTo>
                      <a:lnTo>
                        <a:pt x="53798" y="220045"/>
                      </a:lnTo>
                      <a:lnTo>
                        <a:pt x="43005" y="163571"/>
                      </a:lnTo>
                      <a:cubicBezTo>
                        <a:pt x="40200" y="149050"/>
                        <a:pt x="37395" y="139167"/>
                        <a:pt x="34846" y="134326"/>
                      </a:cubicBezTo>
                      <a:cubicBezTo>
                        <a:pt x="32126" y="129486"/>
                        <a:pt x="28557" y="127065"/>
                        <a:pt x="24052" y="127065"/>
                      </a:cubicBezTo>
                      <a:lnTo>
                        <a:pt x="11559" y="127065"/>
                      </a:lnTo>
                      <a:lnTo>
                        <a:pt x="11559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lnTo>
                        <a:pt x="26007" y="0"/>
                      </a:lnTo>
                      <a:cubicBezTo>
                        <a:pt x="35696" y="0"/>
                        <a:pt x="42920" y="5446"/>
                        <a:pt x="47679" y="15732"/>
                      </a:cubicBezTo>
                      <a:cubicBezTo>
                        <a:pt x="52439" y="26220"/>
                        <a:pt x="54903" y="42355"/>
                        <a:pt x="54903" y="63533"/>
                      </a:cubicBezTo>
                      <a:cubicBezTo>
                        <a:pt x="54903" y="77449"/>
                        <a:pt x="53628" y="89147"/>
                        <a:pt x="51164" y="98223"/>
                      </a:cubicBezTo>
                      <a:cubicBezTo>
                        <a:pt x="48529" y="107098"/>
                        <a:pt x="44960" y="113350"/>
                        <a:pt x="40285" y="116779"/>
                      </a:cubicBezTo>
                      <a:moveTo>
                        <a:pt x="11474" y="24405"/>
                      </a:moveTo>
                      <a:lnTo>
                        <a:pt x="11474" y="102661"/>
                      </a:lnTo>
                      <a:lnTo>
                        <a:pt x="25922" y="102661"/>
                      </a:lnTo>
                      <a:cubicBezTo>
                        <a:pt x="31361" y="102661"/>
                        <a:pt x="35611" y="99434"/>
                        <a:pt x="38415" y="92778"/>
                      </a:cubicBezTo>
                      <a:cubicBezTo>
                        <a:pt x="41220" y="86122"/>
                        <a:pt x="42750" y="76441"/>
                        <a:pt x="42750" y="63533"/>
                      </a:cubicBezTo>
                      <a:cubicBezTo>
                        <a:pt x="42750" y="50826"/>
                        <a:pt x="41220" y="41145"/>
                        <a:pt x="38415" y="34489"/>
                      </a:cubicBezTo>
                      <a:cubicBezTo>
                        <a:pt x="35611" y="27833"/>
                        <a:pt x="31446" y="24606"/>
                        <a:pt x="25922" y="24606"/>
                      </a:cubicBezTo>
                      <a:lnTo>
                        <a:pt x="11474" y="24606"/>
                      </a:lnTo>
                      <a:lnTo>
                        <a:pt x="11474" y="2440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691C67CA-01D0-66D7-AD0C-AC8121D0FF97}"/>
                    </a:ext>
                  </a:extLst>
                </p:cNvPr>
                <p:cNvSpPr/>
                <p:nvPr/>
              </p:nvSpPr>
              <p:spPr>
                <a:xfrm>
                  <a:off x="6037809" y="1285453"/>
                  <a:ext cx="71731" cy="220044"/>
                </a:xfrm>
                <a:custGeom>
                  <a:avLst/>
                  <a:gdLst>
                    <a:gd name="connsiteX0" fmla="*/ 0 w 71731"/>
                    <a:gd name="connsiteY0" fmla="*/ 0 h 220044"/>
                    <a:gd name="connsiteX1" fmla="*/ 71731 w 71731"/>
                    <a:gd name="connsiteY1" fmla="*/ 0 h 220044"/>
                    <a:gd name="connsiteX2" fmla="*/ 71731 w 71731"/>
                    <a:gd name="connsiteY2" fmla="*/ 25010 h 220044"/>
                    <a:gd name="connsiteX3" fmla="*/ 41560 w 71731"/>
                    <a:gd name="connsiteY3" fmla="*/ 25010 h 220044"/>
                    <a:gd name="connsiteX4" fmla="*/ 41560 w 71731"/>
                    <a:gd name="connsiteY4" fmla="*/ 220045 h 220044"/>
                    <a:gd name="connsiteX5" fmla="*/ 30001 w 71731"/>
                    <a:gd name="connsiteY5" fmla="*/ 220045 h 220044"/>
                    <a:gd name="connsiteX6" fmla="*/ 30001 w 71731"/>
                    <a:gd name="connsiteY6" fmla="*/ 25010 h 220044"/>
                    <a:gd name="connsiteX7" fmla="*/ 0 w 71731"/>
                    <a:gd name="connsiteY7" fmla="*/ 25010 h 220044"/>
                    <a:gd name="connsiteX8" fmla="*/ 0 w 71731"/>
                    <a:gd name="connsiteY8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731" h="220044">
                      <a:moveTo>
                        <a:pt x="0" y="0"/>
                      </a:moveTo>
                      <a:lnTo>
                        <a:pt x="71731" y="0"/>
                      </a:lnTo>
                      <a:lnTo>
                        <a:pt x="71731" y="25010"/>
                      </a:lnTo>
                      <a:lnTo>
                        <a:pt x="41560" y="25010"/>
                      </a:lnTo>
                      <a:lnTo>
                        <a:pt x="41560" y="220045"/>
                      </a:lnTo>
                      <a:lnTo>
                        <a:pt x="30001" y="220045"/>
                      </a:lnTo>
                      <a:lnTo>
                        <a:pt x="30001" y="25010"/>
                      </a:lnTo>
                      <a:lnTo>
                        <a:pt x="0" y="250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04AB663A-3D20-E5B4-080B-262B68B7375B}"/>
                    </a:ext>
                  </a:extLst>
                </p:cNvPr>
                <p:cNvSpPr/>
                <p:nvPr/>
              </p:nvSpPr>
              <p:spPr>
                <a:xfrm>
                  <a:off x="6122119" y="1285453"/>
                  <a:ext cx="52863" cy="220044"/>
                </a:xfrm>
                <a:custGeom>
                  <a:avLst/>
                  <a:gdLst>
                    <a:gd name="connsiteX0" fmla="*/ 0 w 52863"/>
                    <a:gd name="connsiteY0" fmla="*/ 0 h 220044"/>
                    <a:gd name="connsiteX1" fmla="*/ 11559 w 52863"/>
                    <a:gd name="connsiteY1" fmla="*/ 0 h 220044"/>
                    <a:gd name="connsiteX2" fmla="*/ 11559 w 52863"/>
                    <a:gd name="connsiteY2" fmla="*/ 195035 h 220044"/>
                    <a:gd name="connsiteX3" fmla="*/ 52864 w 52863"/>
                    <a:gd name="connsiteY3" fmla="*/ 195035 h 220044"/>
                    <a:gd name="connsiteX4" fmla="*/ 52864 w 52863"/>
                    <a:gd name="connsiteY4" fmla="*/ 220045 h 220044"/>
                    <a:gd name="connsiteX5" fmla="*/ 0 w 52863"/>
                    <a:gd name="connsiteY5" fmla="*/ 220045 h 220044"/>
                    <a:gd name="connsiteX6" fmla="*/ 0 w 52863"/>
                    <a:gd name="connsiteY6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863" h="220044">
                      <a:moveTo>
                        <a:pt x="0" y="0"/>
                      </a:moveTo>
                      <a:lnTo>
                        <a:pt x="11559" y="0"/>
                      </a:lnTo>
                      <a:lnTo>
                        <a:pt x="11559" y="195035"/>
                      </a:lnTo>
                      <a:lnTo>
                        <a:pt x="52864" y="195035"/>
                      </a:lnTo>
                      <a:lnTo>
                        <a:pt x="52864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97CD9C18-CDF2-068C-B886-2AC671A5221D}"/>
                    </a:ext>
                  </a:extLst>
                </p:cNvPr>
                <p:cNvSpPr/>
                <p:nvPr/>
              </p:nvSpPr>
              <p:spPr>
                <a:xfrm>
                  <a:off x="6180762" y="1410704"/>
                  <a:ext cx="30596" cy="24202"/>
                </a:xfrm>
                <a:custGeom>
                  <a:avLst/>
                  <a:gdLst>
                    <a:gd name="connsiteX0" fmla="*/ 0 w 30596"/>
                    <a:gd name="connsiteY0" fmla="*/ 0 h 24202"/>
                    <a:gd name="connsiteX1" fmla="*/ 30596 w 30596"/>
                    <a:gd name="connsiteY1" fmla="*/ 0 h 24202"/>
                    <a:gd name="connsiteX2" fmla="*/ 30596 w 30596"/>
                    <a:gd name="connsiteY2" fmla="*/ 24203 h 24202"/>
                    <a:gd name="connsiteX3" fmla="*/ 0 w 30596"/>
                    <a:gd name="connsiteY3" fmla="*/ 24203 h 24202"/>
                    <a:gd name="connsiteX4" fmla="*/ 0 w 30596"/>
                    <a:gd name="connsiteY4" fmla="*/ 0 h 24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596" h="24202">
                      <a:moveTo>
                        <a:pt x="0" y="0"/>
                      </a:moveTo>
                      <a:lnTo>
                        <a:pt x="30596" y="0"/>
                      </a:lnTo>
                      <a:lnTo>
                        <a:pt x="30596" y="24203"/>
                      </a:lnTo>
                      <a:lnTo>
                        <a:pt x="0" y="242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24175623-6646-F17C-6800-54F4608BE213}"/>
                    </a:ext>
                  </a:extLst>
                </p:cNvPr>
                <p:cNvSpPr/>
                <p:nvPr/>
              </p:nvSpPr>
              <p:spPr>
                <a:xfrm>
                  <a:off x="6228356" y="1285453"/>
                  <a:ext cx="64762" cy="220044"/>
                </a:xfrm>
                <a:custGeom>
                  <a:avLst/>
                  <a:gdLst>
                    <a:gd name="connsiteX0" fmla="*/ 0 w 64762"/>
                    <a:gd name="connsiteY0" fmla="*/ 0 h 220044"/>
                    <a:gd name="connsiteX1" fmla="*/ 11559 w 64762"/>
                    <a:gd name="connsiteY1" fmla="*/ 0 h 220044"/>
                    <a:gd name="connsiteX2" fmla="*/ 11559 w 64762"/>
                    <a:gd name="connsiteY2" fmla="*/ 90156 h 220044"/>
                    <a:gd name="connsiteX3" fmla="*/ 53289 w 64762"/>
                    <a:gd name="connsiteY3" fmla="*/ 90156 h 220044"/>
                    <a:gd name="connsiteX4" fmla="*/ 53289 w 64762"/>
                    <a:gd name="connsiteY4" fmla="*/ 0 h 220044"/>
                    <a:gd name="connsiteX5" fmla="*/ 64762 w 64762"/>
                    <a:gd name="connsiteY5" fmla="*/ 0 h 220044"/>
                    <a:gd name="connsiteX6" fmla="*/ 64762 w 64762"/>
                    <a:gd name="connsiteY6" fmla="*/ 220045 h 220044"/>
                    <a:gd name="connsiteX7" fmla="*/ 53289 w 64762"/>
                    <a:gd name="connsiteY7" fmla="*/ 220045 h 220044"/>
                    <a:gd name="connsiteX8" fmla="*/ 53289 w 64762"/>
                    <a:gd name="connsiteY8" fmla="*/ 115166 h 220044"/>
                    <a:gd name="connsiteX9" fmla="*/ 11559 w 64762"/>
                    <a:gd name="connsiteY9" fmla="*/ 115166 h 220044"/>
                    <a:gd name="connsiteX10" fmla="*/ 11559 w 64762"/>
                    <a:gd name="connsiteY10" fmla="*/ 220045 h 220044"/>
                    <a:gd name="connsiteX11" fmla="*/ 0 w 64762"/>
                    <a:gd name="connsiteY11" fmla="*/ 220045 h 220044"/>
                    <a:gd name="connsiteX12" fmla="*/ 0 w 64762"/>
                    <a:gd name="connsiteY12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762" h="220044">
                      <a:moveTo>
                        <a:pt x="0" y="0"/>
                      </a:moveTo>
                      <a:lnTo>
                        <a:pt x="11559" y="0"/>
                      </a:lnTo>
                      <a:lnTo>
                        <a:pt x="11559" y="90156"/>
                      </a:lnTo>
                      <a:lnTo>
                        <a:pt x="53289" y="90156"/>
                      </a:lnTo>
                      <a:lnTo>
                        <a:pt x="53289" y="0"/>
                      </a:lnTo>
                      <a:lnTo>
                        <a:pt x="64762" y="0"/>
                      </a:lnTo>
                      <a:lnTo>
                        <a:pt x="64762" y="220045"/>
                      </a:lnTo>
                      <a:lnTo>
                        <a:pt x="53289" y="220045"/>
                      </a:lnTo>
                      <a:lnTo>
                        <a:pt x="53289" y="115166"/>
                      </a:lnTo>
                      <a:lnTo>
                        <a:pt x="11559" y="115166"/>
                      </a:lnTo>
                      <a:lnTo>
                        <a:pt x="11559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417AAF5A-E4A6-E408-7C65-1D5A433FCC67}"/>
                    </a:ext>
                  </a:extLst>
                </p:cNvPr>
                <p:cNvSpPr/>
                <p:nvPr/>
              </p:nvSpPr>
              <p:spPr>
                <a:xfrm>
                  <a:off x="6315046" y="1285453"/>
                  <a:ext cx="11558" cy="220044"/>
                </a:xfrm>
                <a:custGeom>
                  <a:avLst/>
                  <a:gdLst>
                    <a:gd name="connsiteX0" fmla="*/ 0 w 11558"/>
                    <a:gd name="connsiteY0" fmla="*/ 0 h 220044"/>
                    <a:gd name="connsiteX1" fmla="*/ 11559 w 11558"/>
                    <a:gd name="connsiteY1" fmla="*/ 0 h 220044"/>
                    <a:gd name="connsiteX2" fmla="*/ 11559 w 11558"/>
                    <a:gd name="connsiteY2" fmla="*/ 220045 h 220044"/>
                    <a:gd name="connsiteX3" fmla="*/ 0 w 11558"/>
                    <a:gd name="connsiteY3" fmla="*/ 220045 h 220044"/>
                    <a:gd name="connsiteX4" fmla="*/ 0 w 11558"/>
                    <a:gd name="connsiteY4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8" h="220044">
                      <a:moveTo>
                        <a:pt x="0" y="0"/>
                      </a:moveTo>
                      <a:lnTo>
                        <a:pt x="11559" y="0"/>
                      </a:lnTo>
                      <a:lnTo>
                        <a:pt x="11559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E93AA2A8-CC2D-88E5-D432-AAD154A32334}"/>
                    </a:ext>
                  </a:extLst>
                </p:cNvPr>
                <p:cNvSpPr/>
                <p:nvPr/>
              </p:nvSpPr>
              <p:spPr>
                <a:xfrm>
                  <a:off x="6340968" y="1285453"/>
                  <a:ext cx="77765" cy="220044"/>
                </a:xfrm>
                <a:custGeom>
                  <a:avLst/>
                  <a:gdLst>
                    <a:gd name="connsiteX0" fmla="*/ 38840 w 77765"/>
                    <a:gd name="connsiteY0" fmla="*/ 29245 h 220044"/>
                    <a:gd name="connsiteX1" fmla="*/ 23202 w 77765"/>
                    <a:gd name="connsiteY1" fmla="*/ 138763 h 220044"/>
                    <a:gd name="connsiteX2" fmla="*/ 54393 w 77765"/>
                    <a:gd name="connsiteY2" fmla="*/ 138763 h 220044"/>
                    <a:gd name="connsiteX3" fmla="*/ 38840 w 77765"/>
                    <a:gd name="connsiteY3" fmla="*/ 29245 h 220044"/>
                    <a:gd name="connsiteX4" fmla="*/ 32296 w 77765"/>
                    <a:gd name="connsiteY4" fmla="*/ 0 h 220044"/>
                    <a:gd name="connsiteX5" fmla="*/ 45384 w 77765"/>
                    <a:gd name="connsiteY5" fmla="*/ 0 h 220044"/>
                    <a:gd name="connsiteX6" fmla="*/ 77765 w 77765"/>
                    <a:gd name="connsiteY6" fmla="*/ 220045 h 220044"/>
                    <a:gd name="connsiteX7" fmla="*/ 65782 w 77765"/>
                    <a:gd name="connsiteY7" fmla="*/ 220045 h 220044"/>
                    <a:gd name="connsiteX8" fmla="*/ 58133 w 77765"/>
                    <a:gd name="connsiteY8" fmla="*/ 163571 h 220044"/>
                    <a:gd name="connsiteX9" fmla="*/ 19803 w 77765"/>
                    <a:gd name="connsiteY9" fmla="*/ 163571 h 220044"/>
                    <a:gd name="connsiteX10" fmla="*/ 12154 w 77765"/>
                    <a:gd name="connsiteY10" fmla="*/ 220045 h 220044"/>
                    <a:gd name="connsiteX11" fmla="*/ 0 w 77765"/>
                    <a:gd name="connsiteY11" fmla="*/ 220045 h 220044"/>
                    <a:gd name="connsiteX12" fmla="*/ 32296 w 77765"/>
                    <a:gd name="connsiteY12" fmla="*/ 0 h 220044"/>
                    <a:gd name="connsiteX13" fmla="*/ 32296 w 77765"/>
                    <a:gd name="connsiteY13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7765" h="220044">
                      <a:moveTo>
                        <a:pt x="38840" y="29245"/>
                      </a:moveTo>
                      <a:lnTo>
                        <a:pt x="23202" y="138763"/>
                      </a:lnTo>
                      <a:lnTo>
                        <a:pt x="54393" y="138763"/>
                      </a:lnTo>
                      <a:lnTo>
                        <a:pt x="38840" y="29245"/>
                      </a:lnTo>
                      <a:moveTo>
                        <a:pt x="32296" y="0"/>
                      </a:moveTo>
                      <a:lnTo>
                        <a:pt x="45384" y="0"/>
                      </a:lnTo>
                      <a:lnTo>
                        <a:pt x="77765" y="220045"/>
                      </a:lnTo>
                      <a:lnTo>
                        <a:pt x="65782" y="220045"/>
                      </a:lnTo>
                      <a:lnTo>
                        <a:pt x="58133" y="163571"/>
                      </a:lnTo>
                      <a:lnTo>
                        <a:pt x="19803" y="163571"/>
                      </a:lnTo>
                      <a:lnTo>
                        <a:pt x="12154" y="220045"/>
                      </a:lnTo>
                      <a:lnTo>
                        <a:pt x="0" y="220045"/>
                      </a:lnTo>
                      <a:lnTo>
                        <a:pt x="32296" y="0"/>
                      </a:lnTo>
                      <a:lnTo>
                        <a:pt x="3229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E226D7B2-BC8C-6516-14EF-A5BB3F8D3285}"/>
                    </a:ext>
                  </a:extLst>
                </p:cNvPr>
                <p:cNvSpPr/>
                <p:nvPr/>
              </p:nvSpPr>
              <p:spPr>
                <a:xfrm>
                  <a:off x="6429697" y="1285453"/>
                  <a:ext cx="52863" cy="220044"/>
                </a:xfrm>
                <a:custGeom>
                  <a:avLst/>
                  <a:gdLst>
                    <a:gd name="connsiteX0" fmla="*/ 0 w 52863"/>
                    <a:gd name="connsiteY0" fmla="*/ 0 h 220044"/>
                    <a:gd name="connsiteX1" fmla="*/ 11559 w 52863"/>
                    <a:gd name="connsiteY1" fmla="*/ 0 h 220044"/>
                    <a:gd name="connsiteX2" fmla="*/ 11559 w 52863"/>
                    <a:gd name="connsiteY2" fmla="*/ 195035 h 220044"/>
                    <a:gd name="connsiteX3" fmla="*/ 52864 w 52863"/>
                    <a:gd name="connsiteY3" fmla="*/ 195035 h 220044"/>
                    <a:gd name="connsiteX4" fmla="*/ 52864 w 52863"/>
                    <a:gd name="connsiteY4" fmla="*/ 220045 h 220044"/>
                    <a:gd name="connsiteX5" fmla="*/ 0 w 52863"/>
                    <a:gd name="connsiteY5" fmla="*/ 220045 h 220044"/>
                    <a:gd name="connsiteX6" fmla="*/ 0 w 52863"/>
                    <a:gd name="connsiteY6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863" h="220044">
                      <a:moveTo>
                        <a:pt x="0" y="0"/>
                      </a:moveTo>
                      <a:lnTo>
                        <a:pt x="11559" y="0"/>
                      </a:lnTo>
                      <a:lnTo>
                        <a:pt x="11559" y="195035"/>
                      </a:lnTo>
                      <a:lnTo>
                        <a:pt x="52864" y="195035"/>
                      </a:lnTo>
                      <a:lnTo>
                        <a:pt x="52864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D1B1CD09-7988-69FA-8389-19595227D677}"/>
                    </a:ext>
                  </a:extLst>
                </p:cNvPr>
                <p:cNvSpPr/>
                <p:nvPr/>
              </p:nvSpPr>
              <p:spPr>
                <a:xfrm>
                  <a:off x="6489105" y="1281420"/>
                  <a:ext cx="68501" cy="228112"/>
                </a:xfrm>
                <a:custGeom>
                  <a:avLst/>
                  <a:gdLst>
                    <a:gd name="connsiteX0" fmla="*/ 68502 w 68501"/>
                    <a:gd name="connsiteY0" fmla="*/ 20774 h 228112"/>
                    <a:gd name="connsiteX1" fmla="*/ 68502 w 68501"/>
                    <a:gd name="connsiteY1" fmla="*/ 52238 h 228112"/>
                    <a:gd name="connsiteX2" fmla="*/ 56008 w 68501"/>
                    <a:gd name="connsiteY2" fmla="*/ 31464 h 228112"/>
                    <a:gd name="connsiteX3" fmla="*/ 42155 w 68501"/>
                    <a:gd name="connsiteY3" fmla="*/ 24606 h 228112"/>
                    <a:gd name="connsiteX4" fmla="*/ 19802 w 68501"/>
                    <a:gd name="connsiteY4" fmla="*/ 47801 h 228112"/>
                    <a:gd name="connsiteX5" fmla="*/ 12153 w 68501"/>
                    <a:gd name="connsiteY5" fmla="*/ 114157 h 228112"/>
                    <a:gd name="connsiteX6" fmla="*/ 19802 w 68501"/>
                    <a:gd name="connsiteY6" fmla="*/ 180917 h 228112"/>
                    <a:gd name="connsiteX7" fmla="*/ 42155 w 68501"/>
                    <a:gd name="connsiteY7" fmla="*/ 203909 h 228112"/>
                    <a:gd name="connsiteX8" fmla="*/ 56008 w 68501"/>
                    <a:gd name="connsiteY8" fmla="*/ 197052 h 228112"/>
                    <a:gd name="connsiteX9" fmla="*/ 68502 w 68501"/>
                    <a:gd name="connsiteY9" fmla="*/ 176278 h 228112"/>
                    <a:gd name="connsiteX10" fmla="*/ 68502 w 68501"/>
                    <a:gd name="connsiteY10" fmla="*/ 207338 h 228112"/>
                    <a:gd name="connsiteX11" fmla="*/ 55668 w 68501"/>
                    <a:gd name="connsiteY11" fmla="*/ 223070 h 228112"/>
                    <a:gd name="connsiteX12" fmla="*/ 41475 w 68501"/>
                    <a:gd name="connsiteY12" fmla="*/ 228112 h 228112"/>
                    <a:gd name="connsiteX13" fmla="*/ 11049 w 68501"/>
                    <a:gd name="connsiteY13" fmla="*/ 197859 h 228112"/>
                    <a:gd name="connsiteX14" fmla="*/ 0 w 68501"/>
                    <a:gd name="connsiteY14" fmla="*/ 114157 h 228112"/>
                    <a:gd name="connsiteX15" fmla="*/ 11049 w 68501"/>
                    <a:gd name="connsiteY15" fmla="*/ 30455 h 228112"/>
                    <a:gd name="connsiteX16" fmla="*/ 41475 w 68501"/>
                    <a:gd name="connsiteY16" fmla="*/ 0 h 228112"/>
                    <a:gd name="connsiteX17" fmla="*/ 55838 w 68501"/>
                    <a:gd name="connsiteY17" fmla="*/ 5042 h 228112"/>
                    <a:gd name="connsiteX18" fmla="*/ 68502 w 68501"/>
                    <a:gd name="connsiteY18" fmla="*/ 20774 h 228112"/>
                    <a:gd name="connsiteX19" fmla="*/ 68502 w 68501"/>
                    <a:gd name="connsiteY19" fmla="*/ 20774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8501" h="228112">
                      <a:moveTo>
                        <a:pt x="68502" y="20774"/>
                      </a:moveTo>
                      <a:lnTo>
                        <a:pt x="68502" y="52238"/>
                      </a:lnTo>
                      <a:cubicBezTo>
                        <a:pt x="64507" y="43162"/>
                        <a:pt x="60428" y="36304"/>
                        <a:pt x="56008" y="31464"/>
                      </a:cubicBezTo>
                      <a:cubicBezTo>
                        <a:pt x="51589" y="27027"/>
                        <a:pt x="46999" y="24606"/>
                        <a:pt x="42155" y="24606"/>
                      </a:cubicBezTo>
                      <a:cubicBezTo>
                        <a:pt x="32381" y="24606"/>
                        <a:pt x="24902" y="32472"/>
                        <a:pt x="19802" y="47801"/>
                      </a:cubicBezTo>
                      <a:cubicBezTo>
                        <a:pt x="14703" y="63129"/>
                        <a:pt x="12153" y="85315"/>
                        <a:pt x="12153" y="114157"/>
                      </a:cubicBezTo>
                      <a:cubicBezTo>
                        <a:pt x="12153" y="143200"/>
                        <a:pt x="14703" y="165588"/>
                        <a:pt x="19802" y="180917"/>
                      </a:cubicBezTo>
                      <a:cubicBezTo>
                        <a:pt x="24902" y="196245"/>
                        <a:pt x="32381" y="203909"/>
                        <a:pt x="42155" y="203909"/>
                      </a:cubicBezTo>
                      <a:cubicBezTo>
                        <a:pt x="47084" y="203909"/>
                        <a:pt x="51589" y="201893"/>
                        <a:pt x="56008" y="197052"/>
                      </a:cubicBezTo>
                      <a:cubicBezTo>
                        <a:pt x="60428" y="192615"/>
                        <a:pt x="64507" y="185556"/>
                        <a:pt x="68502" y="176278"/>
                      </a:cubicBezTo>
                      <a:lnTo>
                        <a:pt x="68502" y="207338"/>
                      </a:lnTo>
                      <a:cubicBezTo>
                        <a:pt x="64422" y="214599"/>
                        <a:pt x="60088" y="219641"/>
                        <a:pt x="55668" y="223070"/>
                      </a:cubicBezTo>
                      <a:cubicBezTo>
                        <a:pt x="51249" y="226297"/>
                        <a:pt x="46489" y="228112"/>
                        <a:pt x="41475" y="228112"/>
                      </a:cubicBezTo>
                      <a:cubicBezTo>
                        <a:pt x="28641" y="228112"/>
                        <a:pt x="18528" y="218230"/>
                        <a:pt x="11049" y="197859"/>
                      </a:cubicBezTo>
                      <a:cubicBezTo>
                        <a:pt x="3570" y="177690"/>
                        <a:pt x="0" y="149856"/>
                        <a:pt x="0" y="114157"/>
                      </a:cubicBezTo>
                      <a:cubicBezTo>
                        <a:pt x="0" y="78861"/>
                        <a:pt x="3570" y="51028"/>
                        <a:pt x="11049" y="30455"/>
                      </a:cubicBezTo>
                      <a:cubicBezTo>
                        <a:pt x="18528" y="10286"/>
                        <a:pt x="28641" y="0"/>
                        <a:pt x="41475" y="0"/>
                      </a:cubicBezTo>
                      <a:cubicBezTo>
                        <a:pt x="46574" y="0"/>
                        <a:pt x="51419" y="1815"/>
                        <a:pt x="55838" y="5042"/>
                      </a:cubicBezTo>
                      <a:cubicBezTo>
                        <a:pt x="60258" y="8874"/>
                        <a:pt x="64507" y="13917"/>
                        <a:pt x="68502" y="20774"/>
                      </a:cubicBezTo>
                      <a:lnTo>
                        <a:pt x="68502" y="20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3273267E-9263-B653-8077-7757AD088C09}"/>
                    </a:ext>
                  </a:extLst>
                </p:cNvPr>
                <p:cNvSpPr/>
                <p:nvPr/>
              </p:nvSpPr>
              <p:spPr>
                <a:xfrm>
                  <a:off x="6570185" y="1281420"/>
                  <a:ext cx="68501" cy="228112"/>
                </a:xfrm>
                <a:custGeom>
                  <a:avLst/>
                  <a:gdLst>
                    <a:gd name="connsiteX0" fmla="*/ 68502 w 68501"/>
                    <a:gd name="connsiteY0" fmla="*/ 20774 h 228112"/>
                    <a:gd name="connsiteX1" fmla="*/ 68502 w 68501"/>
                    <a:gd name="connsiteY1" fmla="*/ 52238 h 228112"/>
                    <a:gd name="connsiteX2" fmla="*/ 56008 w 68501"/>
                    <a:gd name="connsiteY2" fmla="*/ 31464 h 228112"/>
                    <a:gd name="connsiteX3" fmla="*/ 42155 w 68501"/>
                    <a:gd name="connsiteY3" fmla="*/ 24606 h 228112"/>
                    <a:gd name="connsiteX4" fmla="*/ 19803 w 68501"/>
                    <a:gd name="connsiteY4" fmla="*/ 47801 h 228112"/>
                    <a:gd name="connsiteX5" fmla="*/ 12153 w 68501"/>
                    <a:gd name="connsiteY5" fmla="*/ 114157 h 228112"/>
                    <a:gd name="connsiteX6" fmla="*/ 19803 w 68501"/>
                    <a:gd name="connsiteY6" fmla="*/ 180917 h 228112"/>
                    <a:gd name="connsiteX7" fmla="*/ 42155 w 68501"/>
                    <a:gd name="connsiteY7" fmla="*/ 203909 h 228112"/>
                    <a:gd name="connsiteX8" fmla="*/ 56008 w 68501"/>
                    <a:gd name="connsiteY8" fmla="*/ 197052 h 228112"/>
                    <a:gd name="connsiteX9" fmla="*/ 68502 w 68501"/>
                    <a:gd name="connsiteY9" fmla="*/ 176278 h 228112"/>
                    <a:gd name="connsiteX10" fmla="*/ 68502 w 68501"/>
                    <a:gd name="connsiteY10" fmla="*/ 207338 h 228112"/>
                    <a:gd name="connsiteX11" fmla="*/ 55668 w 68501"/>
                    <a:gd name="connsiteY11" fmla="*/ 223070 h 228112"/>
                    <a:gd name="connsiteX12" fmla="*/ 41475 w 68501"/>
                    <a:gd name="connsiteY12" fmla="*/ 228112 h 228112"/>
                    <a:gd name="connsiteX13" fmla="*/ 11049 w 68501"/>
                    <a:gd name="connsiteY13" fmla="*/ 197859 h 228112"/>
                    <a:gd name="connsiteX14" fmla="*/ 0 w 68501"/>
                    <a:gd name="connsiteY14" fmla="*/ 114157 h 228112"/>
                    <a:gd name="connsiteX15" fmla="*/ 11049 w 68501"/>
                    <a:gd name="connsiteY15" fmla="*/ 30455 h 228112"/>
                    <a:gd name="connsiteX16" fmla="*/ 41475 w 68501"/>
                    <a:gd name="connsiteY16" fmla="*/ 0 h 228112"/>
                    <a:gd name="connsiteX17" fmla="*/ 55838 w 68501"/>
                    <a:gd name="connsiteY17" fmla="*/ 5042 h 228112"/>
                    <a:gd name="connsiteX18" fmla="*/ 68502 w 68501"/>
                    <a:gd name="connsiteY18" fmla="*/ 20774 h 228112"/>
                    <a:gd name="connsiteX19" fmla="*/ 68502 w 68501"/>
                    <a:gd name="connsiteY19" fmla="*/ 20774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8501" h="228112">
                      <a:moveTo>
                        <a:pt x="68502" y="20774"/>
                      </a:moveTo>
                      <a:lnTo>
                        <a:pt x="68502" y="52238"/>
                      </a:lnTo>
                      <a:cubicBezTo>
                        <a:pt x="64507" y="43162"/>
                        <a:pt x="60428" y="36304"/>
                        <a:pt x="56008" y="31464"/>
                      </a:cubicBezTo>
                      <a:cubicBezTo>
                        <a:pt x="51589" y="27027"/>
                        <a:pt x="46999" y="24606"/>
                        <a:pt x="42155" y="24606"/>
                      </a:cubicBezTo>
                      <a:cubicBezTo>
                        <a:pt x="32381" y="24606"/>
                        <a:pt x="24902" y="32472"/>
                        <a:pt x="19803" y="47801"/>
                      </a:cubicBezTo>
                      <a:cubicBezTo>
                        <a:pt x="14703" y="63129"/>
                        <a:pt x="12153" y="85315"/>
                        <a:pt x="12153" y="114157"/>
                      </a:cubicBezTo>
                      <a:cubicBezTo>
                        <a:pt x="12153" y="143200"/>
                        <a:pt x="14703" y="165588"/>
                        <a:pt x="19803" y="180917"/>
                      </a:cubicBezTo>
                      <a:cubicBezTo>
                        <a:pt x="24902" y="196245"/>
                        <a:pt x="32381" y="203909"/>
                        <a:pt x="42155" y="203909"/>
                      </a:cubicBezTo>
                      <a:cubicBezTo>
                        <a:pt x="47084" y="203909"/>
                        <a:pt x="51589" y="201893"/>
                        <a:pt x="56008" y="197052"/>
                      </a:cubicBezTo>
                      <a:cubicBezTo>
                        <a:pt x="60428" y="192615"/>
                        <a:pt x="64507" y="185556"/>
                        <a:pt x="68502" y="176278"/>
                      </a:cubicBezTo>
                      <a:lnTo>
                        <a:pt x="68502" y="207338"/>
                      </a:lnTo>
                      <a:cubicBezTo>
                        <a:pt x="64422" y="214599"/>
                        <a:pt x="60088" y="219641"/>
                        <a:pt x="55668" y="223070"/>
                      </a:cubicBezTo>
                      <a:cubicBezTo>
                        <a:pt x="51249" y="226297"/>
                        <a:pt x="46489" y="228112"/>
                        <a:pt x="41475" y="228112"/>
                      </a:cubicBezTo>
                      <a:cubicBezTo>
                        <a:pt x="28641" y="228112"/>
                        <a:pt x="18528" y="218230"/>
                        <a:pt x="11049" y="197859"/>
                      </a:cubicBezTo>
                      <a:cubicBezTo>
                        <a:pt x="3570" y="177488"/>
                        <a:pt x="0" y="149856"/>
                        <a:pt x="0" y="114157"/>
                      </a:cubicBezTo>
                      <a:cubicBezTo>
                        <a:pt x="0" y="78861"/>
                        <a:pt x="3570" y="51028"/>
                        <a:pt x="11049" y="30455"/>
                      </a:cubicBezTo>
                      <a:cubicBezTo>
                        <a:pt x="18528" y="10286"/>
                        <a:pt x="28641" y="0"/>
                        <a:pt x="41475" y="0"/>
                      </a:cubicBezTo>
                      <a:cubicBezTo>
                        <a:pt x="46574" y="0"/>
                        <a:pt x="51419" y="1815"/>
                        <a:pt x="55838" y="5042"/>
                      </a:cubicBezTo>
                      <a:cubicBezTo>
                        <a:pt x="60258" y="8874"/>
                        <a:pt x="64507" y="13917"/>
                        <a:pt x="68502" y="20774"/>
                      </a:cubicBezTo>
                      <a:lnTo>
                        <a:pt x="68502" y="20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CB5D683-4DAF-1524-679A-6C043E0FF88B}"/>
                    </a:ext>
                  </a:extLst>
                </p:cNvPr>
                <p:cNvSpPr/>
                <p:nvPr/>
              </p:nvSpPr>
              <p:spPr>
                <a:xfrm>
                  <a:off x="6658999" y="1285453"/>
                  <a:ext cx="71391" cy="220246"/>
                </a:xfrm>
                <a:custGeom>
                  <a:avLst/>
                  <a:gdLst>
                    <a:gd name="connsiteX0" fmla="*/ 11474 w 71391"/>
                    <a:gd name="connsiteY0" fmla="*/ 24405 h 220246"/>
                    <a:gd name="connsiteX1" fmla="*/ 11474 w 71391"/>
                    <a:gd name="connsiteY1" fmla="*/ 195640 h 220246"/>
                    <a:gd name="connsiteX2" fmla="*/ 25327 w 71391"/>
                    <a:gd name="connsiteY2" fmla="*/ 195640 h 220246"/>
                    <a:gd name="connsiteX3" fmla="*/ 51079 w 71391"/>
                    <a:gd name="connsiteY3" fmla="*/ 175068 h 220246"/>
                    <a:gd name="connsiteX4" fmla="*/ 59238 w 71391"/>
                    <a:gd name="connsiteY4" fmla="*/ 109922 h 220246"/>
                    <a:gd name="connsiteX5" fmla="*/ 51079 w 71391"/>
                    <a:gd name="connsiteY5" fmla="*/ 44977 h 220246"/>
                    <a:gd name="connsiteX6" fmla="*/ 25327 w 71391"/>
                    <a:gd name="connsiteY6" fmla="*/ 24405 h 220246"/>
                    <a:gd name="connsiteX7" fmla="*/ 11474 w 71391"/>
                    <a:gd name="connsiteY7" fmla="*/ 24405 h 220246"/>
                    <a:gd name="connsiteX8" fmla="*/ 0 w 71391"/>
                    <a:gd name="connsiteY8" fmla="*/ 0 h 220246"/>
                    <a:gd name="connsiteX9" fmla="*/ 23627 w 71391"/>
                    <a:gd name="connsiteY9" fmla="*/ 0 h 220246"/>
                    <a:gd name="connsiteX10" fmla="*/ 59833 w 71391"/>
                    <a:gd name="connsiteY10" fmla="*/ 26623 h 220246"/>
                    <a:gd name="connsiteX11" fmla="*/ 71391 w 71391"/>
                    <a:gd name="connsiteY11" fmla="*/ 109922 h 220246"/>
                    <a:gd name="connsiteX12" fmla="*/ 59748 w 71391"/>
                    <a:gd name="connsiteY12" fmla="*/ 193623 h 220246"/>
                    <a:gd name="connsiteX13" fmla="*/ 23627 w 71391"/>
                    <a:gd name="connsiteY13" fmla="*/ 220246 h 220246"/>
                    <a:gd name="connsiteX14" fmla="*/ 0 w 71391"/>
                    <a:gd name="connsiteY14" fmla="*/ 220246 h 220246"/>
                    <a:gd name="connsiteX15" fmla="*/ 0 w 71391"/>
                    <a:gd name="connsiteY15" fmla="*/ 0 h 220246"/>
                    <a:gd name="connsiteX16" fmla="*/ 0 w 71391"/>
                    <a:gd name="connsiteY16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1391" h="220246">
                      <a:moveTo>
                        <a:pt x="11474" y="24405"/>
                      </a:moveTo>
                      <a:lnTo>
                        <a:pt x="11474" y="195640"/>
                      </a:lnTo>
                      <a:lnTo>
                        <a:pt x="25327" y="195640"/>
                      </a:lnTo>
                      <a:cubicBezTo>
                        <a:pt x="36971" y="195640"/>
                        <a:pt x="45640" y="188984"/>
                        <a:pt x="51079" y="175068"/>
                      </a:cubicBezTo>
                      <a:cubicBezTo>
                        <a:pt x="56433" y="161151"/>
                        <a:pt x="59238" y="139368"/>
                        <a:pt x="59238" y="109922"/>
                      </a:cubicBezTo>
                      <a:cubicBezTo>
                        <a:pt x="59238" y="80273"/>
                        <a:pt x="56433" y="58894"/>
                        <a:pt x="51079" y="44977"/>
                      </a:cubicBezTo>
                      <a:cubicBezTo>
                        <a:pt x="45640" y="31464"/>
                        <a:pt x="36971" y="24405"/>
                        <a:pt x="25327" y="24405"/>
                      </a:cubicBezTo>
                      <a:lnTo>
                        <a:pt x="11474" y="24405"/>
                      </a:lnTo>
                      <a:moveTo>
                        <a:pt x="0" y="0"/>
                      </a:moveTo>
                      <a:lnTo>
                        <a:pt x="23627" y="0"/>
                      </a:lnTo>
                      <a:cubicBezTo>
                        <a:pt x="40030" y="0"/>
                        <a:pt x="52184" y="9076"/>
                        <a:pt x="59833" y="26623"/>
                      </a:cubicBezTo>
                      <a:cubicBezTo>
                        <a:pt x="67482" y="44372"/>
                        <a:pt x="71391" y="72205"/>
                        <a:pt x="71391" y="109922"/>
                      </a:cubicBezTo>
                      <a:cubicBezTo>
                        <a:pt x="71391" y="148041"/>
                        <a:pt x="67397" y="175673"/>
                        <a:pt x="59748" y="193623"/>
                      </a:cubicBezTo>
                      <a:cubicBezTo>
                        <a:pt x="52099" y="211372"/>
                        <a:pt x="39945" y="220246"/>
                        <a:pt x="23627" y="220246"/>
                      </a:cubicBezTo>
                      <a:lnTo>
                        <a:pt x="0" y="220246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5E2BC7CE-6FD0-424F-6765-F13515925013}"/>
                    </a:ext>
                  </a:extLst>
                </p:cNvPr>
                <p:cNvSpPr/>
                <p:nvPr/>
              </p:nvSpPr>
              <p:spPr>
                <a:xfrm>
                  <a:off x="7245512" y="120840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6C37D5FC-7061-5E27-FA0D-CFFE90374019}"/>
                    </a:ext>
                  </a:extLst>
                </p:cNvPr>
                <p:cNvSpPr/>
                <p:nvPr/>
              </p:nvSpPr>
              <p:spPr>
                <a:xfrm>
                  <a:off x="7430535" y="1281218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1 h 224280"/>
                    <a:gd name="connsiteX1" fmla="*/ 53968 w 53968"/>
                    <a:gd name="connsiteY1" fmla="*/ 199271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1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1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8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2 h 224280"/>
                    <a:gd name="connsiteX14" fmla="*/ 13513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8 w 53968"/>
                    <a:gd name="connsiteY17" fmla="*/ 62726 h 224280"/>
                    <a:gd name="connsiteX18" fmla="*/ 51504 w 53968"/>
                    <a:gd name="connsiteY18" fmla="*/ 88341 h 224280"/>
                    <a:gd name="connsiteX19" fmla="*/ 44365 w 53968"/>
                    <a:gd name="connsiteY19" fmla="*/ 116981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1 h 224280"/>
                    <a:gd name="connsiteX22" fmla="*/ 13853 w 53968"/>
                    <a:gd name="connsiteY22" fmla="*/ 199271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1"/>
                      </a:moveTo>
                      <a:lnTo>
                        <a:pt x="53968" y="199271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1"/>
                      </a:lnTo>
                      <a:cubicBezTo>
                        <a:pt x="4335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7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4"/>
                        <a:pt x="41900" y="64743"/>
                      </a:cubicBezTo>
                      <a:cubicBezTo>
                        <a:pt x="41900" y="53246"/>
                        <a:pt x="40285" y="43565"/>
                        <a:pt x="37141" y="36304"/>
                      </a:cubicBezTo>
                      <a:cubicBezTo>
                        <a:pt x="33996" y="29043"/>
                        <a:pt x="29916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8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2"/>
                      </a:lnTo>
                      <a:cubicBezTo>
                        <a:pt x="5269" y="9681"/>
                        <a:pt x="9604" y="6051"/>
                        <a:pt x="13513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8" y="43767"/>
                        <a:pt x="53458" y="62726"/>
                      </a:cubicBezTo>
                      <a:cubicBezTo>
                        <a:pt x="53458" y="71802"/>
                        <a:pt x="52779" y="80475"/>
                        <a:pt x="51504" y="88341"/>
                      </a:cubicBezTo>
                      <a:cubicBezTo>
                        <a:pt x="50229" y="96408"/>
                        <a:pt x="47934" y="106089"/>
                        <a:pt x="44365" y="116981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705"/>
                        <a:pt x="23032" y="174664"/>
                        <a:pt x="13853" y="199271"/>
                      </a:cubicBezTo>
                      <a:lnTo>
                        <a:pt x="13853" y="1992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475C5D46-BA51-9F9F-A1FB-4281E13F1567}"/>
                    </a:ext>
                  </a:extLst>
                </p:cNvPr>
                <p:cNvSpPr/>
                <p:nvPr/>
              </p:nvSpPr>
              <p:spPr>
                <a:xfrm>
                  <a:off x="7505156" y="1281420"/>
                  <a:ext cx="58727" cy="228112"/>
                </a:xfrm>
                <a:custGeom>
                  <a:avLst/>
                  <a:gdLst>
                    <a:gd name="connsiteX0" fmla="*/ 29406 w 58727"/>
                    <a:gd name="connsiteY0" fmla="*/ 23598 h 228112"/>
                    <a:gd name="connsiteX1" fmla="*/ 15978 w 58727"/>
                    <a:gd name="connsiteY1" fmla="*/ 46187 h 228112"/>
                    <a:gd name="connsiteX2" fmla="*/ 11558 w 58727"/>
                    <a:gd name="connsiteY2" fmla="*/ 114157 h 228112"/>
                    <a:gd name="connsiteX3" fmla="*/ 15978 w 58727"/>
                    <a:gd name="connsiteY3" fmla="*/ 182127 h 228112"/>
                    <a:gd name="connsiteX4" fmla="*/ 29406 w 58727"/>
                    <a:gd name="connsiteY4" fmla="*/ 204716 h 228112"/>
                    <a:gd name="connsiteX5" fmla="*/ 42835 w 58727"/>
                    <a:gd name="connsiteY5" fmla="*/ 182127 h 228112"/>
                    <a:gd name="connsiteX6" fmla="*/ 47254 w 58727"/>
                    <a:gd name="connsiteY6" fmla="*/ 114157 h 228112"/>
                    <a:gd name="connsiteX7" fmla="*/ 42835 w 58727"/>
                    <a:gd name="connsiteY7" fmla="*/ 46187 h 228112"/>
                    <a:gd name="connsiteX8" fmla="*/ 29406 w 58727"/>
                    <a:gd name="connsiteY8" fmla="*/ 23598 h 228112"/>
                    <a:gd name="connsiteX9" fmla="*/ 29406 w 58727"/>
                    <a:gd name="connsiteY9" fmla="*/ 0 h 228112"/>
                    <a:gd name="connsiteX10" fmla="*/ 51164 w 58727"/>
                    <a:gd name="connsiteY10" fmla="*/ 29245 h 228112"/>
                    <a:gd name="connsiteX11" fmla="*/ 58728 w 58727"/>
                    <a:gd name="connsiteY11" fmla="*/ 114157 h 228112"/>
                    <a:gd name="connsiteX12" fmla="*/ 51164 w 58727"/>
                    <a:gd name="connsiteY12" fmla="*/ 199069 h 228112"/>
                    <a:gd name="connsiteX13" fmla="*/ 29406 w 58727"/>
                    <a:gd name="connsiteY13" fmla="*/ 228112 h 228112"/>
                    <a:gd name="connsiteX14" fmla="*/ 7479 w 58727"/>
                    <a:gd name="connsiteY14" fmla="*/ 199069 h 228112"/>
                    <a:gd name="connsiteX15" fmla="*/ 0 w 58727"/>
                    <a:gd name="connsiteY15" fmla="*/ 114157 h 228112"/>
                    <a:gd name="connsiteX16" fmla="*/ 7479 w 58727"/>
                    <a:gd name="connsiteY16" fmla="*/ 29245 h 228112"/>
                    <a:gd name="connsiteX17" fmla="*/ 29406 w 58727"/>
                    <a:gd name="connsiteY17" fmla="*/ 0 h 228112"/>
                    <a:gd name="connsiteX18" fmla="*/ 29406 w 58727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7" h="228112">
                      <a:moveTo>
                        <a:pt x="29406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8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8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6" y="204716"/>
                      </a:cubicBezTo>
                      <a:cubicBezTo>
                        <a:pt x="35356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6" y="23598"/>
                        <a:pt x="29406" y="23598"/>
                      </a:cubicBezTo>
                      <a:moveTo>
                        <a:pt x="29406" y="0"/>
                      </a:moveTo>
                      <a:cubicBezTo>
                        <a:pt x="38840" y="0"/>
                        <a:pt x="46064" y="9883"/>
                        <a:pt x="51164" y="29245"/>
                      </a:cubicBezTo>
                      <a:cubicBezTo>
                        <a:pt x="56178" y="48809"/>
                        <a:pt x="58728" y="77248"/>
                        <a:pt x="58728" y="114157"/>
                      </a:cubicBezTo>
                      <a:cubicBezTo>
                        <a:pt x="58728" y="151268"/>
                        <a:pt x="56178" y="179707"/>
                        <a:pt x="51164" y="199069"/>
                      </a:cubicBezTo>
                      <a:cubicBezTo>
                        <a:pt x="46064" y="218431"/>
                        <a:pt x="38840" y="228112"/>
                        <a:pt x="29406" y="228112"/>
                      </a:cubicBezTo>
                      <a:cubicBezTo>
                        <a:pt x="19888" y="228112"/>
                        <a:pt x="12493" y="218431"/>
                        <a:pt x="7479" y="199069"/>
                      </a:cubicBezTo>
                      <a:cubicBezTo>
                        <a:pt x="2465" y="179707"/>
                        <a:pt x="0" y="151268"/>
                        <a:pt x="0" y="114157"/>
                      </a:cubicBezTo>
                      <a:cubicBezTo>
                        <a:pt x="0" y="77248"/>
                        <a:pt x="2465" y="49011"/>
                        <a:pt x="7479" y="29245"/>
                      </a:cubicBezTo>
                      <a:cubicBezTo>
                        <a:pt x="12493" y="10085"/>
                        <a:pt x="19888" y="0"/>
                        <a:pt x="29406" y="0"/>
                      </a:cubicBezTo>
                      <a:lnTo>
                        <a:pt x="2940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648E1EFF-2F92-C13D-34B8-172F1607EA21}"/>
                    </a:ext>
                  </a:extLst>
                </p:cNvPr>
                <p:cNvSpPr/>
                <p:nvPr/>
              </p:nvSpPr>
              <p:spPr>
                <a:xfrm>
                  <a:off x="7578757" y="1281218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1 h 224280"/>
                    <a:gd name="connsiteX1" fmla="*/ 53968 w 53968"/>
                    <a:gd name="connsiteY1" fmla="*/ 199271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1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0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8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2 h 224280"/>
                    <a:gd name="connsiteX14" fmla="*/ 13513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8 w 53968"/>
                    <a:gd name="connsiteY17" fmla="*/ 62726 h 224280"/>
                    <a:gd name="connsiteX18" fmla="*/ 51504 w 53968"/>
                    <a:gd name="connsiteY18" fmla="*/ 88341 h 224280"/>
                    <a:gd name="connsiteX19" fmla="*/ 44365 w 53968"/>
                    <a:gd name="connsiteY19" fmla="*/ 116981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1 h 224280"/>
                    <a:gd name="connsiteX22" fmla="*/ 13853 w 53968"/>
                    <a:gd name="connsiteY22" fmla="*/ 199271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1"/>
                      </a:moveTo>
                      <a:lnTo>
                        <a:pt x="53968" y="199271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1"/>
                      </a:lnTo>
                      <a:cubicBezTo>
                        <a:pt x="4334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7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4"/>
                        <a:pt x="41900" y="64743"/>
                      </a:cubicBezTo>
                      <a:cubicBezTo>
                        <a:pt x="41900" y="53246"/>
                        <a:pt x="40285" y="43565"/>
                        <a:pt x="37140" y="36304"/>
                      </a:cubicBezTo>
                      <a:cubicBezTo>
                        <a:pt x="33996" y="29043"/>
                        <a:pt x="29916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8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2"/>
                      </a:lnTo>
                      <a:cubicBezTo>
                        <a:pt x="5269" y="9681"/>
                        <a:pt x="9604" y="6051"/>
                        <a:pt x="13513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8" y="43767"/>
                        <a:pt x="53458" y="62726"/>
                      </a:cubicBezTo>
                      <a:cubicBezTo>
                        <a:pt x="53458" y="71802"/>
                        <a:pt x="52778" y="80475"/>
                        <a:pt x="51504" y="88341"/>
                      </a:cubicBezTo>
                      <a:cubicBezTo>
                        <a:pt x="50229" y="96408"/>
                        <a:pt x="47934" y="106089"/>
                        <a:pt x="44365" y="116981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705"/>
                        <a:pt x="23032" y="174664"/>
                        <a:pt x="13853" y="199271"/>
                      </a:cubicBezTo>
                      <a:lnTo>
                        <a:pt x="13853" y="1992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E4E25799-64D0-97E2-B940-90D9FD51146A}"/>
                    </a:ext>
                  </a:extLst>
                </p:cNvPr>
                <p:cNvSpPr/>
                <p:nvPr/>
              </p:nvSpPr>
              <p:spPr>
                <a:xfrm>
                  <a:off x="7654652" y="1281621"/>
                  <a:ext cx="55838" cy="227910"/>
                </a:xfrm>
                <a:custGeom>
                  <a:avLst/>
                  <a:gdLst>
                    <a:gd name="connsiteX0" fmla="*/ 38330 w 55838"/>
                    <a:gd name="connsiteY0" fmla="*/ 105283 h 227910"/>
                    <a:gd name="connsiteX1" fmla="*/ 51164 w 55838"/>
                    <a:gd name="connsiteY1" fmla="*/ 124242 h 227910"/>
                    <a:gd name="connsiteX2" fmla="*/ 55838 w 55838"/>
                    <a:gd name="connsiteY2" fmla="*/ 159941 h 227910"/>
                    <a:gd name="connsiteX3" fmla="*/ 47254 w 55838"/>
                    <a:gd name="connsiteY3" fmla="*/ 210364 h 227910"/>
                    <a:gd name="connsiteX4" fmla="*/ 22692 w 55838"/>
                    <a:gd name="connsiteY4" fmla="*/ 227911 h 227910"/>
                    <a:gd name="connsiteX5" fmla="*/ 11644 w 55838"/>
                    <a:gd name="connsiteY5" fmla="*/ 225289 h 227910"/>
                    <a:gd name="connsiteX6" fmla="*/ 0 w 55838"/>
                    <a:gd name="connsiteY6" fmla="*/ 217423 h 227910"/>
                    <a:gd name="connsiteX7" fmla="*/ 0 w 55838"/>
                    <a:gd name="connsiteY7" fmla="*/ 188783 h 227910"/>
                    <a:gd name="connsiteX8" fmla="*/ 10454 w 55838"/>
                    <a:gd name="connsiteY8" fmla="*/ 199674 h 227910"/>
                    <a:gd name="connsiteX9" fmla="*/ 22352 w 55838"/>
                    <a:gd name="connsiteY9" fmla="*/ 203304 h 227910"/>
                    <a:gd name="connsiteX10" fmla="*/ 38755 w 55838"/>
                    <a:gd name="connsiteY10" fmla="*/ 192413 h 227910"/>
                    <a:gd name="connsiteX11" fmla="*/ 44449 w 55838"/>
                    <a:gd name="connsiteY11" fmla="*/ 160143 h 227910"/>
                    <a:gd name="connsiteX12" fmla="*/ 39180 w 55838"/>
                    <a:gd name="connsiteY12" fmla="*/ 129889 h 227910"/>
                    <a:gd name="connsiteX13" fmla="*/ 24477 w 55838"/>
                    <a:gd name="connsiteY13" fmla="*/ 118796 h 227910"/>
                    <a:gd name="connsiteX14" fmla="*/ 14533 w 55838"/>
                    <a:gd name="connsiteY14" fmla="*/ 118796 h 227910"/>
                    <a:gd name="connsiteX15" fmla="*/ 14533 w 55838"/>
                    <a:gd name="connsiteY15" fmla="*/ 94391 h 227910"/>
                    <a:gd name="connsiteX16" fmla="*/ 24902 w 55838"/>
                    <a:gd name="connsiteY16" fmla="*/ 94391 h 227910"/>
                    <a:gd name="connsiteX17" fmla="*/ 37820 w 55838"/>
                    <a:gd name="connsiteY17" fmla="*/ 85719 h 227910"/>
                    <a:gd name="connsiteX18" fmla="*/ 42325 w 55838"/>
                    <a:gd name="connsiteY18" fmla="*/ 60306 h 227910"/>
                    <a:gd name="connsiteX19" fmla="*/ 37650 w 55838"/>
                    <a:gd name="connsiteY19" fmla="*/ 34287 h 227910"/>
                    <a:gd name="connsiteX20" fmla="*/ 24392 w 55838"/>
                    <a:gd name="connsiteY20" fmla="*/ 25211 h 227910"/>
                    <a:gd name="connsiteX21" fmla="*/ 14278 w 55838"/>
                    <a:gd name="connsiteY21" fmla="*/ 27833 h 227910"/>
                    <a:gd name="connsiteX22" fmla="*/ 2380 w 55838"/>
                    <a:gd name="connsiteY22" fmla="*/ 35901 h 227910"/>
                    <a:gd name="connsiteX23" fmla="*/ 2380 w 55838"/>
                    <a:gd name="connsiteY23" fmla="*/ 9278 h 227910"/>
                    <a:gd name="connsiteX24" fmla="*/ 14618 w 55838"/>
                    <a:gd name="connsiteY24" fmla="*/ 2420 h 227910"/>
                    <a:gd name="connsiteX25" fmla="*/ 25412 w 55838"/>
                    <a:gd name="connsiteY25" fmla="*/ 0 h 227910"/>
                    <a:gd name="connsiteX26" fmla="*/ 46064 w 55838"/>
                    <a:gd name="connsiteY26" fmla="*/ 15329 h 227910"/>
                    <a:gd name="connsiteX27" fmla="*/ 53714 w 55838"/>
                    <a:gd name="connsiteY27" fmla="*/ 57079 h 227910"/>
                    <a:gd name="connsiteX28" fmla="*/ 49634 w 55838"/>
                    <a:gd name="connsiteY28" fmla="*/ 87937 h 227910"/>
                    <a:gd name="connsiteX29" fmla="*/ 38330 w 55838"/>
                    <a:gd name="connsiteY29" fmla="*/ 105283 h 227910"/>
                    <a:gd name="connsiteX30" fmla="*/ 38330 w 55838"/>
                    <a:gd name="connsiteY30" fmla="*/ 105283 h 227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5838" h="227910">
                      <a:moveTo>
                        <a:pt x="38330" y="105283"/>
                      </a:moveTo>
                      <a:cubicBezTo>
                        <a:pt x="43770" y="108308"/>
                        <a:pt x="48104" y="114560"/>
                        <a:pt x="51164" y="124242"/>
                      </a:cubicBezTo>
                      <a:cubicBezTo>
                        <a:pt x="54223" y="133923"/>
                        <a:pt x="55838" y="146024"/>
                        <a:pt x="55838" y="159941"/>
                      </a:cubicBezTo>
                      <a:cubicBezTo>
                        <a:pt x="55838" y="181723"/>
                        <a:pt x="52948" y="198666"/>
                        <a:pt x="47254" y="210364"/>
                      </a:cubicBezTo>
                      <a:cubicBezTo>
                        <a:pt x="41390" y="222062"/>
                        <a:pt x="33316" y="227911"/>
                        <a:pt x="22692" y="227911"/>
                      </a:cubicBezTo>
                      <a:cubicBezTo>
                        <a:pt x="19123" y="227911"/>
                        <a:pt x="15383" y="227104"/>
                        <a:pt x="11644" y="225289"/>
                      </a:cubicBezTo>
                      <a:cubicBezTo>
                        <a:pt x="7904" y="223877"/>
                        <a:pt x="3995" y="221053"/>
                        <a:pt x="0" y="217423"/>
                      </a:cubicBezTo>
                      <a:lnTo>
                        <a:pt x="0" y="188783"/>
                      </a:lnTo>
                      <a:cubicBezTo>
                        <a:pt x="3145" y="193623"/>
                        <a:pt x="6629" y="197254"/>
                        <a:pt x="10454" y="199674"/>
                      </a:cubicBezTo>
                      <a:cubicBezTo>
                        <a:pt x="14193" y="202094"/>
                        <a:pt x="18103" y="203304"/>
                        <a:pt x="22352" y="203304"/>
                      </a:cubicBezTo>
                      <a:cubicBezTo>
                        <a:pt x="29576" y="203304"/>
                        <a:pt x="35016" y="199674"/>
                        <a:pt x="38755" y="192413"/>
                      </a:cubicBezTo>
                      <a:cubicBezTo>
                        <a:pt x="42495" y="185152"/>
                        <a:pt x="44449" y="174261"/>
                        <a:pt x="44449" y="160143"/>
                      </a:cubicBezTo>
                      <a:cubicBezTo>
                        <a:pt x="44449" y="147436"/>
                        <a:pt x="42665" y="137150"/>
                        <a:pt x="39180" y="129889"/>
                      </a:cubicBezTo>
                      <a:cubicBezTo>
                        <a:pt x="35695" y="122628"/>
                        <a:pt x="30766" y="118796"/>
                        <a:pt x="24477" y="118796"/>
                      </a:cubicBezTo>
                      <a:lnTo>
                        <a:pt x="14533" y="118796"/>
                      </a:lnTo>
                      <a:lnTo>
                        <a:pt x="14533" y="94391"/>
                      </a:lnTo>
                      <a:lnTo>
                        <a:pt x="24902" y="94391"/>
                      </a:lnTo>
                      <a:cubicBezTo>
                        <a:pt x="30511" y="94391"/>
                        <a:pt x="34846" y="91769"/>
                        <a:pt x="37820" y="85719"/>
                      </a:cubicBezTo>
                      <a:cubicBezTo>
                        <a:pt x="40880" y="80071"/>
                        <a:pt x="42325" y="71600"/>
                        <a:pt x="42325" y="60306"/>
                      </a:cubicBezTo>
                      <a:cubicBezTo>
                        <a:pt x="42325" y="49213"/>
                        <a:pt x="40710" y="40338"/>
                        <a:pt x="37650" y="34287"/>
                      </a:cubicBezTo>
                      <a:cubicBezTo>
                        <a:pt x="34506" y="28237"/>
                        <a:pt x="30086" y="25211"/>
                        <a:pt x="24392" y="25211"/>
                      </a:cubicBezTo>
                      <a:cubicBezTo>
                        <a:pt x="21247" y="25211"/>
                        <a:pt x="17848" y="26018"/>
                        <a:pt x="14278" y="27833"/>
                      </a:cubicBezTo>
                      <a:cubicBezTo>
                        <a:pt x="10709" y="29649"/>
                        <a:pt x="6714" y="32271"/>
                        <a:pt x="2380" y="35901"/>
                      </a:cubicBezTo>
                      <a:lnTo>
                        <a:pt x="2380" y="9278"/>
                      </a:lnTo>
                      <a:cubicBezTo>
                        <a:pt x="6714" y="6252"/>
                        <a:pt x="10794" y="3832"/>
                        <a:pt x="14618" y="2420"/>
                      </a:cubicBezTo>
                      <a:cubicBezTo>
                        <a:pt x="18358" y="1008"/>
                        <a:pt x="21927" y="0"/>
                        <a:pt x="25412" y="0"/>
                      </a:cubicBezTo>
                      <a:cubicBezTo>
                        <a:pt x="33996" y="0"/>
                        <a:pt x="40880" y="5042"/>
                        <a:pt x="46064" y="15329"/>
                      </a:cubicBezTo>
                      <a:cubicBezTo>
                        <a:pt x="51164" y="25615"/>
                        <a:pt x="53714" y="39531"/>
                        <a:pt x="53714" y="57079"/>
                      </a:cubicBezTo>
                      <a:cubicBezTo>
                        <a:pt x="53714" y="69180"/>
                        <a:pt x="52354" y="79466"/>
                        <a:pt x="49634" y="87937"/>
                      </a:cubicBezTo>
                      <a:cubicBezTo>
                        <a:pt x="47084" y="96207"/>
                        <a:pt x="43260" y="102257"/>
                        <a:pt x="38330" y="105283"/>
                      </a:cubicBezTo>
                      <a:lnTo>
                        <a:pt x="38330" y="1052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27669F51-3BB7-7800-7490-0EAECADCA05B}"/>
                    </a:ext>
                  </a:extLst>
                </p:cNvPr>
                <p:cNvSpPr/>
                <p:nvPr/>
              </p:nvSpPr>
              <p:spPr>
                <a:xfrm>
                  <a:off x="7895598" y="120840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DF755F4E-9F43-5CD1-D0D2-A96191027226}"/>
                    </a:ext>
                  </a:extLst>
                </p:cNvPr>
                <p:cNvSpPr/>
                <p:nvPr/>
              </p:nvSpPr>
              <p:spPr>
                <a:xfrm>
                  <a:off x="8157621" y="1285453"/>
                  <a:ext cx="52863" cy="220044"/>
                </a:xfrm>
                <a:custGeom>
                  <a:avLst/>
                  <a:gdLst>
                    <a:gd name="connsiteX0" fmla="*/ 0 w 52863"/>
                    <a:gd name="connsiteY0" fmla="*/ 0 h 220044"/>
                    <a:gd name="connsiteX1" fmla="*/ 11474 w 52863"/>
                    <a:gd name="connsiteY1" fmla="*/ 0 h 220044"/>
                    <a:gd name="connsiteX2" fmla="*/ 11474 w 52863"/>
                    <a:gd name="connsiteY2" fmla="*/ 195035 h 220044"/>
                    <a:gd name="connsiteX3" fmla="*/ 52864 w 52863"/>
                    <a:gd name="connsiteY3" fmla="*/ 195035 h 220044"/>
                    <a:gd name="connsiteX4" fmla="*/ 52864 w 52863"/>
                    <a:gd name="connsiteY4" fmla="*/ 220045 h 220044"/>
                    <a:gd name="connsiteX5" fmla="*/ 0 w 52863"/>
                    <a:gd name="connsiteY5" fmla="*/ 220045 h 220044"/>
                    <a:gd name="connsiteX6" fmla="*/ 0 w 52863"/>
                    <a:gd name="connsiteY6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863" h="220044">
                      <a:moveTo>
                        <a:pt x="0" y="0"/>
                      </a:moveTo>
                      <a:lnTo>
                        <a:pt x="11474" y="0"/>
                      </a:lnTo>
                      <a:lnTo>
                        <a:pt x="11474" y="195035"/>
                      </a:lnTo>
                      <a:lnTo>
                        <a:pt x="52864" y="195035"/>
                      </a:lnTo>
                      <a:lnTo>
                        <a:pt x="52864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87195936-2ADE-F6AC-3B09-8CCAD1DD2935}"/>
                    </a:ext>
                  </a:extLst>
                </p:cNvPr>
                <p:cNvSpPr/>
                <p:nvPr/>
              </p:nvSpPr>
              <p:spPr>
                <a:xfrm>
                  <a:off x="8219834" y="1281420"/>
                  <a:ext cx="68501" cy="228112"/>
                </a:xfrm>
                <a:custGeom>
                  <a:avLst/>
                  <a:gdLst>
                    <a:gd name="connsiteX0" fmla="*/ 68502 w 68501"/>
                    <a:gd name="connsiteY0" fmla="*/ 20774 h 228112"/>
                    <a:gd name="connsiteX1" fmla="*/ 68502 w 68501"/>
                    <a:gd name="connsiteY1" fmla="*/ 52238 h 228112"/>
                    <a:gd name="connsiteX2" fmla="*/ 56008 w 68501"/>
                    <a:gd name="connsiteY2" fmla="*/ 31464 h 228112"/>
                    <a:gd name="connsiteX3" fmla="*/ 42155 w 68501"/>
                    <a:gd name="connsiteY3" fmla="*/ 24606 h 228112"/>
                    <a:gd name="connsiteX4" fmla="*/ 19802 w 68501"/>
                    <a:gd name="connsiteY4" fmla="*/ 47801 h 228112"/>
                    <a:gd name="connsiteX5" fmla="*/ 12153 w 68501"/>
                    <a:gd name="connsiteY5" fmla="*/ 114157 h 228112"/>
                    <a:gd name="connsiteX6" fmla="*/ 19802 w 68501"/>
                    <a:gd name="connsiteY6" fmla="*/ 180917 h 228112"/>
                    <a:gd name="connsiteX7" fmla="*/ 42155 w 68501"/>
                    <a:gd name="connsiteY7" fmla="*/ 203909 h 228112"/>
                    <a:gd name="connsiteX8" fmla="*/ 56008 w 68501"/>
                    <a:gd name="connsiteY8" fmla="*/ 197052 h 228112"/>
                    <a:gd name="connsiteX9" fmla="*/ 68502 w 68501"/>
                    <a:gd name="connsiteY9" fmla="*/ 176278 h 228112"/>
                    <a:gd name="connsiteX10" fmla="*/ 68502 w 68501"/>
                    <a:gd name="connsiteY10" fmla="*/ 207338 h 228112"/>
                    <a:gd name="connsiteX11" fmla="*/ 55668 w 68501"/>
                    <a:gd name="connsiteY11" fmla="*/ 223070 h 228112"/>
                    <a:gd name="connsiteX12" fmla="*/ 41475 w 68501"/>
                    <a:gd name="connsiteY12" fmla="*/ 228112 h 228112"/>
                    <a:gd name="connsiteX13" fmla="*/ 11049 w 68501"/>
                    <a:gd name="connsiteY13" fmla="*/ 197859 h 228112"/>
                    <a:gd name="connsiteX14" fmla="*/ 0 w 68501"/>
                    <a:gd name="connsiteY14" fmla="*/ 114157 h 228112"/>
                    <a:gd name="connsiteX15" fmla="*/ 11049 w 68501"/>
                    <a:gd name="connsiteY15" fmla="*/ 30455 h 228112"/>
                    <a:gd name="connsiteX16" fmla="*/ 41475 w 68501"/>
                    <a:gd name="connsiteY16" fmla="*/ 0 h 228112"/>
                    <a:gd name="connsiteX17" fmla="*/ 55838 w 68501"/>
                    <a:gd name="connsiteY17" fmla="*/ 5042 h 228112"/>
                    <a:gd name="connsiteX18" fmla="*/ 68502 w 68501"/>
                    <a:gd name="connsiteY18" fmla="*/ 20774 h 228112"/>
                    <a:gd name="connsiteX19" fmla="*/ 68502 w 68501"/>
                    <a:gd name="connsiteY19" fmla="*/ 20774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8501" h="228112">
                      <a:moveTo>
                        <a:pt x="68502" y="20774"/>
                      </a:moveTo>
                      <a:lnTo>
                        <a:pt x="68502" y="52238"/>
                      </a:lnTo>
                      <a:cubicBezTo>
                        <a:pt x="64507" y="43162"/>
                        <a:pt x="60428" y="36304"/>
                        <a:pt x="56008" y="31464"/>
                      </a:cubicBezTo>
                      <a:cubicBezTo>
                        <a:pt x="51589" y="27027"/>
                        <a:pt x="46999" y="24606"/>
                        <a:pt x="42155" y="24606"/>
                      </a:cubicBezTo>
                      <a:cubicBezTo>
                        <a:pt x="32381" y="24606"/>
                        <a:pt x="24902" y="32472"/>
                        <a:pt x="19802" y="47801"/>
                      </a:cubicBezTo>
                      <a:cubicBezTo>
                        <a:pt x="14703" y="63129"/>
                        <a:pt x="12153" y="85315"/>
                        <a:pt x="12153" y="114157"/>
                      </a:cubicBezTo>
                      <a:cubicBezTo>
                        <a:pt x="12153" y="143200"/>
                        <a:pt x="14703" y="165588"/>
                        <a:pt x="19802" y="180917"/>
                      </a:cubicBezTo>
                      <a:cubicBezTo>
                        <a:pt x="24902" y="196245"/>
                        <a:pt x="32381" y="203909"/>
                        <a:pt x="42155" y="203909"/>
                      </a:cubicBezTo>
                      <a:cubicBezTo>
                        <a:pt x="47084" y="203909"/>
                        <a:pt x="51589" y="201893"/>
                        <a:pt x="56008" y="197052"/>
                      </a:cubicBezTo>
                      <a:cubicBezTo>
                        <a:pt x="60428" y="192615"/>
                        <a:pt x="64507" y="185556"/>
                        <a:pt x="68502" y="176278"/>
                      </a:cubicBezTo>
                      <a:lnTo>
                        <a:pt x="68502" y="207338"/>
                      </a:lnTo>
                      <a:cubicBezTo>
                        <a:pt x="64422" y="214599"/>
                        <a:pt x="60088" y="219641"/>
                        <a:pt x="55668" y="223070"/>
                      </a:cubicBezTo>
                      <a:cubicBezTo>
                        <a:pt x="51249" y="226297"/>
                        <a:pt x="46489" y="228112"/>
                        <a:pt x="41475" y="228112"/>
                      </a:cubicBezTo>
                      <a:cubicBezTo>
                        <a:pt x="28641" y="228112"/>
                        <a:pt x="18528" y="218230"/>
                        <a:pt x="11049" y="197859"/>
                      </a:cubicBezTo>
                      <a:cubicBezTo>
                        <a:pt x="3569" y="177488"/>
                        <a:pt x="0" y="149856"/>
                        <a:pt x="0" y="114157"/>
                      </a:cubicBezTo>
                      <a:cubicBezTo>
                        <a:pt x="0" y="78861"/>
                        <a:pt x="3569" y="51028"/>
                        <a:pt x="11049" y="30455"/>
                      </a:cubicBezTo>
                      <a:cubicBezTo>
                        <a:pt x="18528" y="10286"/>
                        <a:pt x="28641" y="0"/>
                        <a:pt x="41475" y="0"/>
                      </a:cubicBezTo>
                      <a:cubicBezTo>
                        <a:pt x="46574" y="0"/>
                        <a:pt x="51419" y="1815"/>
                        <a:pt x="55838" y="5042"/>
                      </a:cubicBezTo>
                      <a:cubicBezTo>
                        <a:pt x="60173" y="8874"/>
                        <a:pt x="64507" y="13917"/>
                        <a:pt x="68502" y="20774"/>
                      </a:cubicBezTo>
                      <a:lnTo>
                        <a:pt x="68502" y="20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292D1070-6020-1339-5545-F9A515C9F051}"/>
                    </a:ext>
                  </a:extLst>
                </p:cNvPr>
                <p:cNvSpPr/>
                <p:nvPr/>
              </p:nvSpPr>
              <p:spPr>
                <a:xfrm>
                  <a:off x="8545684" y="1208408"/>
                  <a:ext cx="975086" cy="434845"/>
                </a:xfrm>
                <a:custGeom>
                  <a:avLst/>
                  <a:gdLst>
                    <a:gd name="connsiteX0" fmla="*/ 0 w 975086"/>
                    <a:gd name="connsiteY0" fmla="*/ 0 h 434845"/>
                    <a:gd name="connsiteX1" fmla="*/ 975086 w 975086"/>
                    <a:gd name="connsiteY1" fmla="*/ 0 h 434845"/>
                    <a:gd name="connsiteX2" fmla="*/ 975086 w 975086"/>
                    <a:gd name="connsiteY2" fmla="*/ 434846 h 434845"/>
                    <a:gd name="connsiteX3" fmla="*/ 0 w 975086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5086" h="434845">
                      <a:moveTo>
                        <a:pt x="0" y="0"/>
                      </a:moveTo>
                      <a:lnTo>
                        <a:pt x="975086" y="0"/>
                      </a:lnTo>
                      <a:lnTo>
                        <a:pt x="975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021127C6-5276-B414-3F45-10F783E1A8AE}"/>
                    </a:ext>
                  </a:extLst>
                </p:cNvPr>
                <p:cNvSpPr/>
                <p:nvPr/>
              </p:nvSpPr>
              <p:spPr>
                <a:xfrm>
                  <a:off x="8965618" y="1285453"/>
                  <a:ext cx="64337" cy="220044"/>
                </a:xfrm>
                <a:custGeom>
                  <a:avLst/>
                  <a:gdLst>
                    <a:gd name="connsiteX0" fmla="*/ 0 w 64337"/>
                    <a:gd name="connsiteY0" fmla="*/ 0 h 220044"/>
                    <a:gd name="connsiteX1" fmla="*/ 15468 w 64337"/>
                    <a:gd name="connsiteY1" fmla="*/ 0 h 220044"/>
                    <a:gd name="connsiteX2" fmla="*/ 53119 w 64337"/>
                    <a:gd name="connsiteY2" fmla="*/ 184144 h 220044"/>
                    <a:gd name="connsiteX3" fmla="*/ 53119 w 64337"/>
                    <a:gd name="connsiteY3" fmla="*/ 0 h 220044"/>
                    <a:gd name="connsiteX4" fmla="*/ 64337 w 64337"/>
                    <a:gd name="connsiteY4" fmla="*/ 0 h 220044"/>
                    <a:gd name="connsiteX5" fmla="*/ 64337 w 64337"/>
                    <a:gd name="connsiteY5" fmla="*/ 220045 h 220044"/>
                    <a:gd name="connsiteX6" fmla="*/ 48869 w 64337"/>
                    <a:gd name="connsiteY6" fmla="*/ 220045 h 220044"/>
                    <a:gd name="connsiteX7" fmla="*/ 11219 w 64337"/>
                    <a:gd name="connsiteY7" fmla="*/ 35901 h 220044"/>
                    <a:gd name="connsiteX8" fmla="*/ 11219 w 64337"/>
                    <a:gd name="connsiteY8" fmla="*/ 220045 h 220044"/>
                    <a:gd name="connsiteX9" fmla="*/ 0 w 64337"/>
                    <a:gd name="connsiteY9" fmla="*/ 220045 h 220044"/>
                    <a:gd name="connsiteX10" fmla="*/ 0 w 64337"/>
                    <a:gd name="connsiteY10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37" h="220044">
                      <a:moveTo>
                        <a:pt x="0" y="0"/>
                      </a:moveTo>
                      <a:lnTo>
                        <a:pt x="15468" y="0"/>
                      </a:lnTo>
                      <a:lnTo>
                        <a:pt x="53119" y="184144"/>
                      </a:lnTo>
                      <a:lnTo>
                        <a:pt x="53119" y="0"/>
                      </a:lnTo>
                      <a:lnTo>
                        <a:pt x="64337" y="0"/>
                      </a:lnTo>
                      <a:lnTo>
                        <a:pt x="64337" y="220045"/>
                      </a:lnTo>
                      <a:lnTo>
                        <a:pt x="48869" y="220045"/>
                      </a:lnTo>
                      <a:lnTo>
                        <a:pt x="11219" y="35901"/>
                      </a:lnTo>
                      <a:lnTo>
                        <a:pt x="11219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E503E67C-16C0-31E1-0290-30B8761CF35C}"/>
                    </a:ext>
                  </a:extLst>
                </p:cNvPr>
                <p:cNvSpPr/>
                <p:nvPr/>
              </p:nvSpPr>
              <p:spPr>
                <a:xfrm>
                  <a:off x="9047293" y="1336481"/>
                  <a:ext cx="58472" cy="173050"/>
                </a:xfrm>
                <a:custGeom>
                  <a:avLst/>
                  <a:gdLst>
                    <a:gd name="connsiteX0" fmla="*/ 29236 w 58472"/>
                    <a:gd name="connsiteY0" fmla="*/ 22791 h 173050"/>
                    <a:gd name="connsiteX1" fmla="*/ 15978 w 58472"/>
                    <a:gd name="connsiteY1" fmla="*/ 39935 h 173050"/>
                    <a:gd name="connsiteX2" fmla="*/ 11049 w 58472"/>
                    <a:gd name="connsiteY2" fmla="*/ 86525 h 173050"/>
                    <a:gd name="connsiteX3" fmla="*/ 15808 w 58472"/>
                    <a:gd name="connsiteY3" fmla="*/ 133318 h 173050"/>
                    <a:gd name="connsiteX4" fmla="*/ 29236 w 58472"/>
                    <a:gd name="connsiteY4" fmla="*/ 150260 h 173050"/>
                    <a:gd name="connsiteX5" fmla="*/ 42495 w 58472"/>
                    <a:gd name="connsiteY5" fmla="*/ 133318 h 173050"/>
                    <a:gd name="connsiteX6" fmla="*/ 47424 w 58472"/>
                    <a:gd name="connsiteY6" fmla="*/ 86525 h 173050"/>
                    <a:gd name="connsiteX7" fmla="*/ 42495 w 58472"/>
                    <a:gd name="connsiteY7" fmla="*/ 39935 h 173050"/>
                    <a:gd name="connsiteX8" fmla="*/ 29236 w 58472"/>
                    <a:gd name="connsiteY8" fmla="*/ 22791 h 173050"/>
                    <a:gd name="connsiteX9" fmla="*/ 29236 w 58472"/>
                    <a:gd name="connsiteY9" fmla="*/ 0 h 173050"/>
                    <a:gd name="connsiteX10" fmla="*/ 50654 w 58472"/>
                    <a:gd name="connsiteY10" fmla="*/ 22993 h 173050"/>
                    <a:gd name="connsiteX11" fmla="*/ 58473 w 58472"/>
                    <a:gd name="connsiteY11" fmla="*/ 86727 h 173050"/>
                    <a:gd name="connsiteX12" fmla="*/ 50654 w 58472"/>
                    <a:gd name="connsiteY12" fmla="*/ 150058 h 173050"/>
                    <a:gd name="connsiteX13" fmla="*/ 29236 w 58472"/>
                    <a:gd name="connsiteY13" fmla="*/ 173051 h 173050"/>
                    <a:gd name="connsiteX14" fmla="*/ 7649 w 58472"/>
                    <a:gd name="connsiteY14" fmla="*/ 150058 h 173050"/>
                    <a:gd name="connsiteX15" fmla="*/ 0 w 58472"/>
                    <a:gd name="connsiteY15" fmla="*/ 86727 h 173050"/>
                    <a:gd name="connsiteX16" fmla="*/ 7649 w 58472"/>
                    <a:gd name="connsiteY16" fmla="*/ 22993 h 173050"/>
                    <a:gd name="connsiteX17" fmla="*/ 29236 w 58472"/>
                    <a:gd name="connsiteY17" fmla="*/ 0 h 173050"/>
                    <a:gd name="connsiteX18" fmla="*/ 29236 w 58472"/>
                    <a:gd name="connsiteY18" fmla="*/ 0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472" h="173050">
                      <a:moveTo>
                        <a:pt x="29236" y="22791"/>
                      </a:moveTo>
                      <a:cubicBezTo>
                        <a:pt x="23627" y="22791"/>
                        <a:pt x="19208" y="28438"/>
                        <a:pt x="15978" y="39935"/>
                      </a:cubicBezTo>
                      <a:cubicBezTo>
                        <a:pt x="12748" y="51431"/>
                        <a:pt x="11049" y="66760"/>
                        <a:pt x="11049" y="86525"/>
                      </a:cubicBezTo>
                      <a:cubicBezTo>
                        <a:pt x="11049" y="106493"/>
                        <a:pt x="12579" y="121821"/>
                        <a:pt x="15808" y="133318"/>
                      </a:cubicBezTo>
                      <a:cubicBezTo>
                        <a:pt x="19038" y="144814"/>
                        <a:pt x="23457" y="150260"/>
                        <a:pt x="29236" y="150260"/>
                      </a:cubicBezTo>
                      <a:cubicBezTo>
                        <a:pt x="34846" y="150260"/>
                        <a:pt x="39265" y="144814"/>
                        <a:pt x="42495" y="133318"/>
                      </a:cubicBezTo>
                      <a:cubicBezTo>
                        <a:pt x="45724" y="121821"/>
                        <a:pt x="47424" y="106493"/>
                        <a:pt x="47424" y="86525"/>
                      </a:cubicBezTo>
                      <a:cubicBezTo>
                        <a:pt x="47424" y="67163"/>
                        <a:pt x="45810" y="51431"/>
                        <a:pt x="42495" y="39935"/>
                      </a:cubicBezTo>
                      <a:cubicBezTo>
                        <a:pt x="39265" y="28640"/>
                        <a:pt x="34846" y="22791"/>
                        <a:pt x="29236" y="22791"/>
                      </a:cubicBezTo>
                      <a:moveTo>
                        <a:pt x="29236" y="0"/>
                      </a:moveTo>
                      <a:cubicBezTo>
                        <a:pt x="38330" y="0"/>
                        <a:pt x="45470" y="7866"/>
                        <a:pt x="50654" y="22993"/>
                      </a:cubicBezTo>
                      <a:cubicBezTo>
                        <a:pt x="55753" y="38321"/>
                        <a:pt x="58473" y="59499"/>
                        <a:pt x="58473" y="86727"/>
                      </a:cubicBezTo>
                      <a:cubicBezTo>
                        <a:pt x="58473" y="113955"/>
                        <a:pt x="55753" y="135133"/>
                        <a:pt x="50654" y="150058"/>
                      </a:cubicBezTo>
                      <a:cubicBezTo>
                        <a:pt x="45384" y="165387"/>
                        <a:pt x="38330" y="173051"/>
                        <a:pt x="29236" y="173051"/>
                      </a:cubicBezTo>
                      <a:cubicBezTo>
                        <a:pt x="20058" y="173051"/>
                        <a:pt x="12834" y="165588"/>
                        <a:pt x="7649" y="150058"/>
                      </a:cubicBezTo>
                      <a:cubicBezTo>
                        <a:pt x="2550" y="134931"/>
                        <a:pt x="0" y="113754"/>
                        <a:pt x="0" y="86727"/>
                      </a:cubicBezTo>
                      <a:cubicBezTo>
                        <a:pt x="0" y="59499"/>
                        <a:pt x="2550" y="38321"/>
                        <a:pt x="7649" y="22993"/>
                      </a:cubicBezTo>
                      <a:cubicBezTo>
                        <a:pt x="12834" y="7866"/>
                        <a:pt x="20058" y="0"/>
                        <a:pt x="29236" y="0"/>
                      </a:cubicBezTo>
                      <a:lnTo>
                        <a:pt x="292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B1A0B100-EA99-488C-AAB3-3069A76DCB0B}"/>
                    </a:ext>
                  </a:extLst>
                </p:cNvPr>
                <p:cNvSpPr/>
                <p:nvPr/>
              </p:nvSpPr>
              <p:spPr>
                <a:xfrm>
                  <a:off x="9520770" y="120840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F180159B-A23C-FCF1-45DF-02AE65018A95}"/>
                    </a:ext>
                  </a:extLst>
                </p:cNvPr>
                <p:cNvSpPr/>
                <p:nvPr/>
              </p:nvSpPr>
              <p:spPr>
                <a:xfrm>
                  <a:off x="9685650" y="1281420"/>
                  <a:ext cx="58642" cy="228112"/>
                </a:xfrm>
                <a:custGeom>
                  <a:avLst/>
                  <a:gdLst>
                    <a:gd name="connsiteX0" fmla="*/ 5524 w 58642"/>
                    <a:gd name="connsiteY0" fmla="*/ 219641 h 228112"/>
                    <a:gd name="connsiteX1" fmla="*/ 5524 w 58642"/>
                    <a:gd name="connsiteY1" fmla="*/ 192413 h 228112"/>
                    <a:gd name="connsiteX2" fmla="*/ 14278 w 58642"/>
                    <a:gd name="connsiteY2" fmla="*/ 200481 h 228112"/>
                    <a:gd name="connsiteX3" fmla="*/ 23032 w 58642"/>
                    <a:gd name="connsiteY3" fmla="*/ 203103 h 228112"/>
                    <a:gd name="connsiteX4" fmla="*/ 40285 w 58642"/>
                    <a:gd name="connsiteY4" fmla="*/ 183539 h 228112"/>
                    <a:gd name="connsiteX5" fmla="*/ 47254 w 58642"/>
                    <a:gd name="connsiteY5" fmla="*/ 123233 h 228112"/>
                    <a:gd name="connsiteX6" fmla="*/ 38840 w 58642"/>
                    <a:gd name="connsiteY6" fmla="*/ 142797 h 228112"/>
                    <a:gd name="connsiteX7" fmla="*/ 27622 w 58642"/>
                    <a:gd name="connsiteY7" fmla="*/ 149453 h 228112"/>
                    <a:gd name="connsiteX8" fmla="*/ 7309 w 58642"/>
                    <a:gd name="connsiteY8" fmla="*/ 129486 h 228112"/>
                    <a:gd name="connsiteX9" fmla="*/ 0 w 58642"/>
                    <a:gd name="connsiteY9" fmla="*/ 74827 h 228112"/>
                    <a:gd name="connsiteX10" fmla="*/ 7649 w 58642"/>
                    <a:gd name="connsiteY10" fmla="*/ 20572 h 228112"/>
                    <a:gd name="connsiteX11" fmla="*/ 28302 w 58642"/>
                    <a:gd name="connsiteY11" fmla="*/ 0 h 228112"/>
                    <a:gd name="connsiteX12" fmla="*/ 50824 w 58642"/>
                    <a:gd name="connsiteY12" fmla="*/ 29245 h 228112"/>
                    <a:gd name="connsiteX13" fmla="*/ 58643 w 58642"/>
                    <a:gd name="connsiteY13" fmla="*/ 114157 h 228112"/>
                    <a:gd name="connsiteX14" fmla="*/ 49124 w 58642"/>
                    <a:gd name="connsiteY14" fmla="*/ 197254 h 228112"/>
                    <a:gd name="connsiteX15" fmla="*/ 23457 w 58642"/>
                    <a:gd name="connsiteY15" fmla="*/ 228112 h 228112"/>
                    <a:gd name="connsiteX16" fmla="*/ 14703 w 58642"/>
                    <a:gd name="connsiteY16" fmla="*/ 226095 h 228112"/>
                    <a:gd name="connsiteX17" fmla="*/ 5524 w 58642"/>
                    <a:gd name="connsiteY17" fmla="*/ 219641 h 228112"/>
                    <a:gd name="connsiteX18" fmla="*/ 28386 w 58642"/>
                    <a:gd name="connsiteY18" fmla="*/ 126258 h 228112"/>
                    <a:gd name="connsiteX19" fmla="*/ 40625 w 58642"/>
                    <a:gd name="connsiteY19" fmla="*/ 112745 h 228112"/>
                    <a:gd name="connsiteX20" fmla="*/ 45129 w 58642"/>
                    <a:gd name="connsiteY20" fmla="*/ 75029 h 228112"/>
                    <a:gd name="connsiteX21" fmla="*/ 40625 w 58642"/>
                    <a:gd name="connsiteY21" fmla="*/ 37515 h 228112"/>
                    <a:gd name="connsiteX22" fmla="*/ 28386 w 58642"/>
                    <a:gd name="connsiteY22" fmla="*/ 23598 h 228112"/>
                    <a:gd name="connsiteX23" fmla="*/ 16148 w 58642"/>
                    <a:gd name="connsiteY23" fmla="*/ 37515 h 228112"/>
                    <a:gd name="connsiteX24" fmla="*/ 11644 w 58642"/>
                    <a:gd name="connsiteY24" fmla="*/ 75029 h 228112"/>
                    <a:gd name="connsiteX25" fmla="*/ 16148 w 58642"/>
                    <a:gd name="connsiteY25" fmla="*/ 112745 h 228112"/>
                    <a:gd name="connsiteX26" fmla="*/ 28386 w 58642"/>
                    <a:gd name="connsiteY26" fmla="*/ 126258 h 228112"/>
                    <a:gd name="connsiteX27" fmla="*/ 28386 w 58642"/>
                    <a:gd name="connsiteY27" fmla="*/ 12625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2" h="228112">
                      <a:moveTo>
                        <a:pt x="5524" y="219641"/>
                      </a:moveTo>
                      <a:lnTo>
                        <a:pt x="5524" y="192413"/>
                      </a:lnTo>
                      <a:cubicBezTo>
                        <a:pt x="8329" y="196044"/>
                        <a:pt x="11219" y="198665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1" y="203103"/>
                        <a:pt x="36291" y="196850"/>
                        <a:pt x="40285" y="183539"/>
                      </a:cubicBezTo>
                      <a:cubicBezTo>
                        <a:pt x="44280" y="170227"/>
                        <a:pt x="46574" y="150260"/>
                        <a:pt x="47254" y="123233"/>
                      </a:cubicBezTo>
                      <a:cubicBezTo>
                        <a:pt x="44959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79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2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5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6"/>
                        <a:pt x="14703" y="226095"/>
                      </a:cubicBezTo>
                      <a:cubicBezTo>
                        <a:pt x="11729" y="224684"/>
                        <a:pt x="8669" y="222465"/>
                        <a:pt x="5524" y="219641"/>
                      </a:cubicBezTo>
                      <a:moveTo>
                        <a:pt x="28386" y="126258"/>
                      </a:moveTo>
                      <a:cubicBezTo>
                        <a:pt x="33486" y="126258"/>
                        <a:pt x="37565" y="121821"/>
                        <a:pt x="40625" y="112745"/>
                      </a:cubicBezTo>
                      <a:cubicBezTo>
                        <a:pt x="43685" y="103669"/>
                        <a:pt x="45129" y="90963"/>
                        <a:pt x="45129" y="75029"/>
                      </a:cubicBezTo>
                      <a:cubicBezTo>
                        <a:pt x="45129" y="59297"/>
                        <a:pt x="43600" y="46591"/>
                        <a:pt x="40625" y="37515"/>
                      </a:cubicBezTo>
                      <a:cubicBezTo>
                        <a:pt x="37565" y="28438"/>
                        <a:pt x="33486" y="23598"/>
                        <a:pt x="28386" y="23598"/>
                      </a:cubicBezTo>
                      <a:cubicBezTo>
                        <a:pt x="23287" y="23598"/>
                        <a:pt x="19208" y="28438"/>
                        <a:pt x="16148" y="37515"/>
                      </a:cubicBezTo>
                      <a:cubicBezTo>
                        <a:pt x="13088" y="46591"/>
                        <a:pt x="11644" y="59297"/>
                        <a:pt x="11644" y="75029"/>
                      </a:cubicBezTo>
                      <a:cubicBezTo>
                        <a:pt x="11644" y="90963"/>
                        <a:pt x="13173" y="103669"/>
                        <a:pt x="16148" y="112745"/>
                      </a:cubicBezTo>
                      <a:cubicBezTo>
                        <a:pt x="19208" y="121620"/>
                        <a:pt x="23202" y="126258"/>
                        <a:pt x="28386" y="126258"/>
                      </a:cubicBezTo>
                      <a:lnTo>
                        <a:pt x="28386" y="126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083E9A41-63C0-F3DE-9FA4-6A1BB7ECCC5D}"/>
                    </a:ext>
                  </a:extLst>
                </p:cNvPr>
                <p:cNvSpPr/>
                <p:nvPr/>
              </p:nvSpPr>
              <p:spPr>
                <a:xfrm>
                  <a:off x="9761716" y="1281420"/>
                  <a:ext cx="58302" cy="228112"/>
                </a:xfrm>
                <a:custGeom>
                  <a:avLst/>
                  <a:gdLst>
                    <a:gd name="connsiteX0" fmla="*/ 29151 w 58302"/>
                    <a:gd name="connsiteY0" fmla="*/ 119603 h 228112"/>
                    <a:gd name="connsiteX1" fmla="*/ 16233 w 58302"/>
                    <a:gd name="connsiteY1" fmla="*/ 131099 h 228112"/>
                    <a:gd name="connsiteX2" fmla="*/ 11558 w 58302"/>
                    <a:gd name="connsiteY2" fmla="*/ 162159 h 228112"/>
                    <a:gd name="connsiteX3" fmla="*/ 16233 w 58302"/>
                    <a:gd name="connsiteY3" fmla="*/ 193623 h 228112"/>
                    <a:gd name="connsiteX4" fmla="*/ 29151 w 58302"/>
                    <a:gd name="connsiteY4" fmla="*/ 204716 h 228112"/>
                    <a:gd name="connsiteX5" fmla="*/ 41985 w 58302"/>
                    <a:gd name="connsiteY5" fmla="*/ 193220 h 228112"/>
                    <a:gd name="connsiteX6" fmla="*/ 46744 w 58302"/>
                    <a:gd name="connsiteY6" fmla="*/ 162159 h 228112"/>
                    <a:gd name="connsiteX7" fmla="*/ 42069 w 58302"/>
                    <a:gd name="connsiteY7" fmla="*/ 131099 h 228112"/>
                    <a:gd name="connsiteX8" fmla="*/ 29151 w 58302"/>
                    <a:gd name="connsiteY8" fmla="*/ 119603 h 228112"/>
                    <a:gd name="connsiteX9" fmla="*/ 17677 w 58302"/>
                    <a:gd name="connsiteY9" fmla="*/ 106896 h 228112"/>
                    <a:gd name="connsiteX10" fmla="*/ 6119 w 58302"/>
                    <a:gd name="connsiteY10" fmla="*/ 89147 h 228112"/>
                    <a:gd name="connsiteX11" fmla="*/ 2040 w 58302"/>
                    <a:gd name="connsiteY11" fmla="*/ 57079 h 228112"/>
                    <a:gd name="connsiteX12" fmla="*/ 9264 w 58302"/>
                    <a:gd name="connsiteY12" fmla="*/ 15329 h 228112"/>
                    <a:gd name="connsiteX13" fmla="*/ 29151 w 58302"/>
                    <a:gd name="connsiteY13" fmla="*/ 0 h 228112"/>
                    <a:gd name="connsiteX14" fmla="*/ 49039 w 58302"/>
                    <a:gd name="connsiteY14" fmla="*/ 15329 h 228112"/>
                    <a:gd name="connsiteX15" fmla="*/ 56263 w 58302"/>
                    <a:gd name="connsiteY15" fmla="*/ 57079 h 228112"/>
                    <a:gd name="connsiteX16" fmla="*/ 52099 w 58302"/>
                    <a:gd name="connsiteY16" fmla="*/ 89147 h 228112"/>
                    <a:gd name="connsiteX17" fmla="*/ 40710 w 58302"/>
                    <a:gd name="connsiteY17" fmla="*/ 106896 h 228112"/>
                    <a:gd name="connsiteX18" fmla="*/ 53628 w 58302"/>
                    <a:gd name="connsiteY18" fmla="*/ 126460 h 228112"/>
                    <a:gd name="connsiteX19" fmla="*/ 58303 w 58302"/>
                    <a:gd name="connsiteY19" fmla="*/ 162159 h 228112"/>
                    <a:gd name="connsiteX20" fmla="*/ 50739 w 58302"/>
                    <a:gd name="connsiteY20" fmla="*/ 211170 h 228112"/>
                    <a:gd name="connsiteX21" fmla="*/ 29151 w 58302"/>
                    <a:gd name="connsiteY21" fmla="*/ 228112 h 228112"/>
                    <a:gd name="connsiteX22" fmla="*/ 7479 w 58302"/>
                    <a:gd name="connsiteY22" fmla="*/ 211170 h 228112"/>
                    <a:gd name="connsiteX23" fmla="*/ 0 w 58302"/>
                    <a:gd name="connsiteY23" fmla="*/ 162159 h 228112"/>
                    <a:gd name="connsiteX24" fmla="*/ 4674 w 58302"/>
                    <a:gd name="connsiteY24" fmla="*/ 126460 h 228112"/>
                    <a:gd name="connsiteX25" fmla="*/ 17677 w 58302"/>
                    <a:gd name="connsiteY25" fmla="*/ 106896 h 228112"/>
                    <a:gd name="connsiteX26" fmla="*/ 13428 w 58302"/>
                    <a:gd name="connsiteY26" fmla="*/ 59902 h 228112"/>
                    <a:gd name="connsiteX27" fmla="*/ 17508 w 58302"/>
                    <a:gd name="connsiteY27" fmla="*/ 86727 h 228112"/>
                    <a:gd name="connsiteX28" fmla="*/ 29151 w 58302"/>
                    <a:gd name="connsiteY28" fmla="*/ 96005 h 228112"/>
                    <a:gd name="connsiteX29" fmla="*/ 40710 w 58302"/>
                    <a:gd name="connsiteY29" fmla="*/ 86727 h 228112"/>
                    <a:gd name="connsiteX30" fmla="*/ 44874 w 58302"/>
                    <a:gd name="connsiteY30" fmla="*/ 59902 h 228112"/>
                    <a:gd name="connsiteX31" fmla="*/ 40710 w 58302"/>
                    <a:gd name="connsiteY31" fmla="*/ 33279 h 228112"/>
                    <a:gd name="connsiteX32" fmla="*/ 29151 w 58302"/>
                    <a:gd name="connsiteY32" fmla="*/ 23598 h 228112"/>
                    <a:gd name="connsiteX33" fmla="*/ 17508 w 58302"/>
                    <a:gd name="connsiteY33" fmla="*/ 33279 h 228112"/>
                    <a:gd name="connsiteX34" fmla="*/ 13428 w 58302"/>
                    <a:gd name="connsiteY34" fmla="*/ 59902 h 228112"/>
                    <a:gd name="connsiteX35" fmla="*/ 13428 w 58302"/>
                    <a:gd name="connsiteY35" fmla="*/ 59902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8302" h="228112">
                      <a:moveTo>
                        <a:pt x="29151" y="119603"/>
                      </a:moveTo>
                      <a:cubicBezTo>
                        <a:pt x="23712" y="119603"/>
                        <a:pt x="19377" y="123435"/>
                        <a:pt x="16233" y="131099"/>
                      </a:cubicBezTo>
                      <a:cubicBezTo>
                        <a:pt x="13088" y="138562"/>
                        <a:pt x="11558" y="148848"/>
                        <a:pt x="11558" y="162159"/>
                      </a:cubicBezTo>
                      <a:cubicBezTo>
                        <a:pt x="11558" y="175471"/>
                        <a:pt x="13088" y="185959"/>
                        <a:pt x="16233" y="193623"/>
                      </a:cubicBezTo>
                      <a:cubicBezTo>
                        <a:pt x="19377" y="201086"/>
                        <a:pt x="23712" y="204716"/>
                        <a:pt x="29151" y="204716"/>
                      </a:cubicBezTo>
                      <a:cubicBezTo>
                        <a:pt x="34506" y="204716"/>
                        <a:pt x="38840" y="201086"/>
                        <a:pt x="41985" y="193220"/>
                      </a:cubicBezTo>
                      <a:cubicBezTo>
                        <a:pt x="45129" y="185757"/>
                        <a:pt x="46744" y="175471"/>
                        <a:pt x="46744" y="162159"/>
                      </a:cubicBezTo>
                      <a:cubicBezTo>
                        <a:pt x="46744" y="148848"/>
                        <a:pt x="45129" y="138562"/>
                        <a:pt x="42069" y="131099"/>
                      </a:cubicBezTo>
                      <a:cubicBezTo>
                        <a:pt x="39010" y="123435"/>
                        <a:pt x="34675" y="119603"/>
                        <a:pt x="29151" y="119603"/>
                      </a:cubicBezTo>
                      <a:moveTo>
                        <a:pt x="17677" y="106896"/>
                      </a:moveTo>
                      <a:cubicBezTo>
                        <a:pt x="12748" y="103871"/>
                        <a:pt x="8924" y="97820"/>
                        <a:pt x="6119" y="89147"/>
                      </a:cubicBezTo>
                      <a:cubicBezTo>
                        <a:pt x="3314" y="80475"/>
                        <a:pt x="2040" y="69785"/>
                        <a:pt x="2040" y="57079"/>
                      </a:cubicBezTo>
                      <a:cubicBezTo>
                        <a:pt x="2040" y="39531"/>
                        <a:pt x="4335" y="25615"/>
                        <a:pt x="9264" y="15329"/>
                      </a:cubicBezTo>
                      <a:cubicBezTo>
                        <a:pt x="14023" y="5042"/>
                        <a:pt x="20652" y="0"/>
                        <a:pt x="29151" y="0"/>
                      </a:cubicBezTo>
                      <a:cubicBezTo>
                        <a:pt x="37565" y="0"/>
                        <a:pt x="44194" y="5042"/>
                        <a:pt x="49039" y="15329"/>
                      </a:cubicBezTo>
                      <a:cubicBezTo>
                        <a:pt x="53798" y="25615"/>
                        <a:pt x="56263" y="39531"/>
                        <a:pt x="56263" y="57079"/>
                      </a:cubicBezTo>
                      <a:cubicBezTo>
                        <a:pt x="56263" y="69785"/>
                        <a:pt x="54903" y="80273"/>
                        <a:pt x="52099" y="89147"/>
                      </a:cubicBezTo>
                      <a:cubicBezTo>
                        <a:pt x="49294" y="97820"/>
                        <a:pt x="45554" y="103871"/>
                        <a:pt x="40710" y="106896"/>
                      </a:cubicBezTo>
                      <a:cubicBezTo>
                        <a:pt x="46149" y="110123"/>
                        <a:pt x="50484" y="116779"/>
                        <a:pt x="53628" y="126460"/>
                      </a:cubicBezTo>
                      <a:cubicBezTo>
                        <a:pt x="56688" y="136141"/>
                        <a:pt x="58303" y="148243"/>
                        <a:pt x="58303" y="162159"/>
                      </a:cubicBezTo>
                      <a:cubicBezTo>
                        <a:pt x="58303" y="183539"/>
                        <a:pt x="55753" y="199876"/>
                        <a:pt x="50739" y="211170"/>
                      </a:cubicBezTo>
                      <a:cubicBezTo>
                        <a:pt x="45639" y="222667"/>
                        <a:pt x="38500" y="228112"/>
                        <a:pt x="29151" y="228112"/>
                      </a:cubicBezTo>
                      <a:cubicBezTo>
                        <a:pt x="19718" y="228112"/>
                        <a:pt x="12493" y="222667"/>
                        <a:pt x="7479" y="211170"/>
                      </a:cubicBezTo>
                      <a:cubicBezTo>
                        <a:pt x="2465" y="200077"/>
                        <a:pt x="0" y="183740"/>
                        <a:pt x="0" y="162159"/>
                      </a:cubicBezTo>
                      <a:cubicBezTo>
                        <a:pt x="0" y="148243"/>
                        <a:pt x="1530" y="136141"/>
                        <a:pt x="4674" y="126460"/>
                      </a:cubicBezTo>
                      <a:cubicBezTo>
                        <a:pt x="7734" y="116779"/>
                        <a:pt x="12068" y="110325"/>
                        <a:pt x="17677" y="106896"/>
                      </a:cubicBezTo>
                      <a:moveTo>
                        <a:pt x="13428" y="59902"/>
                      </a:moveTo>
                      <a:cubicBezTo>
                        <a:pt x="13428" y="71399"/>
                        <a:pt x="14703" y="80475"/>
                        <a:pt x="17508" y="86727"/>
                      </a:cubicBezTo>
                      <a:cubicBezTo>
                        <a:pt x="20312" y="92980"/>
                        <a:pt x="24137" y="96005"/>
                        <a:pt x="29151" y="96005"/>
                      </a:cubicBezTo>
                      <a:cubicBezTo>
                        <a:pt x="34081" y="96005"/>
                        <a:pt x="37905" y="92980"/>
                        <a:pt x="40710" y="86727"/>
                      </a:cubicBezTo>
                      <a:cubicBezTo>
                        <a:pt x="43515" y="80475"/>
                        <a:pt x="44874" y="71399"/>
                        <a:pt x="44874" y="59902"/>
                      </a:cubicBezTo>
                      <a:cubicBezTo>
                        <a:pt x="44874" y="48406"/>
                        <a:pt x="43515" y="39733"/>
                        <a:pt x="40710" y="33279"/>
                      </a:cubicBezTo>
                      <a:cubicBezTo>
                        <a:pt x="37905" y="27027"/>
                        <a:pt x="34081" y="23598"/>
                        <a:pt x="29151" y="23598"/>
                      </a:cubicBezTo>
                      <a:cubicBezTo>
                        <a:pt x="24137" y="23598"/>
                        <a:pt x="20312" y="26825"/>
                        <a:pt x="17508" y="33279"/>
                      </a:cubicBezTo>
                      <a:cubicBezTo>
                        <a:pt x="14788" y="39531"/>
                        <a:pt x="13428" y="48406"/>
                        <a:pt x="13428" y="59902"/>
                      </a:cubicBezTo>
                      <a:lnTo>
                        <a:pt x="13428" y="599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9207A6E6-FFDC-732E-C7B8-A3F0B9161CDE}"/>
                    </a:ext>
                  </a:extLst>
                </p:cNvPr>
                <p:cNvSpPr/>
                <p:nvPr/>
              </p:nvSpPr>
              <p:spPr>
                <a:xfrm>
                  <a:off x="9839056" y="1467984"/>
                  <a:ext cx="11983" cy="37514"/>
                </a:xfrm>
                <a:custGeom>
                  <a:avLst/>
                  <a:gdLst>
                    <a:gd name="connsiteX0" fmla="*/ 0 w 11983"/>
                    <a:gd name="connsiteY0" fmla="*/ 0 h 37514"/>
                    <a:gd name="connsiteX1" fmla="*/ 11984 w 11983"/>
                    <a:gd name="connsiteY1" fmla="*/ 0 h 37514"/>
                    <a:gd name="connsiteX2" fmla="*/ 11984 w 11983"/>
                    <a:gd name="connsiteY2" fmla="*/ 37515 h 37514"/>
                    <a:gd name="connsiteX3" fmla="*/ 0 w 11983"/>
                    <a:gd name="connsiteY3" fmla="*/ 37515 h 37514"/>
                    <a:gd name="connsiteX4" fmla="*/ 0 w 11983"/>
                    <a:gd name="connsiteY4" fmla="*/ 0 h 37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514">
                      <a:moveTo>
                        <a:pt x="0" y="0"/>
                      </a:moveTo>
                      <a:lnTo>
                        <a:pt x="11984" y="0"/>
                      </a:lnTo>
                      <a:lnTo>
                        <a:pt x="11984" y="37515"/>
                      </a:lnTo>
                      <a:lnTo>
                        <a:pt x="0" y="37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51ADF0BD-4EAF-7B5C-8916-8829455D3ED8}"/>
                    </a:ext>
                  </a:extLst>
                </p:cNvPr>
                <p:cNvSpPr/>
                <p:nvPr/>
              </p:nvSpPr>
              <p:spPr>
                <a:xfrm>
                  <a:off x="9873307" y="1281420"/>
                  <a:ext cx="58727" cy="228112"/>
                </a:xfrm>
                <a:custGeom>
                  <a:avLst/>
                  <a:gdLst>
                    <a:gd name="connsiteX0" fmla="*/ 29406 w 58727"/>
                    <a:gd name="connsiteY0" fmla="*/ 23598 h 228112"/>
                    <a:gd name="connsiteX1" fmla="*/ 15978 w 58727"/>
                    <a:gd name="connsiteY1" fmla="*/ 46187 h 228112"/>
                    <a:gd name="connsiteX2" fmla="*/ 11558 w 58727"/>
                    <a:gd name="connsiteY2" fmla="*/ 114157 h 228112"/>
                    <a:gd name="connsiteX3" fmla="*/ 15978 w 58727"/>
                    <a:gd name="connsiteY3" fmla="*/ 182127 h 228112"/>
                    <a:gd name="connsiteX4" fmla="*/ 29406 w 58727"/>
                    <a:gd name="connsiteY4" fmla="*/ 204716 h 228112"/>
                    <a:gd name="connsiteX5" fmla="*/ 42835 w 58727"/>
                    <a:gd name="connsiteY5" fmla="*/ 182127 h 228112"/>
                    <a:gd name="connsiteX6" fmla="*/ 47254 w 58727"/>
                    <a:gd name="connsiteY6" fmla="*/ 114157 h 228112"/>
                    <a:gd name="connsiteX7" fmla="*/ 42835 w 58727"/>
                    <a:gd name="connsiteY7" fmla="*/ 46187 h 228112"/>
                    <a:gd name="connsiteX8" fmla="*/ 29406 w 58727"/>
                    <a:gd name="connsiteY8" fmla="*/ 23598 h 228112"/>
                    <a:gd name="connsiteX9" fmla="*/ 29406 w 58727"/>
                    <a:gd name="connsiteY9" fmla="*/ 0 h 228112"/>
                    <a:gd name="connsiteX10" fmla="*/ 51163 w 58727"/>
                    <a:gd name="connsiteY10" fmla="*/ 29245 h 228112"/>
                    <a:gd name="connsiteX11" fmla="*/ 58728 w 58727"/>
                    <a:gd name="connsiteY11" fmla="*/ 114157 h 228112"/>
                    <a:gd name="connsiteX12" fmla="*/ 51163 w 58727"/>
                    <a:gd name="connsiteY12" fmla="*/ 199069 h 228112"/>
                    <a:gd name="connsiteX13" fmla="*/ 29406 w 58727"/>
                    <a:gd name="connsiteY13" fmla="*/ 228112 h 228112"/>
                    <a:gd name="connsiteX14" fmla="*/ 7479 w 58727"/>
                    <a:gd name="connsiteY14" fmla="*/ 199069 h 228112"/>
                    <a:gd name="connsiteX15" fmla="*/ 0 w 58727"/>
                    <a:gd name="connsiteY15" fmla="*/ 114157 h 228112"/>
                    <a:gd name="connsiteX16" fmla="*/ 7479 w 58727"/>
                    <a:gd name="connsiteY16" fmla="*/ 29245 h 228112"/>
                    <a:gd name="connsiteX17" fmla="*/ 29406 w 58727"/>
                    <a:gd name="connsiteY17" fmla="*/ 0 h 228112"/>
                    <a:gd name="connsiteX18" fmla="*/ 29406 w 58727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7" h="228112">
                      <a:moveTo>
                        <a:pt x="29406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8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8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6" y="204716"/>
                      </a:cubicBezTo>
                      <a:cubicBezTo>
                        <a:pt x="35355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5" y="23598"/>
                        <a:pt x="29406" y="23598"/>
                      </a:cubicBezTo>
                      <a:moveTo>
                        <a:pt x="29406" y="0"/>
                      </a:moveTo>
                      <a:cubicBezTo>
                        <a:pt x="38840" y="0"/>
                        <a:pt x="46064" y="9883"/>
                        <a:pt x="51163" y="29245"/>
                      </a:cubicBezTo>
                      <a:cubicBezTo>
                        <a:pt x="56178" y="48809"/>
                        <a:pt x="58728" y="77248"/>
                        <a:pt x="58728" y="114157"/>
                      </a:cubicBezTo>
                      <a:cubicBezTo>
                        <a:pt x="58728" y="151268"/>
                        <a:pt x="56178" y="179707"/>
                        <a:pt x="51163" y="199069"/>
                      </a:cubicBezTo>
                      <a:cubicBezTo>
                        <a:pt x="46064" y="218431"/>
                        <a:pt x="38840" y="228112"/>
                        <a:pt x="29406" y="228112"/>
                      </a:cubicBezTo>
                      <a:cubicBezTo>
                        <a:pt x="19887" y="228112"/>
                        <a:pt x="12493" y="218431"/>
                        <a:pt x="7479" y="199069"/>
                      </a:cubicBezTo>
                      <a:cubicBezTo>
                        <a:pt x="2465" y="179707"/>
                        <a:pt x="0" y="151268"/>
                        <a:pt x="0" y="114157"/>
                      </a:cubicBezTo>
                      <a:cubicBezTo>
                        <a:pt x="0" y="77248"/>
                        <a:pt x="2465" y="49011"/>
                        <a:pt x="7479" y="29245"/>
                      </a:cubicBezTo>
                      <a:cubicBezTo>
                        <a:pt x="12578" y="10085"/>
                        <a:pt x="19887" y="0"/>
                        <a:pt x="29406" y="0"/>
                      </a:cubicBezTo>
                      <a:lnTo>
                        <a:pt x="2940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9969FD38-5926-B136-B9BD-037E2D1A8741}"/>
                    </a:ext>
                  </a:extLst>
                </p:cNvPr>
                <p:cNvSpPr/>
                <p:nvPr/>
              </p:nvSpPr>
              <p:spPr>
                <a:xfrm>
                  <a:off x="9947928" y="1285453"/>
                  <a:ext cx="54648" cy="220044"/>
                </a:xfrm>
                <a:custGeom>
                  <a:avLst/>
                  <a:gdLst>
                    <a:gd name="connsiteX0" fmla="*/ 0 w 54648"/>
                    <a:gd name="connsiteY0" fmla="*/ 0 h 220044"/>
                    <a:gd name="connsiteX1" fmla="*/ 54648 w 54648"/>
                    <a:gd name="connsiteY1" fmla="*/ 0 h 220044"/>
                    <a:gd name="connsiteX2" fmla="*/ 54648 w 54648"/>
                    <a:gd name="connsiteY2" fmla="*/ 12505 h 220044"/>
                    <a:gd name="connsiteX3" fmla="*/ 23797 w 54648"/>
                    <a:gd name="connsiteY3" fmla="*/ 220045 h 220044"/>
                    <a:gd name="connsiteX4" fmla="*/ 11814 w 54648"/>
                    <a:gd name="connsiteY4" fmla="*/ 220045 h 220044"/>
                    <a:gd name="connsiteX5" fmla="*/ 40795 w 54648"/>
                    <a:gd name="connsiteY5" fmla="*/ 25010 h 220044"/>
                    <a:gd name="connsiteX6" fmla="*/ 0 w 54648"/>
                    <a:gd name="connsiteY6" fmla="*/ 25010 h 220044"/>
                    <a:gd name="connsiteX7" fmla="*/ 0 w 54648"/>
                    <a:gd name="connsiteY7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648" h="220044">
                      <a:moveTo>
                        <a:pt x="0" y="0"/>
                      </a:moveTo>
                      <a:lnTo>
                        <a:pt x="54648" y="0"/>
                      </a:lnTo>
                      <a:lnTo>
                        <a:pt x="54648" y="12505"/>
                      </a:lnTo>
                      <a:lnTo>
                        <a:pt x="23797" y="220045"/>
                      </a:lnTo>
                      <a:lnTo>
                        <a:pt x="11814" y="220045"/>
                      </a:lnTo>
                      <a:lnTo>
                        <a:pt x="40795" y="25010"/>
                      </a:lnTo>
                      <a:lnTo>
                        <a:pt x="0" y="250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105A7A88-860A-EA23-54D4-EBB18CC82EF0}"/>
                    </a:ext>
                  </a:extLst>
                </p:cNvPr>
                <p:cNvSpPr/>
                <p:nvPr/>
              </p:nvSpPr>
              <p:spPr>
                <a:xfrm>
                  <a:off x="10170771" y="120840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84E30509-2175-FF25-32DC-1865E38D581C}"/>
                    </a:ext>
                  </a:extLst>
                </p:cNvPr>
                <p:cNvSpPr/>
                <p:nvPr/>
              </p:nvSpPr>
              <p:spPr>
                <a:xfrm>
                  <a:off x="10337095" y="1281420"/>
                  <a:ext cx="58643" cy="228112"/>
                </a:xfrm>
                <a:custGeom>
                  <a:avLst/>
                  <a:gdLst>
                    <a:gd name="connsiteX0" fmla="*/ 5525 w 58643"/>
                    <a:gd name="connsiteY0" fmla="*/ 219641 h 228112"/>
                    <a:gd name="connsiteX1" fmla="*/ 5525 w 58643"/>
                    <a:gd name="connsiteY1" fmla="*/ 192413 h 228112"/>
                    <a:gd name="connsiteX2" fmla="*/ 14279 w 58643"/>
                    <a:gd name="connsiteY2" fmla="*/ 200481 h 228112"/>
                    <a:gd name="connsiteX3" fmla="*/ 23032 w 58643"/>
                    <a:gd name="connsiteY3" fmla="*/ 203103 h 228112"/>
                    <a:gd name="connsiteX4" fmla="*/ 40286 w 58643"/>
                    <a:gd name="connsiteY4" fmla="*/ 183539 h 228112"/>
                    <a:gd name="connsiteX5" fmla="*/ 47255 w 58643"/>
                    <a:gd name="connsiteY5" fmla="*/ 123233 h 228112"/>
                    <a:gd name="connsiteX6" fmla="*/ 38840 w 58643"/>
                    <a:gd name="connsiteY6" fmla="*/ 142797 h 228112"/>
                    <a:gd name="connsiteX7" fmla="*/ 27622 w 58643"/>
                    <a:gd name="connsiteY7" fmla="*/ 149453 h 228112"/>
                    <a:gd name="connsiteX8" fmla="*/ 7310 w 58643"/>
                    <a:gd name="connsiteY8" fmla="*/ 129486 h 228112"/>
                    <a:gd name="connsiteX9" fmla="*/ 0 w 58643"/>
                    <a:gd name="connsiteY9" fmla="*/ 74827 h 228112"/>
                    <a:gd name="connsiteX10" fmla="*/ 7649 w 58643"/>
                    <a:gd name="connsiteY10" fmla="*/ 20572 h 228112"/>
                    <a:gd name="connsiteX11" fmla="*/ 28302 w 58643"/>
                    <a:gd name="connsiteY11" fmla="*/ 0 h 228112"/>
                    <a:gd name="connsiteX12" fmla="*/ 50824 w 58643"/>
                    <a:gd name="connsiteY12" fmla="*/ 29245 h 228112"/>
                    <a:gd name="connsiteX13" fmla="*/ 58643 w 58643"/>
                    <a:gd name="connsiteY13" fmla="*/ 114157 h 228112"/>
                    <a:gd name="connsiteX14" fmla="*/ 49124 w 58643"/>
                    <a:gd name="connsiteY14" fmla="*/ 197254 h 228112"/>
                    <a:gd name="connsiteX15" fmla="*/ 23457 w 58643"/>
                    <a:gd name="connsiteY15" fmla="*/ 228112 h 228112"/>
                    <a:gd name="connsiteX16" fmla="*/ 14704 w 58643"/>
                    <a:gd name="connsiteY16" fmla="*/ 226095 h 228112"/>
                    <a:gd name="connsiteX17" fmla="*/ 5525 w 58643"/>
                    <a:gd name="connsiteY17" fmla="*/ 219641 h 228112"/>
                    <a:gd name="connsiteX18" fmla="*/ 28387 w 58643"/>
                    <a:gd name="connsiteY18" fmla="*/ 126258 h 228112"/>
                    <a:gd name="connsiteX19" fmla="*/ 40625 w 58643"/>
                    <a:gd name="connsiteY19" fmla="*/ 112745 h 228112"/>
                    <a:gd name="connsiteX20" fmla="*/ 45130 w 58643"/>
                    <a:gd name="connsiteY20" fmla="*/ 75029 h 228112"/>
                    <a:gd name="connsiteX21" fmla="*/ 40625 w 58643"/>
                    <a:gd name="connsiteY21" fmla="*/ 37515 h 228112"/>
                    <a:gd name="connsiteX22" fmla="*/ 28387 w 58643"/>
                    <a:gd name="connsiteY22" fmla="*/ 23598 h 228112"/>
                    <a:gd name="connsiteX23" fmla="*/ 16148 w 58643"/>
                    <a:gd name="connsiteY23" fmla="*/ 37515 h 228112"/>
                    <a:gd name="connsiteX24" fmla="*/ 11644 w 58643"/>
                    <a:gd name="connsiteY24" fmla="*/ 75029 h 228112"/>
                    <a:gd name="connsiteX25" fmla="*/ 16148 w 58643"/>
                    <a:gd name="connsiteY25" fmla="*/ 112745 h 228112"/>
                    <a:gd name="connsiteX26" fmla="*/ 28387 w 58643"/>
                    <a:gd name="connsiteY26" fmla="*/ 126258 h 228112"/>
                    <a:gd name="connsiteX27" fmla="*/ 28387 w 58643"/>
                    <a:gd name="connsiteY27" fmla="*/ 12625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3" h="228112">
                      <a:moveTo>
                        <a:pt x="5525" y="219641"/>
                      </a:moveTo>
                      <a:lnTo>
                        <a:pt x="5525" y="192413"/>
                      </a:lnTo>
                      <a:cubicBezTo>
                        <a:pt x="8329" y="196044"/>
                        <a:pt x="11219" y="198665"/>
                        <a:pt x="14279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2" y="203103"/>
                        <a:pt x="36291" y="196850"/>
                        <a:pt x="40286" y="183539"/>
                      </a:cubicBezTo>
                      <a:cubicBezTo>
                        <a:pt x="44280" y="170227"/>
                        <a:pt x="46575" y="150260"/>
                        <a:pt x="47255" y="123233"/>
                      </a:cubicBezTo>
                      <a:cubicBezTo>
                        <a:pt x="44960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10" y="129486"/>
                      </a:cubicBezTo>
                      <a:cubicBezTo>
                        <a:pt x="2380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2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6" y="0"/>
                        <a:pt x="45640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8" y="228112"/>
                        <a:pt x="17593" y="227306"/>
                        <a:pt x="14704" y="226095"/>
                      </a:cubicBezTo>
                      <a:cubicBezTo>
                        <a:pt x="11729" y="224684"/>
                        <a:pt x="8669" y="222465"/>
                        <a:pt x="5525" y="219641"/>
                      </a:cubicBezTo>
                      <a:moveTo>
                        <a:pt x="28387" y="126258"/>
                      </a:moveTo>
                      <a:cubicBezTo>
                        <a:pt x="33486" y="126258"/>
                        <a:pt x="37566" y="121821"/>
                        <a:pt x="40625" y="112745"/>
                      </a:cubicBezTo>
                      <a:cubicBezTo>
                        <a:pt x="43685" y="103669"/>
                        <a:pt x="45130" y="90963"/>
                        <a:pt x="45130" y="75029"/>
                      </a:cubicBezTo>
                      <a:cubicBezTo>
                        <a:pt x="45130" y="59297"/>
                        <a:pt x="43600" y="46591"/>
                        <a:pt x="40625" y="37515"/>
                      </a:cubicBezTo>
                      <a:cubicBezTo>
                        <a:pt x="37566" y="28438"/>
                        <a:pt x="33486" y="23598"/>
                        <a:pt x="28387" y="23598"/>
                      </a:cubicBezTo>
                      <a:cubicBezTo>
                        <a:pt x="23288" y="23598"/>
                        <a:pt x="19208" y="28438"/>
                        <a:pt x="16148" y="37515"/>
                      </a:cubicBezTo>
                      <a:cubicBezTo>
                        <a:pt x="13089" y="46591"/>
                        <a:pt x="11644" y="59297"/>
                        <a:pt x="11644" y="75029"/>
                      </a:cubicBezTo>
                      <a:cubicBezTo>
                        <a:pt x="11644" y="90963"/>
                        <a:pt x="13174" y="103669"/>
                        <a:pt x="16148" y="112745"/>
                      </a:cubicBezTo>
                      <a:cubicBezTo>
                        <a:pt x="19208" y="121620"/>
                        <a:pt x="23288" y="126258"/>
                        <a:pt x="28387" y="126258"/>
                      </a:cubicBezTo>
                      <a:lnTo>
                        <a:pt x="28387" y="126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D7B800C-F3F8-4773-7418-040AB0F1129A}"/>
                    </a:ext>
                  </a:extLst>
                </p:cNvPr>
                <p:cNvSpPr/>
                <p:nvPr/>
              </p:nvSpPr>
              <p:spPr>
                <a:xfrm>
                  <a:off x="10410357" y="1281420"/>
                  <a:ext cx="58302" cy="228112"/>
                </a:xfrm>
                <a:custGeom>
                  <a:avLst/>
                  <a:gdLst>
                    <a:gd name="connsiteX0" fmla="*/ 29236 w 58302"/>
                    <a:gd name="connsiteY0" fmla="*/ 119603 h 228112"/>
                    <a:gd name="connsiteX1" fmla="*/ 16318 w 58302"/>
                    <a:gd name="connsiteY1" fmla="*/ 131099 h 228112"/>
                    <a:gd name="connsiteX2" fmla="*/ 11644 w 58302"/>
                    <a:gd name="connsiteY2" fmla="*/ 162159 h 228112"/>
                    <a:gd name="connsiteX3" fmla="*/ 16318 w 58302"/>
                    <a:gd name="connsiteY3" fmla="*/ 193623 h 228112"/>
                    <a:gd name="connsiteX4" fmla="*/ 29236 w 58302"/>
                    <a:gd name="connsiteY4" fmla="*/ 204716 h 228112"/>
                    <a:gd name="connsiteX5" fmla="*/ 42069 w 58302"/>
                    <a:gd name="connsiteY5" fmla="*/ 193220 h 228112"/>
                    <a:gd name="connsiteX6" fmla="*/ 46829 w 58302"/>
                    <a:gd name="connsiteY6" fmla="*/ 162159 h 228112"/>
                    <a:gd name="connsiteX7" fmla="*/ 42155 w 58302"/>
                    <a:gd name="connsiteY7" fmla="*/ 131099 h 228112"/>
                    <a:gd name="connsiteX8" fmla="*/ 29236 w 58302"/>
                    <a:gd name="connsiteY8" fmla="*/ 119603 h 228112"/>
                    <a:gd name="connsiteX9" fmla="*/ 17677 w 58302"/>
                    <a:gd name="connsiteY9" fmla="*/ 106896 h 228112"/>
                    <a:gd name="connsiteX10" fmla="*/ 6119 w 58302"/>
                    <a:gd name="connsiteY10" fmla="*/ 89147 h 228112"/>
                    <a:gd name="connsiteX11" fmla="*/ 2040 w 58302"/>
                    <a:gd name="connsiteY11" fmla="*/ 57079 h 228112"/>
                    <a:gd name="connsiteX12" fmla="*/ 9264 w 58302"/>
                    <a:gd name="connsiteY12" fmla="*/ 15329 h 228112"/>
                    <a:gd name="connsiteX13" fmla="*/ 29151 w 58302"/>
                    <a:gd name="connsiteY13" fmla="*/ 0 h 228112"/>
                    <a:gd name="connsiteX14" fmla="*/ 49039 w 58302"/>
                    <a:gd name="connsiteY14" fmla="*/ 15329 h 228112"/>
                    <a:gd name="connsiteX15" fmla="*/ 56263 w 58302"/>
                    <a:gd name="connsiteY15" fmla="*/ 57079 h 228112"/>
                    <a:gd name="connsiteX16" fmla="*/ 52098 w 58302"/>
                    <a:gd name="connsiteY16" fmla="*/ 89147 h 228112"/>
                    <a:gd name="connsiteX17" fmla="*/ 40710 w 58302"/>
                    <a:gd name="connsiteY17" fmla="*/ 106896 h 228112"/>
                    <a:gd name="connsiteX18" fmla="*/ 53628 w 58302"/>
                    <a:gd name="connsiteY18" fmla="*/ 126460 h 228112"/>
                    <a:gd name="connsiteX19" fmla="*/ 58303 w 58302"/>
                    <a:gd name="connsiteY19" fmla="*/ 162159 h 228112"/>
                    <a:gd name="connsiteX20" fmla="*/ 50739 w 58302"/>
                    <a:gd name="connsiteY20" fmla="*/ 211170 h 228112"/>
                    <a:gd name="connsiteX21" fmla="*/ 29151 w 58302"/>
                    <a:gd name="connsiteY21" fmla="*/ 228112 h 228112"/>
                    <a:gd name="connsiteX22" fmla="*/ 7479 w 58302"/>
                    <a:gd name="connsiteY22" fmla="*/ 211170 h 228112"/>
                    <a:gd name="connsiteX23" fmla="*/ 0 w 58302"/>
                    <a:gd name="connsiteY23" fmla="*/ 162159 h 228112"/>
                    <a:gd name="connsiteX24" fmla="*/ 4674 w 58302"/>
                    <a:gd name="connsiteY24" fmla="*/ 126460 h 228112"/>
                    <a:gd name="connsiteX25" fmla="*/ 17677 w 58302"/>
                    <a:gd name="connsiteY25" fmla="*/ 106896 h 228112"/>
                    <a:gd name="connsiteX26" fmla="*/ 13513 w 58302"/>
                    <a:gd name="connsiteY26" fmla="*/ 59902 h 228112"/>
                    <a:gd name="connsiteX27" fmla="*/ 17592 w 58302"/>
                    <a:gd name="connsiteY27" fmla="*/ 86727 h 228112"/>
                    <a:gd name="connsiteX28" fmla="*/ 29236 w 58302"/>
                    <a:gd name="connsiteY28" fmla="*/ 96005 h 228112"/>
                    <a:gd name="connsiteX29" fmla="*/ 40795 w 58302"/>
                    <a:gd name="connsiteY29" fmla="*/ 86727 h 228112"/>
                    <a:gd name="connsiteX30" fmla="*/ 44959 w 58302"/>
                    <a:gd name="connsiteY30" fmla="*/ 59902 h 228112"/>
                    <a:gd name="connsiteX31" fmla="*/ 40795 w 58302"/>
                    <a:gd name="connsiteY31" fmla="*/ 33279 h 228112"/>
                    <a:gd name="connsiteX32" fmla="*/ 29236 w 58302"/>
                    <a:gd name="connsiteY32" fmla="*/ 23598 h 228112"/>
                    <a:gd name="connsiteX33" fmla="*/ 17592 w 58302"/>
                    <a:gd name="connsiteY33" fmla="*/ 33279 h 228112"/>
                    <a:gd name="connsiteX34" fmla="*/ 13513 w 58302"/>
                    <a:gd name="connsiteY34" fmla="*/ 59902 h 228112"/>
                    <a:gd name="connsiteX35" fmla="*/ 13513 w 58302"/>
                    <a:gd name="connsiteY35" fmla="*/ 59902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8302" h="228112">
                      <a:moveTo>
                        <a:pt x="29236" y="119603"/>
                      </a:moveTo>
                      <a:cubicBezTo>
                        <a:pt x="23797" y="119603"/>
                        <a:pt x="19462" y="123435"/>
                        <a:pt x="16318" y="131099"/>
                      </a:cubicBezTo>
                      <a:cubicBezTo>
                        <a:pt x="13173" y="138562"/>
                        <a:pt x="11644" y="148848"/>
                        <a:pt x="11644" y="162159"/>
                      </a:cubicBezTo>
                      <a:cubicBezTo>
                        <a:pt x="11644" y="175471"/>
                        <a:pt x="13173" y="185959"/>
                        <a:pt x="16318" y="193623"/>
                      </a:cubicBezTo>
                      <a:cubicBezTo>
                        <a:pt x="19462" y="201086"/>
                        <a:pt x="23797" y="204716"/>
                        <a:pt x="29236" y="204716"/>
                      </a:cubicBezTo>
                      <a:cubicBezTo>
                        <a:pt x="34590" y="204716"/>
                        <a:pt x="38925" y="201086"/>
                        <a:pt x="42069" y="193220"/>
                      </a:cubicBezTo>
                      <a:cubicBezTo>
                        <a:pt x="45214" y="185757"/>
                        <a:pt x="46829" y="175471"/>
                        <a:pt x="46829" y="162159"/>
                      </a:cubicBezTo>
                      <a:cubicBezTo>
                        <a:pt x="46829" y="148848"/>
                        <a:pt x="45214" y="138562"/>
                        <a:pt x="42155" y="131099"/>
                      </a:cubicBezTo>
                      <a:cubicBezTo>
                        <a:pt x="39010" y="123435"/>
                        <a:pt x="34675" y="119603"/>
                        <a:pt x="29236" y="119603"/>
                      </a:cubicBezTo>
                      <a:moveTo>
                        <a:pt x="17677" y="106896"/>
                      </a:moveTo>
                      <a:cubicBezTo>
                        <a:pt x="12748" y="103871"/>
                        <a:pt x="8924" y="97820"/>
                        <a:pt x="6119" y="89147"/>
                      </a:cubicBezTo>
                      <a:cubicBezTo>
                        <a:pt x="3314" y="80475"/>
                        <a:pt x="2040" y="69785"/>
                        <a:pt x="2040" y="57079"/>
                      </a:cubicBezTo>
                      <a:cubicBezTo>
                        <a:pt x="2040" y="39531"/>
                        <a:pt x="4334" y="25615"/>
                        <a:pt x="9264" y="15329"/>
                      </a:cubicBezTo>
                      <a:cubicBezTo>
                        <a:pt x="14023" y="5042"/>
                        <a:pt x="20652" y="0"/>
                        <a:pt x="29151" y="0"/>
                      </a:cubicBezTo>
                      <a:cubicBezTo>
                        <a:pt x="37565" y="0"/>
                        <a:pt x="44194" y="5042"/>
                        <a:pt x="49039" y="15329"/>
                      </a:cubicBezTo>
                      <a:cubicBezTo>
                        <a:pt x="53798" y="25615"/>
                        <a:pt x="56263" y="39531"/>
                        <a:pt x="56263" y="57079"/>
                      </a:cubicBezTo>
                      <a:cubicBezTo>
                        <a:pt x="56263" y="69785"/>
                        <a:pt x="54903" y="80273"/>
                        <a:pt x="52098" y="89147"/>
                      </a:cubicBezTo>
                      <a:cubicBezTo>
                        <a:pt x="49294" y="97820"/>
                        <a:pt x="45554" y="103871"/>
                        <a:pt x="40710" y="106896"/>
                      </a:cubicBezTo>
                      <a:cubicBezTo>
                        <a:pt x="46149" y="110123"/>
                        <a:pt x="50484" y="116779"/>
                        <a:pt x="53628" y="126460"/>
                      </a:cubicBezTo>
                      <a:cubicBezTo>
                        <a:pt x="56688" y="136141"/>
                        <a:pt x="58303" y="148243"/>
                        <a:pt x="58303" y="162159"/>
                      </a:cubicBezTo>
                      <a:cubicBezTo>
                        <a:pt x="58303" y="183539"/>
                        <a:pt x="55753" y="199876"/>
                        <a:pt x="50739" y="211170"/>
                      </a:cubicBezTo>
                      <a:cubicBezTo>
                        <a:pt x="45639" y="222667"/>
                        <a:pt x="38500" y="228112"/>
                        <a:pt x="29151" y="228112"/>
                      </a:cubicBezTo>
                      <a:cubicBezTo>
                        <a:pt x="19717" y="228112"/>
                        <a:pt x="12493" y="222667"/>
                        <a:pt x="7479" y="211170"/>
                      </a:cubicBezTo>
                      <a:cubicBezTo>
                        <a:pt x="2465" y="200077"/>
                        <a:pt x="0" y="183740"/>
                        <a:pt x="0" y="162159"/>
                      </a:cubicBezTo>
                      <a:cubicBezTo>
                        <a:pt x="0" y="148243"/>
                        <a:pt x="1530" y="136141"/>
                        <a:pt x="4674" y="126460"/>
                      </a:cubicBezTo>
                      <a:cubicBezTo>
                        <a:pt x="7819" y="116779"/>
                        <a:pt x="12068" y="110325"/>
                        <a:pt x="17677" y="106896"/>
                      </a:cubicBezTo>
                      <a:moveTo>
                        <a:pt x="13513" y="59902"/>
                      </a:moveTo>
                      <a:cubicBezTo>
                        <a:pt x="13513" y="71399"/>
                        <a:pt x="14788" y="80475"/>
                        <a:pt x="17592" y="86727"/>
                      </a:cubicBezTo>
                      <a:cubicBezTo>
                        <a:pt x="20397" y="92980"/>
                        <a:pt x="24222" y="96005"/>
                        <a:pt x="29236" y="96005"/>
                      </a:cubicBezTo>
                      <a:cubicBezTo>
                        <a:pt x="34165" y="96005"/>
                        <a:pt x="37990" y="92980"/>
                        <a:pt x="40795" y="86727"/>
                      </a:cubicBezTo>
                      <a:cubicBezTo>
                        <a:pt x="43599" y="80475"/>
                        <a:pt x="44959" y="71399"/>
                        <a:pt x="44959" y="59902"/>
                      </a:cubicBezTo>
                      <a:cubicBezTo>
                        <a:pt x="44959" y="48406"/>
                        <a:pt x="43599" y="39733"/>
                        <a:pt x="40795" y="33279"/>
                      </a:cubicBezTo>
                      <a:cubicBezTo>
                        <a:pt x="37990" y="27027"/>
                        <a:pt x="34165" y="23598"/>
                        <a:pt x="29236" y="23598"/>
                      </a:cubicBezTo>
                      <a:cubicBezTo>
                        <a:pt x="24222" y="23598"/>
                        <a:pt x="20397" y="26825"/>
                        <a:pt x="17592" y="33279"/>
                      </a:cubicBezTo>
                      <a:cubicBezTo>
                        <a:pt x="14788" y="39531"/>
                        <a:pt x="13513" y="48406"/>
                        <a:pt x="13513" y="59902"/>
                      </a:cubicBezTo>
                      <a:lnTo>
                        <a:pt x="13513" y="599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1E832374-C91B-3CBC-AF7A-7D46380452BC}"/>
                    </a:ext>
                  </a:extLst>
                </p:cNvPr>
                <p:cNvSpPr/>
                <p:nvPr/>
              </p:nvSpPr>
              <p:spPr>
                <a:xfrm>
                  <a:off x="10490502" y="1467984"/>
                  <a:ext cx="11983" cy="37514"/>
                </a:xfrm>
                <a:custGeom>
                  <a:avLst/>
                  <a:gdLst>
                    <a:gd name="connsiteX0" fmla="*/ 0 w 11983"/>
                    <a:gd name="connsiteY0" fmla="*/ 0 h 37514"/>
                    <a:gd name="connsiteX1" fmla="*/ 11983 w 11983"/>
                    <a:gd name="connsiteY1" fmla="*/ 0 h 37514"/>
                    <a:gd name="connsiteX2" fmla="*/ 11983 w 11983"/>
                    <a:gd name="connsiteY2" fmla="*/ 37515 h 37514"/>
                    <a:gd name="connsiteX3" fmla="*/ 0 w 11983"/>
                    <a:gd name="connsiteY3" fmla="*/ 37515 h 37514"/>
                    <a:gd name="connsiteX4" fmla="*/ 0 w 11983"/>
                    <a:gd name="connsiteY4" fmla="*/ 0 h 37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514">
                      <a:moveTo>
                        <a:pt x="0" y="0"/>
                      </a:moveTo>
                      <a:lnTo>
                        <a:pt x="11983" y="0"/>
                      </a:lnTo>
                      <a:lnTo>
                        <a:pt x="11983" y="37515"/>
                      </a:lnTo>
                      <a:lnTo>
                        <a:pt x="0" y="37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1EA33D32-FCCE-C204-0712-ED718CCEFB1F}"/>
                    </a:ext>
                  </a:extLst>
                </p:cNvPr>
                <p:cNvSpPr/>
                <p:nvPr/>
              </p:nvSpPr>
              <p:spPr>
                <a:xfrm>
                  <a:off x="10522033" y="1281420"/>
                  <a:ext cx="58728" cy="228112"/>
                </a:xfrm>
                <a:custGeom>
                  <a:avLst/>
                  <a:gdLst>
                    <a:gd name="connsiteX0" fmla="*/ 29407 w 58728"/>
                    <a:gd name="connsiteY0" fmla="*/ 23598 h 228112"/>
                    <a:gd name="connsiteX1" fmla="*/ 15978 w 58728"/>
                    <a:gd name="connsiteY1" fmla="*/ 46187 h 228112"/>
                    <a:gd name="connsiteX2" fmla="*/ 11559 w 58728"/>
                    <a:gd name="connsiteY2" fmla="*/ 114157 h 228112"/>
                    <a:gd name="connsiteX3" fmla="*/ 15978 w 58728"/>
                    <a:gd name="connsiteY3" fmla="*/ 182127 h 228112"/>
                    <a:gd name="connsiteX4" fmla="*/ 29407 w 58728"/>
                    <a:gd name="connsiteY4" fmla="*/ 204716 h 228112"/>
                    <a:gd name="connsiteX5" fmla="*/ 42835 w 58728"/>
                    <a:gd name="connsiteY5" fmla="*/ 182127 h 228112"/>
                    <a:gd name="connsiteX6" fmla="*/ 47254 w 58728"/>
                    <a:gd name="connsiteY6" fmla="*/ 114157 h 228112"/>
                    <a:gd name="connsiteX7" fmla="*/ 42835 w 58728"/>
                    <a:gd name="connsiteY7" fmla="*/ 46187 h 228112"/>
                    <a:gd name="connsiteX8" fmla="*/ 29407 w 58728"/>
                    <a:gd name="connsiteY8" fmla="*/ 23598 h 228112"/>
                    <a:gd name="connsiteX9" fmla="*/ 29407 w 58728"/>
                    <a:gd name="connsiteY9" fmla="*/ 0 h 228112"/>
                    <a:gd name="connsiteX10" fmla="*/ 51164 w 58728"/>
                    <a:gd name="connsiteY10" fmla="*/ 29245 h 228112"/>
                    <a:gd name="connsiteX11" fmla="*/ 58728 w 58728"/>
                    <a:gd name="connsiteY11" fmla="*/ 114157 h 228112"/>
                    <a:gd name="connsiteX12" fmla="*/ 51164 w 58728"/>
                    <a:gd name="connsiteY12" fmla="*/ 199069 h 228112"/>
                    <a:gd name="connsiteX13" fmla="*/ 29407 w 58728"/>
                    <a:gd name="connsiteY13" fmla="*/ 228112 h 228112"/>
                    <a:gd name="connsiteX14" fmla="*/ 7479 w 58728"/>
                    <a:gd name="connsiteY14" fmla="*/ 199069 h 228112"/>
                    <a:gd name="connsiteX15" fmla="*/ 0 w 58728"/>
                    <a:gd name="connsiteY15" fmla="*/ 114157 h 228112"/>
                    <a:gd name="connsiteX16" fmla="*/ 7479 w 58728"/>
                    <a:gd name="connsiteY16" fmla="*/ 29245 h 228112"/>
                    <a:gd name="connsiteX17" fmla="*/ 29407 w 58728"/>
                    <a:gd name="connsiteY17" fmla="*/ 0 h 228112"/>
                    <a:gd name="connsiteX18" fmla="*/ 29407 w 58728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8" h="228112">
                      <a:moveTo>
                        <a:pt x="29407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9" y="61314"/>
                        <a:pt x="11559" y="83903"/>
                        <a:pt x="11559" y="114157"/>
                      </a:cubicBezTo>
                      <a:cubicBezTo>
                        <a:pt x="11559" y="144411"/>
                        <a:pt x="12919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7" y="204716"/>
                      </a:cubicBezTo>
                      <a:cubicBezTo>
                        <a:pt x="35356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6" y="23598"/>
                        <a:pt x="29407" y="23598"/>
                      </a:cubicBezTo>
                      <a:moveTo>
                        <a:pt x="29407" y="0"/>
                      </a:moveTo>
                      <a:cubicBezTo>
                        <a:pt x="38840" y="0"/>
                        <a:pt x="46065" y="9883"/>
                        <a:pt x="51164" y="29245"/>
                      </a:cubicBezTo>
                      <a:cubicBezTo>
                        <a:pt x="56179" y="48809"/>
                        <a:pt x="58728" y="77248"/>
                        <a:pt x="58728" y="114157"/>
                      </a:cubicBezTo>
                      <a:cubicBezTo>
                        <a:pt x="58728" y="151268"/>
                        <a:pt x="56179" y="179707"/>
                        <a:pt x="51164" y="199069"/>
                      </a:cubicBezTo>
                      <a:cubicBezTo>
                        <a:pt x="46065" y="218431"/>
                        <a:pt x="38840" y="228112"/>
                        <a:pt x="29407" y="228112"/>
                      </a:cubicBezTo>
                      <a:cubicBezTo>
                        <a:pt x="19888" y="228112"/>
                        <a:pt x="12494" y="218431"/>
                        <a:pt x="7479" y="199069"/>
                      </a:cubicBezTo>
                      <a:cubicBezTo>
                        <a:pt x="2465" y="179707"/>
                        <a:pt x="0" y="151268"/>
                        <a:pt x="0" y="114157"/>
                      </a:cubicBezTo>
                      <a:cubicBezTo>
                        <a:pt x="0" y="77248"/>
                        <a:pt x="2465" y="49011"/>
                        <a:pt x="7479" y="29245"/>
                      </a:cubicBezTo>
                      <a:cubicBezTo>
                        <a:pt x="12494" y="10085"/>
                        <a:pt x="19803" y="0"/>
                        <a:pt x="29407" y="0"/>
                      </a:cubicBezTo>
                      <a:lnTo>
                        <a:pt x="2940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3E68A187-C28F-2754-BED5-D1BADCC76E43}"/>
                    </a:ext>
                  </a:extLst>
                </p:cNvPr>
                <p:cNvSpPr/>
                <p:nvPr/>
              </p:nvSpPr>
              <p:spPr>
                <a:xfrm>
                  <a:off x="10597928" y="1281621"/>
                  <a:ext cx="58643" cy="228112"/>
                </a:xfrm>
                <a:custGeom>
                  <a:avLst/>
                  <a:gdLst>
                    <a:gd name="connsiteX0" fmla="*/ 30341 w 58643"/>
                    <a:gd name="connsiteY0" fmla="*/ 101854 h 228112"/>
                    <a:gd name="connsiteX1" fmla="*/ 18103 w 58643"/>
                    <a:gd name="connsiteY1" fmla="*/ 115771 h 228112"/>
                    <a:gd name="connsiteX2" fmla="*/ 13599 w 58643"/>
                    <a:gd name="connsiteY2" fmla="*/ 153285 h 228112"/>
                    <a:gd name="connsiteX3" fmla="*/ 18103 w 58643"/>
                    <a:gd name="connsiteY3" fmla="*/ 191001 h 228112"/>
                    <a:gd name="connsiteX4" fmla="*/ 30341 w 58643"/>
                    <a:gd name="connsiteY4" fmla="*/ 204515 h 228112"/>
                    <a:gd name="connsiteX5" fmla="*/ 42580 w 58643"/>
                    <a:gd name="connsiteY5" fmla="*/ 191001 h 228112"/>
                    <a:gd name="connsiteX6" fmla="*/ 47085 w 58643"/>
                    <a:gd name="connsiteY6" fmla="*/ 153285 h 228112"/>
                    <a:gd name="connsiteX7" fmla="*/ 42580 w 58643"/>
                    <a:gd name="connsiteY7" fmla="*/ 115771 h 228112"/>
                    <a:gd name="connsiteX8" fmla="*/ 30341 w 58643"/>
                    <a:gd name="connsiteY8" fmla="*/ 101854 h 228112"/>
                    <a:gd name="connsiteX9" fmla="*/ 53204 w 58643"/>
                    <a:gd name="connsiteY9" fmla="*/ 8673 h 228112"/>
                    <a:gd name="connsiteX10" fmla="*/ 53204 w 58643"/>
                    <a:gd name="connsiteY10" fmla="*/ 35901 h 228112"/>
                    <a:gd name="connsiteX11" fmla="*/ 44450 w 58643"/>
                    <a:gd name="connsiteY11" fmla="*/ 27833 h 228112"/>
                    <a:gd name="connsiteX12" fmla="*/ 35696 w 58643"/>
                    <a:gd name="connsiteY12" fmla="*/ 25211 h 228112"/>
                    <a:gd name="connsiteX13" fmla="*/ 18188 w 58643"/>
                    <a:gd name="connsiteY13" fmla="*/ 45179 h 228112"/>
                    <a:gd name="connsiteX14" fmla="*/ 11389 w 58643"/>
                    <a:gd name="connsiteY14" fmla="*/ 105283 h 228112"/>
                    <a:gd name="connsiteX15" fmla="*/ 19803 w 58643"/>
                    <a:gd name="connsiteY15" fmla="*/ 85719 h 228112"/>
                    <a:gd name="connsiteX16" fmla="*/ 31021 w 58643"/>
                    <a:gd name="connsiteY16" fmla="*/ 78861 h 228112"/>
                    <a:gd name="connsiteX17" fmla="*/ 51164 w 58643"/>
                    <a:gd name="connsiteY17" fmla="*/ 99030 h 228112"/>
                    <a:gd name="connsiteX18" fmla="*/ 58643 w 58643"/>
                    <a:gd name="connsiteY18" fmla="*/ 153688 h 228112"/>
                    <a:gd name="connsiteX19" fmla="*/ 50824 w 58643"/>
                    <a:gd name="connsiteY19" fmla="*/ 207943 h 228112"/>
                    <a:gd name="connsiteX20" fmla="*/ 30341 w 58643"/>
                    <a:gd name="connsiteY20" fmla="*/ 228112 h 228112"/>
                    <a:gd name="connsiteX21" fmla="*/ 7819 w 58643"/>
                    <a:gd name="connsiteY21" fmla="*/ 199069 h 228112"/>
                    <a:gd name="connsiteX22" fmla="*/ 0 w 58643"/>
                    <a:gd name="connsiteY22" fmla="*/ 114157 h 228112"/>
                    <a:gd name="connsiteX23" fmla="*/ 9519 w 58643"/>
                    <a:gd name="connsiteY23" fmla="*/ 31060 h 228112"/>
                    <a:gd name="connsiteX24" fmla="*/ 35186 w 58643"/>
                    <a:gd name="connsiteY24" fmla="*/ 0 h 228112"/>
                    <a:gd name="connsiteX25" fmla="*/ 43940 w 58643"/>
                    <a:gd name="connsiteY25" fmla="*/ 2017 h 228112"/>
                    <a:gd name="connsiteX26" fmla="*/ 53204 w 58643"/>
                    <a:gd name="connsiteY26" fmla="*/ 8673 h 228112"/>
                    <a:gd name="connsiteX27" fmla="*/ 53204 w 58643"/>
                    <a:gd name="connsiteY27" fmla="*/ 8673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3" h="228112">
                      <a:moveTo>
                        <a:pt x="30341" y="101854"/>
                      </a:moveTo>
                      <a:cubicBezTo>
                        <a:pt x="25242" y="101854"/>
                        <a:pt x="21163" y="106694"/>
                        <a:pt x="18103" y="115771"/>
                      </a:cubicBezTo>
                      <a:cubicBezTo>
                        <a:pt x="15043" y="124847"/>
                        <a:pt x="13599" y="137553"/>
                        <a:pt x="13599" y="153285"/>
                      </a:cubicBezTo>
                      <a:cubicBezTo>
                        <a:pt x="13599" y="169219"/>
                        <a:pt x="15128" y="181925"/>
                        <a:pt x="18103" y="191001"/>
                      </a:cubicBezTo>
                      <a:cubicBezTo>
                        <a:pt x="21078" y="200077"/>
                        <a:pt x="25242" y="204515"/>
                        <a:pt x="30341" y="204515"/>
                      </a:cubicBezTo>
                      <a:cubicBezTo>
                        <a:pt x="35441" y="204515"/>
                        <a:pt x="39520" y="200077"/>
                        <a:pt x="42580" y="191001"/>
                      </a:cubicBezTo>
                      <a:cubicBezTo>
                        <a:pt x="45640" y="181925"/>
                        <a:pt x="47085" y="169219"/>
                        <a:pt x="47085" y="153285"/>
                      </a:cubicBezTo>
                      <a:cubicBezTo>
                        <a:pt x="47085" y="137553"/>
                        <a:pt x="45555" y="124847"/>
                        <a:pt x="42580" y="115771"/>
                      </a:cubicBezTo>
                      <a:cubicBezTo>
                        <a:pt x="39605" y="106694"/>
                        <a:pt x="35526" y="101854"/>
                        <a:pt x="30341" y="101854"/>
                      </a:cubicBezTo>
                      <a:moveTo>
                        <a:pt x="53204" y="8673"/>
                      </a:moveTo>
                      <a:lnTo>
                        <a:pt x="53204" y="35901"/>
                      </a:lnTo>
                      <a:cubicBezTo>
                        <a:pt x="50314" y="32271"/>
                        <a:pt x="47339" y="29649"/>
                        <a:pt x="44450" y="27833"/>
                      </a:cubicBezTo>
                      <a:cubicBezTo>
                        <a:pt x="41390" y="26018"/>
                        <a:pt x="38501" y="25211"/>
                        <a:pt x="35696" y="25211"/>
                      </a:cubicBezTo>
                      <a:cubicBezTo>
                        <a:pt x="28047" y="25211"/>
                        <a:pt x="22183" y="31867"/>
                        <a:pt x="18188" y="45179"/>
                      </a:cubicBezTo>
                      <a:cubicBezTo>
                        <a:pt x="14194" y="58490"/>
                        <a:pt x="11899" y="78659"/>
                        <a:pt x="11389" y="105283"/>
                      </a:cubicBezTo>
                      <a:cubicBezTo>
                        <a:pt x="13599" y="96812"/>
                        <a:pt x="16403" y="90156"/>
                        <a:pt x="19803" y="85719"/>
                      </a:cubicBezTo>
                      <a:cubicBezTo>
                        <a:pt x="23203" y="81281"/>
                        <a:pt x="26942" y="78861"/>
                        <a:pt x="31021" y="78861"/>
                      </a:cubicBezTo>
                      <a:cubicBezTo>
                        <a:pt x="39520" y="78861"/>
                        <a:pt x="46319" y="85719"/>
                        <a:pt x="51164" y="99030"/>
                      </a:cubicBezTo>
                      <a:cubicBezTo>
                        <a:pt x="56093" y="112342"/>
                        <a:pt x="58643" y="130696"/>
                        <a:pt x="58643" y="153688"/>
                      </a:cubicBezTo>
                      <a:cubicBezTo>
                        <a:pt x="58643" y="176278"/>
                        <a:pt x="55923" y="194430"/>
                        <a:pt x="50824" y="207943"/>
                      </a:cubicBezTo>
                      <a:cubicBezTo>
                        <a:pt x="45724" y="221457"/>
                        <a:pt x="38840" y="228112"/>
                        <a:pt x="30341" y="228112"/>
                      </a:cubicBezTo>
                      <a:cubicBezTo>
                        <a:pt x="20568" y="228112"/>
                        <a:pt x="13004" y="218431"/>
                        <a:pt x="7819" y="199069"/>
                      </a:cubicBezTo>
                      <a:cubicBezTo>
                        <a:pt x="2550" y="179707"/>
                        <a:pt x="0" y="151268"/>
                        <a:pt x="0" y="114157"/>
                      </a:cubicBezTo>
                      <a:cubicBezTo>
                        <a:pt x="0" y="79466"/>
                        <a:pt x="3145" y="51633"/>
                        <a:pt x="9519" y="31060"/>
                      </a:cubicBezTo>
                      <a:cubicBezTo>
                        <a:pt x="15808" y="10488"/>
                        <a:pt x="24393" y="0"/>
                        <a:pt x="35186" y="0"/>
                      </a:cubicBezTo>
                      <a:cubicBezTo>
                        <a:pt x="37991" y="0"/>
                        <a:pt x="40880" y="807"/>
                        <a:pt x="43940" y="2017"/>
                      </a:cubicBezTo>
                      <a:cubicBezTo>
                        <a:pt x="46914" y="3429"/>
                        <a:pt x="49974" y="5647"/>
                        <a:pt x="53204" y="8673"/>
                      </a:cubicBezTo>
                      <a:lnTo>
                        <a:pt x="53204" y="86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A5F11F69-7EA1-AAD4-540A-A6D97A17345B}"/>
                    </a:ext>
                  </a:extLst>
                </p:cNvPr>
                <p:cNvSpPr/>
                <p:nvPr/>
              </p:nvSpPr>
              <p:spPr>
                <a:xfrm>
                  <a:off x="10820856" y="120840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911D760D-1B4B-1155-680F-54B830A735E9}"/>
                    </a:ext>
                  </a:extLst>
                </p:cNvPr>
                <p:cNvSpPr/>
                <p:nvPr/>
              </p:nvSpPr>
              <p:spPr>
                <a:xfrm>
                  <a:off x="10985821" y="1281420"/>
                  <a:ext cx="58643" cy="228112"/>
                </a:xfrm>
                <a:custGeom>
                  <a:avLst/>
                  <a:gdLst>
                    <a:gd name="connsiteX0" fmla="*/ 5525 w 58643"/>
                    <a:gd name="connsiteY0" fmla="*/ 219641 h 228112"/>
                    <a:gd name="connsiteX1" fmla="*/ 5525 w 58643"/>
                    <a:gd name="connsiteY1" fmla="*/ 192413 h 228112"/>
                    <a:gd name="connsiteX2" fmla="*/ 14278 w 58643"/>
                    <a:gd name="connsiteY2" fmla="*/ 200481 h 228112"/>
                    <a:gd name="connsiteX3" fmla="*/ 23032 w 58643"/>
                    <a:gd name="connsiteY3" fmla="*/ 203103 h 228112"/>
                    <a:gd name="connsiteX4" fmla="*/ 40285 w 58643"/>
                    <a:gd name="connsiteY4" fmla="*/ 183539 h 228112"/>
                    <a:gd name="connsiteX5" fmla="*/ 47254 w 58643"/>
                    <a:gd name="connsiteY5" fmla="*/ 123233 h 228112"/>
                    <a:gd name="connsiteX6" fmla="*/ 38840 w 58643"/>
                    <a:gd name="connsiteY6" fmla="*/ 142797 h 228112"/>
                    <a:gd name="connsiteX7" fmla="*/ 27622 w 58643"/>
                    <a:gd name="connsiteY7" fmla="*/ 149453 h 228112"/>
                    <a:gd name="connsiteX8" fmla="*/ 7309 w 58643"/>
                    <a:gd name="connsiteY8" fmla="*/ 129486 h 228112"/>
                    <a:gd name="connsiteX9" fmla="*/ 0 w 58643"/>
                    <a:gd name="connsiteY9" fmla="*/ 74827 h 228112"/>
                    <a:gd name="connsiteX10" fmla="*/ 7649 w 58643"/>
                    <a:gd name="connsiteY10" fmla="*/ 20572 h 228112"/>
                    <a:gd name="connsiteX11" fmla="*/ 28302 w 58643"/>
                    <a:gd name="connsiteY11" fmla="*/ 0 h 228112"/>
                    <a:gd name="connsiteX12" fmla="*/ 50824 w 58643"/>
                    <a:gd name="connsiteY12" fmla="*/ 29245 h 228112"/>
                    <a:gd name="connsiteX13" fmla="*/ 58643 w 58643"/>
                    <a:gd name="connsiteY13" fmla="*/ 114157 h 228112"/>
                    <a:gd name="connsiteX14" fmla="*/ 49124 w 58643"/>
                    <a:gd name="connsiteY14" fmla="*/ 197254 h 228112"/>
                    <a:gd name="connsiteX15" fmla="*/ 23457 w 58643"/>
                    <a:gd name="connsiteY15" fmla="*/ 228112 h 228112"/>
                    <a:gd name="connsiteX16" fmla="*/ 14704 w 58643"/>
                    <a:gd name="connsiteY16" fmla="*/ 226095 h 228112"/>
                    <a:gd name="connsiteX17" fmla="*/ 5525 w 58643"/>
                    <a:gd name="connsiteY17" fmla="*/ 219641 h 228112"/>
                    <a:gd name="connsiteX18" fmla="*/ 28302 w 58643"/>
                    <a:gd name="connsiteY18" fmla="*/ 126258 h 228112"/>
                    <a:gd name="connsiteX19" fmla="*/ 40540 w 58643"/>
                    <a:gd name="connsiteY19" fmla="*/ 112745 h 228112"/>
                    <a:gd name="connsiteX20" fmla="*/ 45044 w 58643"/>
                    <a:gd name="connsiteY20" fmla="*/ 75029 h 228112"/>
                    <a:gd name="connsiteX21" fmla="*/ 40540 w 58643"/>
                    <a:gd name="connsiteY21" fmla="*/ 37515 h 228112"/>
                    <a:gd name="connsiteX22" fmla="*/ 28302 w 58643"/>
                    <a:gd name="connsiteY22" fmla="*/ 23598 h 228112"/>
                    <a:gd name="connsiteX23" fmla="*/ 16063 w 58643"/>
                    <a:gd name="connsiteY23" fmla="*/ 37515 h 228112"/>
                    <a:gd name="connsiteX24" fmla="*/ 11558 w 58643"/>
                    <a:gd name="connsiteY24" fmla="*/ 75029 h 228112"/>
                    <a:gd name="connsiteX25" fmla="*/ 16063 w 58643"/>
                    <a:gd name="connsiteY25" fmla="*/ 112745 h 228112"/>
                    <a:gd name="connsiteX26" fmla="*/ 28302 w 58643"/>
                    <a:gd name="connsiteY26" fmla="*/ 126258 h 228112"/>
                    <a:gd name="connsiteX27" fmla="*/ 28302 w 58643"/>
                    <a:gd name="connsiteY27" fmla="*/ 12625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3" h="228112">
                      <a:moveTo>
                        <a:pt x="5525" y="219641"/>
                      </a:moveTo>
                      <a:lnTo>
                        <a:pt x="5525" y="192413"/>
                      </a:lnTo>
                      <a:cubicBezTo>
                        <a:pt x="8329" y="196044"/>
                        <a:pt x="11219" y="198665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2" y="203103"/>
                        <a:pt x="36291" y="196850"/>
                        <a:pt x="40285" y="183539"/>
                      </a:cubicBezTo>
                      <a:cubicBezTo>
                        <a:pt x="44280" y="170227"/>
                        <a:pt x="46575" y="150260"/>
                        <a:pt x="47254" y="123233"/>
                      </a:cubicBezTo>
                      <a:cubicBezTo>
                        <a:pt x="44960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80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2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6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6"/>
                        <a:pt x="14704" y="226095"/>
                      </a:cubicBezTo>
                      <a:cubicBezTo>
                        <a:pt x="11644" y="224684"/>
                        <a:pt x="8669" y="222465"/>
                        <a:pt x="5525" y="219641"/>
                      </a:cubicBezTo>
                      <a:moveTo>
                        <a:pt x="28302" y="126258"/>
                      </a:moveTo>
                      <a:cubicBezTo>
                        <a:pt x="33401" y="126258"/>
                        <a:pt x="37481" y="121821"/>
                        <a:pt x="40540" y="112745"/>
                      </a:cubicBezTo>
                      <a:cubicBezTo>
                        <a:pt x="43600" y="103669"/>
                        <a:pt x="45044" y="90963"/>
                        <a:pt x="45044" y="75029"/>
                      </a:cubicBezTo>
                      <a:cubicBezTo>
                        <a:pt x="45044" y="59297"/>
                        <a:pt x="43515" y="46591"/>
                        <a:pt x="40540" y="37515"/>
                      </a:cubicBezTo>
                      <a:cubicBezTo>
                        <a:pt x="37481" y="28438"/>
                        <a:pt x="33401" y="23598"/>
                        <a:pt x="28302" y="23598"/>
                      </a:cubicBezTo>
                      <a:cubicBezTo>
                        <a:pt x="23203" y="23598"/>
                        <a:pt x="19123" y="28438"/>
                        <a:pt x="16063" y="37515"/>
                      </a:cubicBezTo>
                      <a:cubicBezTo>
                        <a:pt x="13004" y="46591"/>
                        <a:pt x="11558" y="59297"/>
                        <a:pt x="11558" y="75029"/>
                      </a:cubicBezTo>
                      <a:cubicBezTo>
                        <a:pt x="11558" y="90963"/>
                        <a:pt x="13089" y="103669"/>
                        <a:pt x="16063" y="112745"/>
                      </a:cubicBezTo>
                      <a:cubicBezTo>
                        <a:pt x="19123" y="121620"/>
                        <a:pt x="23203" y="126258"/>
                        <a:pt x="28302" y="126258"/>
                      </a:cubicBezTo>
                      <a:lnTo>
                        <a:pt x="28302" y="126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09E0E4CE-6465-0263-0681-52C2DA1D6D49}"/>
                    </a:ext>
                  </a:extLst>
                </p:cNvPr>
                <p:cNvSpPr/>
                <p:nvPr/>
              </p:nvSpPr>
              <p:spPr>
                <a:xfrm>
                  <a:off x="11061802" y="1281420"/>
                  <a:ext cx="58302" cy="228112"/>
                </a:xfrm>
                <a:custGeom>
                  <a:avLst/>
                  <a:gdLst>
                    <a:gd name="connsiteX0" fmla="*/ 29236 w 58302"/>
                    <a:gd name="connsiteY0" fmla="*/ 119603 h 228112"/>
                    <a:gd name="connsiteX1" fmla="*/ 16318 w 58302"/>
                    <a:gd name="connsiteY1" fmla="*/ 131099 h 228112"/>
                    <a:gd name="connsiteX2" fmla="*/ 11644 w 58302"/>
                    <a:gd name="connsiteY2" fmla="*/ 162159 h 228112"/>
                    <a:gd name="connsiteX3" fmla="*/ 16318 w 58302"/>
                    <a:gd name="connsiteY3" fmla="*/ 193623 h 228112"/>
                    <a:gd name="connsiteX4" fmla="*/ 29236 w 58302"/>
                    <a:gd name="connsiteY4" fmla="*/ 204716 h 228112"/>
                    <a:gd name="connsiteX5" fmla="*/ 42070 w 58302"/>
                    <a:gd name="connsiteY5" fmla="*/ 193220 h 228112"/>
                    <a:gd name="connsiteX6" fmla="*/ 46829 w 58302"/>
                    <a:gd name="connsiteY6" fmla="*/ 162159 h 228112"/>
                    <a:gd name="connsiteX7" fmla="*/ 42155 w 58302"/>
                    <a:gd name="connsiteY7" fmla="*/ 131099 h 228112"/>
                    <a:gd name="connsiteX8" fmla="*/ 29236 w 58302"/>
                    <a:gd name="connsiteY8" fmla="*/ 119603 h 228112"/>
                    <a:gd name="connsiteX9" fmla="*/ 17678 w 58302"/>
                    <a:gd name="connsiteY9" fmla="*/ 106896 h 228112"/>
                    <a:gd name="connsiteX10" fmla="*/ 6120 w 58302"/>
                    <a:gd name="connsiteY10" fmla="*/ 89147 h 228112"/>
                    <a:gd name="connsiteX11" fmla="*/ 2040 w 58302"/>
                    <a:gd name="connsiteY11" fmla="*/ 57079 h 228112"/>
                    <a:gd name="connsiteX12" fmla="*/ 9264 w 58302"/>
                    <a:gd name="connsiteY12" fmla="*/ 15329 h 228112"/>
                    <a:gd name="connsiteX13" fmla="*/ 29151 w 58302"/>
                    <a:gd name="connsiteY13" fmla="*/ 0 h 228112"/>
                    <a:gd name="connsiteX14" fmla="*/ 49039 w 58302"/>
                    <a:gd name="connsiteY14" fmla="*/ 15329 h 228112"/>
                    <a:gd name="connsiteX15" fmla="*/ 56263 w 58302"/>
                    <a:gd name="connsiteY15" fmla="*/ 57079 h 228112"/>
                    <a:gd name="connsiteX16" fmla="*/ 52099 w 58302"/>
                    <a:gd name="connsiteY16" fmla="*/ 89147 h 228112"/>
                    <a:gd name="connsiteX17" fmla="*/ 40710 w 58302"/>
                    <a:gd name="connsiteY17" fmla="*/ 106896 h 228112"/>
                    <a:gd name="connsiteX18" fmla="*/ 53628 w 58302"/>
                    <a:gd name="connsiteY18" fmla="*/ 126460 h 228112"/>
                    <a:gd name="connsiteX19" fmla="*/ 58303 w 58302"/>
                    <a:gd name="connsiteY19" fmla="*/ 162159 h 228112"/>
                    <a:gd name="connsiteX20" fmla="*/ 50739 w 58302"/>
                    <a:gd name="connsiteY20" fmla="*/ 211170 h 228112"/>
                    <a:gd name="connsiteX21" fmla="*/ 29151 w 58302"/>
                    <a:gd name="connsiteY21" fmla="*/ 228112 h 228112"/>
                    <a:gd name="connsiteX22" fmla="*/ 7479 w 58302"/>
                    <a:gd name="connsiteY22" fmla="*/ 211170 h 228112"/>
                    <a:gd name="connsiteX23" fmla="*/ 0 w 58302"/>
                    <a:gd name="connsiteY23" fmla="*/ 162159 h 228112"/>
                    <a:gd name="connsiteX24" fmla="*/ 4674 w 58302"/>
                    <a:gd name="connsiteY24" fmla="*/ 126460 h 228112"/>
                    <a:gd name="connsiteX25" fmla="*/ 17678 w 58302"/>
                    <a:gd name="connsiteY25" fmla="*/ 106896 h 228112"/>
                    <a:gd name="connsiteX26" fmla="*/ 13514 w 58302"/>
                    <a:gd name="connsiteY26" fmla="*/ 59902 h 228112"/>
                    <a:gd name="connsiteX27" fmla="*/ 17593 w 58302"/>
                    <a:gd name="connsiteY27" fmla="*/ 86727 h 228112"/>
                    <a:gd name="connsiteX28" fmla="*/ 29236 w 58302"/>
                    <a:gd name="connsiteY28" fmla="*/ 96005 h 228112"/>
                    <a:gd name="connsiteX29" fmla="*/ 40795 w 58302"/>
                    <a:gd name="connsiteY29" fmla="*/ 86727 h 228112"/>
                    <a:gd name="connsiteX30" fmla="*/ 44960 w 58302"/>
                    <a:gd name="connsiteY30" fmla="*/ 59902 h 228112"/>
                    <a:gd name="connsiteX31" fmla="*/ 40795 w 58302"/>
                    <a:gd name="connsiteY31" fmla="*/ 33279 h 228112"/>
                    <a:gd name="connsiteX32" fmla="*/ 29236 w 58302"/>
                    <a:gd name="connsiteY32" fmla="*/ 23598 h 228112"/>
                    <a:gd name="connsiteX33" fmla="*/ 17593 w 58302"/>
                    <a:gd name="connsiteY33" fmla="*/ 33279 h 228112"/>
                    <a:gd name="connsiteX34" fmla="*/ 13514 w 58302"/>
                    <a:gd name="connsiteY34" fmla="*/ 59902 h 228112"/>
                    <a:gd name="connsiteX35" fmla="*/ 13514 w 58302"/>
                    <a:gd name="connsiteY35" fmla="*/ 59902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8302" h="228112">
                      <a:moveTo>
                        <a:pt x="29236" y="119603"/>
                      </a:moveTo>
                      <a:cubicBezTo>
                        <a:pt x="23797" y="119603"/>
                        <a:pt x="19463" y="123435"/>
                        <a:pt x="16318" y="131099"/>
                      </a:cubicBezTo>
                      <a:cubicBezTo>
                        <a:pt x="13173" y="138562"/>
                        <a:pt x="11644" y="148848"/>
                        <a:pt x="11644" y="162159"/>
                      </a:cubicBezTo>
                      <a:cubicBezTo>
                        <a:pt x="11644" y="175471"/>
                        <a:pt x="13173" y="185959"/>
                        <a:pt x="16318" y="193623"/>
                      </a:cubicBezTo>
                      <a:cubicBezTo>
                        <a:pt x="19463" y="201086"/>
                        <a:pt x="23797" y="204716"/>
                        <a:pt x="29236" y="204716"/>
                      </a:cubicBezTo>
                      <a:cubicBezTo>
                        <a:pt x="34591" y="204716"/>
                        <a:pt x="38925" y="201086"/>
                        <a:pt x="42070" y="193220"/>
                      </a:cubicBezTo>
                      <a:cubicBezTo>
                        <a:pt x="45215" y="185757"/>
                        <a:pt x="46829" y="175471"/>
                        <a:pt x="46829" y="162159"/>
                      </a:cubicBezTo>
                      <a:cubicBezTo>
                        <a:pt x="46829" y="148848"/>
                        <a:pt x="45215" y="138562"/>
                        <a:pt x="42155" y="131099"/>
                      </a:cubicBezTo>
                      <a:cubicBezTo>
                        <a:pt x="39010" y="123435"/>
                        <a:pt x="34676" y="119603"/>
                        <a:pt x="29236" y="119603"/>
                      </a:cubicBezTo>
                      <a:moveTo>
                        <a:pt x="17678" y="106896"/>
                      </a:moveTo>
                      <a:cubicBezTo>
                        <a:pt x="12748" y="103871"/>
                        <a:pt x="8924" y="97820"/>
                        <a:pt x="6120" y="89147"/>
                      </a:cubicBezTo>
                      <a:cubicBezTo>
                        <a:pt x="3315" y="80475"/>
                        <a:pt x="2040" y="69785"/>
                        <a:pt x="2040" y="57079"/>
                      </a:cubicBezTo>
                      <a:cubicBezTo>
                        <a:pt x="2040" y="39531"/>
                        <a:pt x="4335" y="25615"/>
                        <a:pt x="9264" y="15329"/>
                      </a:cubicBezTo>
                      <a:cubicBezTo>
                        <a:pt x="14023" y="5042"/>
                        <a:pt x="20652" y="0"/>
                        <a:pt x="29151" y="0"/>
                      </a:cubicBezTo>
                      <a:cubicBezTo>
                        <a:pt x="37565" y="0"/>
                        <a:pt x="44195" y="5042"/>
                        <a:pt x="49039" y="15329"/>
                      </a:cubicBezTo>
                      <a:cubicBezTo>
                        <a:pt x="53799" y="25615"/>
                        <a:pt x="56263" y="39531"/>
                        <a:pt x="56263" y="57079"/>
                      </a:cubicBezTo>
                      <a:cubicBezTo>
                        <a:pt x="56263" y="69785"/>
                        <a:pt x="54903" y="80273"/>
                        <a:pt x="52099" y="89147"/>
                      </a:cubicBezTo>
                      <a:cubicBezTo>
                        <a:pt x="49294" y="97820"/>
                        <a:pt x="45554" y="103871"/>
                        <a:pt x="40710" y="106896"/>
                      </a:cubicBezTo>
                      <a:cubicBezTo>
                        <a:pt x="46149" y="110123"/>
                        <a:pt x="50484" y="116779"/>
                        <a:pt x="53628" y="126460"/>
                      </a:cubicBezTo>
                      <a:cubicBezTo>
                        <a:pt x="56688" y="136141"/>
                        <a:pt x="58303" y="148243"/>
                        <a:pt x="58303" y="162159"/>
                      </a:cubicBezTo>
                      <a:cubicBezTo>
                        <a:pt x="58303" y="183539"/>
                        <a:pt x="55753" y="199876"/>
                        <a:pt x="50739" y="211170"/>
                      </a:cubicBezTo>
                      <a:cubicBezTo>
                        <a:pt x="45639" y="222667"/>
                        <a:pt x="38501" y="228112"/>
                        <a:pt x="29151" y="228112"/>
                      </a:cubicBezTo>
                      <a:cubicBezTo>
                        <a:pt x="19718" y="228112"/>
                        <a:pt x="12494" y="222667"/>
                        <a:pt x="7479" y="211170"/>
                      </a:cubicBezTo>
                      <a:cubicBezTo>
                        <a:pt x="2465" y="200077"/>
                        <a:pt x="0" y="183740"/>
                        <a:pt x="0" y="162159"/>
                      </a:cubicBezTo>
                      <a:cubicBezTo>
                        <a:pt x="0" y="148243"/>
                        <a:pt x="1530" y="136141"/>
                        <a:pt x="4674" y="126460"/>
                      </a:cubicBezTo>
                      <a:cubicBezTo>
                        <a:pt x="7819" y="116779"/>
                        <a:pt x="12068" y="110325"/>
                        <a:pt x="17678" y="106896"/>
                      </a:cubicBezTo>
                      <a:moveTo>
                        <a:pt x="13514" y="59902"/>
                      </a:moveTo>
                      <a:cubicBezTo>
                        <a:pt x="13514" y="71399"/>
                        <a:pt x="14788" y="80475"/>
                        <a:pt x="17593" y="86727"/>
                      </a:cubicBezTo>
                      <a:cubicBezTo>
                        <a:pt x="20398" y="92980"/>
                        <a:pt x="24222" y="96005"/>
                        <a:pt x="29236" y="96005"/>
                      </a:cubicBezTo>
                      <a:cubicBezTo>
                        <a:pt x="34166" y="96005"/>
                        <a:pt x="37991" y="92980"/>
                        <a:pt x="40795" y="86727"/>
                      </a:cubicBezTo>
                      <a:cubicBezTo>
                        <a:pt x="43600" y="80475"/>
                        <a:pt x="44960" y="71399"/>
                        <a:pt x="44960" y="59902"/>
                      </a:cubicBezTo>
                      <a:cubicBezTo>
                        <a:pt x="44960" y="48406"/>
                        <a:pt x="43600" y="39733"/>
                        <a:pt x="40795" y="33279"/>
                      </a:cubicBezTo>
                      <a:cubicBezTo>
                        <a:pt x="37991" y="27027"/>
                        <a:pt x="34166" y="23598"/>
                        <a:pt x="29236" y="23598"/>
                      </a:cubicBezTo>
                      <a:cubicBezTo>
                        <a:pt x="24222" y="23598"/>
                        <a:pt x="20398" y="26825"/>
                        <a:pt x="17593" y="33279"/>
                      </a:cubicBezTo>
                      <a:cubicBezTo>
                        <a:pt x="14788" y="39531"/>
                        <a:pt x="13514" y="48406"/>
                        <a:pt x="13514" y="59902"/>
                      </a:cubicBezTo>
                      <a:lnTo>
                        <a:pt x="13514" y="599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830A9F32-0452-7C3B-77DD-5005480B88E0}"/>
                    </a:ext>
                  </a:extLst>
                </p:cNvPr>
                <p:cNvSpPr/>
                <p:nvPr/>
              </p:nvSpPr>
              <p:spPr>
                <a:xfrm>
                  <a:off x="11139143" y="1467984"/>
                  <a:ext cx="11983" cy="37514"/>
                </a:xfrm>
                <a:custGeom>
                  <a:avLst/>
                  <a:gdLst>
                    <a:gd name="connsiteX0" fmla="*/ 0 w 11983"/>
                    <a:gd name="connsiteY0" fmla="*/ 0 h 37514"/>
                    <a:gd name="connsiteX1" fmla="*/ 11983 w 11983"/>
                    <a:gd name="connsiteY1" fmla="*/ 0 h 37514"/>
                    <a:gd name="connsiteX2" fmla="*/ 11983 w 11983"/>
                    <a:gd name="connsiteY2" fmla="*/ 37515 h 37514"/>
                    <a:gd name="connsiteX3" fmla="*/ 0 w 11983"/>
                    <a:gd name="connsiteY3" fmla="*/ 37515 h 37514"/>
                    <a:gd name="connsiteX4" fmla="*/ 0 w 11983"/>
                    <a:gd name="connsiteY4" fmla="*/ 0 h 37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514">
                      <a:moveTo>
                        <a:pt x="0" y="0"/>
                      </a:moveTo>
                      <a:lnTo>
                        <a:pt x="11983" y="0"/>
                      </a:lnTo>
                      <a:lnTo>
                        <a:pt x="11983" y="37515"/>
                      </a:lnTo>
                      <a:lnTo>
                        <a:pt x="0" y="37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1DE70F15-2A8A-6782-89F5-0AFA304F866C}"/>
                    </a:ext>
                  </a:extLst>
                </p:cNvPr>
                <p:cNvSpPr/>
                <p:nvPr/>
              </p:nvSpPr>
              <p:spPr>
                <a:xfrm>
                  <a:off x="11173478" y="1281420"/>
                  <a:ext cx="58727" cy="228112"/>
                </a:xfrm>
                <a:custGeom>
                  <a:avLst/>
                  <a:gdLst>
                    <a:gd name="connsiteX0" fmla="*/ 29407 w 58727"/>
                    <a:gd name="connsiteY0" fmla="*/ 23598 h 228112"/>
                    <a:gd name="connsiteX1" fmla="*/ 15978 w 58727"/>
                    <a:gd name="connsiteY1" fmla="*/ 46187 h 228112"/>
                    <a:gd name="connsiteX2" fmla="*/ 11558 w 58727"/>
                    <a:gd name="connsiteY2" fmla="*/ 114157 h 228112"/>
                    <a:gd name="connsiteX3" fmla="*/ 15978 w 58727"/>
                    <a:gd name="connsiteY3" fmla="*/ 182127 h 228112"/>
                    <a:gd name="connsiteX4" fmla="*/ 29407 w 58727"/>
                    <a:gd name="connsiteY4" fmla="*/ 204716 h 228112"/>
                    <a:gd name="connsiteX5" fmla="*/ 42835 w 58727"/>
                    <a:gd name="connsiteY5" fmla="*/ 182127 h 228112"/>
                    <a:gd name="connsiteX6" fmla="*/ 47254 w 58727"/>
                    <a:gd name="connsiteY6" fmla="*/ 114157 h 228112"/>
                    <a:gd name="connsiteX7" fmla="*/ 42835 w 58727"/>
                    <a:gd name="connsiteY7" fmla="*/ 46187 h 228112"/>
                    <a:gd name="connsiteX8" fmla="*/ 29407 w 58727"/>
                    <a:gd name="connsiteY8" fmla="*/ 23598 h 228112"/>
                    <a:gd name="connsiteX9" fmla="*/ 29407 w 58727"/>
                    <a:gd name="connsiteY9" fmla="*/ 0 h 228112"/>
                    <a:gd name="connsiteX10" fmla="*/ 51164 w 58727"/>
                    <a:gd name="connsiteY10" fmla="*/ 29245 h 228112"/>
                    <a:gd name="connsiteX11" fmla="*/ 58728 w 58727"/>
                    <a:gd name="connsiteY11" fmla="*/ 114157 h 228112"/>
                    <a:gd name="connsiteX12" fmla="*/ 51164 w 58727"/>
                    <a:gd name="connsiteY12" fmla="*/ 199069 h 228112"/>
                    <a:gd name="connsiteX13" fmla="*/ 29407 w 58727"/>
                    <a:gd name="connsiteY13" fmla="*/ 228112 h 228112"/>
                    <a:gd name="connsiteX14" fmla="*/ 7479 w 58727"/>
                    <a:gd name="connsiteY14" fmla="*/ 199069 h 228112"/>
                    <a:gd name="connsiteX15" fmla="*/ 0 w 58727"/>
                    <a:gd name="connsiteY15" fmla="*/ 114157 h 228112"/>
                    <a:gd name="connsiteX16" fmla="*/ 7479 w 58727"/>
                    <a:gd name="connsiteY16" fmla="*/ 29245 h 228112"/>
                    <a:gd name="connsiteX17" fmla="*/ 29407 w 58727"/>
                    <a:gd name="connsiteY17" fmla="*/ 0 h 228112"/>
                    <a:gd name="connsiteX18" fmla="*/ 29407 w 58727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7" h="228112">
                      <a:moveTo>
                        <a:pt x="29407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9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9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7" y="204716"/>
                      </a:cubicBezTo>
                      <a:cubicBezTo>
                        <a:pt x="35355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5" y="23598"/>
                        <a:pt x="29407" y="23598"/>
                      </a:cubicBezTo>
                      <a:moveTo>
                        <a:pt x="29407" y="0"/>
                      </a:moveTo>
                      <a:cubicBezTo>
                        <a:pt x="38840" y="0"/>
                        <a:pt x="46064" y="9883"/>
                        <a:pt x="51164" y="29245"/>
                      </a:cubicBezTo>
                      <a:cubicBezTo>
                        <a:pt x="56178" y="48809"/>
                        <a:pt x="58728" y="77248"/>
                        <a:pt x="58728" y="114157"/>
                      </a:cubicBezTo>
                      <a:cubicBezTo>
                        <a:pt x="58728" y="151268"/>
                        <a:pt x="56178" y="179707"/>
                        <a:pt x="51164" y="199069"/>
                      </a:cubicBezTo>
                      <a:cubicBezTo>
                        <a:pt x="46064" y="218431"/>
                        <a:pt x="38840" y="228112"/>
                        <a:pt x="29407" y="228112"/>
                      </a:cubicBezTo>
                      <a:cubicBezTo>
                        <a:pt x="19887" y="228112"/>
                        <a:pt x="12493" y="218431"/>
                        <a:pt x="7479" y="199069"/>
                      </a:cubicBezTo>
                      <a:cubicBezTo>
                        <a:pt x="2465" y="179707"/>
                        <a:pt x="0" y="151268"/>
                        <a:pt x="0" y="114157"/>
                      </a:cubicBezTo>
                      <a:cubicBezTo>
                        <a:pt x="0" y="77248"/>
                        <a:pt x="2465" y="49011"/>
                        <a:pt x="7479" y="29245"/>
                      </a:cubicBezTo>
                      <a:cubicBezTo>
                        <a:pt x="12493" y="10085"/>
                        <a:pt x="19803" y="0"/>
                        <a:pt x="29407" y="0"/>
                      </a:cubicBezTo>
                      <a:lnTo>
                        <a:pt x="2940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FAA864C4-EA49-539C-6819-9020F7AB48EE}"/>
                    </a:ext>
                  </a:extLst>
                </p:cNvPr>
                <p:cNvSpPr/>
                <p:nvPr/>
              </p:nvSpPr>
              <p:spPr>
                <a:xfrm>
                  <a:off x="11246569" y="1281621"/>
                  <a:ext cx="58643" cy="228112"/>
                </a:xfrm>
                <a:custGeom>
                  <a:avLst/>
                  <a:gdLst>
                    <a:gd name="connsiteX0" fmla="*/ 30426 w 58643"/>
                    <a:gd name="connsiteY0" fmla="*/ 101854 h 228112"/>
                    <a:gd name="connsiteX1" fmla="*/ 18188 w 58643"/>
                    <a:gd name="connsiteY1" fmla="*/ 115771 h 228112"/>
                    <a:gd name="connsiteX2" fmla="*/ 13684 w 58643"/>
                    <a:gd name="connsiteY2" fmla="*/ 153285 h 228112"/>
                    <a:gd name="connsiteX3" fmla="*/ 18188 w 58643"/>
                    <a:gd name="connsiteY3" fmla="*/ 191001 h 228112"/>
                    <a:gd name="connsiteX4" fmla="*/ 30426 w 58643"/>
                    <a:gd name="connsiteY4" fmla="*/ 204515 h 228112"/>
                    <a:gd name="connsiteX5" fmla="*/ 42665 w 58643"/>
                    <a:gd name="connsiteY5" fmla="*/ 191001 h 228112"/>
                    <a:gd name="connsiteX6" fmla="*/ 47170 w 58643"/>
                    <a:gd name="connsiteY6" fmla="*/ 153285 h 228112"/>
                    <a:gd name="connsiteX7" fmla="*/ 42665 w 58643"/>
                    <a:gd name="connsiteY7" fmla="*/ 115771 h 228112"/>
                    <a:gd name="connsiteX8" fmla="*/ 30426 w 58643"/>
                    <a:gd name="connsiteY8" fmla="*/ 101854 h 228112"/>
                    <a:gd name="connsiteX9" fmla="*/ 53204 w 58643"/>
                    <a:gd name="connsiteY9" fmla="*/ 8673 h 228112"/>
                    <a:gd name="connsiteX10" fmla="*/ 53204 w 58643"/>
                    <a:gd name="connsiteY10" fmla="*/ 35901 h 228112"/>
                    <a:gd name="connsiteX11" fmla="*/ 44450 w 58643"/>
                    <a:gd name="connsiteY11" fmla="*/ 27833 h 228112"/>
                    <a:gd name="connsiteX12" fmla="*/ 35696 w 58643"/>
                    <a:gd name="connsiteY12" fmla="*/ 25211 h 228112"/>
                    <a:gd name="connsiteX13" fmla="*/ 18188 w 58643"/>
                    <a:gd name="connsiteY13" fmla="*/ 45179 h 228112"/>
                    <a:gd name="connsiteX14" fmla="*/ 11389 w 58643"/>
                    <a:gd name="connsiteY14" fmla="*/ 105283 h 228112"/>
                    <a:gd name="connsiteX15" fmla="*/ 19803 w 58643"/>
                    <a:gd name="connsiteY15" fmla="*/ 85719 h 228112"/>
                    <a:gd name="connsiteX16" fmla="*/ 31021 w 58643"/>
                    <a:gd name="connsiteY16" fmla="*/ 78861 h 228112"/>
                    <a:gd name="connsiteX17" fmla="*/ 51164 w 58643"/>
                    <a:gd name="connsiteY17" fmla="*/ 99030 h 228112"/>
                    <a:gd name="connsiteX18" fmla="*/ 58643 w 58643"/>
                    <a:gd name="connsiteY18" fmla="*/ 153688 h 228112"/>
                    <a:gd name="connsiteX19" fmla="*/ 50824 w 58643"/>
                    <a:gd name="connsiteY19" fmla="*/ 207943 h 228112"/>
                    <a:gd name="connsiteX20" fmla="*/ 30341 w 58643"/>
                    <a:gd name="connsiteY20" fmla="*/ 228112 h 228112"/>
                    <a:gd name="connsiteX21" fmla="*/ 7819 w 58643"/>
                    <a:gd name="connsiteY21" fmla="*/ 199069 h 228112"/>
                    <a:gd name="connsiteX22" fmla="*/ 0 w 58643"/>
                    <a:gd name="connsiteY22" fmla="*/ 114157 h 228112"/>
                    <a:gd name="connsiteX23" fmla="*/ 9519 w 58643"/>
                    <a:gd name="connsiteY23" fmla="*/ 31060 h 228112"/>
                    <a:gd name="connsiteX24" fmla="*/ 35186 w 58643"/>
                    <a:gd name="connsiteY24" fmla="*/ 0 h 228112"/>
                    <a:gd name="connsiteX25" fmla="*/ 43940 w 58643"/>
                    <a:gd name="connsiteY25" fmla="*/ 2017 h 228112"/>
                    <a:gd name="connsiteX26" fmla="*/ 53204 w 58643"/>
                    <a:gd name="connsiteY26" fmla="*/ 8673 h 228112"/>
                    <a:gd name="connsiteX27" fmla="*/ 53204 w 58643"/>
                    <a:gd name="connsiteY27" fmla="*/ 8673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3" h="228112">
                      <a:moveTo>
                        <a:pt x="30426" y="101854"/>
                      </a:moveTo>
                      <a:cubicBezTo>
                        <a:pt x="25327" y="101854"/>
                        <a:pt x="21247" y="106694"/>
                        <a:pt x="18188" y="115771"/>
                      </a:cubicBezTo>
                      <a:cubicBezTo>
                        <a:pt x="15128" y="124847"/>
                        <a:pt x="13684" y="137553"/>
                        <a:pt x="13684" y="153285"/>
                      </a:cubicBezTo>
                      <a:cubicBezTo>
                        <a:pt x="13684" y="169219"/>
                        <a:pt x="15213" y="181925"/>
                        <a:pt x="18188" y="191001"/>
                      </a:cubicBezTo>
                      <a:cubicBezTo>
                        <a:pt x="21162" y="200077"/>
                        <a:pt x="25327" y="204515"/>
                        <a:pt x="30426" y="204515"/>
                      </a:cubicBezTo>
                      <a:cubicBezTo>
                        <a:pt x="35526" y="204515"/>
                        <a:pt x="39605" y="200077"/>
                        <a:pt x="42665" y="191001"/>
                      </a:cubicBezTo>
                      <a:cubicBezTo>
                        <a:pt x="45724" y="181925"/>
                        <a:pt x="47170" y="169219"/>
                        <a:pt x="47170" y="153285"/>
                      </a:cubicBezTo>
                      <a:cubicBezTo>
                        <a:pt x="47170" y="137553"/>
                        <a:pt x="45639" y="124847"/>
                        <a:pt x="42665" y="115771"/>
                      </a:cubicBezTo>
                      <a:cubicBezTo>
                        <a:pt x="39605" y="106694"/>
                        <a:pt x="35526" y="101854"/>
                        <a:pt x="30426" y="101854"/>
                      </a:cubicBezTo>
                      <a:moveTo>
                        <a:pt x="53204" y="8673"/>
                      </a:moveTo>
                      <a:lnTo>
                        <a:pt x="53204" y="35901"/>
                      </a:lnTo>
                      <a:cubicBezTo>
                        <a:pt x="50314" y="32271"/>
                        <a:pt x="47339" y="29649"/>
                        <a:pt x="44450" y="27833"/>
                      </a:cubicBezTo>
                      <a:cubicBezTo>
                        <a:pt x="41390" y="26018"/>
                        <a:pt x="38501" y="25211"/>
                        <a:pt x="35696" y="25211"/>
                      </a:cubicBezTo>
                      <a:cubicBezTo>
                        <a:pt x="28047" y="25211"/>
                        <a:pt x="22183" y="31867"/>
                        <a:pt x="18188" y="45179"/>
                      </a:cubicBezTo>
                      <a:cubicBezTo>
                        <a:pt x="14194" y="58490"/>
                        <a:pt x="11899" y="78659"/>
                        <a:pt x="11389" y="105283"/>
                      </a:cubicBezTo>
                      <a:cubicBezTo>
                        <a:pt x="13599" y="96812"/>
                        <a:pt x="16403" y="90156"/>
                        <a:pt x="19803" y="85719"/>
                      </a:cubicBezTo>
                      <a:cubicBezTo>
                        <a:pt x="23203" y="81281"/>
                        <a:pt x="26942" y="78861"/>
                        <a:pt x="31021" y="78861"/>
                      </a:cubicBezTo>
                      <a:cubicBezTo>
                        <a:pt x="39520" y="78861"/>
                        <a:pt x="46319" y="85719"/>
                        <a:pt x="51164" y="99030"/>
                      </a:cubicBezTo>
                      <a:cubicBezTo>
                        <a:pt x="56093" y="112342"/>
                        <a:pt x="58643" y="130696"/>
                        <a:pt x="58643" y="153688"/>
                      </a:cubicBezTo>
                      <a:cubicBezTo>
                        <a:pt x="58643" y="176278"/>
                        <a:pt x="55923" y="194430"/>
                        <a:pt x="50824" y="207943"/>
                      </a:cubicBezTo>
                      <a:cubicBezTo>
                        <a:pt x="45724" y="221457"/>
                        <a:pt x="38840" y="228112"/>
                        <a:pt x="30341" y="228112"/>
                      </a:cubicBezTo>
                      <a:cubicBezTo>
                        <a:pt x="20568" y="228112"/>
                        <a:pt x="13004" y="218431"/>
                        <a:pt x="7819" y="199069"/>
                      </a:cubicBezTo>
                      <a:cubicBezTo>
                        <a:pt x="2550" y="179707"/>
                        <a:pt x="0" y="151268"/>
                        <a:pt x="0" y="114157"/>
                      </a:cubicBezTo>
                      <a:cubicBezTo>
                        <a:pt x="0" y="79466"/>
                        <a:pt x="3145" y="51633"/>
                        <a:pt x="9519" y="31060"/>
                      </a:cubicBezTo>
                      <a:cubicBezTo>
                        <a:pt x="15808" y="10488"/>
                        <a:pt x="24392" y="0"/>
                        <a:pt x="35186" y="0"/>
                      </a:cubicBezTo>
                      <a:cubicBezTo>
                        <a:pt x="37991" y="0"/>
                        <a:pt x="40880" y="807"/>
                        <a:pt x="43940" y="2017"/>
                      </a:cubicBezTo>
                      <a:cubicBezTo>
                        <a:pt x="46914" y="3429"/>
                        <a:pt x="49974" y="5647"/>
                        <a:pt x="53204" y="8673"/>
                      </a:cubicBezTo>
                      <a:lnTo>
                        <a:pt x="53204" y="86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1BD1FE27-ABA1-272A-CBE1-93A94AC6BFFF}"/>
                    </a:ext>
                  </a:extLst>
                </p:cNvPr>
                <p:cNvSpPr/>
                <p:nvPr/>
              </p:nvSpPr>
              <p:spPr>
                <a:xfrm>
                  <a:off x="11470942" y="120840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1C26133E-BEC0-B65F-1CF9-86E14997FC20}"/>
                    </a:ext>
                  </a:extLst>
                </p:cNvPr>
                <p:cNvSpPr/>
                <p:nvPr/>
              </p:nvSpPr>
              <p:spPr>
                <a:xfrm>
                  <a:off x="11637267" y="1281420"/>
                  <a:ext cx="58642" cy="228112"/>
                </a:xfrm>
                <a:custGeom>
                  <a:avLst/>
                  <a:gdLst>
                    <a:gd name="connsiteX0" fmla="*/ 5524 w 58642"/>
                    <a:gd name="connsiteY0" fmla="*/ 219641 h 228112"/>
                    <a:gd name="connsiteX1" fmla="*/ 5524 w 58642"/>
                    <a:gd name="connsiteY1" fmla="*/ 192413 h 228112"/>
                    <a:gd name="connsiteX2" fmla="*/ 14278 w 58642"/>
                    <a:gd name="connsiteY2" fmla="*/ 200481 h 228112"/>
                    <a:gd name="connsiteX3" fmla="*/ 23032 w 58642"/>
                    <a:gd name="connsiteY3" fmla="*/ 203103 h 228112"/>
                    <a:gd name="connsiteX4" fmla="*/ 40285 w 58642"/>
                    <a:gd name="connsiteY4" fmla="*/ 183539 h 228112"/>
                    <a:gd name="connsiteX5" fmla="*/ 47254 w 58642"/>
                    <a:gd name="connsiteY5" fmla="*/ 123233 h 228112"/>
                    <a:gd name="connsiteX6" fmla="*/ 38840 w 58642"/>
                    <a:gd name="connsiteY6" fmla="*/ 142797 h 228112"/>
                    <a:gd name="connsiteX7" fmla="*/ 27622 w 58642"/>
                    <a:gd name="connsiteY7" fmla="*/ 149453 h 228112"/>
                    <a:gd name="connsiteX8" fmla="*/ 7309 w 58642"/>
                    <a:gd name="connsiteY8" fmla="*/ 129486 h 228112"/>
                    <a:gd name="connsiteX9" fmla="*/ 0 w 58642"/>
                    <a:gd name="connsiteY9" fmla="*/ 74827 h 228112"/>
                    <a:gd name="connsiteX10" fmla="*/ 7649 w 58642"/>
                    <a:gd name="connsiteY10" fmla="*/ 20572 h 228112"/>
                    <a:gd name="connsiteX11" fmla="*/ 28302 w 58642"/>
                    <a:gd name="connsiteY11" fmla="*/ 0 h 228112"/>
                    <a:gd name="connsiteX12" fmla="*/ 50824 w 58642"/>
                    <a:gd name="connsiteY12" fmla="*/ 29245 h 228112"/>
                    <a:gd name="connsiteX13" fmla="*/ 58643 w 58642"/>
                    <a:gd name="connsiteY13" fmla="*/ 114157 h 228112"/>
                    <a:gd name="connsiteX14" fmla="*/ 49124 w 58642"/>
                    <a:gd name="connsiteY14" fmla="*/ 197254 h 228112"/>
                    <a:gd name="connsiteX15" fmla="*/ 23457 w 58642"/>
                    <a:gd name="connsiteY15" fmla="*/ 228112 h 228112"/>
                    <a:gd name="connsiteX16" fmla="*/ 14703 w 58642"/>
                    <a:gd name="connsiteY16" fmla="*/ 226095 h 228112"/>
                    <a:gd name="connsiteX17" fmla="*/ 5524 w 58642"/>
                    <a:gd name="connsiteY17" fmla="*/ 219641 h 228112"/>
                    <a:gd name="connsiteX18" fmla="*/ 28302 w 58642"/>
                    <a:gd name="connsiteY18" fmla="*/ 126258 h 228112"/>
                    <a:gd name="connsiteX19" fmla="*/ 40540 w 58642"/>
                    <a:gd name="connsiteY19" fmla="*/ 112745 h 228112"/>
                    <a:gd name="connsiteX20" fmla="*/ 45044 w 58642"/>
                    <a:gd name="connsiteY20" fmla="*/ 75029 h 228112"/>
                    <a:gd name="connsiteX21" fmla="*/ 40540 w 58642"/>
                    <a:gd name="connsiteY21" fmla="*/ 37515 h 228112"/>
                    <a:gd name="connsiteX22" fmla="*/ 28302 w 58642"/>
                    <a:gd name="connsiteY22" fmla="*/ 23598 h 228112"/>
                    <a:gd name="connsiteX23" fmla="*/ 16063 w 58642"/>
                    <a:gd name="connsiteY23" fmla="*/ 37515 h 228112"/>
                    <a:gd name="connsiteX24" fmla="*/ 11558 w 58642"/>
                    <a:gd name="connsiteY24" fmla="*/ 75029 h 228112"/>
                    <a:gd name="connsiteX25" fmla="*/ 16063 w 58642"/>
                    <a:gd name="connsiteY25" fmla="*/ 112745 h 228112"/>
                    <a:gd name="connsiteX26" fmla="*/ 28302 w 58642"/>
                    <a:gd name="connsiteY26" fmla="*/ 126258 h 228112"/>
                    <a:gd name="connsiteX27" fmla="*/ 28302 w 58642"/>
                    <a:gd name="connsiteY27" fmla="*/ 12625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2" h="228112">
                      <a:moveTo>
                        <a:pt x="5524" y="219641"/>
                      </a:moveTo>
                      <a:lnTo>
                        <a:pt x="5524" y="192413"/>
                      </a:lnTo>
                      <a:cubicBezTo>
                        <a:pt x="8329" y="196044"/>
                        <a:pt x="11219" y="198665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1" y="203103"/>
                        <a:pt x="36290" y="196850"/>
                        <a:pt x="40285" y="183539"/>
                      </a:cubicBezTo>
                      <a:cubicBezTo>
                        <a:pt x="44279" y="170227"/>
                        <a:pt x="46574" y="150260"/>
                        <a:pt x="47254" y="123233"/>
                      </a:cubicBezTo>
                      <a:cubicBezTo>
                        <a:pt x="44959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79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2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5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6"/>
                        <a:pt x="14703" y="226095"/>
                      </a:cubicBezTo>
                      <a:cubicBezTo>
                        <a:pt x="11644" y="224684"/>
                        <a:pt x="8669" y="222465"/>
                        <a:pt x="5524" y="219641"/>
                      </a:cubicBezTo>
                      <a:moveTo>
                        <a:pt x="28302" y="126258"/>
                      </a:moveTo>
                      <a:cubicBezTo>
                        <a:pt x="33401" y="126258"/>
                        <a:pt x="37480" y="121821"/>
                        <a:pt x="40540" y="112745"/>
                      </a:cubicBezTo>
                      <a:cubicBezTo>
                        <a:pt x="43600" y="103669"/>
                        <a:pt x="45044" y="90963"/>
                        <a:pt x="45044" y="75029"/>
                      </a:cubicBezTo>
                      <a:cubicBezTo>
                        <a:pt x="45044" y="59297"/>
                        <a:pt x="43515" y="46591"/>
                        <a:pt x="40540" y="37515"/>
                      </a:cubicBezTo>
                      <a:cubicBezTo>
                        <a:pt x="37480" y="28438"/>
                        <a:pt x="33401" y="23598"/>
                        <a:pt x="28302" y="23598"/>
                      </a:cubicBezTo>
                      <a:cubicBezTo>
                        <a:pt x="23202" y="23598"/>
                        <a:pt x="19123" y="28438"/>
                        <a:pt x="16063" y="37515"/>
                      </a:cubicBezTo>
                      <a:cubicBezTo>
                        <a:pt x="13003" y="46591"/>
                        <a:pt x="11558" y="59297"/>
                        <a:pt x="11558" y="75029"/>
                      </a:cubicBezTo>
                      <a:cubicBezTo>
                        <a:pt x="11558" y="90963"/>
                        <a:pt x="13088" y="103669"/>
                        <a:pt x="16063" y="112745"/>
                      </a:cubicBezTo>
                      <a:cubicBezTo>
                        <a:pt x="19123" y="121620"/>
                        <a:pt x="23202" y="126258"/>
                        <a:pt x="28302" y="126258"/>
                      </a:cubicBezTo>
                      <a:lnTo>
                        <a:pt x="28302" y="126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C781A3C2-1B35-FEB0-F664-5BDE82AC4A8F}"/>
                    </a:ext>
                  </a:extLst>
                </p:cNvPr>
                <p:cNvSpPr/>
                <p:nvPr/>
              </p:nvSpPr>
              <p:spPr>
                <a:xfrm>
                  <a:off x="11709933" y="1281420"/>
                  <a:ext cx="58643" cy="228112"/>
                </a:xfrm>
                <a:custGeom>
                  <a:avLst/>
                  <a:gdLst>
                    <a:gd name="connsiteX0" fmla="*/ 5525 w 58643"/>
                    <a:gd name="connsiteY0" fmla="*/ 219641 h 228112"/>
                    <a:gd name="connsiteX1" fmla="*/ 5525 w 58643"/>
                    <a:gd name="connsiteY1" fmla="*/ 192413 h 228112"/>
                    <a:gd name="connsiteX2" fmla="*/ 14278 w 58643"/>
                    <a:gd name="connsiteY2" fmla="*/ 200481 h 228112"/>
                    <a:gd name="connsiteX3" fmla="*/ 23032 w 58643"/>
                    <a:gd name="connsiteY3" fmla="*/ 203103 h 228112"/>
                    <a:gd name="connsiteX4" fmla="*/ 40285 w 58643"/>
                    <a:gd name="connsiteY4" fmla="*/ 183539 h 228112"/>
                    <a:gd name="connsiteX5" fmla="*/ 47254 w 58643"/>
                    <a:gd name="connsiteY5" fmla="*/ 123233 h 228112"/>
                    <a:gd name="connsiteX6" fmla="*/ 38840 w 58643"/>
                    <a:gd name="connsiteY6" fmla="*/ 142797 h 228112"/>
                    <a:gd name="connsiteX7" fmla="*/ 27622 w 58643"/>
                    <a:gd name="connsiteY7" fmla="*/ 149453 h 228112"/>
                    <a:gd name="connsiteX8" fmla="*/ 7309 w 58643"/>
                    <a:gd name="connsiteY8" fmla="*/ 129486 h 228112"/>
                    <a:gd name="connsiteX9" fmla="*/ 0 w 58643"/>
                    <a:gd name="connsiteY9" fmla="*/ 74827 h 228112"/>
                    <a:gd name="connsiteX10" fmla="*/ 7649 w 58643"/>
                    <a:gd name="connsiteY10" fmla="*/ 20572 h 228112"/>
                    <a:gd name="connsiteX11" fmla="*/ 28302 w 58643"/>
                    <a:gd name="connsiteY11" fmla="*/ 0 h 228112"/>
                    <a:gd name="connsiteX12" fmla="*/ 50824 w 58643"/>
                    <a:gd name="connsiteY12" fmla="*/ 29245 h 228112"/>
                    <a:gd name="connsiteX13" fmla="*/ 58643 w 58643"/>
                    <a:gd name="connsiteY13" fmla="*/ 114157 h 228112"/>
                    <a:gd name="connsiteX14" fmla="*/ 49124 w 58643"/>
                    <a:gd name="connsiteY14" fmla="*/ 197254 h 228112"/>
                    <a:gd name="connsiteX15" fmla="*/ 23457 w 58643"/>
                    <a:gd name="connsiteY15" fmla="*/ 228112 h 228112"/>
                    <a:gd name="connsiteX16" fmla="*/ 14703 w 58643"/>
                    <a:gd name="connsiteY16" fmla="*/ 226095 h 228112"/>
                    <a:gd name="connsiteX17" fmla="*/ 5525 w 58643"/>
                    <a:gd name="connsiteY17" fmla="*/ 219641 h 228112"/>
                    <a:gd name="connsiteX18" fmla="*/ 28387 w 58643"/>
                    <a:gd name="connsiteY18" fmla="*/ 126258 h 228112"/>
                    <a:gd name="connsiteX19" fmla="*/ 40625 w 58643"/>
                    <a:gd name="connsiteY19" fmla="*/ 112745 h 228112"/>
                    <a:gd name="connsiteX20" fmla="*/ 45129 w 58643"/>
                    <a:gd name="connsiteY20" fmla="*/ 75029 h 228112"/>
                    <a:gd name="connsiteX21" fmla="*/ 40625 w 58643"/>
                    <a:gd name="connsiteY21" fmla="*/ 37515 h 228112"/>
                    <a:gd name="connsiteX22" fmla="*/ 28387 w 58643"/>
                    <a:gd name="connsiteY22" fmla="*/ 23598 h 228112"/>
                    <a:gd name="connsiteX23" fmla="*/ 16148 w 58643"/>
                    <a:gd name="connsiteY23" fmla="*/ 37515 h 228112"/>
                    <a:gd name="connsiteX24" fmla="*/ 11644 w 58643"/>
                    <a:gd name="connsiteY24" fmla="*/ 75029 h 228112"/>
                    <a:gd name="connsiteX25" fmla="*/ 16148 w 58643"/>
                    <a:gd name="connsiteY25" fmla="*/ 112745 h 228112"/>
                    <a:gd name="connsiteX26" fmla="*/ 28387 w 58643"/>
                    <a:gd name="connsiteY26" fmla="*/ 126258 h 228112"/>
                    <a:gd name="connsiteX27" fmla="*/ 28387 w 58643"/>
                    <a:gd name="connsiteY27" fmla="*/ 12625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3" h="228112">
                      <a:moveTo>
                        <a:pt x="5525" y="219641"/>
                      </a:moveTo>
                      <a:lnTo>
                        <a:pt x="5525" y="192413"/>
                      </a:lnTo>
                      <a:cubicBezTo>
                        <a:pt x="8329" y="196044"/>
                        <a:pt x="11219" y="198665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2" y="203103"/>
                        <a:pt x="36291" y="196850"/>
                        <a:pt x="40285" y="183539"/>
                      </a:cubicBezTo>
                      <a:cubicBezTo>
                        <a:pt x="44280" y="170227"/>
                        <a:pt x="46574" y="150260"/>
                        <a:pt x="47254" y="123233"/>
                      </a:cubicBezTo>
                      <a:cubicBezTo>
                        <a:pt x="44959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80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2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5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6"/>
                        <a:pt x="14703" y="226095"/>
                      </a:cubicBezTo>
                      <a:cubicBezTo>
                        <a:pt x="11729" y="224684"/>
                        <a:pt x="8669" y="222465"/>
                        <a:pt x="5525" y="219641"/>
                      </a:cubicBezTo>
                      <a:moveTo>
                        <a:pt x="28387" y="126258"/>
                      </a:moveTo>
                      <a:cubicBezTo>
                        <a:pt x="33486" y="126258"/>
                        <a:pt x="37565" y="121821"/>
                        <a:pt x="40625" y="112745"/>
                      </a:cubicBezTo>
                      <a:cubicBezTo>
                        <a:pt x="43685" y="103669"/>
                        <a:pt x="45129" y="90963"/>
                        <a:pt x="45129" y="75029"/>
                      </a:cubicBezTo>
                      <a:cubicBezTo>
                        <a:pt x="45129" y="59297"/>
                        <a:pt x="43600" y="46591"/>
                        <a:pt x="40625" y="37515"/>
                      </a:cubicBezTo>
                      <a:cubicBezTo>
                        <a:pt x="37565" y="28438"/>
                        <a:pt x="33486" y="23598"/>
                        <a:pt x="28387" y="23598"/>
                      </a:cubicBezTo>
                      <a:cubicBezTo>
                        <a:pt x="23287" y="23598"/>
                        <a:pt x="19208" y="28438"/>
                        <a:pt x="16148" y="37515"/>
                      </a:cubicBezTo>
                      <a:cubicBezTo>
                        <a:pt x="13088" y="46591"/>
                        <a:pt x="11644" y="59297"/>
                        <a:pt x="11644" y="75029"/>
                      </a:cubicBezTo>
                      <a:cubicBezTo>
                        <a:pt x="11644" y="90963"/>
                        <a:pt x="13173" y="103669"/>
                        <a:pt x="16148" y="112745"/>
                      </a:cubicBezTo>
                      <a:cubicBezTo>
                        <a:pt x="19208" y="121620"/>
                        <a:pt x="23202" y="126258"/>
                        <a:pt x="28387" y="126258"/>
                      </a:cubicBezTo>
                      <a:lnTo>
                        <a:pt x="28387" y="126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FF2F3EBA-8BA2-E99B-AB7B-595AE7BE215B}"/>
                    </a:ext>
                  </a:extLst>
                </p:cNvPr>
                <p:cNvSpPr/>
                <p:nvPr/>
              </p:nvSpPr>
              <p:spPr>
                <a:xfrm>
                  <a:off x="11790588" y="1467984"/>
                  <a:ext cx="11983" cy="37514"/>
                </a:xfrm>
                <a:custGeom>
                  <a:avLst/>
                  <a:gdLst>
                    <a:gd name="connsiteX0" fmla="*/ 0 w 11983"/>
                    <a:gd name="connsiteY0" fmla="*/ 0 h 37514"/>
                    <a:gd name="connsiteX1" fmla="*/ 11984 w 11983"/>
                    <a:gd name="connsiteY1" fmla="*/ 0 h 37514"/>
                    <a:gd name="connsiteX2" fmla="*/ 11984 w 11983"/>
                    <a:gd name="connsiteY2" fmla="*/ 37515 h 37514"/>
                    <a:gd name="connsiteX3" fmla="*/ 0 w 11983"/>
                    <a:gd name="connsiteY3" fmla="*/ 37515 h 37514"/>
                    <a:gd name="connsiteX4" fmla="*/ 0 w 11983"/>
                    <a:gd name="connsiteY4" fmla="*/ 0 h 37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514">
                      <a:moveTo>
                        <a:pt x="0" y="0"/>
                      </a:moveTo>
                      <a:lnTo>
                        <a:pt x="11984" y="0"/>
                      </a:lnTo>
                      <a:lnTo>
                        <a:pt x="11984" y="37515"/>
                      </a:lnTo>
                      <a:lnTo>
                        <a:pt x="0" y="37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05D5A660-76C1-0D90-263E-572D721B6CE0}"/>
                    </a:ext>
                  </a:extLst>
                </p:cNvPr>
                <p:cNvSpPr/>
                <p:nvPr/>
              </p:nvSpPr>
              <p:spPr>
                <a:xfrm>
                  <a:off x="11822969" y="1281218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1 h 224280"/>
                    <a:gd name="connsiteX1" fmla="*/ 53969 w 53968"/>
                    <a:gd name="connsiteY1" fmla="*/ 199271 h 224280"/>
                    <a:gd name="connsiteX2" fmla="*/ 53969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1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0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9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2 h 224280"/>
                    <a:gd name="connsiteX14" fmla="*/ 13514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9 w 53968"/>
                    <a:gd name="connsiteY17" fmla="*/ 62726 h 224280"/>
                    <a:gd name="connsiteX18" fmla="*/ 51504 w 53968"/>
                    <a:gd name="connsiteY18" fmla="*/ 88341 h 224280"/>
                    <a:gd name="connsiteX19" fmla="*/ 44365 w 53968"/>
                    <a:gd name="connsiteY19" fmla="*/ 116981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1 h 224280"/>
                    <a:gd name="connsiteX22" fmla="*/ 13853 w 53968"/>
                    <a:gd name="connsiteY22" fmla="*/ 199271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1"/>
                      </a:moveTo>
                      <a:lnTo>
                        <a:pt x="53969" y="199271"/>
                      </a:lnTo>
                      <a:lnTo>
                        <a:pt x="53969" y="224280"/>
                      </a:lnTo>
                      <a:lnTo>
                        <a:pt x="0" y="224280"/>
                      </a:lnTo>
                      <a:lnTo>
                        <a:pt x="0" y="199271"/>
                      </a:lnTo>
                      <a:cubicBezTo>
                        <a:pt x="4335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7" y="119804"/>
                        <a:pt x="32041" y="113955"/>
                      </a:cubicBezTo>
                      <a:cubicBezTo>
                        <a:pt x="35781" y="103467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4"/>
                        <a:pt x="41900" y="64743"/>
                      </a:cubicBezTo>
                      <a:cubicBezTo>
                        <a:pt x="41900" y="53246"/>
                        <a:pt x="40285" y="43565"/>
                        <a:pt x="37140" y="36304"/>
                      </a:cubicBezTo>
                      <a:cubicBezTo>
                        <a:pt x="33996" y="29043"/>
                        <a:pt x="29917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9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2"/>
                      </a:lnTo>
                      <a:cubicBezTo>
                        <a:pt x="5269" y="9681"/>
                        <a:pt x="9604" y="6051"/>
                        <a:pt x="13514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9" y="43767"/>
                        <a:pt x="53459" y="62726"/>
                      </a:cubicBezTo>
                      <a:cubicBezTo>
                        <a:pt x="53459" y="71802"/>
                        <a:pt x="52779" y="80475"/>
                        <a:pt x="51504" y="88341"/>
                      </a:cubicBezTo>
                      <a:cubicBezTo>
                        <a:pt x="50229" y="96408"/>
                        <a:pt x="47934" y="106089"/>
                        <a:pt x="44365" y="116981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705"/>
                        <a:pt x="23117" y="174664"/>
                        <a:pt x="13853" y="199271"/>
                      </a:cubicBezTo>
                      <a:lnTo>
                        <a:pt x="13853" y="1992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74525C89-D944-E7B5-C598-6D5F9B58689C}"/>
                    </a:ext>
                  </a:extLst>
                </p:cNvPr>
                <p:cNvSpPr/>
                <p:nvPr/>
              </p:nvSpPr>
              <p:spPr>
                <a:xfrm>
                  <a:off x="11898525" y="1281218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1 h 224280"/>
                    <a:gd name="connsiteX1" fmla="*/ 53968 w 53968"/>
                    <a:gd name="connsiteY1" fmla="*/ 199271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1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0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9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2 h 224280"/>
                    <a:gd name="connsiteX14" fmla="*/ 13514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8 w 53968"/>
                    <a:gd name="connsiteY17" fmla="*/ 62726 h 224280"/>
                    <a:gd name="connsiteX18" fmla="*/ 51504 w 53968"/>
                    <a:gd name="connsiteY18" fmla="*/ 88341 h 224280"/>
                    <a:gd name="connsiteX19" fmla="*/ 44364 w 53968"/>
                    <a:gd name="connsiteY19" fmla="*/ 116981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1 h 224280"/>
                    <a:gd name="connsiteX22" fmla="*/ 13853 w 53968"/>
                    <a:gd name="connsiteY22" fmla="*/ 199271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1"/>
                      </a:moveTo>
                      <a:lnTo>
                        <a:pt x="53968" y="199271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1"/>
                      </a:lnTo>
                      <a:cubicBezTo>
                        <a:pt x="4335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7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4"/>
                        <a:pt x="41900" y="64743"/>
                      </a:cubicBezTo>
                      <a:cubicBezTo>
                        <a:pt x="41900" y="53246"/>
                        <a:pt x="40285" y="43565"/>
                        <a:pt x="37140" y="36304"/>
                      </a:cubicBezTo>
                      <a:cubicBezTo>
                        <a:pt x="33996" y="29043"/>
                        <a:pt x="29917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9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2"/>
                      </a:lnTo>
                      <a:cubicBezTo>
                        <a:pt x="5269" y="9681"/>
                        <a:pt x="9604" y="6051"/>
                        <a:pt x="13514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8" y="43767"/>
                        <a:pt x="53458" y="62726"/>
                      </a:cubicBezTo>
                      <a:cubicBezTo>
                        <a:pt x="53458" y="71802"/>
                        <a:pt x="52779" y="80475"/>
                        <a:pt x="51504" y="88341"/>
                      </a:cubicBezTo>
                      <a:cubicBezTo>
                        <a:pt x="50229" y="96408"/>
                        <a:pt x="47934" y="106089"/>
                        <a:pt x="44364" y="116981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705"/>
                        <a:pt x="23032" y="174664"/>
                        <a:pt x="13853" y="199271"/>
                      </a:cubicBezTo>
                      <a:lnTo>
                        <a:pt x="13853" y="1992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15835A0C-C454-4055-A07A-B0CE76450BEF}"/>
                    </a:ext>
                  </a:extLst>
                </p:cNvPr>
                <p:cNvSpPr/>
                <p:nvPr/>
              </p:nvSpPr>
              <p:spPr>
                <a:xfrm>
                  <a:off x="5349572" y="1643253"/>
                  <a:ext cx="1895940" cy="434845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BC35F474-0DCF-2253-667E-E4F78AA24E8E}"/>
                    </a:ext>
                  </a:extLst>
                </p:cNvPr>
                <p:cNvSpPr/>
                <p:nvPr/>
              </p:nvSpPr>
              <p:spPr>
                <a:xfrm>
                  <a:off x="5423164" y="1720097"/>
                  <a:ext cx="77680" cy="220246"/>
                </a:xfrm>
                <a:custGeom>
                  <a:avLst/>
                  <a:gdLst>
                    <a:gd name="connsiteX0" fmla="*/ 0 w 77680"/>
                    <a:gd name="connsiteY0" fmla="*/ 0 h 220246"/>
                    <a:gd name="connsiteX1" fmla="*/ 17083 w 77680"/>
                    <a:gd name="connsiteY1" fmla="*/ 0 h 220246"/>
                    <a:gd name="connsiteX2" fmla="*/ 38755 w 77680"/>
                    <a:gd name="connsiteY2" fmla="*/ 149856 h 220246"/>
                    <a:gd name="connsiteX3" fmla="*/ 60513 w 77680"/>
                    <a:gd name="connsiteY3" fmla="*/ 0 h 220246"/>
                    <a:gd name="connsiteX4" fmla="*/ 77681 w 77680"/>
                    <a:gd name="connsiteY4" fmla="*/ 0 h 220246"/>
                    <a:gd name="connsiteX5" fmla="*/ 77681 w 77680"/>
                    <a:gd name="connsiteY5" fmla="*/ 220246 h 220246"/>
                    <a:gd name="connsiteX6" fmla="*/ 66462 w 77680"/>
                    <a:gd name="connsiteY6" fmla="*/ 220246 h 220246"/>
                    <a:gd name="connsiteX7" fmla="*/ 66462 w 77680"/>
                    <a:gd name="connsiteY7" fmla="*/ 27027 h 220246"/>
                    <a:gd name="connsiteX8" fmla="*/ 44620 w 77680"/>
                    <a:gd name="connsiteY8" fmla="*/ 177891 h 220246"/>
                    <a:gd name="connsiteX9" fmla="*/ 33061 w 77680"/>
                    <a:gd name="connsiteY9" fmla="*/ 177891 h 220246"/>
                    <a:gd name="connsiteX10" fmla="*/ 11134 w 77680"/>
                    <a:gd name="connsiteY10" fmla="*/ 27027 h 220246"/>
                    <a:gd name="connsiteX11" fmla="*/ 11134 w 77680"/>
                    <a:gd name="connsiteY11" fmla="*/ 220246 h 220246"/>
                    <a:gd name="connsiteX12" fmla="*/ 0 w 77680"/>
                    <a:gd name="connsiteY12" fmla="*/ 220246 h 220246"/>
                    <a:gd name="connsiteX13" fmla="*/ 0 w 77680"/>
                    <a:gd name="connsiteY13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7680" h="220246">
                      <a:moveTo>
                        <a:pt x="0" y="0"/>
                      </a:moveTo>
                      <a:lnTo>
                        <a:pt x="17083" y="0"/>
                      </a:lnTo>
                      <a:lnTo>
                        <a:pt x="38755" y="149856"/>
                      </a:lnTo>
                      <a:lnTo>
                        <a:pt x="60513" y="0"/>
                      </a:lnTo>
                      <a:lnTo>
                        <a:pt x="77681" y="0"/>
                      </a:lnTo>
                      <a:lnTo>
                        <a:pt x="77681" y="220246"/>
                      </a:lnTo>
                      <a:lnTo>
                        <a:pt x="66462" y="220246"/>
                      </a:lnTo>
                      <a:lnTo>
                        <a:pt x="66462" y="27027"/>
                      </a:lnTo>
                      <a:lnTo>
                        <a:pt x="44620" y="177891"/>
                      </a:lnTo>
                      <a:lnTo>
                        <a:pt x="33061" y="177891"/>
                      </a:lnTo>
                      <a:lnTo>
                        <a:pt x="11134" y="27027"/>
                      </a:lnTo>
                      <a:lnTo>
                        <a:pt x="11134" y="220246"/>
                      </a:lnTo>
                      <a:lnTo>
                        <a:pt x="0" y="2202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E2F53F2B-FB2D-116A-7510-7066F0769436}"/>
                    </a:ext>
                  </a:extLst>
                </p:cNvPr>
                <p:cNvSpPr/>
                <p:nvPr/>
              </p:nvSpPr>
              <p:spPr>
                <a:xfrm>
                  <a:off x="5522262" y="1771125"/>
                  <a:ext cx="53373" cy="172849"/>
                </a:xfrm>
                <a:custGeom>
                  <a:avLst/>
                  <a:gdLst>
                    <a:gd name="connsiteX0" fmla="*/ 0 w 53373"/>
                    <a:gd name="connsiteY0" fmla="*/ 103871 h 172849"/>
                    <a:gd name="connsiteX1" fmla="*/ 0 w 53373"/>
                    <a:gd name="connsiteY1" fmla="*/ 3832 h 172849"/>
                    <a:gd name="connsiteX2" fmla="*/ 10454 w 53373"/>
                    <a:gd name="connsiteY2" fmla="*/ 3832 h 172849"/>
                    <a:gd name="connsiteX3" fmla="*/ 10454 w 53373"/>
                    <a:gd name="connsiteY3" fmla="*/ 102862 h 172849"/>
                    <a:gd name="connsiteX4" fmla="*/ 13938 w 53373"/>
                    <a:gd name="connsiteY4" fmla="*/ 137957 h 172849"/>
                    <a:gd name="connsiteX5" fmla="*/ 24562 w 53373"/>
                    <a:gd name="connsiteY5" fmla="*/ 149655 h 172849"/>
                    <a:gd name="connsiteX6" fmla="*/ 37990 w 53373"/>
                    <a:gd name="connsiteY6" fmla="*/ 135738 h 172849"/>
                    <a:gd name="connsiteX7" fmla="*/ 42920 w 53373"/>
                    <a:gd name="connsiteY7" fmla="*/ 97417 h 172849"/>
                    <a:gd name="connsiteX8" fmla="*/ 42920 w 53373"/>
                    <a:gd name="connsiteY8" fmla="*/ 3832 h 172849"/>
                    <a:gd name="connsiteX9" fmla="*/ 53373 w 53373"/>
                    <a:gd name="connsiteY9" fmla="*/ 3832 h 172849"/>
                    <a:gd name="connsiteX10" fmla="*/ 53373 w 53373"/>
                    <a:gd name="connsiteY10" fmla="*/ 169017 h 172849"/>
                    <a:gd name="connsiteX11" fmla="*/ 42920 w 53373"/>
                    <a:gd name="connsiteY11" fmla="*/ 169017 h 172849"/>
                    <a:gd name="connsiteX12" fmla="*/ 42920 w 53373"/>
                    <a:gd name="connsiteY12" fmla="*/ 143604 h 172849"/>
                    <a:gd name="connsiteX13" fmla="*/ 34081 w 53373"/>
                    <a:gd name="connsiteY13" fmla="*/ 165992 h 172849"/>
                    <a:gd name="connsiteX14" fmla="*/ 22437 w 53373"/>
                    <a:gd name="connsiteY14" fmla="*/ 172849 h 172849"/>
                    <a:gd name="connsiteX15" fmla="*/ 5779 w 53373"/>
                    <a:gd name="connsiteY15" fmla="*/ 155302 h 172849"/>
                    <a:gd name="connsiteX16" fmla="*/ 0 w 53373"/>
                    <a:gd name="connsiteY16" fmla="*/ 103871 h 172849"/>
                    <a:gd name="connsiteX17" fmla="*/ 26347 w 53373"/>
                    <a:gd name="connsiteY17" fmla="*/ 0 h 172849"/>
                    <a:gd name="connsiteX18" fmla="*/ 26347 w 53373"/>
                    <a:gd name="connsiteY18" fmla="*/ 0 h 172849"/>
                    <a:gd name="connsiteX19" fmla="*/ 26347 w 53373"/>
                    <a:gd name="connsiteY19" fmla="*/ 0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3373" h="172849">
                      <a:moveTo>
                        <a:pt x="0" y="103871"/>
                      </a:moveTo>
                      <a:lnTo>
                        <a:pt x="0" y="3832"/>
                      </a:lnTo>
                      <a:lnTo>
                        <a:pt x="10454" y="3832"/>
                      </a:lnTo>
                      <a:lnTo>
                        <a:pt x="10454" y="102862"/>
                      </a:lnTo>
                      <a:cubicBezTo>
                        <a:pt x="10454" y="118594"/>
                        <a:pt x="11644" y="130091"/>
                        <a:pt x="13938" y="137957"/>
                      </a:cubicBezTo>
                      <a:cubicBezTo>
                        <a:pt x="16233" y="145823"/>
                        <a:pt x="19803" y="149655"/>
                        <a:pt x="24562" y="149655"/>
                      </a:cubicBezTo>
                      <a:cubicBezTo>
                        <a:pt x="30171" y="149655"/>
                        <a:pt x="34676" y="145217"/>
                        <a:pt x="37990" y="135738"/>
                      </a:cubicBezTo>
                      <a:cubicBezTo>
                        <a:pt x="41220" y="126460"/>
                        <a:pt x="42920" y="113754"/>
                        <a:pt x="42920" y="97417"/>
                      </a:cubicBezTo>
                      <a:lnTo>
                        <a:pt x="42920" y="3832"/>
                      </a:lnTo>
                      <a:lnTo>
                        <a:pt x="53373" y="3832"/>
                      </a:lnTo>
                      <a:lnTo>
                        <a:pt x="53373" y="169017"/>
                      </a:lnTo>
                      <a:lnTo>
                        <a:pt x="42920" y="169017"/>
                      </a:lnTo>
                      <a:lnTo>
                        <a:pt x="42920" y="143604"/>
                      </a:lnTo>
                      <a:cubicBezTo>
                        <a:pt x="40370" y="153890"/>
                        <a:pt x="37310" y="161151"/>
                        <a:pt x="34081" y="165992"/>
                      </a:cubicBezTo>
                      <a:cubicBezTo>
                        <a:pt x="30681" y="170429"/>
                        <a:pt x="26857" y="172849"/>
                        <a:pt x="22437" y="172849"/>
                      </a:cubicBezTo>
                      <a:cubicBezTo>
                        <a:pt x="15128" y="172849"/>
                        <a:pt x="9519" y="167202"/>
                        <a:pt x="5779" y="155302"/>
                      </a:cubicBezTo>
                      <a:cubicBezTo>
                        <a:pt x="1870" y="144209"/>
                        <a:pt x="0" y="126864"/>
                        <a:pt x="0" y="103871"/>
                      </a:cubicBezTo>
                      <a:moveTo>
                        <a:pt x="26347" y="0"/>
                      </a:moveTo>
                      <a:lnTo>
                        <a:pt x="26347" y="0"/>
                      </a:lnTo>
                      <a:lnTo>
                        <a:pt x="263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              </a:t>
                  </a:r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DE81C202-E7E2-E84F-C4C0-7DC234C05190}"/>
                    </a:ext>
                  </a:extLst>
                </p:cNvPr>
                <p:cNvSpPr/>
                <p:nvPr/>
              </p:nvSpPr>
              <p:spPr>
                <a:xfrm>
                  <a:off x="5596033" y="1710820"/>
                  <a:ext cx="10453" cy="229524"/>
                </a:xfrm>
                <a:custGeom>
                  <a:avLst/>
                  <a:gdLst>
                    <a:gd name="connsiteX0" fmla="*/ 0 w 10453"/>
                    <a:gd name="connsiteY0" fmla="*/ 0 h 229524"/>
                    <a:gd name="connsiteX1" fmla="*/ 10454 w 10453"/>
                    <a:gd name="connsiteY1" fmla="*/ 0 h 229524"/>
                    <a:gd name="connsiteX2" fmla="*/ 10454 w 10453"/>
                    <a:gd name="connsiteY2" fmla="*/ 229524 h 229524"/>
                    <a:gd name="connsiteX3" fmla="*/ 0 w 10453"/>
                    <a:gd name="connsiteY3" fmla="*/ 229524 h 229524"/>
                    <a:gd name="connsiteX4" fmla="*/ 0 w 10453"/>
                    <a:gd name="connsiteY4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53" h="229524">
                      <a:moveTo>
                        <a:pt x="0" y="0"/>
                      </a:moveTo>
                      <a:lnTo>
                        <a:pt x="10454" y="0"/>
                      </a:lnTo>
                      <a:lnTo>
                        <a:pt x="10454" y="229524"/>
                      </a:lnTo>
                      <a:lnTo>
                        <a:pt x="0" y="229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D28EE0EF-DFFE-FFCC-EF73-3E6CB58C1294}"/>
                    </a:ext>
                  </a:extLst>
                </p:cNvPr>
                <p:cNvSpPr/>
                <p:nvPr/>
              </p:nvSpPr>
              <p:spPr>
                <a:xfrm>
                  <a:off x="5621955" y="1728367"/>
                  <a:ext cx="39605" cy="211977"/>
                </a:xfrm>
                <a:custGeom>
                  <a:avLst/>
                  <a:gdLst>
                    <a:gd name="connsiteX0" fmla="*/ 18018 w 39605"/>
                    <a:gd name="connsiteY0" fmla="*/ 0 h 211977"/>
                    <a:gd name="connsiteX1" fmla="*/ 18018 w 39605"/>
                    <a:gd name="connsiteY1" fmla="*/ 46792 h 211977"/>
                    <a:gd name="connsiteX2" fmla="*/ 39605 w 39605"/>
                    <a:gd name="connsiteY2" fmla="*/ 46792 h 211977"/>
                    <a:gd name="connsiteX3" fmla="*/ 39605 w 39605"/>
                    <a:gd name="connsiteY3" fmla="*/ 67970 h 211977"/>
                    <a:gd name="connsiteX4" fmla="*/ 18018 w 39605"/>
                    <a:gd name="connsiteY4" fmla="*/ 67970 h 211977"/>
                    <a:gd name="connsiteX5" fmla="*/ 18018 w 39605"/>
                    <a:gd name="connsiteY5" fmla="*/ 157722 h 211977"/>
                    <a:gd name="connsiteX6" fmla="*/ 20143 w 39605"/>
                    <a:gd name="connsiteY6" fmla="*/ 183740 h 211977"/>
                    <a:gd name="connsiteX7" fmla="*/ 28896 w 39605"/>
                    <a:gd name="connsiteY7" fmla="*/ 189388 h 211977"/>
                    <a:gd name="connsiteX8" fmla="*/ 39605 w 39605"/>
                    <a:gd name="connsiteY8" fmla="*/ 189388 h 211977"/>
                    <a:gd name="connsiteX9" fmla="*/ 39605 w 39605"/>
                    <a:gd name="connsiteY9" fmla="*/ 211977 h 211977"/>
                    <a:gd name="connsiteX10" fmla="*/ 28896 w 39605"/>
                    <a:gd name="connsiteY10" fmla="*/ 211977 h 211977"/>
                    <a:gd name="connsiteX11" fmla="*/ 12154 w 39605"/>
                    <a:gd name="connsiteY11" fmla="*/ 200279 h 211977"/>
                    <a:gd name="connsiteX12" fmla="*/ 7649 w 39605"/>
                    <a:gd name="connsiteY12" fmla="*/ 157722 h 211977"/>
                    <a:gd name="connsiteX13" fmla="*/ 7649 w 39605"/>
                    <a:gd name="connsiteY13" fmla="*/ 67970 h 211977"/>
                    <a:gd name="connsiteX14" fmla="*/ 0 w 39605"/>
                    <a:gd name="connsiteY14" fmla="*/ 67970 h 211977"/>
                    <a:gd name="connsiteX15" fmla="*/ 0 w 39605"/>
                    <a:gd name="connsiteY15" fmla="*/ 46792 h 211977"/>
                    <a:gd name="connsiteX16" fmla="*/ 7649 w 39605"/>
                    <a:gd name="connsiteY16" fmla="*/ 46792 h 211977"/>
                    <a:gd name="connsiteX17" fmla="*/ 7649 w 39605"/>
                    <a:gd name="connsiteY17" fmla="*/ 0 h 211977"/>
                    <a:gd name="connsiteX18" fmla="*/ 18018 w 39605"/>
                    <a:gd name="connsiteY18" fmla="*/ 0 h 211977"/>
                    <a:gd name="connsiteX19" fmla="*/ 18018 w 39605"/>
                    <a:gd name="connsiteY19" fmla="*/ 0 h 211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9605" h="211977">
                      <a:moveTo>
                        <a:pt x="18018" y="0"/>
                      </a:moveTo>
                      <a:lnTo>
                        <a:pt x="18018" y="46792"/>
                      </a:lnTo>
                      <a:lnTo>
                        <a:pt x="39605" y="46792"/>
                      </a:lnTo>
                      <a:lnTo>
                        <a:pt x="39605" y="67970"/>
                      </a:lnTo>
                      <a:lnTo>
                        <a:pt x="18018" y="67970"/>
                      </a:lnTo>
                      <a:lnTo>
                        <a:pt x="18018" y="157722"/>
                      </a:lnTo>
                      <a:cubicBezTo>
                        <a:pt x="18018" y="171236"/>
                        <a:pt x="18698" y="180110"/>
                        <a:pt x="20143" y="183740"/>
                      </a:cubicBezTo>
                      <a:cubicBezTo>
                        <a:pt x="21502" y="187573"/>
                        <a:pt x="24477" y="189388"/>
                        <a:pt x="28896" y="189388"/>
                      </a:cubicBezTo>
                      <a:lnTo>
                        <a:pt x="39605" y="189388"/>
                      </a:lnTo>
                      <a:lnTo>
                        <a:pt x="39605" y="211977"/>
                      </a:lnTo>
                      <a:lnTo>
                        <a:pt x="28896" y="211977"/>
                      </a:lnTo>
                      <a:cubicBezTo>
                        <a:pt x="20737" y="211977"/>
                        <a:pt x="15128" y="208145"/>
                        <a:pt x="12154" y="200279"/>
                      </a:cubicBezTo>
                      <a:cubicBezTo>
                        <a:pt x="9094" y="192413"/>
                        <a:pt x="7649" y="178295"/>
                        <a:pt x="7649" y="157722"/>
                      </a:cubicBezTo>
                      <a:lnTo>
                        <a:pt x="7649" y="67970"/>
                      </a:lnTo>
                      <a:lnTo>
                        <a:pt x="0" y="67970"/>
                      </a:lnTo>
                      <a:lnTo>
                        <a:pt x="0" y="46792"/>
                      </a:lnTo>
                      <a:lnTo>
                        <a:pt x="7649" y="46792"/>
                      </a:lnTo>
                      <a:lnTo>
                        <a:pt x="7649" y="0"/>
                      </a:lnTo>
                      <a:lnTo>
                        <a:pt x="18018" y="0"/>
                      </a:lnTo>
                      <a:lnTo>
                        <a:pt x="1801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D173254E-5D21-A93A-5C4A-27C6927B2766}"/>
                    </a:ext>
                  </a:extLst>
                </p:cNvPr>
                <p:cNvSpPr/>
                <p:nvPr/>
              </p:nvSpPr>
              <p:spPr>
                <a:xfrm>
                  <a:off x="5674309" y="1710820"/>
                  <a:ext cx="10453" cy="229524"/>
                </a:xfrm>
                <a:custGeom>
                  <a:avLst/>
                  <a:gdLst>
                    <a:gd name="connsiteX0" fmla="*/ 0 w 10453"/>
                    <a:gd name="connsiteY0" fmla="*/ 64339 h 229524"/>
                    <a:gd name="connsiteX1" fmla="*/ 10454 w 10453"/>
                    <a:gd name="connsiteY1" fmla="*/ 64339 h 229524"/>
                    <a:gd name="connsiteX2" fmla="*/ 10454 w 10453"/>
                    <a:gd name="connsiteY2" fmla="*/ 229524 h 229524"/>
                    <a:gd name="connsiteX3" fmla="*/ 0 w 10453"/>
                    <a:gd name="connsiteY3" fmla="*/ 229524 h 229524"/>
                    <a:gd name="connsiteX4" fmla="*/ 0 w 10453"/>
                    <a:gd name="connsiteY4" fmla="*/ 64339 h 229524"/>
                    <a:gd name="connsiteX5" fmla="*/ 0 w 10453"/>
                    <a:gd name="connsiteY5" fmla="*/ 0 h 229524"/>
                    <a:gd name="connsiteX6" fmla="*/ 10454 w 10453"/>
                    <a:gd name="connsiteY6" fmla="*/ 0 h 229524"/>
                    <a:gd name="connsiteX7" fmla="*/ 10454 w 10453"/>
                    <a:gd name="connsiteY7" fmla="*/ 34489 h 229524"/>
                    <a:gd name="connsiteX8" fmla="*/ 0 w 10453"/>
                    <a:gd name="connsiteY8" fmla="*/ 34489 h 229524"/>
                    <a:gd name="connsiteX9" fmla="*/ 0 w 10453"/>
                    <a:gd name="connsiteY9" fmla="*/ 0 h 229524"/>
                    <a:gd name="connsiteX10" fmla="*/ 0 w 10453"/>
                    <a:gd name="connsiteY10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453" h="229524">
                      <a:moveTo>
                        <a:pt x="0" y="64339"/>
                      </a:moveTo>
                      <a:lnTo>
                        <a:pt x="10454" y="64339"/>
                      </a:lnTo>
                      <a:lnTo>
                        <a:pt x="10454" y="229524"/>
                      </a:lnTo>
                      <a:lnTo>
                        <a:pt x="0" y="229524"/>
                      </a:lnTo>
                      <a:lnTo>
                        <a:pt x="0" y="64339"/>
                      </a:lnTo>
                      <a:moveTo>
                        <a:pt x="0" y="0"/>
                      </a:moveTo>
                      <a:lnTo>
                        <a:pt x="10454" y="0"/>
                      </a:lnTo>
                      <a:lnTo>
                        <a:pt x="10454" y="34489"/>
                      </a:lnTo>
                      <a:lnTo>
                        <a:pt x="0" y="34489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FBEFB05B-0487-51FA-5541-538A8D06A274}"/>
                    </a:ext>
                  </a:extLst>
                </p:cNvPr>
                <p:cNvSpPr/>
                <p:nvPr/>
              </p:nvSpPr>
              <p:spPr>
                <a:xfrm>
                  <a:off x="5707540" y="1771327"/>
                  <a:ext cx="37225" cy="169218"/>
                </a:xfrm>
                <a:custGeom>
                  <a:avLst/>
                  <a:gdLst>
                    <a:gd name="connsiteX0" fmla="*/ 37225 w 37225"/>
                    <a:gd name="connsiteY0" fmla="*/ 29245 h 169218"/>
                    <a:gd name="connsiteX1" fmla="*/ 33401 w 37225"/>
                    <a:gd name="connsiteY1" fmla="*/ 25413 h 169218"/>
                    <a:gd name="connsiteX2" fmla="*/ 28896 w 37225"/>
                    <a:gd name="connsiteY2" fmla="*/ 24203 h 169218"/>
                    <a:gd name="connsiteX3" fmla="*/ 15298 w 37225"/>
                    <a:gd name="connsiteY3" fmla="*/ 39330 h 169218"/>
                    <a:gd name="connsiteX4" fmla="*/ 10539 w 37225"/>
                    <a:gd name="connsiteY4" fmla="*/ 82290 h 169218"/>
                    <a:gd name="connsiteX5" fmla="*/ 10539 w 37225"/>
                    <a:gd name="connsiteY5" fmla="*/ 169219 h 169218"/>
                    <a:gd name="connsiteX6" fmla="*/ 0 w 37225"/>
                    <a:gd name="connsiteY6" fmla="*/ 169219 h 169218"/>
                    <a:gd name="connsiteX7" fmla="*/ 0 w 37225"/>
                    <a:gd name="connsiteY7" fmla="*/ 4034 h 169218"/>
                    <a:gd name="connsiteX8" fmla="*/ 10454 w 37225"/>
                    <a:gd name="connsiteY8" fmla="*/ 4034 h 169218"/>
                    <a:gd name="connsiteX9" fmla="*/ 10454 w 37225"/>
                    <a:gd name="connsiteY9" fmla="*/ 29649 h 169218"/>
                    <a:gd name="connsiteX10" fmla="*/ 18953 w 37225"/>
                    <a:gd name="connsiteY10" fmla="*/ 7261 h 169218"/>
                    <a:gd name="connsiteX11" fmla="*/ 31871 w 37225"/>
                    <a:gd name="connsiteY11" fmla="*/ 0 h 169218"/>
                    <a:gd name="connsiteX12" fmla="*/ 34336 w 37225"/>
                    <a:gd name="connsiteY12" fmla="*/ 202 h 169218"/>
                    <a:gd name="connsiteX13" fmla="*/ 37225 w 37225"/>
                    <a:gd name="connsiteY13" fmla="*/ 1412 h 169218"/>
                    <a:gd name="connsiteX14" fmla="*/ 37225 w 37225"/>
                    <a:gd name="connsiteY14" fmla="*/ 29245 h 169218"/>
                    <a:gd name="connsiteX15" fmla="*/ 37225 w 37225"/>
                    <a:gd name="connsiteY15" fmla="*/ 29245 h 169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25" h="169218">
                      <a:moveTo>
                        <a:pt x="37225" y="29245"/>
                      </a:moveTo>
                      <a:cubicBezTo>
                        <a:pt x="36036" y="27430"/>
                        <a:pt x="34761" y="26220"/>
                        <a:pt x="33401" y="25413"/>
                      </a:cubicBezTo>
                      <a:cubicBezTo>
                        <a:pt x="32041" y="24808"/>
                        <a:pt x="30511" y="24203"/>
                        <a:pt x="28896" y="24203"/>
                      </a:cubicBezTo>
                      <a:cubicBezTo>
                        <a:pt x="22947" y="24203"/>
                        <a:pt x="18443" y="29245"/>
                        <a:pt x="15298" y="39330"/>
                      </a:cubicBezTo>
                      <a:cubicBezTo>
                        <a:pt x="12069" y="49213"/>
                        <a:pt x="10539" y="63533"/>
                        <a:pt x="10539" y="82290"/>
                      </a:cubicBezTo>
                      <a:lnTo>
                        <a:pt x="10539" y="169219"/>
                      </a:lnTo>
                      <a:lnTo>
                        <a:pt x="0" y="169219"/>
                      </a:lnTo>
                      <a:lnTo>
                        <a:pt x="0" y="4034"/>
                      </a:lnTo>
                      <a:lnTo>
                        <a:pt x="10454" y="4034"/>
                      </a:lnTo>
                      <a:lnTo>
                        <a:pt x="10454" y="29649"/>
                      </a:lnTo>
                      <a:cubicBezTo>
                        <a:pt x="12578" y="19766"/>
                        <a:pt x="15468" y="12101"/>
                        <a:pt x="18953" y="7261"/>
                      </a:cubicBezTo>
                      <a:cubicBezTo>
                        <a:pt x="22437" y="2420"/>
                        <a:pt x="26772" y="0"/>
                        <a:pt x="31871" y="0"/>
                      </a:cubicBezTo>
                      <a:cubicBezTo>
                        <a:pt x="32551" y="0"/>
                        <a:pt x="33401" y="202"/>
                        <a:pt x="34336" y="202"/>
                      </a:cubicBezTo>
                      <a:cubicBezTo>
                        <a:pt x="35186" y="403"/>
                        <a:pt x="36121" y="807"/>
                        <a:pt x="37225" y="1412"/>
                      </a:cubicBezTo>
                      <a:lnTo>
                        <a:pt x="37225" y="29245"/>
                      </a:lnTo>
                      <a:lnTo>
                        <a:pt x="37225" y="292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E02BED28-457C-DAD2-395F-3DAC3672A292}"/>
                    </a:ext>
                  </a:extLst>
                </p:cNvPr>
                <p:cNvSpPr/>
                <p:nvPr/>
              </p:nvSpPr>
              <p:spPr>
                <a:xfrm>
                  <a:off x="5750969" y="1771528"/>
                  <a:ext cx="58982" cy="172849"/>
                </a:xfrm>
                <a:custGeom>
                  <a:avLst/>
                  <a:gdLst>
                    <a:gd name="connsiteX0" fmla="*/ 58983 w 58982"/>
                    <a:gd name="connsiteY0" fmla="*/ 79466 h 172849"/>
                    <a:gd name="connsiteX1" fmla="*/ 58983 w 58982"/>
                    <a:gd name="connsiteY1" fmla="*/ 92778 h 172849"/>
                    <a:gd name="connsiteX2" fmla="*/ 10879 w 58982"/>
                    <a:gd name="connsiteY2" fmla="*/ 92778 h 172849"/>
                    <a:gd name="connsiteX3" fmla="*/ 17423 w 58982"/>
                    <a:gd name="connsiteY3" fmla="*/ 135738 h 172849"/>
                    <a:gd name="connsiteX4" fmla="*/ 33656 w 58982"/>
                    <a:gd name="connsiteY4" fmla="*/ 150260 h 172849"/>
                    <a:gd name="connsiteX5" fmla="*/ 45299 w 58982"/>
                    <a:gd name="connsiteY5" fmla="*/ 146629 h 172849"/>
                    <a:gd name="connsiteX6" fmla="*/ 56603 w 58982"/>
                    <a:gd name="connsiteY6" fmla="*/ 134931 h 172849"/>
                    <a:gd name="connsiteX7" fmla="*/ 56603 w 58982"/>
                    <a:gd name="connsiteY7" fmla="*/ 160546 h 172849"/>
                    <a:gd name="connsiteX8" fmla="*/ 45045 w 58982"/>
                    <a:gd name="connsiteY8" fmla="*/ 169824 h 172849"/>
                    <a:gd name="connsiteX9" fmla="*/ 33061 w 58982"/>
                    <a:gd name="connsiteY9" fmla="*/ 172849 h 172849"/>
                    <a:gd name="connsiteX10" fmla="*/ 8839 w 58982"/>
                    <a:gd name="connsiteY10" fmla="*/ 150260 h 172849"/>
                    <a:gd name="connsiteX11" fmla="*/ 0 w 58982"/>
                    <a:gd name="connsiteY11" fmla="*/ 88139 h 172849"/>
                    <a:gd name="connsiteX12" fmla="*/ 8414 w 58982"/>
                    <a:gd name="connsiteY12" fmla="*/ 23800 h 172849"/>
                    <a:gd name="connsiteX13" fmla="*/ 31276 w 58982"/>
                    <a:gd name="connsiteY13" fmla="*/ 0 h 172849"/>
                    <a:gd name="connsiteX14" fmla="*/ 51674 w 58982"/>
                    <a:gd name="connsiteY14" fmla="*/ 21379 h 172849"/>
                    <a:gd name="connsiteX15" fmla="*/ 58983 w 58982"/>
                    <a:gd name="connsiteY15" fmla="*/ 79466 h 172849"/>
                    <a:gd name="connsiteX16" fmla="*/ 48444 w 58982"/>
                    <a:gd name="connsiteY16" fmla="*/ 71600 h 172849"/>
                    <a:gd name="connsiteX17" fmla="*/ 43685 w 58982"/>
                    <a:gd name="connsiteY17" fmla="*/ 35901 h 172849"/>
                    <a:gd name="connsiteX18" fmla="*/ 31191 w 58982"/>
                    <a:gd name="connsiteY18" fmla="*/ 22589 h 172849"/>
                    <a:gd name="connsiteX19" fmla="*/ 17253 w 58982"/>
                    <a:gd name="connsiteY19" fmla="*/ 35498 h 172849"/>
                    <a:gd name="connsiteX20" fmla="*/ 11219 w 58982"/>
                    <a:gd name="connsiteY20" fmla="*/ 71399 h 172849"/>
                    <a:gd name="connsiteX21" fmla="*/ 48444 w 58982"/>
                    <a:gd name="connsiteY21" fmla="*/ 71399 h 172849"/>
                    <a:gd name="connsiteX22" fmla="*/ 48444 w 58982"/>
                    <a:gd name="connsiteY22" fmla="*/ 71600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8982" h="172849">
                      <a:moveTo>
                        <a:pt x="58983" y="79466"/>
                      </a:moveTo>
                      <a:lnTo>
                        <a:pt x="58983" y="92778"/>
                      </a:lnTo>
                      <a:lnTo>
                        <a:pt x="10879" y="92778"/>
                      </a:lnTo>
                      <a:cubicBezTo>
                        <a:pt x="11304" y="111535"/>
                        <a:pt x="13428" y="126057"/>
                        <a:pt x="17423" y="135738"/>
                      </a:cubicBezTo>
                      <a:cubicBezTo>
                        <a:pt x="21247" y="145419"/>
                        <a:pt x="26602" y="150260"/>
                        <a:pt x="33656" y="150260"/>
                      </a:cubicBezTo>
                      <a:cubicBezTo>
                        <a:pt x="37650" y="150260"/>
                        <a:pt x="41560" y="149050"/>
                        <a:pt x="45299" y="146629"/>
                      </a:cubicBezTo>
                      <a:cubicBezTo>
                        <a:pt x="49039" y="144209"/>
                        <a:pt x="52864" y="140377"/>
                        <a:pt x="56603" y="134931"/>
                      </a:cubicBezTo>
                      <a:lnTo>
                        <a:pt x="56603" y="160546"/>
                      </a:lnTo>
                      <a:cubicBezTo>
                        <a:pt x="52864" y="164781"/>
                        <a:pt x="49039" y="168009"/>
                        <a:pt x="45045" y="169824"/>
                      </a:cubicBezTo>
                      <a:cubicBezTo>
                        <a:pt x="41050" y="171639"/>
                        <a:pt x="36970" y="172849"/>
                        <a:pt x="33061" y="172849"/>
                      </a:cubicBezTo>
                      <a:cubicBezTo>
                        <a:pt x="22777" y="172849"/>
                        <a:pt x="14788" y="165387"/>
                        <a:pt x="8839" y="150260"/>
                      </a:cubicBezTo>
                      <a:cubicBezTo>
                        <a:pt x="2890" y="135133"/>
                        <a:pt x="0" y="114359"/>
                        <a:pt x="0" y="88139"/>
                      </a:cubicBezTo>
                      <a:cubicBezTo>
                        <a:pt x="0" y="61314"/>
                        <a:pt x="2805" y="39733"/>
                        <a:pt x="8414" y="23800"/>
                      </a:cubicBezTo>
                      <a:cubicBezTo>
                        <a:pt x="14023" y="8068"/>
                        <a:pt x="21672" y="0"/>
                        <a:pt x="31276" y="0"/>
                      </a:cubicBezTo>
                      <a:cubicBezTo>
                        <a:pt x="39860" y="0"/>
                        <a:pt x="46659" y="7261"/>
                        <a:pt x="51674" y="21379"/>
                      </a:cubicBezTo>
                      <a:cubicBezTo>
                        <a:pt x="56348" y="35699"/>
                        <a:pt x="58983" y="54860"/>
                        <a:pt x="58983" y="79466"/>
                      </a:cubicBezTo>
                      <a:moveTo>
                        <a:pt x="48444" y="71600"/>
                      </a:moveTo>
                      <a:cubicBezTo>
                        <a:pt x="48359" y="56877"/>
                        <a:pt x="46659" y="44977"/>
                        <a:pt x="43685" y="35901"/>
                      </a:cubicBezTo>
                      <a:cubicBezTo>
                        <a:pt x="40540" y="27228"/>
                        <a:pt x="36376" y="22589"/>
                        <a:pt x="31191" y="22589"/>
                      </a:cubicBezTo>
                      <a:cubicBezTo>
                        <a:pt x="25327" y="22589"/>
                        <a:pt x="20737" y="27027"/>
                        <a:pt x="17253" y="35498"/>
                      </a:cubicBezTo>
                      <a:cubicBezTo>
                        <a:pt x="13768" y="43969"/>
                        <a:pt x="11644" y="56070"/>
                        <a:pt x="11219" y="71399"/>
                      </a:cubicBezTo>
                      <a:lnTo>
                        <a:pt x="48444" y="71399"/>
                      </a:lnTo>
                      <a:lnTo>
                        <a:pt x="48444" y="7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91D37A6C-3237-A7F6-C792-8551F87F50D7}"/>
                    </a:ext>
                  </a:extLst>
                </p:cNvPr>
                <p:cNvSpPr/>
                <p:nvPr/>
              </p:nvSpPr>
              <p:spPr>
                <a:xfrm>
                  <a:off x="5882278" y="1771125"/>
                  <a:ext cx="58472" cy="173050"/>
                </a:xfrm>
                <a:custGeom>
                  <a:avLst/>
                  <a:gdLst>
                    <a:gd name="connsiteX0" fmla="*/ 29236 w 58472"/>
                    <a:gd name="connsiteY0" fmla="*/ 22993 h 173050"/>
                    <a:gd name="connsiteX1" fmla="*/ 15978 w 58472"/>
                    <a:gd name="connsiteY1" fmla="*/ 40137 h 173050"/>
                    <a:gd name="connsiteX2" fmla="*/ 11049 w 58472"/>
                    <a:gd name="connsiteY2" fmla="*/ 86727 h 173050"/>
                    <a:gd name="connsiteX3" fmla="*/ 15808 w 58472"/>
                    <a:gd name="connsiteY3" fmla="*/ 133519 h 173050"/>
                    <a:gd name="connsiteX4" fmla="*/ 29236 w 58472"/>
                    <a:gd name="connsiteY4" fmla="*/ 150461 h 173050"/>
                    <a:gd name="connsiteX5" fmla="*/ 42495 w 58472"/>
                    <a:gd name="connsiteY5" fmla="*/ 133519 h 173050"/>
                    <a:gd name="connsiteX6" fmla="*/ 47424 w 58472"/>
                    <a:gd name="connsiteY6" fmla="*/ 86727 h 173050"/>
                    <a:gd name="connsiteX7" fmla="*/ 42495 w 58472"/>
                    <a:gd name="connsiteY7" fmla="*/ 40137 h 173050"/>
                    <a:gd name="connsiteX8" fmla="*/ 29236 w 58472"/>
                    <a:gd name="connsiteY8" fmla="*/ 22993 h 173050"/>
                    <a:gd name="connsiteX9" fmla="*/ 29236 w 58472"/>
                    <a:gd name="connsiteY9" fmla="*/ 0 h 173050"/>
                    <a:gd name="connsiteX10" fmla="*/ 50654 w 58472"/>
                    <a:gd name="connsiteY10" fmla="*/ 22993 h 173050"/>
                    <a:gd name="connsiteX11" fmla="*/ 58473 w 58472"/>
                    <a:gd name="connsiteY11" fmla="*/ 86727 h 173050"/>
                    <a:gd name="connsiteX12" fmla="*/ 50654 w 58472"/>
                    <a:gd name="connsiteY12" fmla="*/ 150058 h 173050"/>
                    <a:gd name="connsiteX13" fmla="*/ 29236 w 58472"/>
                    <a:gd name="connsiteY13" fmla="*/ 173051 h 173050"/>
                    <a:gd name="connsiteX14" fmla="*/ 7649 w 58472"/>
                    <a:gd name="connsiteY14" fmla="*/ 150058 h 173050"/>
                    <a:gd name="connsiteX15" fmla="*/ 0 w 58472"/>
                    <a:gd name="connsiteY15" fmla="*/ 86727 h 173050"/>
                    <a:gd name="connsiteX16" fmla="*/ 7649 w 58472"/>
                    <a:gd name="connsiteY16" fmla="*/ 22993 h 173050"/>
                    <a:gd name="connsiteX17" fmla="*/ 29236 w 58472"/>
                    <a:gd name="connsiteY17" fmla="*/ 0 h 173050"/>
                    <a:gd name="connsiteX18" fmla="*/ 29236 w 58472"/>
                    <a:gd name="connsiteY18" fmla="*/ 0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472" h="173050">
                      <a:moveTo>
                        <a:pt x="29236" y="22993"/>
                      </a:moveTo>
                      <a:cubicBezTo>
                        <a:pt x="23627" y="22993"/>
                        <a:pt x="19208" y="28640"/>
                        <a:pt x="15978" y="40137"/>
                      </a:cubicBezTo>
                      <a:cubicBezTo>
                        <a:pt x="12748" y="51633"/>
                        <a:pt x="11049" y="66961"/>
                        <a:pt x="11049" y="86727"/>
                      </a:cubicBezTo>
                      <a:cubicBezTo>
                        <a:pt x="11049" y="106694"/>
                        <a:pt x="12578" y="122023"/>
                        <a:pt x="15808" y="133519"/>
                      </a:cubicBezTo>
                      <a:cubicBezTo>
                        <a:pt x="19038" y="145016"/>
                        <a:pt x="23457" y="150461"/>
                        <a:pt x="29236" y="150461"/>
                      </a:cubicBezTo>
                      <a:cubicBezTo>
                        <a:pt x="34846" y="150461"/>
                        <a:pt x="39265" y="145016"/>
                        <a:pt x="42495" y="133519"/>
                      </a:cubicBezTo>
                      <a:cubicBezTo>
                        <a:pt x="45724" y="122023"/>
                        <a:pt x="47424" y="106694"/>
                        <a:pt x="47424" y="86727"/>
                      </a:cubicBezTo>
                      <a:cubicBezTo>
                        <a:pt x="47424" y="67365"/>
                        <a:pt x="45809" y="51633"/>
                        <a:pt x="42495" y="40137"/>
                      </a:cubicBezTo>
                      <a:cubicBezTo>
                        <a:pt x="39265" y="28842"/>
                        <a:pt x="34846" y="22993"/>
                        <a:pt x="29236" y="22993"/>
                      </a:cubicBezTo>
                      <a:moveTo>
                        <a:pt x="29236" y="0"/>
                      </a:moveTo>
                      <a:cubicBezTo>
                        <a:pt x="38330" y="0"/>
                        <a:pt x="45470" y="7866"/>
                        <a:pt x="50654" y="22993"/>
                      </a:cubicBezTo>
                      <a:cubicBezTo>
                        <a:pt x="55753" y="38321"/>
                        <a:pt x="58473" y="59499"/>
                        <a:pt x="58473" y="86727"/>
                      </a:cubicBezTo>
                      <a:cubicBezTo>
                        <a:pt x="58473" y="113955"/>
                        <a:pt x="55753" y="135133"/>
                        <a:pt x="50654" y="150058"/>
                      </a:cubicBezTo>
                      <a:cubicBezTo>
                        <a:pt x="45385" y="165387"/>
                        <a:pt x="38330" y="173051"/>
                        <a:pt x="29236" y="173051"/>
                      </a:cubicBezTo>
                      <a:cubicBezTo>
                        <a:pt x="20058" y="173051"/>
                        <a:pt x="12833" y="165588"/>
                        <a:pt x="7649" y="150058"/>
                      </a:cubicBezTo>
                      <a:cubicBezTo>
                        <a:pt x="2550" y="134931"/>
                        <a:pt x="0" y="113754"/>
                        <a:pt x="0" y="86727"/>
                      </a:cubicBezTo>
                      <a:cubicBezTo>
                        <a:pt x="0" y="59700"/>
                        <a:pt x="2550" y="38321"/>
                        <a:pt x="7649" y="22993"/>
                      </a:cubicBezTo>
                      <a:cubicBezTo>
                        <a:pt x="12833" y="7866"/>
                        <a:pt x="20058" y="0"/>
                        <a:pt x="29236" y="0"/>
                      </a:cubicBezTo>
                      <a:lnTo>
                        <a:pt x="292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F88C5306-71DF-5B0A-F945-7040A327DD85}"/>
                    </a:ext>
                  </a:extLst>
                </p:cNvPr>
                <p:cNvSpPr/>
                <p:nvPr/>
              </p:nvSpPr>
              <p:spPr>
                <a:xfrm>
                  <a:off x="5959534" y="1710820"/>
                  <a:ext cx="10453" cy="229524"/>
                </a:xfrm>
                <a:custGeom>
                  <a:avLst/>
                  <a:gdLst>
                    <a:gd name="connsiteX0" fmla="*/ 0 w 10453"/>
                    <a:gd name="connsiteY0" fmla="*/ 0 h 229524"/>
                    <a:gd name="connsiteX1" fmla="*/ 10454 w 10453"/>
                    <a:gd name="connsiteY1" fmla="*/ 0 h 229524"/>
                    <a:gd name="connsiteX2" fmla="*/ 10454 w 10453"/>
                    <a:gd name="connsiteY2" fmla="*/ 229524 h 229524"/>
                    <a:gd name="connsiteX3" fmla="*/ 0 w 10453"/>
                    <a:gd name="connsiteY3" fmla="*/ 229524 h 229524"/>
                    <a:gd name="connsiteX4" fmla="*/ 0 w 10453"/>
                    <a:gd name="connsiteY4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53" h="229524">
                      <a:moveTo>
                        <a:pt x="0" y="0"/>
                      </a:moveTo>
                      <a:lnTo>
                        <a:pt x="10454" y="0"/>
                      </a:lnTo>
                      <a:lnTo>
                        <a:pt x="10454" y="229524"/>
                      </a:lnTo>
                      <a:lnTo>
                        <a:pt x="0" y="229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A1AC9C46-EF2F-4A30-49CD-58EDC7EACB9E}"/>
                    </a:ext>
                  </a:extLst>
                </p:cNvPr>
                <p:cNvSpPr/>
                <p:nvPr/>
              </p:nvSpPr>
              <p:spPr>
                <a:xfrm>
                  <a:off x="5989195" y="1771125"/>
                  <a:ext cx="53373" cy="172849"/>
                </a:xfrm>
                <a:custGeom>
                  <a:avLst/>
                  <a:gdLst>
                    <a:gd name="connsiteX0" fmla="*/ 0 w 53373"/>
                    <a:gd name="connsiteY0" fmla="*/ 103871 h 172849"/>
                    <a:gd name="connsiteX1" fmla="*/ 0 w 53373"/>
                    <a:gd name="connsiteY1" fmla="*/ 3832 h 172849"/>
                    <a:gd name="connsiteX2" fmla="*/ 10454 w 53373"/>
                    <a:gd name="connsiteY2" fmla="*/ 3832 h 172849"/>
                    <a:gd name="connsiteX3" fmla="*/ 10454 w 53373"/>
                    <a:gd name="connsiteY3" fmla="*/ 102862 h 172849"/>
                    <a:gd name="connsiteX4" fmla="*/ 13938 w 53373"/>
                    <a:gd name="connsiteY4" fmla="*/ 137957 h 172849"/>
                    <a:gd name="connsiteX5" fmla="*/ 24562 w 53373"/>
                    <a:gd name="connsiteY5" fmla="*/ 149655 h 172849"/>
                    <a:gd name="connsiteX6" fmla="*/ 37990 w 53373"/>
                    <a:gd name="connsiteY6" fmla="*/ 135738 h 172849"/>
                    <a:gd name="connsiteX7" fmla="*/ 42920 w 53373"/>
                    <a:gd name="connsiteY7" fmla="*/ 97417 h 172849"/>
                    <a:gd name="connsiteX8" fmla="*/ 42920 w 53373"/>
                    <a:gd name="connsiteY8" fmla="*/ 3832 h 172849"/>
                    <a:gd name="connsiteX9" fmla="*/ 53373 w 53373"/>
                    <a:gd name="connsiteY9" fmla="*/ 3832 h 172849"/>
                    <a:gd name="connsiteX10" fmla="*/ 53373 w 53373"/>
                    <a:gd name="connsiteY10" fmla="*/ 169017 h 172849"/>
                    <a:gd name="connsiteX11" fmla="*/ 42920 w 53373"/>
                    <a:gd name="connsiteY11" fmla="*/ 169017 h 172849"/>
                    <a:gd name="connsiteX12" fmla="*/ 42920 w 53373"/>
                    <a:gd name="connsiteY12" fmla="*/ 143604 h 172849"/>
                    <a:gd name="connsiteX13" fmla="*/ 34081 w 53373"/>
                    <a:gd name="connsiteY13" fmla="*/ 165992 h 172849"/>
                    <a:gd name="connsiteX14" fmla="*/ 22437 w 53373"/>
                    <a:gd name="connsiteY14" fmla="*/ 172849 h 172849"/>
                    <a:gd name="connsiteX15" fmla="*/ 5779 w 53373"/>
                    <a:gd name="connsiteY15" fmla="*/ 155302 h 172849"/>
                    <a:gd name="connsiteX16" fmla="*/ 0 w 53373"/>
                    <a:gd name="connsiteY16" fmla="*/ 103871 h 172849"/>
                    <a:gd name="connsiteX17" fmla="*/ 26347 w 53373"/>
                    <a:gd name="connsiteY17" fmla="*/ 0 h 172849"/>
                    <a:gd name="connsiteX18" fmla="*/ 26347 w 53373"/>
                    <a:gd name="connsiteY18" fmla="*/ 0 h 172849"/>
                    <a:gd name="connsiteX19" fmla="*/ 26347 w 53373"/>
                    <a:gd name="connsiteY19" fmla="*/ 0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3373" h="172849">
                      <a:moveTo>
                        <a:pt x="0" y="103871"/>
                      </a:moveTo>
                      <a:lnTo>
                        <a:pt x="0" y="3832"/>
                      </a:lnTo>
                      <a:lnTo>
                        <a:pt x="10454" y="3832"/>
                      </a:lnTo>
                      <a:lnTo>
                        <a:pt x="10454" y="102862"/>
                      </a:lnTo>
                      <a:cubicBezTo>
                        <a:pt x="10454" y="118594"/>
                        <a:pt x="11644" y="130091"/>
                        <a:pt x="13938" y="137957"/>
                      </a:cubicBezTo>
                      <a:cubicBezTo>
                        <a:pt x="16233" y="145823"/>
                        <a:pt x="19803" y="149655"/>
                        <a:pt x="24562" y="149655"/>
                      </a:cubicBezTo>
                      <a:cubicBezTo>
                        <a:pt x="30171" y="149655"/>
                        <a:pt x="34676" y="145217"/>
                        <a:pt x="37990" y="135738"/>
                      </a:cubicBezTo>
                      <a:cubicBezTo>
                        <a:pt x="41220" y="126460"/>
                        <a:pt x="42920" y="113754"/>
                        <a:pt x="42920" y="97417"/>
                      </a:cubicBezTo>
                      <a:lnTo>
                        <a:pt x="42920" y="3832"/>
                      </a:lnTo>
                      <a:lnTo>
                        <a:pt x="53373" y="3832"/>
                      </a:lnTo>
                      <a:lnTo>
                        <a:pt x="53373" y="169017"/>
                      </a:lnTo>
                      <a:lnTo>
                        <a:pt x="42920" y="169017"/>
                      </a:lnTo>
                      <a:lnTo>
                        <a:pt x="42920" y="143604"/>
                      </a:lnTo>
                      <a:cubicBezTo>
                        <a:pt x="40370" y="153890"/>
                        <a:pt x="37310" y="161151"/>
                        <a:pt x="34081" y="165992"/>
                      </a:cubicBezTo>
                      <a:cubicBezTo>
                        <a:pt x="30681" y="170429"/>
                        <a:pt x="26857" y="172849"/>
                        <a:pt x="22437" y="172849"/>
                      </a:cubicBezTo>
                      <a:cubicBezTo>
                        <a:pt x="15128" y="172849"/>
                        <a:pt x="9519" y="167202"/>
                        <a:pt x="5779" y="155302"/>
                      </a:cubicBezTo>
                      <a:cubicBezTo>
                        <a:pt x="1870" y="144209"/>
                        <a:pt x="0" y="126864"/>
                        <a:pt x="0" y="103871"/>
                      </a:cubicBezTo>
                      <a:moveTo>
                        <a:pt x="26347" y="0"/>
                      </a:moveTo>
                      <a:lnTo>
                        <a:pt x="26347" y="0"/>
                      </a:lnTo>
                      <a:lnTo>
                        <a:pt x="263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BB5971BE-ED03-1F97-DBD4-3782CF2B9688}"/>
                    </a:ext>
                  </a:extLst>
                </p:cNvPr>
                <p:cNvSpPr/>
                <p:nvPr/>
              </p:nvSpPr>
              <p:spPr>
                <a:xfrm>
                  <a:off x="6058122" y="1728367"/>
                  <a:ext cx="39605" cy="211977"/>
                </a:xfrm>
                <a:custGeom>
                  <a:avLst/>
                  <a:gdLst>
                    <a:gd name="connsiteX0" fmla="*/ 18018 w 39605"/>
                    <a:gd name="connsiteY0" fmla="*/ 0 h 211977"/>
                    <a:gd name="connsiteX1" fmla="*/ 18018 w 39605"/>
                    <a:gd name="connsiteY1" fmla="*/ 46792 h 211977"/>
                    <a:gd name="connsiteX2" fmla="*/ 39605 w 39605"/>
                    <a:gd name="connsiteY2" fmla="*/ 46792 h 211977"/>
                    <a:gd name="connsiteX3" fmla="*/ 39605 w 39605"/>
                    <a:gd name="connsiteY3" fmla="*/ 67970 h 211977"/>
                    <a:gd name="connsiteX4" fmla="*/ 18018 w 39605"/>
                    <a:gd name="connsiteY4" fmla="*/ 67970 h 211977"/>
                    <a:gd name="connsiteX5" fmla="*/ 18018 w 39605"/>
                    <a:gd name="connsiteY5" fmla="*/ 157722 h 211977"/>
                    <a:gd name="connsiteX6" fmla="*/ 20143 w 39605"/>
                    <a:gd name="connsiteY6" fmla="*/ 183740 h 211977"/>
                    <a:gd name="connsiteX7" fmla="*/ 28896 w 39605"/>
                    <a:gd name="connsiteY7" fmla="*/ 189388 h 211977"/>
                    <a:gd name="connsiteX8" fmla="*/ 39605 w 39605"/>
                    <a:gd name="connsiteY8" fmla="*/ 189388 h 211977"/>
                    <a:gd name="connsiteX9" fmla="*/ 39605 w 39605"/>
                    <a:gd name="connsiteY9" fmla="*/ 211977 h 211977"/>
                    <a:gd name="connsiteX10" fmla="*/ 28896 w 39605"/>
                    <a:gd name="connsiteY10" fmla="*/ 211977 h 211977"/>
                    <a:gd name="connsiteX11" fmla="*/ 12154 w 39605"/>
                    <a:gd name="connsiteY11" fmla="*/ 200279 h 211977"/>
                    <a:gd name="connsiteX12" fmla="*/ 7649 w 39605"/>
                    <a:gd name="connsiteY12" fmla="*/ 157722 h 211977"/>
                    <a:gd name="connsiteX13" fmla="*/ 7649 w 39605"/>
                    <a:gd name="connsiteY13" fmla="*/ 67970 h 211977"/>
                    <a:gd name="connsiteX14" fmla="*/ 0 w 39605"/>
                    <a:gd name="connsiteY14" fmla="*/ 67970 h 211977"/>
                    <a:gd name="connsiteX15" fmla="*/ 0 w 39605"/>
                    <a:gd name="connsiteY15" fmla="*/ 46792 h 211977"/>
                    <a:gd name="connsiteX16" fmla="*/ 7649 w 39605"/>
                    <a:gd name="connsiteY16" fmla="*/ 46792 h 211977"/>
                    <a:gd name="connsiteX17" fmla="*/ 7649 w 39605"/>
                    <a:gd name="connsiteY17" fmla="*/ 0 h 211977"/>
                    <a:gd name="connsiteX18" fmla="*/ 18018 w 39605"/>
                    <a:gd name="connsiteY18" fmla="*/ 0 h 211977"/>
                    <a:gd name="connsiteX19" fmla="*/ 18018 w 39605"/>
                    <a:gd name="connsiteY19" fmla="*/ 0 h 211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9605" h="211977">
                      <a:moveTo>
                        <a:pt x="18018" y="0"/>
                      </a:moveTo>
                      <a:lnTo>
                        <a:pt x="18018" y="46792"/>
                      </a:lnTo>
                      <a:lnTo>
                        <a:pt x="39605" y="46792"/>
                      </a:lnTo>
                      <a:lnTo>
                        <a:pt x="39605" y="67970"/>
                      </a:lnTo>
                      <a:lnTo>
                        <a:pt x="18018" y="67970"/>
                      </a:lnTo>
                      <a:lnTo>
                        <a:pt x="18018" y="157722"/>
                      </a:lnTo>
                      <a:cubicBezTo>
                        <a:pt x="18018" y="171236"/>
                        <a:pt x="18698" y="180110"/>
                        <a:pt x="20143" y="183740"/>
                      </a:cubicBezTo>
                      <a:cubicBezTo>
                        <a:pt x="21502" y="187573"/>
                        <a:pt x="24477" y="189388"/>
                        <a:pt x="28896" y="189388"/>
                      </a:cubicBezTo>
                      <a:lnTo>
                        <a:pt x="39605" y="189388"/>
                      </a:lnTo>
                      <a:lnTo>
                        <a:pt x="39605" y="211977"/>
                      </a:lnTo>
                      <a:lnTo>
                        <a:pt x="28896" y="211977"/>
                      </a:lnTo>
                      <a:cubicBezTo>
                        <a:pt x="20737" y="211977"/>
                        <a:pt x="15128" y="208145"/>
                        <a:pt x="12154" y="200279"/>
                      </a:cubicBezTo>
                      <a:cubicBezTo>
                        <a:pt x="9094" y="192413"/>
                        <a:pt x="7649" y="178295"/>
                        <a:pt x="7649" y="157722"/>
                      </a:cubicBezTo>
                      <a:lnTo>
                        <a:pt x="7649" y="67970"/>
                      </a:lnTo>
                      <a:lnTo>
                        <a:pt x="0" y="67970"/>
                      </a:lnTo>
                      <a:lnTo>
                        <a:pt x="0" y="46792"/>
                      </a:lnTo>
                      <a:lnTo>
                        <a:pt x="7649" y="46792"/>
                      </a:lnTo>
                      <a:lnTo>
                        <a:pt x="7649" y="0"/>
                      </a:lnTo>
                      <a:lnTo>
                        <a:pt x="18018" y="0"/>
                      </a:lnTo>
                      <a:lnTo>
                        <a:pt x="1801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98672ACE-DC76-3359-5362-EC6B596D8409}"/>
                    </a:ext>
                  </a:extLst>
                </p:cNvPr>
                <p:cNvSpPr/>
                <p:nvPr/>
              </p:nvSpPr>
              <p:spPr>
                <a:xfrm>
                  <a:off x="6110476" y="1710820"/>
                  <a:ext cx="10453" cy="229524"/>
                </a:xfrm>
                <a:custGeom>
                  <a:avLst/>
                  <a:gdLst>
                    <a:gd name="connsiteX0" fmla="*/ 0 w 10453"/>
                    <a:gd name="connsiteY0" fmla="*/ 64339 h 229524"/>
                    <a:gd name="connsiteX1" fmla="*/ 10454 w 10453"/>
                    <a:gd name="connsiteY1" fmla="*/ 64339 h 229524"/>
                    <a:gd name="connsiteX2" fmla="*/ 10454 w 10453"/>
                    <a:gd name="connsiteY2" fmla="*/ 229524 h 229524"/>
                    <a:gd name="connsiteX3" fmla="*/ 0 w 10453"/>
                    <a:gd name="connsiteY3" fmla="*/ 229524 h 229524"/>
                    <a:gd name="connsiteX4" fmla="*/ 0 w 10453"/>
                    <a:gd name="connsiteY4" fmla="*/ 64339 h 229524"/>
                    <a:gd name="connsiteX5" fmla="*/ 0 w 10453"/>
                    <a:gd name="connsiteY5" fmla="*/ 0 h 229524"/>
                    <a:gd name="connsiteX6" fmla="*/ 10454 w 10453"/>
                    <a:gd name="connsiteY6" fmla="*/ 0 h 229524"/>
                    <a:gd name="connsiteX7" fmla="*/ 10454 w 10453"/>
                    <a:gd name="connsiteY7" fmla="*/ 34489 h 229524"/>
                    <a:gd name="connsiteX8" fmla="*/ 0 w 10453"/>
                    <a:gd name="connsiteY8" fmla="*/ 34489 h 229524"/>
                    <a:gd name="connsiteX9" fmla="*/ 0 w 10453"/>
                    <a:gd name="connsiteY9" fmla="*/ 0 h 229524"/>
                    <a:gd name="connsiteX10" fmla="*/ 0 w 10453"/>
                    <a:gd name="connsiteY10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453" h="229524">
                      <a:moveTo>
                        <a:pt x="0" y="64339"/>
                      </a:moveTo>
                      <a:lnTo>
                        <a:pt x="10454" y="64339"/>
                      </a:lnTo>
                      <a:lnTo>
                        <a:pt x="10454" y="229524"/>
                      </a:lnTo>
                      <a:lnTo>
                        <a:pt x="0" y="229524"/>
                      </a:lnTo>
                      <a:lnTo>
                        <a:pt x="0" y="64339"/>
                      </a:lnTo>
                      <a:moveTo>
                        <a:pt x="0" y="0"/>
                      </a:moveTo>
                      <a:lnTo>
                        <a:pt x="10454" y="0"/>
                      </a:lnTo>
                      <a:lnTo>
                        <a:pt x="10454" y="34489"/>
                      </a:lnTo>
                      <a:lnTo>
                        <a:pt x="0" y="34489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930271AE-D5A0-26A2-C78F-665E4E19FB42}"/>
                    </a:ext>
                  </a:extLst>
                </p:cNvPr>
                <p:cNvSpPr/>
                <p:nvPr/>
              </p:nvSpPr>
              <p:spPr>
                <a:xfrm>
                  <a:off x="6139457" y="1771125"/>
                  <a:ext cx="58472" cy="173050"/>
                </a:xfrm>
                <a:custGeom>
                  <a:avLst/>
                  <a:gdLst>
                    <a:gd name="connsiteX0" fmla="*/ 29236 w 58472"/>
                    <a:gd name="connsiteY0" fmla="*/ 22993 h 173050"/>
                    <a:gd name="connsiteX1" fmla="*/ 15978 w 58472"/>
                    <a:gd name="connsiteY1" fmla="*/ 40137 h 173050"/>
                    <a:gd name="connsiteX2" fmla="*/ 11049 w 58472"/>
                    <a:gd name="connsiteY2" fmla="*/ 86727 h 173050"/>
                    <a:gd name="connsiteX3" fmla="*/ 15808 w 58472"/>
                    <a:gd name="connsiteY3" fmla="*/ 133519 h 173050"/>
                    <a:gd name="connsiteX4" fmla="*/ 29236 w 58472"/>
                    <a:gd name="connsiteY4" fmla="*/ 150461 h 173050"/>
                    <a:gd name="connsiteX5" fmla="*/ 42495 w 58472"/>
                    <a:gd name="connsiteY5" fmla="*/ 133519 h 173050"/>
                    <a:gd name="connsiteX6" fmla="*/ 47424 w 58472"/>
                    <a:gd name="connsiteY6" fmla="*/ 86727 h 173050"/>
                    <a:gd name="connsiteX7" fmla="*/ 42495 w 58472"/>
                    <a:gd name="connsiteY7" fmla="*/ 40137 h 173050"/>
                    <a:gd name="connsiteX8" fmla="*/ 29236 w 58472"/>
                    <a:gd name="connsiteY8" fmla="*/ 22993 h 173050"/>
                    <a:gd name="connsiteX9" fmla="*/ 29236 w 58472"/>
                    <a:gd name="connsiteY9" fmla="*/ 0 h 173050"/>
                    <a:gd name="connsiteX10" fmla="*/ 50654 w 58472"/>
                    <a:gd name="connsiteY10" fmla="*/ 22993 h 173050"/>
                    <a:gd name="connsiteX11" fmla="*/ 58473 w 58472"/>
                    <a:gd name="connsiteY11" fmla="*/ 86727 h 173050"/>
                    <a:gd name="connsiteX12" fmla="*/ 50654 w 58472"/>
                    <a:gd name="connsiteY12" fmla="*/ 150058 h 173050"/>
                    <a:gd name="connsiteX13" fmla="*/ 29236 w 58472"/>
                    <a:gd name="connsiteY13" fmla="*/ 173051 h 173050"/>
                    <a:gd name="connsiteX14" fmla="*/ 7649 w 58472"/>
                    <a:gd name="connsiteY14" fmla="*/ 150058 h 173050"/>
                    <a:gd name="connsiteX15" fmla="*/ 0 w 58472"/>
                    <a:gd name="connsiteY15" fmla="*/ 86727 h 173050"/>
                    <a:gd name="connsiteX16" fmla="*/ 7649 w 58472"/>
                    <a:gd name="connsiteY16" fmla="*/ 22993 h 173050"/>
                    <a:gd name="connsiteX17" fmla="*/ 29236 w 58472"/>
                    <a:gd name="connsiteY17" fmla="*/ 0 h 173050"/>
                    <a:gd name="connsiteX18" fmla="*/ 29236 w 58472"/>
                    <a:gd name="connsiteY18" fmla="*/ 0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472" h="173050">
                      <a:moveTo>
                        <a:pt x="29236" y="22993"/>
                      </a:moveTo>
                      <a:cubicBezTo>
                        <a:pt x="23627" y="22993"/>
                        <a:pt x="19208" y="28640"/>
                        <a:pt x="15978" y="40137"/>
                      </a:cubicBezTo>
                      <a:cubicBezTo>
                        <a:pt x="12748" y="51633"/>
                        <a:pt x="11049" y="66961"/>
                        <a:pt x="11049" y="86727"/>
                      </a:cubicBezTo>
                      <a:cubicBezTo>
                        <a:pt x="11049" y="106694"/>
                        <a:pt x="12578" y="122023"/>
                        <a:pt x="15808" y="133519"/>
                      </a:cubicBezTo>
                      <a:cubicBezTo>
                        <a:pt x="19038" y="145016"/>
                        <a:pt x="23457" y="150461"/>
                        <a:pt x="29236" y="150461"/>
                      </a:cubicBezTo>
                      <a:cubicBezTo>
                        <a:pt x="34846" y="150461"/>
                        <a:pt x="39265" y="145016"/>
                        <a:pt x="42495" y="133519"/>
                      </a:cubicBezTo>
                      <a:cubicBezTo>
                        <a:pt x="45724" y="122023"/>
                        <a:pt x="47424" y="106694"/>
                        <a:pt x="47424" y="86727"/>
                      </a:cubicBezTo>
                      <a:cubicBezTo>
                        <a:pt x="47424" y="67365"/>
                        <a:pt x="45809" y="51633"/>
                        <a:pt x="42495" y="40137"/>
                      </a:cubicBezTo>
                      <a:cubicBezTo>
                        <a:pt x="39265" y="28842"/>
                        <a:pt x="34846" y="22993"/>
                        <a:pt x="29236" y="22993"/>
                      </a:cubicBezTo>
                      <a:moveTo>
                        <a:pt x="29236" y="0"/>
                      </a:moveTo>
                      <a:cubicBezTo>
                        <a:pt x="38330" y="0"/>
                        <a:pt x="45469" y="7866"/>
                        <a:pt x="50654" y="22993"/>
                      </a:cubicBezTo>
                      <a:cubicBezTo>
                        <a:pt x="55753" y="38321"/>
                        <a:pt x="58473" y="59499"/>
                        <a:pt x="58473" y="86727"/>
                      </a:cubicBezTo>
                      <a:cubicBezTo>
                        <a:pt x="58473" y="113955"/>
                        <a:pt x="55753" y="135133"/>
                        <a:pt x="50654" y="150058"/>
                      </a:cubicBezTo>
                      <a:cubicBezTo>
                        <a:pt x="45385" y="165387"/>
                        <a:pt x="38330" y="173051"/>
                        <a:pt x="29236" y="173051"/>
                      </a:cubicBezTo>
                      <a:cubicBezTo>
                        <a:pt x="20058" y="173051"/>
                        <a:pt x="12833" y="165588"/>
                        <a:pt x="7649" y="150058"/>
                      </a:cubicBezTo>
                      <a:cubicBezTo>
                        <a:pt x="2550" y="134931"/>
                        <a:pt x="0" y="113754"/>
                        <a:pt x="0" y="86727"/>
                      </a:cubicBezTo>
                      <a:cubicBezTo>
                        <a:pt x="0" y="59700"/>
                        <a:pt x="2550" y="38321"/>
                        <a:pt x="7649" y="22993"/>
                      </a:cubicBezTo>
                      <a:cubicBezTo>
                        <a:pt x="12833" y="7866"/>
                        <a:pt x="20058" y="0"/>
                        <a:pt x="29236" y="0"/>
                      </a:cubicBezTo>
                      <a:lnTo>
                        <a:pt x="292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863579B4-8589-855F-6A99-27FA56B2FB83}"/>
                    </a:ext>
                  </a:extLst>
                </p:cNvPr>
                <p:cNvSpPr/>
                <p:nvPr/>
              </p:nvSpPr>
              <p:spPr>
                <a:xfrm>
                  <a:off x="6213653" y="1771327"/>
                  <a:ext cx="53288" cy="169016"/>
                </a:xfrm>
                <a:custGeom>
                  <a:avLst/>
                  <a:gdLst>
                    <a:gd name="connsiteX0" fmla="*/ 53288 w 53288"/>
                    <a:gd name="connsiteY0" fmla="*/ 69382 h 169016"/>
                    <a:gd name="connsiteX1" fmla="*/ 53288 w 53288"/>
                    <a:gd name="connsiteY1" fmla="*/ 169017 h 169016"/>
                    <a:gd name="connsiteX2" fmla="*/ 42835 w 53288"/>
                    <a:gd name="connsiteY2" fmla="*/ 169017 h 169016"/>
                    <a:gd name="connsiteX3" fmla="*/ 42835 w 53288"/>
                    <a:gd name="connsiteY3" fmla="*/ 70188 h 169016"/>
                    <a:gd name="connsiteX4" fmla="*/ 39265 w 53288"/>
                    <a:gd name="connsiteY4" fmla="*/ 35094 h 169016"/>
                    <a:gd name="connsiteX5" fmla="*/ 28811 w 53288"/>
                    <a:gd name="connsiteY5" fmla="*/ 23396 h 169016"/>
                    <a:gd name="connsiteX6" fmla="*/ 15383 w 53288"/>
                    <a:gd name="connsiteY6" fmla="*/ 37515 h 169016"/>
                    <a:gd name="connsiteX7" fmla="*/ 10454 w 53288"/>
                    <a:gd name="connsiteY7" fmla="*/ 75634 h 169016"/>
                    <a:gd name="connsiteX8" fmla="*/ 10454 w 53288"/>
                    <a:gd name="connsiteY8" fmla="*/ 169017 h 169016"/>
                    <a:gd name="connsiteX9" fmla="*/ 0 w 53288"/>
                    <a:gd name="connsiteY9" fmla="*/ 169017 h 169016"/>
                    <a:gd name="connsiteX10" fmla="*/ 0 w 53288"/>
                    <a:gd name="connsiteY10" fmla="*/ 3832 h 169016"/>
                    <a:gd name="connsiteX11" fmla="*/ 10454 w 53288"/>
                    <a:gd name="connsiteY11" fmla="*/ 3832 h 169016"/>
                    <a:gd name="connsiteX12" fmla="*/ 10454 w 53288"/>
                    <a:gd name="connsiteY12" fmla="*/ 29447 h 169016"/>
                    <a:gd name="connsiteX13" fmla="*/ 19293 w 53288"/>
                    <a:gd name="connsiteY13" fmla="*/ 7463 h 169016"/>
                    <a:gd name="connsiteX14" fmla="*/ 31021 w 53288"/>
                    <a:gd name="connsiteY14" fmla="*/ 0 h 169016"/>
                    <a:gd name="connsiteX15" fmla="*/ 47594 w 53288"/>
                    <a:gd name="connsiteY15" fmla="*/ 17749 h 169016"/>
                    <a:gd name="connsiteX16" fmla="*/ 53288 w 53288"/>
                    <a:gd name="connsiteY16" fmla="*/ 69382 h 169016"/>
                    <a:gd name="connsiteX17" fmla="*/ 53288 w 53288"/>
                    <a:gd name="connsiteY17" fmla="*/ 69382 h 169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3288" h="169016">
                      <a:moveTo>
                        <a:pt x="53288" y="69382"/>
                      </a:moveTo>
                      <a:lnTo>
                        <a:pt x="53288" y="169017"/>
                      </a:lnTo>
                      <a:lnTo>
                        <a:pt x="42835" y="169017"/>
                      </a:lnTo>
                      <a:lnTo>
                        <a:pt x="42835" y="70188"/>
                      </a:lnTo>
                      <a:cubicBezTo>
                        <a:pt x="42835" y="54456"/>
                        <a:pt x="41560" y="42960"/>
                        <a:pt x="39265" y="35094"/>
                      </a:cubicBezTo>
                      <a:cubicBezTo>
                        <a:pt x="36970" y="27228"/>
                        <a:pt x="33401" y="23396"/>
                        <a:pt x="28811" y="23396"/>
                      </a:cubicBezTo>
                      <a:cubicBezTo>
                        <a:pt x="23117" y="23396"/>
                        <a:pt x="18698" y="28237"/>
                        <a:pt x="15383" y="37515"/>
                      </a:cubicBezTo>
                      <a:cubicBezTo>
                        <a:pt x="12154" y="46792"/>
                        <a:pt x="10454" y="59499"/>
                        <a:pt x="10454" y="75634"/>
                      </a:cubicBezTo>
                      <a:lnTo>
                        <a:pt x="10454" y="169017"/>
                      </a:lnTo>
                      <a:lnTo>
                        <a:pt x="0" y="169017"/>
                      </a:lnTo>
                      <a:lnTo>
                        <a:pt x="0" y="3832"/>
                      </a:lnTo>
                      <a:lnTo>
                        <a:pt x="10454" y="3832"/>
                      </a:lnTo>
                      <a:lnTo>
                        <a:pt x="10454" y="29447"/>
                      </a:lnTo>
                      <a:cubicBezTo>
                        <a:pt x="12918" y="19766"/>
                        <a:pt x="15808" y="12303"/>
                        <a:pt x="19293" y="7463"/>
                      </a:cubicBezTo>
                      <a:cubicBezTo>
                        <a:pt x="22692" y="2622"/>
                        <a:pt x="26602" y="0"/>
                        <a:pt x="31021" y="0"/>
                      </a:cubicBezTo>
                      <a:cubicBezTo>
                        <a:pt x="38245" y="0"/>
                        <a:pt x="43855" y="6051"/>
                        <a:pt x="47594" y="17749"/>
                      </a:cubicBezTo>
                      <a:cubicBezTo>
                        <a:pt x="51334" y="29447"/>
                        <a:pt x="53288" y="46591"/>
                        <a:pt x="53288" y="69382"/>
                      </a:cubicBezTo>
                      <a:lnTo>
                        <a:pt x="53288" y="693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2AE3D1A7-454E-C5B9-B921-8D50E6379562}"/>
                    </a:ext>
                  </a:extLst>
                </p:cNvPr>
                <p:cNvSpPr/>
                <p:nvPr/>
              </p:nvSpPr>
              <p:spPr>
                <a:xfrm>
                  <a:off x="6288019" y="1750956"/>
                  <a:ext cx="72921" cy="189387"/>
                </a:xfrm>
                <a:custGeom>
                  <a:avLst/>
                  <a:gdLst>
                    <a:gd name="connsiteX0" fmla="*/ 41220 w 72921"/>
                    <a:gd name="connsiteY0" fmla="*/ 0 h 189387"/>
                    <a:gd name="connsiteX1" fmla="*/ 41220 w 72921"/>
                    <a:gd name="connsiteY1" fmla="*/ 82088 h 189387"/>
                    <a:gd name="connsiteX2" fmla="*/ 72921 w 72921"/>
                    <a:gd name="connsiteY2" fmla="*/ 82088 h 189387"/>
                    <a:gd name="connsiteX3" fmla="*/ 72921 w 72921"/>
                    <a:gd name="connsiteY3" fmla="*/ 107300 h 189387"/>
                    <a:gd name="connsiteX4" fmla="*/ 41220 w 72921"/>
                    <a:gd name="connsiteY4" fmla="*/ 107300 h 189387"/>
                    <a:gd name="connsiteX5" fmla="*/ 41220 w 72921"/>
                    <a:gd name="connsiteY5" fmla="*/ 189388 h 189387"/>
                    <a:gd name="connsiteX6" fmla="*/ 31701 w 72921"/>
                    <a:gd name="connsiteY6" fmla="*/ 189388 h 189387"/>
                    <a:gd name="connsiteX7" fmla="*/ 31701 w 72921"/>
                    <a:gd name="connsiteY7" fmla="*/ 107300 h 189387"/>
                    <a:gd name="connsiteX8" fmla="*/ 0 w 72921"/>
                    <a:gd name="connsiteY8" fmla="*/ 107300 h 189387"/>
                    <a:gd name="connsiteX9" fmla="*/ 0 w 72921"/>
                    <a:gd name="connsiteY9" fmla="*/ 82088 h 189387"/>
                    <a:gd name="connsiteX10" fmla="*/ 31701 w 72921"/>
                    <a:gd name="connsiteY10" fmla="*/ 82088 h 189387"/>
                    <a:gd name="connsiteX11" fmla="*/ 31701 w 72921"/>
                    <a:gd name="connsiteY11" fmla="*/ 0 h 189387"/>
                    <a:gd name="connsiteX12" fmla="*/ 41220 w 72921"/>
                    <a:gd name="connsiteY12" fmla="*/ 0 h 189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2921" h="189387">
                      <a:moveTo>
                        <a:pt x="41220" y="0"/>
                      </a:moveTo>
                      <a:lnTo>
                        <a:pt x="41220" y="82088"/>
                      </a:lnTo>
                      <a:lnTo>
                        <a:pt x="72921" y="82088"/>
                      </a:lnTo>
                      <a:lnTo>
                        <a:pt x="72921" y="107300"/>
                      </a:lnTo>
                      <a:lnTo>
                        <a:pt x="41220" y="107300"/>
                      </a:lnTo>
                      <a:lnTo>
                        <a:pt x="41220" y="189388"/>
                      </a:lnTo>
                      <a:lnTo>
                        <a:pt x="31701" y="189388"/>
                      </a:lnTo>
                      <a:lnTo>
                        <a:pt x="31701" y="107300"/>
                      </a:lnTo>
                      <a:lnTo>
                        <a:pt x="0" y="107300"/>
                      </a:lnTo>
                      <a:lnTo>
                        <a:pt x="0" y="82088"/>
                      </a:lnTo>
                      <a:lnTo>
                        <a:pt x="31701" y="82088"/>
                      </a:lnTo>
                      <a:lnTo>
                        <a:pt x="31701" y="0"/>
                      </a:lnTo>
                      <a:lnTo>
                        <a:pt x="412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B2ECD79B-E892-D483-C846-2C7C58219497}"/>
                    </a:ext>
                  </a:extLst>
                </p:cNvPr>
                <p:cNvSpPr/>
                <p:nvPr/>
              </p:nvSpPr>
              <p:spPr>
                <a:xfrm>
                  <a:off x="6424087" y="1720097"/>
                  <a:ext cx="54733" cy="220246"/>
                </a:xfrm>
                <a:custGeom>
                  <a:avLst/>
                  <a:gdLst>
                    <a:gd name="connsiteX0" fmla="*/ 0 w 54733"/>
                    <a:gd name="connsiteY0" fmla="*/ 0 h 220246"/>
                    <a:gd name="connsiteX1" fmla="*/ 53714 w 54733"/>
                    <a:gd name="connsiteY1" fmla="*/ 0 h 220246"/>
                    <a:gd name="connsiteX2" fmla="*/ 53714 w 54733"/>
                    <a:gd name="connsiteY2" fmla="*/ 25211 h 220246"/>
                    <a:gd name="connsiteX3" fmla="*/ 11559 w 54733"/>
                    <a:gd name="connsiteY3" fmla="*/ 25211 h 220246"/>
                    <a:gd name="connsiteX4" fmla="*/ 11559 w 54733"/>
                    <a:gd name="connsiteY4" fmla="*/ 90358 h 220246"/>
                    <a:gd name="connsiteX5" fmla="*/ 51929 w 54733"/>
                    <a:gd name="connsiteY5" fmla="*/ 90358 h 220246"/>
                    <a:gd name="connsiteX6" fmla="*/ 51929 w 54733"/>
                    <a:gd name="connsiteY6" fmla="*/ 115367 h 220246"/>
                    <a:gd name="connsiteX7" fmla="*/ 11559 w 54733"/>
                    <a:gd name="connsiteY7" fmla="*/ 115367 h 220246"/>
                    <a:gd name="connsiteX8" fmla="*/ 11559 w 54733"/>
                    <a:gd name="connsiteY8" fmla="*/ 195237 h 220246"/>
                    <a:gd name="connsiteX9" fmla="*/ 54733 w 54733"/>
                    <a:gd name="connsiteY9" fmla="*/ 195237 h 220246"/>
                    <a:gd name="connsiteX10" fmla="*/ 54733 w 54733"/>
                    <a:gd name="connsiteY10" fmla="*/ 220246 h 220246"/>
                    <a:gd name="connsiteX11" fmla="*/ 0 w 54733"/>
                    <a:gd name="connsiteY11" fmla="*/ 220246 h 220246"/>
                    <a:gd name="connsiteX12" fmla="*/ 0 w 54733"/>
                    <a:gd name="connsiteY12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4733" h="220246">
                      <a:moveTo>
                        <a:pt x="0" y="0"/>
                      </a:moveTo>
                      <a:lnTo>
                        <a:pt x="53714" y="0"/>
                      </a:lnTo>
                      <a:lnTo>
                        <a:pt x="53714" y="25211"/>
                      </a:lnTo>
                      <a:lnTo>
                        <a:pt x="11559" y="25211"/>
                      </a:lnTo>
                      <a:lnTo>
                        <a:pt x="11559" y="90358"/>
                      </a:lnTo>
                      <a:lnTo>
                        <a:pt x="51929" y="90358"/>
                      </a:lnTo>
                      <a:lnTo>
                        <a:pt x="51929" y="115367"/>
                      </a:lnTo>
                      <a:lnTo>
                        <a:pt x="11559" y="115367"/>
                      </a:lnTo>
                      <a:lnTo>
                        <a:pt x="11559" y="195237"/>
                      </a:lnTo>
                      <a:lnTo>
                        <a:pt x="54733" y="195237"/>
                      </a:lnTo>
                      <a:lnTo>
                        <a:pt x="54733" y="220246"/>
                      </a:lnTo>
                      <a:lnTo>
                        <a:pt x="0" y="2202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B75E8C9B-C513-5932-3D72-8A474C090DC8}"/>
                    </a:ext>
                  </a:extLst>
                </p:cNvPr>
                <p:cNvSpPr/>
                <p:nvPr/>
              </p:nvSpPr>
              <p:spPr>
                <a:xfrm>
                  <a:off x="6488085" y="1710820"/>
                  <a:ext cx="40540" cy="229524"/>
                </a:xfrm>
                <a:custGeom>
                  <a:avLst/>
                  <a:gdLst>
                    <a:gd name="connsiteX0" fmla="*/ 40540 w 40540"/>
                    <a:gd name="connsiteY0" fmla="*/ 0 h 229524"/>
                    <a:gd name="connsiteX1" fmla="*/ 40540 w 40540"/>
                    <a:gd name="connsiteY1" fmla="*/ 22589 h 229524"/>
                    <a:gd name="connsiteX2" fmla="*/ 30511 w 40540"/>
                    <a:gd name="connsiteY2" fmla="*/ 22589 h 229524"/>
                    <a:gd name="connsiteX3" fmla="*/ 22692 w 40540"/>
                    <a:gd name="connsiteY3" fmla="*/ 28640 h 229524"/>
                    <a:gd name="connsiteX4" fmla="*/ 20483 w 40540"/>
                    <a:gd name="connsiteY4" fmla="*/ 49818 h 229524"/>
                    <a:gd name="connsiteX5" fmla="*/ 20483 w 40540"/>
                    <a:gd name="connsiteY5" fmla="*/ 64339 h 229524"/>
                    <a:gd name="connsiteX6" fmla="*/ 37735 w 40540"/>
                    <a:gd name="connsiteY6" fmla="*/ 64339 h 229524"/>
                    <a:gd name="connsiteX7" fmla="*/ 37735 w 40540"/>
                    <a:gd name="connsiteY7" fmla="*/ 85517 h 229524"/>
                    <a:gd name="connsiteX8" fmla="*/ 20483 w 40540"/>
                    <a:gd name="connsiteY8" fmla="*/ 85517 h 229524"/>
                    <a:gd name="connsiteX9" fmla="*/ 20483 w 40540"/>
                    <a:gd name="connsiteY9" fmla="*/ 229524 h 229524"/>
                    <a:gd name="connsiteX10" fmla="*/ 10029 w 40540"/>
                    <a:gd name="connsiteY10" fmla="*/ 229524 h 229524"/>
                    <a:gd name="connsiteX11" fmla="*/ 10029 w 40540"/>
                    <a:gd name="connsiteY11" fmla="*/ 85517 h 229524"/>
                    <a:gd name="connsiteX12" fmla="*/ 0 w 40540"/>
                    <a:gd name="connsiteY12" fmla="*/ 85517 h 229524"/>
                    <a:gd name="connsiteX13" fmla="*/ 0 w 40540"/>
                    <a:gd name="connsiteY13" fmla="*/ 64339 h 229524"/>
                    <a:gd name="connsiteX14" fmla="*/ 10029 w 40540"/>
                    <a:gd name="connsiteY14" fmla="*/ 64339 h 229524"/>
                    <a:gd name="connsiteX15" fmla="*/ 10029 w 40540"/>
                    <a:gd name="connsiteY15" fmla="*/ 52843 h 229524"/>
                    <a:gd name="connsiteX16" fmla="*/ 14958 w 40540"/>
                    <a:gd name="connsiteY16" fmla="*/ 12706 h 229524"/>
                    <a:gd name="connsiteX17" fmla="*/ 30681 w 40540"/>
                    <a:gd name="connsiteY17" fmla="*/ 0 h 229524"/>
                    <a:gd name="connsiteX18" fmla="*/ 40540 w 40540"/>
                    <a:gd name="connsiteY18" fmla="*/ 0 h 229524"/>
                    <a:gd name="connsiteX19" fmla="*/ 40540 w 40540"/>
                    <a:gd name="connsiteY19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0540" h="229524">
                      <a:moveTo>
                        <a:pt x="40540" y="0"/>
                      </a:moveTo>
                      <a:lnTo>
                        <a:pt x="40540" y="22589"/>
                      </a:lnTo>
                      <a:lnTo>
                        <a:pt x="30511" y="22589"/>
                      </a:lnTo>
                      <a:cubicBezTo>
                        <a:pt x="26772" y="22589"/>
                        <a:pt x="24137" y="24606"/>
                        <a:pt x="22692" y="28640"/>
                      </a:cubicBezTo>
                      <a:cubicBezTo>
                        <a:pt x="21162" y="32472"/>
                        <a:pt x="20483" y="39531"/>
                        <a:pt x="20483" y="49818"/>
                      </a:cubicBezTo>
                      <a:lnTo>
                        <a:pt x="20483" y="64339"/>
                      </a:lnTo>
                      <a:lnTo>
                        <a:pt x="37735" y="64339"/>
                      </a:lnTo>
                      <a:lnTo>
                        <a:pt x="37735" y="85517"/>
                      </a:lnTo>
                      <a:lnTo>
                        <a:pt x="20483" y="85517"/>
                      </a:lnTo>
                      <a:lnTo>
                        <a:pt x="20483" y="229524"/>
                      </a:lnTo>
                      <a:lnTo>
                        <a:pt x="10029" y="229524"/>
                      </a:lnTo>
                      <a:lnTo>
                        <a:pt x="10029" y="85517"/>
                      </a:lnTo>
                      <a:lnTo>
                        <a:pt x="0" y="85517"/>
                      </a:lnTo>
                      <a:lnTo>
                        <a:pt x="0" y="64339"/>
                      </a:lnTo>
                      <a:lnTo>
                        <a:pt x="10029" y="64339"/>
                      </a:lnTo>
                      <a:lnTo>
                        <a:pt x="10029" y="52843"/>
                      </a:lnTo>
                      <a:cubicBezTo>
                        <a:pt x="10029" y="34691"/>
                        <a:pt x="11644" y="21178"/>
                        <a:pt x="14958" y="12706"/>
                      </a:cubicBezTo>
                      <a:cubicBezTo>
                        <a:pt x="18188" y="4235"/>
                        <a:pt x="23457" y="0"/>
                        <a:pt x="30681" y="0"/>
                      </a:cubicBezTo>
                      <a:lnTo>
                        <a:pt x="40540" y="0"/>
                      </a:lnTo>
                      <a:lnTo>
                        <a:pt x="405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34334F9C-8C6C-588A-F53A-A41F8A4230E0}"/>
                    </a:ext>
                  </a:extLst>
                </p:cNvPr>
                <p:cNvSpPr/>
                <p:nvPr/>
              </p:nvSpPr>
              <p:spPr>
                <a:xfrm>
                  <a:off x="6529985" y="1710820"/>
                  <a:ext cx="40539" cy="229524"/>
                </a:xfrm>
                <a:custGeom>
                  <a:avLst/>
                  <a:gdLst>
                    <a:gd name="connsiteX0" fmla="*/ 40540 w 40539"/>
                    <a:gd name="connsiteY0" fmla="*/ 0 h 229524"/>
                    <a:gd name="connsiteX1" fmla="*/ 40540 w 40539"/>
                    <a:gd name="connsiteY1" fmla="*/ 22589 h 229524"/>
                    <a:gd name="connsiteX2" fmla="*/ 30511 w 40539"/>
                    <a:gd name="connsiteY2" fmla="*/ 22589 h 229524"/>
                    <a:gd name="connsiteX3" fmla="*/ 22692 w 40539"/>
                    <a:gd name="connsiteY3" fmla="*/ 28640 h 229524"/>
                    <a:gd name="connsiteX4" fmla="*/ 20482 w 40539"/>
                    <a:gd name="connsiteY4" fmla="*/ 49818 h 229524"/>
                    <a:gd name="connsiteX5" fmla="*/ 20482 w 40539"/>
                    <a:gd name="connsiteY5" fmla="*/ 64339 h 229524"/>
                    <a:gd name="connsiteX6" fmla="*/ 37735 w 40539"/>
                    <a:gd name="connsiteY6" fmla="*/ 64339 h 229524"/>
                    <a:gd name="connsiteX7" fmla="*/ 37735 w 40539"/>
                    <a:gd name="connsiteY7" fmla="*/ 85517 h 229524"/>
                    <a:gd name="connsiteX8" fmla="*/ 20482 w 40539"/>
                    <a:gd name="connsiteY8" fmla="*/ 85517 h 229524"/>
                    <a:gd name="connsiteX9" fmla="*/ 20482 w 40539"/>
                    <a:gd name="connsiteY9" fmla="*/ 229524 h 229524"/>
                    <a:gd name="connsiteX10" fmla="*/ 10029 w 40539"/>
                    <a:gd name="connsiteY10" fmla="*/ 229524 h 229524"/>
                    <a:gd name="connsiteX11" fmla="*/ 10029 w 40539"/>
                    <a:gd name="connsiteY11" fmla="*/ 85517 h 229524"/>
                    <a:gd name="connsiteX12" fmla="*/ 0 w 40539"/>
                    <a:gd name="connsiteY12" fmla="*/ 85517 h 229524"/>
                    <a:gd name="connsiteX13" fmla="*/ 0 w 40539"/>
                    <a:gd name="connsiteY13" fmla="*/ 64339 h 229524"/>
                    <a:gd name="connsiteX14" fmla="*/ 10029 w 40539"/>
                    <a:gd name="connsiteY14" fmla="*/ 64339 h 229524"/>
                    <a:gd name="connsiteX15" fmla="*/ 10029 w 40539"/>
                    <a:gd name="connsiteY15" fmla="*/ 52843 h 229524"/>
                    <a:gd name="connsiteX16" fmla="*/ 14958 w 40539"/>
                    <a:gd name="connsiteY16" fmla="*/ 12706 h 229524"/>
                    <a:gd name="connsiteX17" fmla="*/ 30681 w 40539"/>
                    <a:gd name="connsiteY17" fmla="*/ 0 h 229524"/>
                    <a:gd name="connsiteX18" fmla="*/ 40540 w 40539"/>
                    <a:gd name="connsiteY18" fmla="*/ 0 h 229524"/>
                    <a:gd name="connsiteX19" fmla="*/ 40540 w 40539"/>
                    <a:gd name="connsiteY19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0539" h="229524">
                      <a:moveTo>
                        <a:pt x="40540" y="0"/>
                      </a:moveTo>
                      <a:lnTo>
                        <a:pt x="40540" y="22589"/>
                      </a:lnTo>
                      <a:lnTo>
                        <a:pt x="30511" y="22589"/>
                      </a:lnTo>
                      <a:cubicBezTo>
                        <a:pt x="26772" y="22589"/>
                        <a:pt x="24137" y="24606"/>
                        <a:pt x="22692" y="28640"/>
                      </a:cubicBezTo>
                      <a:cubicBezTo>
                        <a:pt x="21162" y="32472"/>
                        <a:pt x="20482" y="39531"/>
                        <a:pt x="20482" y="49818"/>
                      </a:cubicBezTo>
                      <a:lnTo>
                        <a:pt x="20482" y="64339"/>
                      </a:lnTo>
                      <a:lnTo>
                        <a:pt x="37735" y="64339"/>
                      </a:lnTo>
                      <a:lnTo>
                        <a:pt x="37735" y="85517"/>
                      </a:lnTo>
                      <a:lnTo>
                        <a:pt x="20482" y="85517"/>
                      </a:lnTo>
                      <a:lnTo>
                        <a:pt x="20482" y="229524"/>
                      </a:lnTo>
                      <a:lnTo>
                        <a:pt x="10029" y="229524"/>
                      </a:lnTo>
                      <a:lnTo>
                        <a:pt x="10029" y="85517"/>
                      </a:lnTo>
                      <a:lnTo>
                        <a:pt x="0" y="85517"/>
                      </a:lnTo>
                      <a:lnTo>
                        <a:pt x="0" y="64339"/>
                      </a:lnTo>
                      <a:lnTo>
                        <a:pt x="10029" y="64339"/>
                      </a:lnTo>
                      <a:lnTo>
                        <a:pt x="10029" y="52843"/>
                      </a:lnTo>
                      <a:cubicBezTo>
                        <a:pt x="10029" y="34691"/>
                        <a:pt x="11644" y="21178"/>
                        <a:pt x="14958" y="12706"/>
                      </a:cubicBezTo>
                      <a:cubicBezTo>
                        <a:pt x="18188" y="4235"/>
                        <a:pt x="23457" y="0"/>
                        <a:pt x="30681" y="0"/>
                      </a:cubicBezTo>
                      <a:lnTo>
                        <a:pt x="40540" y="0"/>
                      </a:lnTo>
                      <a:lnTo>
                        <a:pt x="405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614F587D-D023-A763-5970-90F9D4097C45}"/>
                    </a:ext>
                  </a:extLst>
                </p:cNvPr>
                <p:cNvSpPr/>
                <p:nvPr/>
              </p:nvSpPr>
              <p:spPr>
                <a:xfrm>
                  <a:off x="6577409" y="1710820"/>
                  <a:ext cx="10453" cy="229524"/>
                </a:xfrm>
                <a:custGeom>
                  <a:avLst/>
                  <a:gdLst>
                    <a:gd name="connsiteX0" fmla="*/ 0 w 10453"/>
                    <a:gd name="connsiteY0" fmla="*/ 64339 h 229524"/>
                    <a:gd name="connsiteX1" fmla="*/ 10454 w 10453"/>
                    <a:gd name="connsiteY1" fmla="*/ 64339 h 229524"/>
                    <a:gd name="connsiteX2" fmla="*/ 10454 w 10453"/>
                    <a:gd name="connsiteY2" fmla="*/ 229524 h 229524"/>
                    <a:gd name="connsiteX3" fmla="*/ 0 w 10453"/>
                    <a:gd name="connsiteY3" fmla="*/ 229524 h 229524"/>
                    <a:gd name="connsiteX4" fmla="*/ 0 w 10453"/>
                    <a:gd name="connsiteY4" fmla="*/ 64339 h 229524"/>
                    <a:gd name="connsiteX5" fmla="*/ 0 w 10453"/>
                    <a:gd name="connsiteY5" fmla="*/ 0 h 229524"/>
                    <a:gd name="connsiteX6" fmla="*/ 10454 w 10453"/>
                    <a:gd name="connsiteY6" fmla="*/ 0 h 229524"/>
                    <a:gd name="connsiteX7" fmla="*/ 10454 w 10453"/>
                    <a:gd name="connsiteY7" fmla="*/ 34489 h 229524"/>
                    <a:gd name="connsiteX8" fmla="*/ 0 w 10453"/>
                    <a:gd name="connsiteY8" fmla="*/ 34489 h 229524"/>
                    <a:gd name="connsiteX9" fmla="*/ 0 w 10453"/>
                    <a:gd name="connsiteY9" fmla="*/ 0 h 229524"/>
                    <a:gd name="connsiteX10" fmla="*/ 0 w 10453"/>
                    <a:gd name="connsiteY10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453" h="229524">
                      <a:moveTo>
                        <a:pt x="0" y="64339"/>
                      </a:moveTo>
                      <a:lnTo>
                        <a:pt x="10454" y="64339"/>
                      </a:lnTo>
                      <a:lnTo>
                        <a:pt x="10454" y="229524"/>
                      </a:lnTo>
                      <a:lnTo>
                        <a:pt x="0" y="229524"/>
                      </a:lnTo>
                      <a:lnTo>
                        <a:pt x="0" y="64339"/>
                      </a:lnTo>
                      <a:moveTo>
                        <a:pt x="0" y="0"/>
                      </a:moveTo>
                      <a:lnTo>
                        <a:pt x="10454" y="0"/>
                      </a:lnTo>
                      <a:lnTo>
                        <a:pt x="10454" y="34489"/>
                      </a:lnTo>
                      <a:lnTo>
                        <a:pt x="0" y="34489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C62F6243-0813-489A-8066-5E49010992DB}"/>
                    </a:ext>
                  </a:extLst>
                </p:cNvPr>
                <p:cNvSpPr/>
                <p:nvPr/>
              </p:nvSpPr>
              <p:spPr>
                <a:xfrm>
                  <a:off x="6606390" y="1771528"/>
                  <a:ext cx="50483" cy="172849"/>
                </a:xfrm>
                <a:custGeom>
                  <a:avLst/>
                  <a:gdLst>
                    <a:gd name="connsiteX0" fmla="*/ 50484 w 50483"/>
                    <a:gd name="connsiteY0" fmla="*/ 9883 h 172849"/>
                    <a:gd name="connsiteX1" fmla="*/ 50484 w 50483"/>
                    <a:gd name="connsiteY1" fmla="*/ 35296 h 172849"/>
                    <a:gd name="connsiteX2" fmla="*/ 41475 w 50483"/>
                    <a:gd name="connsiteY2" fmla="*/ 26018 h 172849"/>
                    <a:gd name="connsiteX3" fmla="*/ 32466 w 50483"/>
                    <a:gd name="connsiteY3" fmla="*/ 22791 h 172849"/>
                    <a:gd name="connsiteX4" fmla="*/ 16658 w 50483"/>
                    <a:gd name="connsiteY4" fmla="*/ 39733 h 172849"/>
                    <a:gd name="connsiteX5" fmla="*/ 11049 w 50483"/>
                    <a:gd name="connsiteY5" fmla="*/ 86525 h 172849"/>
                    <a:gd name="connsiteX6" fmla="*/ 16658 w 50483"/>
                    <a:gd name="connsiteY6" fmla="*/ 133721 h 172849"/>
                    <a:gd name="connsiteX7" fmla="*/ 32466 w 50483"/>
                    <a:gd name="connsiteY7" fmla="*/ 150260 h 172849"/>
                    <a:gd name="connsiteX8" fmla="*/ 41475 w 50483"/>
                    <a:gd name="connsiteY8" fmla="*/ 147234 h 172849"/>
                    <a:gd name="connsiteX9" fmla="*/ 50484 w 50483"/>
                    <a:gd name="connsiteY9" fmla="*/ 137553 h 172849"/>
                    <a:gd name="connsiteX10" fmla="*/ 50484 w 50483"/>
                    <a:gd name="connsiteY10" fmla="*/ 162563 h 172849"/>
                    <a:gd name="connsiteX11" fmla="*/ 41390 w 50483"/>
                    <a:gd name="connsiteY11" fmla="*/ 170429 h 172849"/>
                    <a:gd name="connsiteX12" fmla="*/ 31361 w 50483"/>
                    <a:gd name="connsiteY12" fmla="*/ 172849 h 172849"/>
                    <a:gd name="connsiteX13" fmla="*/ 8499 w 50483"/>
                    <a:gd name="connsiteY13" fmla="*/ 149655 h 172849"/>
                    <a:gd name="connsiteX14" fmla="*/ 0 w 50483"/>
                    <a:gd name="connsiteY14" fmla="*/ 86525 h 172849"/>
                    <a:gd name="connsiteX15" fmla="*/ 8499 w 50483"/>
                    <a:gd name="connsiteY15" fmla="*/ 23194 h 172849"/>
                    <a:gd name="connsiteX16" fmla="*/ 32041 w 50483"/>
                    <a:gd name="connsiteY16" fmla="*/ 0 h 172849"/>
                    <a:gd name="connsiteX17" fmla="*/ 41475 w 50483"/>
                    <a:gd name="connsiteY17" fmla="*/ 2622 h 172849"/>
                    <a:gd name="connsiteX18" fmla="*/ 50484 w 50483"/>
                    <a:gd name="connsiteY18" fmla="*/ 9883 h 172849"/>
                    <a:gd name="connsiteX19" fmla="*/ 50484 w 50483"/>
                    <a:gd name="connsiteY19" fmla="*/ 9883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0483" h="172849">
                      <a:moveTo>
                        <a:pt x="50484" y="9883"/>
                      </a:moveTo>
                      <a:lnTo>
                        <a:pt x="50484" y="35296"/>
                      </a:lnTo>
                      <a:cubicBezTo>
                        <a:pt x="47424" y="31060"/>
                        <a:pt x="44535" y="28035"/>
                        <a:pt x="41475" y="26018"/>
                      </a:cubicBezTo>
                      <a:cubicBezTo>
                        <a:pt x="38415" y="24001"/>
                        <a:pt x="35526" y="22791"/>
                        <a:pt x="32466" y="22791"/>
                      </a:cubicBezTo>
                      <a:cubicBezTo>
                        <a:pt x="25667" y="22791"/>
                        <a:pt x="20313" y="28438"/>
                        <a:pt x="16658" y="39733"/>
                      </a:cubicBezTo>
                      <a:cubicBezTo>
                        <a:pt x="13003" y="51028"/>
                        <a:pt x="11049" y="66558"/>
                        <a:pt x="11049" y="86525"/>
                      </a:cubicBezTo>
                      <a:cubicBezTo>
                        <a:pt x="11049" y="106694"/>
                        <a:pt x="12918" y="122426"/>
                        <a:pt x="16658" y="133721"/>
                      </a:cubicBezTo>
                      <a:cubicBezTo>
                        <a:pt x="20398" y="144814"/>
                        <a:pt x="25752" y="150260"/>
                        <a:pt x="32466" y="150260"/>
                      </a:cubicBezTo>
                      <a:cubicBezTo>
                        <a:pt x="35526" y="150260"/>
                        <a:pt x="38415" y="149453"/>
                        <a:pt x="41475" y="147234"/>
                      </a:cubicBezTo>
                      <a:cubicBezTo>
                        <a:pt x="44535" y="145217"/>
                        <a:pt x="47424" y="141789"/>
                        <a:pt x="50484" y="137553"/>
                      </a:cubicBezTo>
                      <a:lnTo>
                        <a:pt x="50484" y="162563"/>
                      </a:lnTo>
                      <a:cubicBezTo>
                        <a:pt x="47424" y="166193"/>
                        <a:pt x="44450" y="168815"/>
                        <a:pt x="41390" y="170429"/>
                      </a:cubicBezTo>
                      <a:cubicBezTo>
                        <a:pt x="38245" y="171841"/>
                        <a:pt x="34846" y="172849"/>
                        <a:pt x="31361" y="172849"/>
                      </a:cubicBezTo>
                      <a:cubicBezTo>
                        <a:pt x="21842" y="172849"/>
                        <a:pt x="14108" y="165387"/>
                        <a:pt x="8499" y="149655"/>
                      </a:cubicBezTo>
                      <a:cubicBezTo>
                        <a:pt x="2805" y="134326"/>
                        <a:pt x="0" y="113149"/>
                        <a:pt x="0" y="86525"/>
                      </a:cubicBezTo>
                      <a:cubicBezTo>
                        <a:pt x="0" y="59700"/>
                        <a:pt x="2805" y="38523"/>
                        <a:pt x="8499" y="23194"/>
                      </a:cubicBezTo>
                      <a:cubicBezTo>
                        <a:pt x="14193" y="7866"/>
                        <a:pt x="22012" y="0"/>
                        <a:pt x="32041" y="0"/>
                      </a:cubicBezTo>
                      <a:cubicBezTo>
                        <a:pt x="35271" y="0"/>
                        <a:pt x="38415" y="807"/>
                        <a:pt x="41475" y="2622"/>
                      </a:cubicBezTo>
                      <a:cubicBezTo>
                        <a:pt x="44535" y="4235"/>
                        <a:pt x="47594" y="6656"/>
                        <a:pt x="50484" y="9883"/>
                      </a:cubicBezTo>
                      <a:lnTo>
                        <a:pt x="50484" y="98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BBA4FF93-DE47-1F8E-7DD8-7B58DCCC6C96}"/>
                    </a:ext>
                  </a:extLst>
                </p:cNvPr>
                <p:cNvSpPr/>
                <p:nvPr/>
              </p:nvSpPr>
              <p:spPr>
                <a:xfrm>
                  <a:off x="6675232" y="1710820"/>
                  <a:ext cx="10453" cy="229524"/>
                </a:xfrm>
                <a:custGeom>
                  <a:avLst/>
                  <a:gdLst>
                    <a:gd name="connsiteX0" fmla="*/ 0 w 10453"/>
                    <a:gd name="connsiteY0" fmla="*/ 64339 h 229524"/>
                    <a:gd name="connsiteX1" fmla="*/ 10454 w 10453"/>
                    <a:gd name="connsiteY1" fmla="*/ 64339 h 229524"/>
                    <a:gd name="connsiteX2" fmla="*/ 10454 w 10453"/>
                    <a:gd name="connsiteY2" fmla="*/ 229524 h 229524"/>
                    <a:gd name="connsiteX3" fmla="*/ 0 w 10453"/>
                    <a:gd name="connsiteY3" fmla="*/ 229524 h 229524"/>
                    <a:gd name="connsiteX4" fmla="*/ 0 w 10453"/>
                    <a:gd name="connsiteY4" fmla="*/ 64339 h 229524"/>
                    <a:gd name="connsiteX5" fmla="*/ 0 w 10453"/>
                    <a:gd name="connsiteY5" fmla="*/ 0 h 229524"/>
                    <a:gd name="connsiteX6" fmla="*/ 10454 w 10453"/>
                    <a:gd name="connsiteY6" fmla="*/ 0 h 229524"/>
                    <a:gd name="connsiteX7" fmla="*/ 10454 w 10453"/>
                    <a:gd name="connsiteY7" fmla="*/ 34489 h 229524"/>
                    <a:gd name="connsiteX8" fmla="*/ 0 w 10453"/>
                    <a:gd name="connsiteY8" fmla="*/ 34489 h 229524"/>
                    <a:gd name="connsiteX9" fmla="*/ 0 w 10453"/>
                    <a:gd name="connsiteY9" fmla="*/ 0 h 229524"/>
                    <a:gd name="connsiteX10" fmla="*/ 0 w 10453"/>
                    <a:gd name="connsiteY10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453" h="229524">
                      <a:moveTo>
                        <a:pt x="0" y="64339"/>
                      </a:moveTo>
                      <a:lnTo>
                        <a:pt x="10454" y="64339"/>
                      </a:lnTo>
                      <a:lnTo>
                        <a:pt x="10454" y="229524"/>
                      </a:lnTo>
                      <a:lnTo>
                        <a:pt x="0" y="229524"/>
                      </a:lnTo>
                      <a:lnTo>
                        <a:pt x="0" y="64339"/>
                      </a:lnTo>
                      <a:moveTo>
                        <a:pt x="0" y="0"/>
                      </a:moveTo>
                      <a:lnTo>
                        <a:pt x="10454" y="0"/>
                      </a:lnTo>
                      <a:lnTo>
                        <a:pt x="10454" y="34489"/>
                      </a:lnTo>
                      <a:lnTo>
                        <a:pt x="0" y="34489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2BA8267E-6A56-6A18-A795-120C3C69074A}"/>
                    </a:ext>
                  </a:extLst>
                </p:cNvPr>
                <p:cNvSpPr/>
                <p:nvPr/>
              </p:nvSpPr>
              <p:spPr>
                <a:xfrm>
                  <a:off x="6701579" y="1771528"/>
                  <a:ext cx="58982" cy="172849"/>
                </a:xfrm>
                <a:custGeom>
                  <a:avLst/>
                  <a:gdLst>
                    <a:gd name="connsiteX0" fmla="*/ 58983 w 58982"/>
                    <a:gd name="connsiteY0" fmla="*/ 79466 h 172849"/>
                    <a:gd name="connsiteX1" fmla="*/ 58983 w 58982"/>
                    <a:gd name="connsiteY1" fmla="*/ 92778 h 172849"/>
                    <a:gd name="connsiteX2" fmla="*/ 10879 w 58982"/>
                    <a:gd name="connsiteY2" fmla="*/ 92778 h 172849"/>
                    <a:gd name="connsiteX3" fmla="*/ 17423 w 58982"/>
                    <a:gd name="connsiteY3" fmla="*/ 135738 h 172849"/>
                    <a:gd name="connsiteX4" fmla="*/ 33656 w 58982"/>
                    <a:gd name="connsiteY4" fmla="*/ 150260 h 172849"/>
                    <a:gd name="connsiteX5" fmla="*/ 45299 w 58982"/>
                    <a:gd name="connsiteY5" fmla="*/ 146629 h 172849"/>
                    <a:gd name="connsiteX6" fmla="*/ 56603 w 58982"/>
                    <a:gd name="connsiteY6" fmla="*/ 134931 h 172849"/>
                    <a:gd name="connsiteX7" fmla="*/ 56603 w 58982"/>
                    <a:gd name="connsiteY7" fmla="*/ 160546 h 172849"/>
                    <a:gd name="connsiteX8" fmla="*/ 45044 w 58982"/>
                    <a:gd name="connsiteY8" fmla="*/ 169824 h 172849"/>
                    <a:gd name="connsiteX9" fmla="*/ 33061 w 58982"/>
                    <a:gd name="connsiteY9" fmla="*/ 172849 h 172849"/>
                    <a:gd name="connsiteX10" fmla="*/ 8839 w 58982"/>
                    <a:gd name="connsiteY10" fmla="*/ 150260 h 172849"/>
                    <a:gd name="connsiteX11" fmla="*/ 0 w 58982"/>
                    <a:gd name="connsiteY11" fmla="*/ 88139 h 172849"/>
                    <a:gd name="connsiteX12" fmla="*/ 8414 w 58982"/>
                    <a:gd name="connsiteY12" fmla="*/ 23800 h 172849"/>
                    <a:gd name="connsiteX13" fmla="*/ 31276 w 58982"/>
                    <a:gd name="connsiteY13" fmla="*/ 0 h 172849"/>
                    <a:gd name="connsiteX14" fmla="*/ 51674 w 58982"/>
                    <a:gd name="connsiteY14" fmla="*/ 21379 h 172849"/>
                    <a:gd name="connsiteX15" fmla="*/ 58983 w 58982"/>
                    <a:gd name="connsiteY15" fmla="*/ 79466 h 172849"/>
                    <a:gd name="connsiteX16" fmla="*/ 48444 w 58982"/>
                    <a:gd name="connsiteY16" fmla="*/ 71600 h 172849"/>
                    <a:gd name="connsiteX17" fmla="*/ 43685 w 58982"/>
                    <a:gd name="connsiteY17" fmla="*/ 35901 h 172849"/>
                    <a:gd name="connsiteX18" fmla="*/ 31191 w 58982"/>
                    <a:gd name="connsiteY18" fmla="*/ 22589 h 172849"/>
                    <a:gd name="connsiteX19" fmla="*/ 17253 w 58982"/>
                    <a:gd name="connsiteY19" fmla="*/ 35498 h 172849"/>
                    <a:gd name="connsiteX20" fmla="*/ 11219 w 58982"/>
                    <a:gd name="connsiteY20" fmla="*/ 71399 h 172849"/>
                    <a:gd name="connsiteX21" fmla="*/ 48444 w 58982"/>
                    <a:gd name="connsiteY21" fmla="*/ 71399 h 172849"/>
                    <a:gd name="connsiteX22" fmla="*/ 48444 w 58982"/>
                    <a:gd name="connsiteY22" fmla="*/ 71600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8982" h="172849">
                      <a:moveTo>
                        <a:pt x="58983" y="79466"/>
                      </a:moveTo>
                      <a:lnTo>
                        <a:pt x="58983" y="92778"/>
                      </a:lnTo>
                      <a:lnTo>
                        <a:pt x="10879" y="92778"/>
                      </a:lnTo>
                      <a:cubicBezTo>
                        <a:pt x="11304" y="111535"/>
                        <a:pt x="13428" y="126057"/>
                        <a:pt x="17423" y="135738"/>
                      </a:cubicBezTo>
                      <a:cubicBezTo>
                        <a:pt x="21247" y="145419"/>
                        <a:pt x="26602" y="150260"/>
                        <a:pt x="33656" y="150260"/>
                      </a:cubicBezTo>
                      <a:cubicBezTo>
                        <a:pt x="37650" y="150260"/>
                        <a:pt x="41560" y="149050"/>
                        <a:pt x="45299" y="146629"/>
                      </a:cubicBezTo>
                      <a:cubicBezTo>
                        <a:pt x="49039" y="144209"/>
                        <a:pt x="52863" y="140377"/>
                        <a:pt x="56603" y="134931"/>
                      </a:cubicBezTo>
                      <a:lnTo>
                        <a:pt x="56603" y="160546"/>
                      </a:lnTo>
                      <a:cubicBezTo>
                        <a:pt x="52863" y="164781"/>
                        <a:pt x="49039" y="168009"/>
                        <a:pt x="45044" y="169824"/>
                      </a:cubicBezTo>
                      <a:cubicBezTo>
                        <a:pt x="41050" y="171639"/>
                        <a:pt x="36970" y="172849"/>
                        <a:pt x="33061" y="172849"/>
                      </a:cubicBezTo>
                      <a:cubicBezTo>
                        <a:pt x="22777" y="172849"/>
                        <a:pt x="14788" y="165387"/>
                        <a:pt x="8839" y="150260"/>
                      </a:cubicBezTo>
                      <a:cubicBezTo>
                        <a:pt x="2890" y="135133"/>
                        <a:pt x="0" y="114359"/>
                        <a:pt x="0" y="88139"/>
                      </a:cubicBezTo>
                      <a:cubicBezTo>
                        <a:pt x="0" y="61314"/>
                        <a:pt x="2805" y="39733"/>
                        <a:pt x="8414" y="23800"/>
                      </a:cubicBezTo>
                      <a:cubicBezTo>
                        <a:pt x="14023" y="8068"/>
                        <a:pt x="21672" y="0"/>
                        <a:pt x="31276" y="0"/>
                      </a:cubicBezTo>
                      <a:cubicBezTo>
                        <a:pt x="39860" y="0"/>
                        <a:pt x="46659" y="7261"/>
                        <a:pt x="51674" y="21379"/>
                      </a:cubicBezTo>
                      <a:cubicBezTo>
                        <a:pt x="56433" y="35699"/>
                        <a:pt x="58983" y="54860"/>
                        <a:pt x="58983" y="79466"/>
                      </a:cubicBezTo>
                      <a:moveTo>
                        <a:pt x="48444" y="71600"/>
                      </a:moveTo>
                      <a:cubicBezTo>
                        <a:pt x="48359" y="56877"/>
                        <a:pt x="46659" y="44977"/>
                        <a:pt x="43685" y="35901"/>
                      </a:cubicBezTo>
                      <a:cubicBezTo>
                        <a:pt x="40540" y="27228"/>
                        <a:pt x="36376" y="22589"/>
                        <a:pt x="31191" y="22589"/>
                      </a:cubicBezTo>
                      <a:cubicBezTo>
                        <a:pt x="25327" y="22589"/>
                        <a:pt x="20737" y="27027"/>
                        <a:pt x="17253" y="35498"/>
                      </a:cubicBezTo>
                      <a:cubicBezTo>
                        <a:pt x="13768" y="43969"/>
                        <a:pt x="11644" y="56070"/>
                        <a:pt x="11219" y="71399"/>
                      </a:cubicBezTo>
                      <a:lnTo>
                        <a:pt x="48444" y="71399"/>
                      </a:lnTo>
                      <a:lnTo>
                        <a:pt x="48444" y="7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AD14CA56-6399-D452-52A8-8EB398C48F89}"/>
                    </a:ext>
                  </a:extLst>
                </p:cNvPr>
                <p:cNvSpPr/>
                <p:nvPr/>
              </p:nvSpPr>
              <p:spPr>
                <a:xfrm>
                  <a:off x="6778409" y="1771327"/>
                  <a:ext cx="53288" cy="169016"/>
                </a:xfrm>
                <a:custGeom>
                  <a:avLst/>
                  <a:gdLst>
                    <a:gd name="connsiteX0" fmla="*/ 53289 w 53288"/>
                    <a:gd name="connsiteY0" fmla="*/ 69382 h 169016"/>
                    <a:gd name="connsiteX1" fmla="*/ 53289 w 53288"/>
                    <a:gd name="connsiteY1" fmla="*/ 169017 h 169016"/>
                    <a:gd name="connsiteX2" fmla="*/ 42835 w 53288"/>
                    <a:gd name="connsiteY2" fmla="*/ 169017 h 169016"/>
                    <a:gd name="connsiteX3" fmla="*/ 42835 w 53288"/>
                    <a:gd name="connsiteY3" fmla="*/ 70188 h 169016"/>
                    <a:gd name="connsiteX4" fmla="*/ 39265 w 53288"/>
                    <a:gd name="connsiteY4" fmla="*/ 35094 h 169016"/>
                    <a:gd name="connsiteX5" fmla="*/ 28811 w 53288"/>
                    <a:gd name="connsiteY5" fmla="*/ 23396 h 169016"/>
                    <a:gd name="connsiteX6" fmla="*/ 15383 w 53288"/>
                    <a:gd name="connsiteY6" fmla="*/ 37515 h 169016"/>
                    <a:gd name="connsiteX7" fmla="*/ 10454 w 53288"/>
                    <a:gd name="connsiteY7" fmla="*/ 75634 h 169016"/>
                    <a:gd name="connsiteX8" fmla="*/ 10454 w 53288"/>
                    <a:gd name="connsiteY8" fmla="*/ 169017 h 169016"/>
                    <a:gd name="connsiteX9" fmla="*/ 0 w 53288"/>
                    <a:gd name="connsiteY9" fmla="*/ 169017 h 169016"/>
                    <a:gd name="connsiteX10" fmla="*/ 0 w 53288"/>
                    <a:gd name="connsiteY10" fmla="*/ 3832 h 169016"/>
                    <a:gd name="connsiteX11" fmla="*/ 10454 w 53288"/>
                    <a:gd name="connsiteY11" fmla="*/ 3832 h 169016"/>
                    <a:gd name="connsiteX12" fmla="*/ 10454 w 53288"/>
                    <a:gd name="connsiteY12" fmla="*/ 29447 h 169016"/>
                    <a:gd name="connsiteX13" fmla="*/ 19293 w 53288"/>
                    <a:gd name="connsiteY13" fmla="*/ 7463 h 169016"/>
                    <a:gd name="connsiteX14" fmla="*/ 31021 w 53288"/>
                    <a:gd name="connsiteY14" fmla="*/ 0 h 169016"/>
                    <a:gd name="connsiteX15" fmla="*/ 47594 w 53288"/>
                    <a:gd name="connsiteY15" fmla="*/ 17749 h 169016"/>
                    <a:gd name="connsiteX16" fmla="*/ 53289 w 53288"/>
                    <a:gd name="connsiteY16" fmla="*/ 69382 h 169016"/>
                    <a:gd name="connsiteX17" fmla="*/ 53289 w 53288"/>
                    <a:gd name="connsiteY17" fmla="*/ 69382 h 169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3288" h="169016">
                      <a:moveTo>
                        <a:pt x="53289" y="69382"/>
                      </a:moveTo>
                      <a:lnTo>
                        <a:pt x="53289" y="169017"/>
                      </a:lnTo>
                      <a:lnTo>
                        <a:pt x="42835" y="169017"/>
                      </a:lnTo>
                      <a:lnTo>
                        <a:pt x="42835" y="70188"/>
                      </a:lnTo>
                      <a:cubicBezTo>
                        <a:pt x="42835" y="54456"/>
                        <a:pt x="41560" y="42960"/>
                        <a:pt x="39265" y="35094"/>
                      </a:cubicBezTo>
                      <a:cubicBezTo>
                        <a:pt x="36971" y="27228"/>
                        <a:pt x="33401" y="23396"/>
                        <a:pt x="28811" y="23396"/>
                      </a:cubicBezTo>
                      <a:cubicBezTo>
                        <a:pt x="23117" y="23396"/>
                        <a:pt x="18698" y="28237"/>
                        <a:pt x="15383" y="37515"/>
                      </a:cubicBezTo>
                      <a:cubicBezTo>
                        <a:pt x="12153" y="46792"/>
                        <a:pt x="10454" y="59499"/>
                        <a:pt x="10454" y="75634"/>
                      </a:cubicBezTo>
                      <a:lnTo>
                        <a:pt x="10454" y="169017"/>
                      </a:lnTo>
                      <a:lnTo>
                        <a:pt x="0" y="169017"/>
                      </a:lnTo>
                      <a:lnTo>
                        <a:pt x="0" y="3832"/>
                      </a:lnTo>
                      <a:lnTo>
                        <a:pt x="10454" y="3832"/>
                      </a:lnTo>
                      <a:lnTo>
                        <a:pt x="10454" y="29447"/>
                      </a:lnTo>
                      <a:cubicBezTo>
                        <a:pt x="12918" y="19766"/>
                        <a:pt x="15808" y="12303"/>
                        <a:pt x="19293" y="7463"/>
                      </a:cubicBezTo>
                      <a:cubicBezTo>
                        <a:pt x="22692" y="2622"/>
                        <a:pt x="26602" y="0"/>
                        <a:pt x="31021" y="0"/>
                      </a:cubicBezTo>
                      <a:cubicBezTo>
                        <a:pt x="38245" y="0"/>
                        <a:pt x="43855" y="6051"/>
                        <a:pt x="47594" y="17749"/>
                      </a:cubicBezTo>
                      <a:cubicBezTo>
                        <a:pt x="51334" y="29447"/>
                        <a:pt x="53289" y="46591"/>
                        <a:pt x="53289" y="69382"/>
                      </a:cubicBezTo>
                      <a:lnTo>
                        <a:pt x="53289" y="693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D9EE2AB1-095F-461F-C432-D7326E1E9616}"/>
                    </a:ext>
                  </a:extLst>
                </p:cNvPr>
                <p:cNvSpPr/>
                <p:nvPr/>
              </p:nvSpPr>
              <p:spPr>
                <a:xfrm>
                  <a:off x="6843766" y="1728367"/>
                  <a:ext cx="39605" cy="211977"/>
                </a:xfrm>
                <a:custGeom>
                  <a:avLst/>
                  <a:gdLst>
                    <a:gd name="connsiteX0" fmla="*/ 18018 w 39605"/>
                    <a:gd name="connsiteY0" fmla="*/ 0 h 211977"/>
                    <a:gd name="connsiteX1" fmla="*/ 18018 w 39605"/>
                    <a:gd name="connsiteY1" fmla="*/ 46792 h 211977"/>
                    <a:gd name="connsiteX2" fmla="*/ 39605 w 39605"/>
                    <a:gd name="connsiteY2" fmla="*/ 46792 h 211977"/>
                    <a:gd name="connsiteX3" fmla="*/ 39605 w 39605"/>
                    <a:gd name="connsiteY3" fmla="*/ 67970 h 211977"/>
                    <a:gd name="connsiteX4" fmla="*/ 18018 w 39605"/>
                    <a:gd name="connsiteY4" fmla="*/ 67970 h 211977"/>
                    <a:gd name="connsiteX5" fmla="*/ 18018 w 39605"/>
                    <a:gd name="connsiteY5" fmla="*/ 157722 h 211977"/>
                    <a:gd name="connsiteX6" fmla="*/ 20143 w 39605"/>
                    <a:gd name="connsiteY6" fmla="*/ 183740 h 211977"/>
                    <a:gd name="connsiteX7" fmla="*/ 28896 w 39605"/>
                    <a:gd name="connsiteY7" fmla="*/ 189388 h 211977"/>
                    <a:gd name="connsiteX8" fmla="*/ 39605 w 39605"/>
                    <a:gd name="connsiteY8" fmla="*/ 189388 h 211977"/>
                    <a:gd name="connsiteX9" fmla="*/ 39605 w 39605"/>
                    <a:gd name="connsiteY9" fmla="*/ 211977 h 211977"/>
                    <a:gd name="connsiteX10" fmla="*/ 28896 w 39605"/>
                    <a:gd name="connsiteY10" fmla="*/ 211977 h 211977"/>
                    <a:gd name="connsiteX11" fmla="*/ 12153 w 39605"/>
                    <a:gd name="connsiteY11" fmla="*/ 200279 h 211977"/>
                    <a:gd name="connsiteX12" fmla="*/ 7649 w 39605"/>
                    <a:gd name="connsiteY12" fmla="*/ 157722 h 211977"/>
                    <a:gd name="connsiteX13" fmla="*/ 7649 w 39605"/>
                    <a:gd name="connsiteY13" fmla="*/ 67970 h 211977"/>
                    <a:gd name="connsiteX14" fmla="*/ 0 w 39605"/>
                    <a:gd name="connsiteY14" fmla="*/ 67970 h 211977"/>
                    <a:gd name="connsiteX15" fmla="*/ 0 w 39605"/>
                    <a:gd name="connsiteY15" fmla="*/ 46792 h 211977"/>
                    <a:gd name="connsiteX16" fmla="*/ 7649 w 39605"/>
                    <a:gd name="connsiteY16" fmla="*/ 46792 h 211977"/>
                    <a:gd name="connsiteX17" fmla="*/ 7649 w 39605"/>
                    <a:gd name="connsiteY17" fmla="*/ 0 h 211977"/>
                    <a:gd name="connsiteX18" fmla="*/ 18018 w 39605"/>
                    <a:gd name="connsiteY18" fmla="*/ 0 h 211977"/>
                    <a:gd name="connsiteX19" fmla="*/ 18018 w 39605"/>
                    <a:gd name="connsiteY19" fmla="*/ 0 h 211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9605" h="211977">
                      <a:moveTo>
                        <a:pt x="18018" y="0"/>
                      </a:moveTo>
                      <a:lnTo>
                        <a:pt x="18018" y="46792"/>
                      </a:lnTo>
                      <a:lnTo>
                        <a:pt x="39605" y="46792"/>
                      </a:lnTo>
                      <a:lnTo>
                        <a:pt x="39605" y="67970"/>
                      </a:lnTo>
                      <a:lnTo>
                        <a:pt x="18018" y="67970"/>
                      </a:lnTo>
                      <a:lnTo>
                        <a:pt x="18018" y="157722"/>
                      </a:lnTo>
                      <a:cubicBezTo>
                        <a:pt x="18018" y="171236"/>
                        <a:pt x="18698" y="180110"/>
                        <a:pt x="20143" y="183740"/>
                      </a:cubicBezTo>
                      <a:cubicBezTo>
                        <a:pt x="21502" y="187573"/>
                        <a:pt x="24477" y="189388"/>
                        <a:pt x="28896" y="189388"/>
                      </a:cubicBezTo>
                      <a:lnTo>
                        <a:pt x="39605" y="189388"/>
                      </a:lnTo>
                      <a:lnTo>
                        <a:pt x="39605" y="211977"/>
                      </a:lnTo>
                      <a:lnTo>
                        <a:pt x="28896" y="211977"/>
                      </a:lnTo>
                      <a:cubicBezTo>
                        <a:pt x="20737" y="211977"/>
                        <a:pt x="15128" y="208145"/>
                        <a:pt x="12153" y="200279"/>
                      </a:cubicBezTo>
                      <a:cubicBezTo>
                        <a:pt x="9094" y="192413"/>
                        <a:pt x="7649" y="178295"/>
                        <a:pt x="7649" y="157722"/>
                      </a:cubicBezTo>
                      <a:lnTo>
                        <a:pt x="7649" y="67970"/>
                      </a:lnTo>
                      <a:lnTo>
                        <a:pt x="0" y="67970"/>
                      </a:lnTo>
                      <a:lnTo>
                        <a:pt x="0" y="46792"/>
                      </a:lnTo>
                      <a:lnTo>
                        <a:pt x="7649" y="46792"/>
                      </a:lnTo>
                      <a:lnTo>
                        <a:pt x="7649" y="0"/>
                      </a:lnTo>
                      <a:lnTo>
                        <a:pt x="18018" y="0"/>
                      </a:lnTo>
                      <a:lnTo>
                        <a:pt x="1801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2A67062B-0363-8EE7-9534-DDA9D0BB03A2}"/>
                    </a:ext>
                  </a:extLst>
                </p:cNvPr>
                <p:cNvSpPr/>
                <p:nvPr/>
              </p:nvSpPr>
              <p:spPr>
                <a:xfrm>
                  <a:off x="6935725" y="1720097"/>
                  <a:ext cx="64337" cy="220246"/>
                </a:xfrm>
                <a:custGeom>
                  <a:avLst/>
                  <a:gdLst>
                    <a:gd name="connsiteX0" fmla="*/ 0 w 64337"/>
                    <a:gd name="connsiteY0" fmla="*/ 0 h 220246"/>
                    <a:gd name="connsiteX1" fmla="*/ 15553 w 64337"/>
                    <a:gd name="connsiteY1" fmla="*/ 0 h 220246"/>
                    <a:gd name="connsiteX2" fmla="*/ 53119 w 64337"/>
                    <a:gd name="connsiteY2" fmla="*/ 184345 h 220246"/>
                    <a:gd name="connsiteX3" fmla="*/ 53119 w 64337"/>
                    <a:gd name="connsiteY3" fmla="*/ 0 h 220246"/>
                    <a:gd name="connsiteX4" fmla="*/ 64337 w 64337"/>
                    <a:gd name="connsiteY4" fmla="*/ 0 h 220246"/>
                    <a:gd name="connsiteX5" fmla="*/ 64337 w 64337"/>
                    <a:gd name="connsiteY5" fmla="*/ 220246 h 220246"/>
                    <a:gd name="connsiteX6" fmla="*/ 48869 w 64337"/>
                    <a:gd name="connsiteY6" fmla="*/ 220246 h 220246"/>
                    <a:gd name="connsiteX7" fmla="*/ 11219 w 64337"/>
                    <a:gd name="connsiteY7" fmla="*/ 36103 h 220246"/>
                    <a:gd name="connsiteX8" fmla="*/ 11219 w 64337"/>
                    <a:gd name="connsiteY8" fmla="*/ 220246 h 220246"/>
                    <a:gd name="connsiteX9" fmla="*/ 0 w 64337"/>
                    <a:gd name="connsiteY9" fmla="*/ 220246 h 220246"/>
                    <a:gd name="connsiteX10" fmla="*/ 0 w 64337"/>
                    <a:gd name="connsiteY10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37" h="220246">
                      <a:moveTo>
                        <a:pt x="0" y="0"/>
                      </a:moveTo>
                      <a:lnTo>
                        <a:pt x="15553" y="0"/>
                      </a:lnTo>
                      <a:lnTo>
                        <a:pt x="53119" y="184345"/>
                      </a:lnTo>
                      <a:lnTo>
                        <a:pt x="53119" y="0"/>
                      </a:lnTo>
                      <a:lnTo>
                        <a:pt x="64337" y="0"/>
                      </a:lnTo>
                      <a:lnTo>
                        <a:pt x="64337" y="220246"/>
                      </a:lnTo>
                      <a:lnTo>
                        <a:pt x="48869" y="220246"/>
                      </a:lnTo>
                      <a:lnTo>
                        <a:pt x="11219" y="36103"/>
                      </a:lnTo>
                      <a:lnTo>
                        <a:pt x="11219" y="220246"/>
                      </a:lnTo>
                      <a:lnTo>
                        <a:pt x="0" y="2202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04724138-8CBE-40B1-A720-5B44F8695068}"/>
                    </a:ext>
                  </a:extLst>
                </p:cNvPr>
                <p:cNvSpPr/>
                <p:nvPr/>
              </p:nvSpPr>
              <p:spPr>
                <a:xfrm>
                  <a:off x="7017485" y="1771528"/>
                  <a:ext cx="58982" cy="172849"/>
                </a:xfrm>
                <a:custGeom>
                  <a:avLst/>
                  <a:gdLst>
                    <a:gd name="connsiteX0" fmla="*/ 58983 w 58982"/>
                    <a:gd name="connsiteY0" fmla="*/ 79466 h 172849"/>
                    <a:gd name="connsiteX1" fmla="*/ 58983 w 58982"/>
                    <a:gd name="connsiteY1" fmla="*/ 92778 h 172849"/>
                    <a:gd name="connsiteX2" fmla="*/ 10879 w 58982"/>
                    <a:gd name="connsiteY2" fmla="*/ 92778 h 172849"/>
                    <a:gd name="connsiteX3" fmla="*/ 17423 w 58982"/>
                    <a:gd name="connsiteY3" fmla="*/ 135738 h 172849"/>
                    <a:gd name="connsiteX4" fmla="*/ 33656 w 58982"/>
                    <a:gd name="connsiteY4" fmla="*/ 150260 h 172849"/>
                    <a:gd name="connsiteX5" fmla="*/ 45299 w 58982"/>
                    <a:gd name="connsiteY5" fmla="*/ 146629 h 172849"/>
                    <a:gd name="connsiteX6" fmla="*/ 56603 w 58982"/>
                    <a:gd name="connsiteY6" fmla="*/ 134931 h 172849"/>
                    <a:gd name="connsiteX7" fmla="*/ 56603 w 58982"/>
                    <a:gd name="connsiteY7" fmla="*/ 160546 h 172849"/>
                    <a:gd name="connsiteX8" fmla="*/ 45044 w 58982"/>
                    <a:gd name="connsiteY8" fmla="*/ 169824 h 172849"/>
                    <a:gd name="connsiteX9" fmla="*/ 33061 w 58982"/>
                    <a:gd name="connsiteY9" fmla="*/ 172849 h 172849"/>
                    <a:gd name="connsiteX10" fmla="*/ 8839 w 58982"/>
                    <a:gd name="connsiteY10" fmla="*/ 150260 h 172849"/>
                    <a:gd name="connsiteX11" fmla="*/ 0 w 58982"/>
                    <a:gd name="connsiteY11" fmla="*/ 88139 h 172849"/>
                    <a:gd name="connsiteX12" fmla="*/ 8414 w 58982"/>
                    <a:gd name="connsiteY12" fmla="*/ 23800 h 172849"/>
                    <a:gd name="connsiteX13" fmla="*/ 31276 w 58982"/>
                    <a:gd name="connsiteY13" fmla="*/ 0 h 172849"/>
                    <a:gd name="connsiteX14" fmla="*/ 51674 w 58982"/>
                    <a:gd name="connsiteY14" fmla="*/ 21379 h 172849"/>
                    <a:gd name="connsiteX15" fmla="*/ 58983 w 58982"/>
                    <a:gd name="connsiteY15" fmla="*/ 79466 h 172849"/>
                    <a:gd name="connsiteX16" fmla="*/ 48529 w 58982"/>
                    <a:gd name="connsiteY16" fmla="*/ 71600 h 172849"/>
                    <a:gd name="connsiteX17" fmla="*/ 43770 w 58982"/>
                    <a:gd name="connsiteY17" fmla="*/ 35901 h 172849"/>
                    <a:gd name="connsiteX18" fmla="*/ 31276 w 58982"/>
                    <a:gd name="connsiteY18" fmla="*/ 22589 h 172849"/>
                    <a:gd name="connsiteX19" fmla="*/ 17338 w 58982"/>
                    <a:gd name="connsiteY19" fmla="*/ 35498 h 172849"/>
                    <a:gd name="connsiteX20" fmla="*/ 11304 w 58982"/>
                    <a:gd name="connsiteY20" fmla="*/ 71399 h 172849"/>
                    <a:gd name="connsiteX21" fmla="*/ 48529 w 58982"/>
                    <a:gd name="connsiteY21" fmla="*/ 71399 h 172849"/>
                    <a:gd name="connsiteX22" fmla="*/ 48529 w 58982"/>
                    <a:gd name="connsiteY22" fmla="*/ 71600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8982" h="172849">
                      <a:moveTo>
                        <a:pt x="58983" y="79466"/>
                      </a:moveTo>
                      <a:lnTo>
                        <a:pt x="58983" y="92778"/>
                      </a:lnTo>
                      <a:lnTo>
                        <a:pt x="10879" y="92778"/>
                      </a:lnTo>
                      <a:cubicBezTo>
                        <a:pt x="11304" y="111535"/>
                        <a:pt x="13428" y="126057"/>
                        <a:pt x="17423" y="135738"/>
                      </a:cubicBezTo>
                      <a:cubicBezTo>
                        <a:pt x="21247" y="145419"/>
                        <a:pt x="26602" y="150260"/>
                        <a:pt x="33656" y="150260"/>
                      </a:cubicBezTo>
                      <a:cubicBezTo>
                        <a:pt x="37650" y="150260"/>
                        <a:pt x="41560" y="149050"/>
                        <a:pt x="45299" y="146629"/>
                      </a:cubicBezTo>
                      <a:cubicBezTo>
                        <a:pt x="49039" y="144209"/>
                        <a:pt x="52864" y="140377"/>
                        <a:pt x="56603" y="134931"/>
                      </a:cubicBezTo>
                      <a:lnTo>
                        <a:pt x="56603" y="160546"/>
                      </a:lnTo>
                      <a:cubicBezTo>
                        <a:pt x="52864" y="164781"/>
                        <a:pt x="49039" y="168009"/>
                        <a:pt x="45044" y="169824"/>
                      </a:cubicBezTo>
                      <a:cubicBezTo>
                        <a:pt x="41050" y="171639"/>
                        <a:pt x="36970" y="172849"/>
                        <a:pt x="33061" y="172849"/>
                      </a:cubicBezTo>
                      <a:cubicBezTo>
                        <a:pt x="22777" y="172849"/>
                        <a:pt x="14788" y="165387"/>
                        <a:pt x="8839" y="150260"/>
                      </a:cubicBezTo>
                      <a:cubicBezTo>
                        <a:pt x="2890" y="135133"/>
                        <a:pt x="0" y="114359"/>
                        <a:pt x="0" y="88139"/>
                      </a:cubicBezTo>
                      <a:cubicBezTo>
                        <a:pt x="0" y="61314"/>
                        <a:pt x="2805" y="39733"/>
                        <a:pt x="8414" y="23800"/>
                      </a:cubicBezTo>
                      <a:cubicBezTo>
                        <a:pt x="14023" y="8068"/>
                        <a:pt x="21672" y="0"/>
                        <a:pt x="31276" y="0"/>
                      </a:cubicBezTo>
                      <a:cubicBezTo>
                        <a:pt x="39860" y="0"/>
                        <a:pt x="46659" y="7261"/>
                        <a:pt x="51674" y="21379"/>
                      </a:cubicBezTo>
                      <a:cubicBezTo>
                        <a:pt x="56433" y="35699"/>
                        <a:pt x="58983" y="54860"/>
                        <a:pt x="58983" y="79466"/>
                      </a:cubicBezTo>
                      <a:moveTo>
                        <a:pt x="48529" y="71600"/>
                      </a:moveTo>
                      <a:cubicBezTo>
                        <a:pt x="48444" y="56877"/>
                        <a:pt x="46744" y="44977"/>
                        <a:pt x="43770" y="35901"/>
                      </a:cubicBezTo>
                      <a:cubicBezTo>
                        <a:pt x="40625" y="27228"/>
                        <a:pt x="36461" y="22589"/>
                        <a:pt x="31276" y="22589"/>
                      </a:cubicBezTo>
                      <a:cubicBezTo>
                        <a:pt x="25412" y="22589"/>
                        <a:pt x="20822" y="27027"/>
                        <a:pt x="17338" y="35498"/>
                      </a:cubicBezTo>
                      <a:cubicBezTo>
                        <a:pt x="13853" y="43969"/>
                        <a:pt x="11728" y="56070"/>
                        <a:pt x="11304" y="71399"/>
                      </a:cubicBezTo>
                      <a:lnTo>
                        <a:pt x="48529" y="71399"/>
                      </a:lnTo>
                      <a:lnTo>
                        <a:pt x="48529" y="7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9B8CDE72-1EF8-B654-86D0-2C5C390C9392}"/>
                    </a:ext>
                  </a:extLst>
                </p:cNvPr>
                <p:cNvSpPr/>
                <p:nvPr/>
              </p:nvSpPr>
              <p:spPr>
                <a:xfrm>
                  <a:off x="7087007" y="1728367"/>
                  <a:ext cx="39605" cy="211977"/>
                </a:xfrm>
                <a:custGeom>
                  <a:avLst/>
                  <a:gdLst>
                    <a:gd name="connsiteX0" fmla="*/ 18018 w 39605"/>
                    <a:gd name="connsiteY0" fmla="*/ 0 h 211977"/>
                    <a:gd name="connsiteX1" fmla="*/ 18018 w 39605"/>
                    <a:gd name="connsiteY1" fmla="*/ 46792 h 211977"/>
                    <a:gd name="connsiteX2" fmla="*/ 39605 w 39605"/>
                    <a:gd name="connsiteY2" fmla="*/ 46792 h 211977"/>
                    <a:gd name="connsiteX3" fmla="*/ 39605 w 39605"/>
                    <a:gd name="connsiteY3" fmla="*/ 67970 h 211977"/>
                    <a:gd name="connsiteX4" fmla="*/ 18018 w 39605"/>
                    <a:gd name="connsiteY4" fmla="*/ 67970 h 211977"/>
                    <a:gd name="connsiteX5" fmla="*/ 18018 w 39605"/>
                    <a:gd name="connsiteY5" fmla="*/ 157722 h 211977"/>
                    <a:gd name="connsiteX6" fmla="*/ 20143 w 39605"/>
                    <a:gd name="connsiteY6" fmla="*/ 183740 h 211977"/>
                    <a:gd name="connsiteX7" fmla="*/ 28897 w 39605"/>
                    <a:gd name="connsiteY7" fmla="*/ 189388 h 211977"/>
                    <a:gd name="connsiteX8" fmla="*/ 39605 w 39605"/>
                    <a:gd name="connsiteY8" fmla="*/ 189388 h 211977"/>
                    <a:gd name="connsiteX9" fmla="*/ 39605 w 39605"/>
                    <a:gd name="connsiteY9" fmla="*/ 211977 h 211977"/>
                    <a:gd name="connsiteX10" fmla="*/ 28897 w 39605"/>
                    <a:gd name="connsiteY10" fmla="*/ 211977 h 211977"/>
                    <a:gd name="connsiteX11" fmla="*/ 12154 w 39605"/>
                    <a:gd name="connsiteY11" fmla="*/ 200279 h 211977"/>
                    <a:gd name="connsiteX12" fmla="*/ 7649 w 39605"/>
                    <a:gd name="connsiteY12" fmla="*/ 157722 h 211977"/>
                    <a:gd name="connsiteX13" fmla="*/ 7649 w 39605"/>
                    <a:gd name="connsiteY13" fmla="*/ 67970 h 211977"/>
                    <a:gd name="connsiteX14" fmla="*/ 0 w 39605"/>
                    <a:gd name="connsiteY14" fmla="*/ 67970 h 211977"/>
                    <a:gd name="connsiteX15" fmla="*/ 0 w 39605"/>
                    <a:gd name="connsiteY15" fmla="*/ 46792 h 211977"/>
                    <a:gd name="connsiteX16" fmla="*/ 7649 w 39605"/>
                    <a:gd name="connsiteY16" fmla="*/ 46792 h 211977"/>
                    <a:gd name="connsiteX17" fmla="*/ 7649 w 39605"/>
                    <a:gd name="connsiteY17" fmla="*/ 0 h 211977"/>
                    <a:gd name="connsiteX18" fmla="*/ 18018 w 39605"/>
                    <a:gd name="connsiteY18" fmla="*/ 0 h 211977"/>
                    <a:gd name="connsiteX19" fmla="*/ 18018 w 39605"/>
                    <a:gd name="connsiteY19" fmla="*/ 0 h 211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9605" h="211977">
                      <a:moveTo>
                        <a:pt x="18018" y="0"/>
                      </a:moveTo>
                      <a:lnTo>
                        <a:pt x="18018" y="46792"/>
                      </a:lnTo>
                      <a:lnTo>
                        <a:pt x="39605" y="46792"/>
                      </a:lnTo>
                      <a:lnTo>
                        <a:pt x="39605" y="67970"/>
                      </a:lnTo>
                      <a:lnTo>
                        <a:pt x="18018" y="67970"/>
                      </a:lnTo>
                      <a:lnTo>
                        <a:pt x="18018" y="157722"/>
                      </a:lnTo>
                      <a:cubicBezTo>
                        <a:pt x="18018" y="171236"/>
                        <a:pt x="18698" y="180110"/>
                        <a:pt x="20143" y="183740"/>
                      </a:cubicBezTo>
                      <a:cubicBezTo>
                        <a:pt x="21502" y="187573"/>
                        <a:pt x="24477" y="189388"/>
                        <a:pt x="28897" y="189388"/>
                      </a:cubicBezTo>
                      <a:lnTo>
                        <a:pt x="39605" y="189388"/>
                      </a:lnTo>
                      <a:lnTo>
                        <a:pt x="39605" y="211977"/>
                      </a:lnTo>
                      <a:lnTo>
                        <a:pt x="28897" y="211977"/>
                      </a:lnTo>
                      <a:cubicBezTo>
                        <a:pt x="20737" y="211977"/>
                        <a:pt x="15128" y="208145"/>
                        <a:pt x="12154" y="200279"/>
                      </a:cubicBezTo>
                      <a:cubicBezTo>
                        <a:pt x="9094" y="192413"/>
                        <a:pt x="7649" y="178295"/>
                        <a:pt x="7649" y="157722"/>
                      </a:cubicBezTo>
                      <a:lnTo>
                        <a:pt x="7649" y="67970"/>
                      </a:lnTo>
                      <a:lnTo>
                        <a:pt x="0" y="67970"/>
                      </a:lnTo>
                      <a:lnTo>
                        <a:pt x="0" y="46792"/>
                      </a:lnTo>
                      <a:lnTo>
                        <a:pt x="7649" y="46792"/>
                      </a:lnTo>
                      <a:lnTo>
                        <a:pt x="7649" y="0"/>
                      </a:lnTo>
                      <a:lnTo>
                        <a:pt x="18018" y="0"/>
                      </a:lnTo>
                      <a:lnTo>
                        <a:pt x="1801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445DE28E-46D6-230B-86D7-7A8FA424CCFC}"/>
                    </a:ext>
                  </a:extLst>
                </p:cNvPr>
                <p:cNvSpPr/>
                <p:nvPr/>
              </p:nvSpPr>
              <p:spPr>
                <a:xfrm>
                  <a:off x="7245512" y="1643253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582C8BD7-A180-A088-C0FB-DEC99CFAED9C}"/>
                    </a:ext>
                  </a:extLst>
                </p:cNvPr>
                <p:cNvSpPr/>
                <p:nvPr/>
              </p:nvSpPr>
              <p:spPr>
                <a:xfrm>
                  <a:off x="7430535" y="1716063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1 h 224280"/>
                    <a:gd name="connsiteX1" fmla="*/ 53968 w 53968"/>
                    <a:gd name="connsiteY1" fmla="*/ 199271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1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1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8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2 h 224280"/>
                    <a:gd name="connsiteX14" fmla="*/ 13513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8 w 53968"/>
                    <a:gd name="connsiteY17" fmla="*/ 62726 h 224280"/>
                    <a:gd name="connsiteX18" fmla="*/ 51504 w 53968"/>
                    <a:gd name="connsiteY18" fmla="*/ 88341 h 224280"/>
                    <a:gd name="connsiteX19" fmla="*/ 44365 w 53968"/>
                    <a:gd name="connsiteY19" fmla="*/ 116981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1 h 224280"/>
                    <a:gd name="connsiteX22" fmla="*/ 13853 w 53968"/>
                    <a:gd name="connsiteY22" fmla="*/ 199271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1"/>
                      </a:moveTo>
                      <a:lnTo>
                        <a:pt x="53968" y="199271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1"/>
                      </a:lnTo>
                      <a:cubicBezTo>
                        <a:pt x="4335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7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4"/>
                        <a:pt x="41900" y="64743"/>
                      </a:cubicBezTo>
                      <a:cubicBezTo>
                        <a:pt x="41900" y="53246"/>
                        <a:pt x="40285" y="43565"/>
                        <a:pt x="37141" y="36304"/>
                      </a:cubicBezTo>
                      <a:cubicBezTo>
                        <a:pt x="33996" y="29043"/>
                        <a:pt x="29916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8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2"/>
                      </a:lnTo>
                      <a:cubicBezTo>
                        <a:pt x="5269" y="9681"/>
                        <a:pt x="9604" y="6051"/>
                        <a:pt x="13513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8" y="43767"/>
                        <a:pt x="53458" y="62726"/>
                      </a:cubicBezTo>
                      <a:cubicBezTo>
                        <a:pt x="53458" y="71802"/>
                        <a:pt x="52779" y="80475"/>
                        <a:pt x="51504" y="88341"/>
                      </a:cubicBezTo>
                      <a:cubicBezTo>
                        <a:pt x="50229" y="96408"/>
                        <a:pt x="47934" y="106089"/>
                        <a:pt x="44365" y="116981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705"/>
                        <a:pt x="23032" y="174664"/>
                        <a:pt x="13853" y="199271"/>
                      </a:cubicBezTo>
                      <a:lnTo>
                        <a:pt x="13853" y="1992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037F6BB9-0DC0-28CE-8F26-D2632C928DFF}"/>
                    </a:ext>
                  </a:extLst>
                </p:cNvPr>
                <p:cNvSpPr/>
                <p:nvPr/>
              </p:nvSpPr>
              <p:spPr>
                <a:xfrm>
                  <a:off x="7505156" y="1716265"/>
                  <a:ext cx="58727" cy="228112"/>
                </a:xfrm>
                <a:custGeom>
                  <a:avLst/>
                  <a:gdLst>
                    <a:gd name="connsiteX0" fmla="*/ 29406 w 58727"/>
                    <a:gd name="connsiteY0" fmla="*/ 23598 h 228112"/>
                    <a:gd name="connsiteX1" fmla="*/ 15978 w 58727"/>
                    <a:gd name="connsiteY1" fmla="*/ 46187 h 228112"/>
                    <a:gd name="connsiteX2" fmla="*/ 11558 w 58727"/>
                    <a:gd name="connsiteY2" fmla="*/ 114157 h 228112"/>
                    <a:gd name="connsiteX3" fmla="*/ 15978 w 58727"/>
                    <a:gd name="connsiteY3" fmla="*/ 182127 h 228112"/>
                    <a:gd name="connsiteX4" fmla="*/ 29406 w 58727"/>
                    <a:gd name="connsiteY4" fmla="*/ 204716 h 228112"/>
                    <a:gd name="connsiteX5" fmla="*/ 42835 w 58727"/>
                    <a:gd name="connsiteY5" fmla="*/ 182127 h 228112"/>
                    <a:gd name="connsiteX6" fmla="*/ 47254 w 58727"/>
                    <a:gd name="connsiteY6" fmla="*/ 114157 h 228112"/>
                    <a:gd name="connsiteX7" fmla="*/ 42835 w 58727"/>
                    <a:gd name="connsiteY7" fmla="*/ 46187 h 228112"/>
                    <a:gd name="connsiteX8" fmla="*/ 29406 w 58727"/>
                    <a:gd name="connsiteY8" fmla="*/ 23598 h 228112"/>
                    <a:gd name="connsiteX9" fmla="*/ 29406 w 58727"/>
                    <a:gd name="connsiteY9" fmla="*/ 0 h 228112"/>
                    <a:gd name="connsiteX10" fmla="*/ 51164 w 58727"/>
                    <a:gd name="connsiteY10" fmla="*/ 29245 h 228112"/>
                    <a:gd name="connsiteX11" fmla="*/ 58728 w 58727"/>
                    <a:gd name="connsiteY11" fmla="*/ 114157 h 228112"/>
                    <a:gd name="connsiteX12" fmla="*/ 51164 w 58727"/>
                    <a:gd name="connsiteY12" fmla="*/ 199069 h 228112"/>
                    <a:gd name="connsiteX13" fmla="*/ 29406 w 58727"/>
                    <a:gd name="connsiteY13" fmla="*/ 228112 h 228112"/>
                    <a:gd name="connsiteX14" fmla="*/ 7479 w 58727"/>
                    <a:gd name="connsiteY14" fmla="*/ 199069 h 228112"/>
                    <a:gd name="connsiteX15" fmla="*/ 0 w 58727"/>
                    <a:gd name="connsiteY15" fmla="*/ 114157 h 228112"/>
                    <a:gd name="connsiteX16" fmla="*/ 7479 w 58727"/>
                    <a:gd name="connsiteY16" fmla="*/ 29245 h 228112"/>
                    <a:gd name="connsiteX17" fmla="*/ 29406 w 58727"/>
                    <a:gd name="connsiteY17" fmla="*/ 0 h 228112"/>
                    <a:gd name="connsiteX18" fmla="*/ 29406 w 58727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7" h="228112">
                      <a:moveTo>
                        <a:pt x="29406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8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8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6" y="204716"/>
                      </a:cubicBezTo>
                      <a:cubicBezTo>
                        <a:pt x="35356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6" y="23598"/>
                        <a:pt x="29406" y="23598"/>
                      </a:cubicBezTo>
                      <a:moveTo>
                        <a:pt x="29406" y="0"/>
                      </a:moveTo>
                      <a:cubicBezTo>
                        <a:pt x="38840" y="0"/>
                        <a:pt x="46064" y="9883"/>
                        <a:pt x="51164" y="29245"/>
                      </a:cubicBezTo>
                      <a:cubicBezTo>
                        <a:pt x="56178" y="48809"/>
                        <a:pt x="58728" y="77248"/>
                        <a:pt x="58728" y="114157"/>
                      </a:cubicBezTo>
                      <a:cubicBezTo>
                        <a:pt x="58728" y="151268"/>
                        <a:pt x="56178" y="179707"/>
                        <a:pt x="51164" y="199069"/>
                      </a:cubicBezTo>
                      <a:cubicBezTo>
                        <a:pt x="46064" y="218431"/>
                        <a:pt x="38840" y="228112"/>
                        <a:pt x="29406" y="228112"/>
                      </a:cubicBezTo>
                      <a:cubicBezTo>
                        <a:pt x="19888" y="228112"/>
                        <a:pt x="12493" y="218431"/>
                        <a:pt x="7479" y="199069"/>
                      </a:cubicBezTo>
                      <a:cubicBezTo>
                        <a:pt x="2465" y="179707"/>
                        <a:pt x="0" y="151268"/>
                        <a:pt x="0" y="114157"/>
                      </a:cubicBezTo>
                      <a:cubicBezTo>
                        <a:pt x="0" y="77248"/>
                        <a:pt x="2465" y="49011"/>
                        <a:pt x="7479" y="29245"/>
                      </a:cubicBezTo>
                      <a:cubicBezTo>
                        <a:pt x="12493" y="9883"/>
                        <a:pt x="19888" y="0"/>
                        <a:pt x="29406" y="0"/>
                      </a:cubicBezTo>
                      <a:lnTo>
                        <a:pt x="2940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6155D5E6-B36D-13E4-E877-90B4587D2C16}"/>
                    </a:ext>
                  </a:extLst>
                </p:cNvPr>
                <p:cNvSpPr/>
                <p:nvPr/>
              </p:nvSpPr>
              <p:spPr>
                <a:xfrm>
                  <a:off x="7578757" y="1716401"/>
                  <a:ext cx="53968" cy="223943"/>
                </a:xfrm>
                <a:custGeom>
                  <a:avLst/>
                  <a:gdLst>
                    <a:gd name="connsiteX0" fmla="*/ 13853 w 53968"/>
                    <a:gd name="connsiteY0" fmla="*/ 198934 h 223943"/>
                    <a:gd name="connsiteX1" fmla="*/ 53968 w 53968"/>
                    <a:gd name="connsiteY1" fmla="*/ 198934 h 223943"/>
                    <a:gd name="connsiteX2" fmla="*/ 53968 w 53968"/>
                    <a:gd name="connsiteY2" fmla="*/ 223943 h 223943"/>
                    <a:gd name="connsiteX3" fmla="*/ 0 w 53968"/>
                    <a:gd name="connsiteY3" fmla="*/ 223943 h 223943"/>
                    <a:gd name="connsiteX4" fmla="*/ 0 w 53968"/>
                    <a:gd name="connsiteY4" fmla="*/ 198934 h 223943"/>
                    <a:gd name="connsiteX5" fmla="*/ 39690 w 53968"/>
                    <a:gd name="connsiteY5" fmla="*/ 86592 h 223943"/>
                    <a:gd name="connsiteX6" fmla="*/ 510 w 53968"/>
                    <a:gd name="connsiteY6" fmla="*/ 44640 h 223943"/>
                    <a:gd name="connsiteX7" fmla="*/ 510 w 53968"/>
                    <a:gd name="connsiteY7" fmla="*/ 14386 h 223943"/>
                    <a:gd name="connsiteX8" fmla="*/ 51419 w 53968"/>
                    <a:gd name="connsiteY8" fmla="*/ 88407 h 223943"/>
                    <a:gd name="connsiteX9" fmla="*/ 13853 w 53968"/>
                    <a:gd name="connsiteY9" fmla="*/ 198934 h 223943"/>
                    <a:gd name="connsiteX10" fmla="*/ 13853 w 53968"/>
                    <a:gd name="connsiteY10" fmla="*/ 198934 h 223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3968" h="223943">
                      <a:moveTo>
                        <a:pt x="13853" y="198934"/>
                      </a:moveTo>
                      <a:lnTo>
                        <a:pt x="53968" y="198934"/>
                      </a:lnTo>
                      <a:lnTo>
                        <a:pt x="53968" y="223943"/>
                      </a:lnTo>
                      <a:lnTo>
                        <a:pt x="0" y="223943"/>
                      </a:lnTo>
                      <a:lnTo>
                        <a:pt x="0" y="198934"/>
                      </a:lnTo>
                      <a:cubicBezTo>
                        <a:pt x="10114" y="169688"/>
                        <a:pt x="33486" y="116845"/>
                        <a:pt x="39690" y="86592"/>
                      </a:cubicBezTo>
                      <a:cubicBezTo>
                        <a:pt x="51334" y="31127"/>
                        <a:pt x="20057" y="6319"/>
                        <a:pt x="510" y="44640"/>
                      </a:cubicBezTo>
                      <a:lnTo>
                        <a:pt x="510" y="14386"/>
                      </a:lnTo>
                      <a:cubicBezTo>
                        <a:pt x="29321" y="-25347"/>
                        <a:pt x="63317" y="23059"/>
                        <a:pt x="51419" y="88407"/>
                      </a:cubicBezTo>
                      <a:cubicBezTo>
                        <a:pt x="43599" y="128543"/>
                        <a:pt x="29321" y="154360"/>
                        <a:pt x="13853" y="198934"/>
                      </a:cubicBezTo>
                      <a:lnTo>
                        <a:pt x="13853" y="1989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9544549D-9FAE-4654-E330-2BDFEC98BB96}"/>
                    </a:ext>
                  </a:extLst>
                </p:cNvPr>
                <p:cNvSpPr/>
                <p:nvPr/>
              </p:nvSpPr>
              <p:spPr>
                <a:xfrm>
                  <a:off x="7654652" y="1716265"/>
                  <a:ext cx="55838" cy="227910"/>
                </a:xfrm>
                <a:custGeom>
                  <a:avLst/>
                  <a:gdLst>
                    <a:gd name="connsiteX0" fmla="*/ 38330 w 55838"/>
                    <a:gd name="connsiteY0" fmla="*/ 105283 h 227910"/>
                    <a:gd name="connsiteX1" fmla="*/ 51164 w 55838"/>
                    <a:gd name="connsiteY1" fmla="*/ 124242 h 227910"/>
                    <a:gd name="connsiteX2" fmla="*/ 55838 w 55838"/>
                    <a:gd name="connsiteY2" fmla="*/ 159941 h 227910"/>
                    <a:gd name="connsiteX3" fmla="*/ 47254 w 55838"/>
                    <a:gd name="connsiteY3" fmla="*/ 210364 h 227910"/>
                    <a:gd name="connsiteX4" fmla="*/ 22692 w 55838"/>
                    <a:gd name="connsiteY4" fmla="*/ 227911 h 227910"/>
                    <a:gd name="connsiteX5" fmla="*/ 11644 w 55838"/>
                    <a:gd name="connsiteY5" fmla="*/ 225289 h 227910"/>
                    <a:gd name="connsiteX6" fmla="*/ 0 w 55838"/>
                    <a:gd name="connsiteY6" fmla="*/ 217423 h 227910"/>
                    <a:gd name="connsiteX7" fmla="*/ 0 w 55838"/>
                    <a:gd name="connsiteY7" fmla="*/ 188783 h 227910"/>
                    <a:gd name="connsiteX8" fmla="*/ 10454 w 55838"/>
                    <a:gd name="connsiteY8" fmla="*/ 199674 h 227910"/>
                    <a:gd name="connsiteX9" fmla="*/ 22352 w 55838"/>
                    <a:gd name="connsiteY9" fmla="*/ 203304 h 227910"/>
                    <a:gd name="connsiteX10" fmla="*/ 38755 w 55838"/>
                    <a:gd name="connsiteY10" fmla="*/ 192413 h 227910"/>
                    <a:gd name="connsiteX11" fmla="*/ 44449 w 55838"/>
                    <a:gd name="connsiteY11" fmla="*/ 160143 h 227910"/>
                    <a:gd name="connsiteX12" fmla="*/ 39180 w 55838"/>
                    <a:gd name="connsiteY12" fmla="*/ 129889 h 227910"/>
                    <a:gd name="connsiteX13" fmla="*/ 24477 w 55838"/>
                    <a:gd name="connsiteY13" fmla="*/ 118796 h 227910"/>
                    <a:gd name="connsiteX14" fmla="*/ 14533 w 55838"/>
                    <a:gd name="connsiteY14" fmla="*/ 118796 h 227910"/>
                    <a:gd name="connsiteX15" fmla="*/ 14533 w 55838"/>
                    <a:gd name="connsiteY15" fmla="*/ 94391 h 227910"/>
                    <a:gd name="connsiteX16" fmla="*/ 24902 w 55838"/>
                    <a:gd name="connsiteY16" fmla="*/ 94391 h 227910"/>
                    <a:gd name="connsiteX17" fmla="*/ 37820 w 55838"/>
                    <a:gd name="connsiteY17" fmla="*/ 85719 h 227910"/>
                    <a:gd name="connsiteX18" fmla="*/ 42325 w 55838"/>
                    <a:gd name="connsiteY18" fmla="*/ 60306 h 227910"/>
                    <a:gd name="connsiteX19" fmla="*/ 37650 w 55838"/>
                    <a:gd name="connsiteY19" fmla="*/ 34287 h 227910"/>
                    <a:gd name="connsiteX20" fmla="*/ 24392 w 55838"/>
                    <a:gd name="connsiteY20" fmla="*/ 25211 h 227910"/>
                    <a:gd name="connsiteX21" fmla="*/ 14278 w 55838"/>
                    <a:gd name="connsiteY21" fmla="*/ 27833 h 227910"/>
                    <a:gd name="connsiteX22" fmla="*/ 2380 w 55838"/>
                    <a:gd name="connsiteY22" fmla="*/ 35901 h 227910"/>
                    <a:gd name="connsiteX23" fmla="*/ 2380 w 55838"/>
                    <a:gd name="connsiteY23" fmla="*/ 9278 h 227910"/>
                    <a:gd name="connsiteX24" fmla="*/ 14618 w 55838"/>
                    <a:gd name="connsiteY24" fmla="*/ 2420 h 227910"/>
                    <a:gd name="connsiteX25" fmla="*/ 25412 w 55838"/>
                    <a:gd name="connsiteY25" fmla="*/ 0 h 227910"/>
                    <a:gd name="connsiteX26" fmla="*/ 46064 w 55838"/>
                    <a:gd name="connsiteY26" fmla="*/ 15328 h 227910"/>
                    <a:gd name="connsiteX27" fmla="*/ 53714 w 55838"/>
                    <a:gd name="connsiteY27" fmla="*/ 57078 h 227910"/>
                    <a:gd name="connsiteX28" fmla="*/ 49634 w 55838"/>
                    <a:gd name="connsiteY28" fmla="*/ 87937 h 227910"/>
                    <a:gd name="connsiteX29" fmla="*/ 38330 w 55838"/>
                    <a:gd name="connsiteY29" fmla="*/ 105283 h 227910"/>
                    <a:gd name="connsiteX30" fmla="*/ 38330 w 55838"/>
                    <a:gd name="connsiteY30" fmla="*/ 105283 h 227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5838" h="227910">
                      <a:moveTo>
                        <a:pt x="38330" y="105283"/>
                      </a:moveTo>
                      <a:cubicBezTo>
                        <a:pt x="43770" y="108308"/>
                        <a:pt x="48104" y="114560"/>
                        <a:pt x="51164" y="124242"/>
                      </a:cubicBezTo>
                      <a:cubicBezTo>
                        <a:pt x="54223" y="133923"/>
                        <a:pt x="55838" y="146024"/>
                        <a:pt x="55838" y="159941"/>
                      </a:cubicBezTo>
                      <a:cubicBezTo>
                        <a:pt x="55838" y="181723"/>
                        <a:pt x="52948" y="198665"/>
                        <a:pt x="47254" y="210364"/>
                      </a:cubicBezTo>
                      <a:cubicBezTo>
                        <a:pt x="41390" y="222062"/>
                        <a:pt x="33316" y="227911"/>
                        <a:pt x="22692" y="227911"/>
                      </a:cubicBezTo>
                      <a:cubicBezTo>
                        <a:pt x="19123" y="227911"/>
                        <a:pt x="15383" y="227104"/>
                        <a:pt x="11644" y="225289"/>
                      </a:cubicBezTo>
                      <a:cubicBezTo>
                        <a:pt x="7904" y="223877"/>
                        <a:pt x="3995" y="221053"/>
                        <a:pt x="0" y="217423"/>
                      </a:cubicBezTo>
                      <a:lnTo>
                        <a:pt x="0" y="188783"/>
                      </a:lnTo>
                      <a:cubicBezTo>
                        <a:pt x="3145" y="193623"/>
                        <a:pt x="6629" y="197254"/>
                        <a:pt x="10454" y="199674"/>
                      </a:cubicBezTo>
                      <a:cubicBezTo>
                        <a:pt x="14193" y="202094"/>
                        <a:pt x="18103" y="203304"/>
                        <a:pt x="22352" y="203304"/>
                      </a:cubicBezTo>
                      <a:cubicBezTo>
                        <a:pt x="29576" y="203304"/>
                        <a:pt x="35016" y="199674"/>
                        <a:pt x="38755" y="192413"/>
                      </a:cubicBezTo>
                      <a:cubicBezTo>
                        <a:pt x="42495" y="185152"/>
                        <a:pt x="44449" y="174261"/>
                        <a:pt x="44449" y="160143"/>
                      </a:cubicBezTo>
                      <a:cubicBezTo>
                        <a:pt x="44449" y="147436"/>
                        <a:pt x="42665" y="137150"/>
                        <a:pt x="39180" y="129889"/>
                      </a:cubicBezTo>
                      <a:cubicBezTo>
                        <a:pt x="35695" y="122628"/>
                        <a:pt x="30766" y="118796"/>
                        <a:pt x="24477" y="118796"/>
                      </a:cubicBezTo>
                      <a:lnTo>
                        <a:pt x="14533" y="118796"/>
                      </a:lnTo>
                      <a:lnTo>
                        <a:pt x="14533" y="94391"/>
                      </a:lnTo>
                      <a:lnTo>
                        <a:pt x="24902" y="94391"/>
                      </a:lnTo>
                      <a:cubicBezTo>
                        <a:pt x="30511" y="94391"/>
                        <a:pt x="34846" y="91769"/>
                        <a:pt x="37820" y="85719"/>
                      </a:cubicBezTo>
                      <a:cubicBezTo>
                        <a:pt x="40880" y="80071"/>
                        <a:pt x="42325" y="71600"/>
                        <a:pt x="42325" y="60306"/>
                      </a:cubicBezTo>
                      <a:cubicBezTo>
                        <a:pt x="42325" y="49011"/>
                        <a:pt x="40710" y="40338"/>
                        <a:pt x="37650" y="34287"/>
                      </a:cubicBezTo>
                      <a:cubicBezTo>
                        <a:pt x="34506" y="28237"/>
                        <a:pt x="30086" y="25211"/>
                        <a:pt x="24392" y="25211"/>
                      </a:cubicBezTo>
                      <a:cubicBezTo>
                        <a:pt x="21247" y="25211"/>
                        <a:pt x="17848" y="26018"/>
                        <a:pt x="14278" y="27833"/>
                      </a:cubicBezTo>
                      <a:cubicBezTo>
                        <a:pt x="10709" y="29649"/>
                        <a:pt x="6714" y="32271"/>
                        <a:pt x="2380" y="35901"/>
                      </a:cubicBezTo>
                      <a:lnTo>
                        <a:pt x="2380" y="9278"/>
                      </a:lnTo>
                      <a:cubicBezTo>
                        <a:pt x="6714" y="6252"/>
                        <a:pt x="10794" y="3832"/>
                        <a:pt x="14618" y="2420"/>
                      </a:cubicBezTo>
                      <a:cubicBezTo>
                        <a:pt x="18358" y="1008"/>
                        <a:pt x="21927" y="0"/>
                        <a:pt x="25412" y="0"/>
                      </a:cubicBezTo>
                      <a:cubicBezTo>
                        <a:pt x="33996" y="0"/>
                        <a:pt x="40880" y="5042"/>
                        <a:pt x="46064" y="15328"/>
                      </a:cubicBezTo>
                      <a:cubicBezTo>
                        <a:pt x="51164" y="25615"/>
                        <a:pt x="53714" y="39531"/>
                        <a:pt x="53714" y="57078"/>
                      </a:cubicBezTo>
                      <a:cubicBezTo>
                        <a:pt x="53714" y="69180"/>
                        <a:pt x="52354" y="79466"/>
                        <a:pt x="49634" y="87937"/>
                      </a:cubicBezTo>
                      <a:cubicBezTo>
                        <a:pt x="47084" y="96408"/>
                        <a:pt x="43260" y="102257"/>
                        <a:pt x="38330" y="105283"/>
                      </a:cubicBezTo>
                      <a:lnTo>
                        <a:pt x="38330" y="1052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8A4C6864-D23E-E32C-8EFE-F6201A7EAC89}"/>
                    </a:ext>
                  </a:extLst>
                </p:cNvPr>
                <p:cNvSpPr/>
                <p:nvPr/>
              </p:nvSpPr>
              <p:spPr>
                <a:xfrm>
                  <a:off x="7895598" y="1643253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C9526FEE-4823-D1CC-60FB-FF31CE93C6FA}"/>
                    </a:ext>
                  </a:extLst>
                </p:cNvPr>
                <p:cNvSpPr/>
                <p:nvPr/>
              </p:nvSpPr>
              <p:spPr>
                <a:xfrm>
                  <a:off x="8157621" y="1720097"/>
                  <a:ext cx="52863" cy="220246"/>
                </a:xfrm>
                <a:custGeom>
                  <a:avLst/>
                  <a:gdLst>
                    <a:gd name="connsiteX0" fmla="*/ 0 w 52863"/>
                    <a:gd name="connsiteY0" fmla="*/ 0 h 220246"/>
                    <a:gd name="connsiteX1" fmla="*/ 11474 w 52863"/>
                    <a:gd name="connsiteY1" fmla="*/ 0 h 220246"/>
                    <a:gd name="connsiteX2" fmla="*/ 11474 w 52863"/>
                    <a:gd name="connsiteY2" fmla="*/ 195237 h 220246"/>
                    <a:gd name="connsiteX3" fmla="*/ 52864 w 52863"/>
                    <a:gd name="connsiteY3" fmla="*/ 195237 h 220246"/>
                    <a:gd name="connsiteX4" fmla="*/ 52864 w 52863"/>
                    <a:gd name="connsiteY4" fmla="*/ 220246 h 220246"/>
                    <a:gd name="connsiteX5" fmla="*/ 0 w 52863"/>
                    <a:gd name="connsiteY5" fmla="*/ 220246 h 220246"/>
                    <a:gd name="connsiteX6" fmla="*/ 0 w 52863"/>
                    <a:gd name="connsiteY6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863" h="220246">
                      <a:moveTo>
                        <a:pt x="0" y="0"/>
                      </a:moveTo>
                      <a:lnTo>
                        <a:pt x="11474" y="0"/>
                      </a:lnTo>
                      <a:lnTo>
                        <a:pt x="11474" y="195237"/>
                      </a:lnTo>
                      <a:lnTo>
                        <a:pt x="52864" y="195237"/>
                      </a:lnTo>
                      <a:lnTo>
                        <a:pt x="52864" y="220246"/>
                      </a:lnTo>
                      <a:lnTo>
                        <a:pt x="0" y="2202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7F75D7BC-E330-ABEA-FDC6-705E565654C1}"/>
                    </a:ext>
                  </a:extLst>
                </p:cNvPr>
                <p:cNvSpPr/>
                <p:nvPr/>
              </p:nvSpPr>
              <p:spPr>
                <a:xfrm>
                  <a:off x="8219834" y="1716265"/>
                  <a:ext cx="68501" cy="228112"/>
                </a:xfrm>
                <a:custGeom>
                  <a:avLst/>
                  <a:gdLst>
                    <a:gd name="connsiteX0" fmla="*/ 68502 w 68501"/>
                    <a:gd name="connsiteY0" fmla="*/ 20774 h 228112"/>
                    <a:gd name="connsiteX1" fmla="*/ 68502 w 68501"/>
                    <a:gd name="connsiteY1" fmla="*/ 52238 h 228112"/>
                    <a:gd name="connsiteX2" fmla="*/ 56008 w 68501"/>
                    <a:gd name="connsiteY2" fmla="*/ 31464 h 228112"/>
                    <a:gd name="connsiteX3" fmla="*/ 42155 w 68501"/>
                    <a:gd name="connsiteY3" fmla="*/ 24606 h 228112"/>
                    <a:gd name="connsiteX4" fmla="*/ 19802 w 68501"/>
                    <a:gd name="connsiteY4" fmla="*/ 47801 h 228112"/>
                    <a:gd name="connsiteX5" fmla="*/ 12153 w 68501"/>
                    <a:gd name="connsiteY5" fmla="*/ 114157 h 228112"/>
                    <a:gd name="connsiteX6" fmla="*/ 19802 w 68501"/>
                    <a:gd name="connsiteY6" fmla="*/ 180917 h 228112"/>
                    <a:gd name="connsiteX7" fmla="*/ 42155 w 68501"/>
                    <a:gd name="connsiteY7" fmla="*/ 203909 h 228112"/>
                    <a:gd name="connsiteX8" fmla="*/ 56008 w 68501"/>
                    <a:gd name="connsiteY8" fmla="*/ 197052 h 228112"/>
                    <a:gd name="connsiteX9" fmla="*/ 68502 w 68501"/>
                    <a:gd name="connsiteY9" fmla="*/ 176278 h 228112"/>
                    <a:gd name="connsiteX10" fmla="*/ 68502 w 68501"/>
                    <a:gd name="connsiteY10" fmla="*/ 207338 h 228112"/>
                    <a:gd name="connsiteX11" fmla="*/ 55668 w 68501"/>
                    <a:gd name="connsiteY11" fmla="*/ 223070 h 228112"/>
                    <a:gd name="connsiteX12" fmla="*/ 41475 w 68501"/>
                    <a:gd name="connsiteY12" fmla="*/ 228112 h 228112"/>
                    <a:gd name="connsiteX13" fmla="*/ 11049 w 68501"/>
                    <a:gd name="connsiteY13" fmla="*/ 197859 h 228112"/>
                    <a:gd name="connsiteX14" fmla="*/ 0 w 68501"/>
                    <a:gd name="connsiteY14" fmla="*/ 114157 h 228112"/>
                    <a:gd name="connsiteX15" fmla="*/ 11049 w 68501"/>
                    <a:gd name="connsiteY15" fmla="*/ 30455 h 228112"/>
                    <a:gd name="connsiteX16" fmla="*/ 41475 w 68501"/>
                    <a:gd name="connsiteY16" fmla="*/ 0 h 228112"/>
                    <a:gd name="connsiteX17" fmla="*/ 55838 w 68501"/>
                    <a:gd name="connsiteY17" fmla="*/ 5042 h 228112"/>
                    <a:gd name="connsiteX18" fmla="*/ 68502 w 68501"/>
                    <a:gd name="connsiteY18" fmla="*/ 20774 h 228112"/>
                    <a:gd name="connsiteX19" fmla="*/ 68502 w 68501"/>
                    <a:gd name="connsiteY19" fmla="*/ 20774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8501" h="228112">
                      <a:moveTo>
                        <a:pt x="68502" y="20774"/>
                      </a:moveTo>
                      <a:lnTo>
                        <a:pt x="68502" y="52238"/>
                      </a:lnTo>
                      <a:cubicBezTo>
                        <a:pt x="64507" y="43162"/>
                        <a:pt x="60428" y="36304"/>
                        <a:pt x="56008" y="31464"/>
                      </a:cubicBezTo>
                      <a:cubicBezTo>
                        <a:pt x="51589" y="27027"/>
                        <a:pt x="46999" y="24606"/>
                        <a:pt x="42155" y="24606"/>
                      </a:cubicBezTo>
                      <a:cubicBezTo>
                        <a:pt x="32381" y="24606"/>
                        <a:pt x="24902" y="32472"/>
                        <a:pt x="19802" y="47801"/>
                      </a:cubicBezTo>
                      <a:cubicBezTo>
                        <a:pt x="14703" y="63129"/>
                        <a:pt x="12153" y="85315"/>
                        <a:pt x="12153" y="114157"/>
                      </a:cubicBezTo>
                      <a:cubicBezTo>
                        <a:pt x="12153" y="143200"/>
                        <a:pt x="14703" y="165588"/>
                        <a:pt x="19802" y="180917"/>
                      </a:cubicBezTo>
                      <a:cubicBezTo>
                        <a:pt x="24902" y="196245"/>
                        <a:pt x="32381" y="203909"/>
                        <a:pt x="42155" y="203909"/>
                      </a:cubicBezTo>
                      <a:cubicBezTo>
                        <a:pt x="47084" y="203909"/>
                        <a:pt x="51589" y="201893"/>
                        <a:pt x="56008" y="197052"/>
                      </a:cubicBezTo>
                      <a:cubicBezTo>
                        <a:pt x="60428" y="192615"/>
                        <a:pt x="64507" y="185556"/>
                        <a:pt x="68502" y="176278"/>
                      </a:cubicBezTo>
                      <a:lnTo>
                        <a:pt x="68502" y="207338"/>
                      </a:lnTo>
                      <a:cubicBezTo>
                        <a:pt x="64422" y="214599"/>
                        <a:pt x="60088" y="219641"/>
                        <a:pt x="55668" y="223070"/>
                      </a:cubicBezTo>
                      <a:cubicBezTo>
                        <a:pt x="51249" y="226297"/>
                        <a:pt x="46489" y="228112"/>
                        <a:pt x="41475" y="228112"/>
                      </a:cubicBezTo>
                      <a:cubicBezTo>
                        <a:pt x="28641" y="228112"/>
                        <a:pt x="18528" y="218230"/>
                        <a:pt x="11049" y="197859"/>
                      </a:cubicBezTo>
                      <a:cubicBezTo>
                        <a:pt x="3569" y="177690"/>
                        <a:pt x="0" y="149856"/>
                        <a:pt x="0" y="114157"/>
                      </a:cubicBezTo>
                      <a:cubicBezTo>
                        <a:pt x="0" y="78861"/>
                        <a:pt x="3569" y="51028"/>
                        <a:pt x="11049" y="30455"/>
                      </a:cubicBezTo>
                      <a:cubicBezTo>
                        <a:pt x="18528" y="10286"/>
                        <a:pt x="28641" y="0"/>
                        <a:pt x="41475" y="0"/>
                      </a:cubicBezTo>
                      <a:cubicBezTo>
                        <a:pt x="46574" y="0"/>
                        <a:pt x="51419" y="1815"/>
                        <a:pt x="55838" y="5042"/>
                      </a:cubicBezTo>
                      <a:cubicBezTo>
                        <a:pt x="60173" y="8673"/>
                        <a:pt x="64507" y="13917"/>
                        <a:pt x="68502" y="20774"/>
                      </a:cubicBezTo>
                      <a:lnTo>
                        <a:pt x="68502" y="20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347D5032-7AD2-FD2F-753A-2818F0AC7274}"/>
                    </a:ext>
                  </a:extLst>
                </p:cNvPr>
                <p:cNvSpPr/>
                <p:nvPr/>
              </p:nvSpPr>
              <p:spPr>
                <a:xfrm>
                  <a:off x="8545684" y="1643253"/>
                  <a:ext cx="975086" cy="434845"/>
                </a:xfrm>
                <a:custGeom>
                  <a:avLst/>
                  <a:gdLst>
                    <a:gd name="connsiteX0" fmla="*/ 0 w 975086"/>
                    <a:gd name="connsiteY0" fmla="*/ 0 h 434845"/>
                    <a:gd name="connsiteX1" fmla="*/ 975086 w 975086"/>
                    <a:gd name="connsiteY1" fmla="*/ 0 h 434845"/>
                    <a:gd name="connsiteX2" fmla="*/ 975086 w 975086"/>
                    <a:gd name="connsiteY2" fmla="*/ 434846 h 434845"/>
                    <a:gd name="connsiteX3" fmla="*/ 0 w 975086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5086" h="434845">
                      <a:moveTo>
                        <a:pt x="0" y="0"/>
                      </a:moveTo>
                      <a:lnTo>
                        <a:pt x="975086" y="0"/>
                      </a:lnTo>
                      <a:lnTo>
                        <a:pt x="975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CEC8A172-9075-DAA2-7E70-8E79369CDB86}"/>
                    </a:ext>
                  </a:extLst>
                </p:cNvPr>
                <p:cNvSpPr/>
                <p:nvPr/>
              </p:nvSpPr>
              <p:spPr>
                <a:xfrm>
                  <a:off x="8965618" y="1720097"/>
                  <a:ext cx="64337" cy="220246"/>
                </a:xfrm>
                <a:custGeom>
                  <a:avLst/>
                  <a:gdLst>
                    <a:gd name="connsiteX0" fmla="*/ 0 w 64337"/>
                    <a:gd name="connsiteY0" fmla="*/ 0 h 220246"/>
                    <a:gd name="connsiteX1" fmla="*/ 15468 w 64337"/>
                    <a:gd name="connsiteY1" fmla="*/ 0 h 220246"/>
                    <a:gd name="connsiteX2" fmla="*/ 53119 w 64337"/>
                    <a:gd name="connsiteY2" fmla="*/ 184345 h 220246"/>
                    <a:gd name="connsiteX3" fmla="*/ 53119 w 64337"/>
                    <a:gd name="connsiteY3" fmla="*/ 0 h 220246"/>
                    <a:gd name="connsiteX4" fmla="*/ 64337 w 64337"/>
                    <a:gd name="connsiteY4" fmla="*/ 0 h 220246"/>
                    <a:gd name="connsiteX5" fmla="*/ 64337 w 64337"/>
                    <a:gd name="connsiteY5" fmla="*/ 220246 h 220246"/>
                    <a:gd name="connsiteX6" fmla="*/ 48869 w 64337"/>
                    <a:gd name="connsiteY6" fmla="*/ 220246 h 220246"/>
                    <a:gd name="connsiteX7" fmla="*/ 11219 w 64337"/>
                    <a:gd name="connsiteY7" fmla="*/ 36103 h 220246"/>
                    <a:gd name="connsiteX8" fmla="*/ 11219 w 64337"/>
                    <a:gd name="connsiteY8" fmla="*/ 220246 h 220246"/>
                    <a:gd name="connsiteX9" fmla="*/ 0 w 64337"/>
                    <a:gd name="connsiteY9" fmla="*/ 220246 h 220246"/>
                    <a:gd name="connsiteX10" fmla="*/ 0 w 64337"/>
                    <a:gd name="connsiteY10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37" h="220246">
                      <a:moveTo>
                        <a:pt x="0" y="0"/>
                      </a:moveTo>
                      <a:lnTo>
                        <a:pt x="15468" y="0"/>
                      </a:lnTo>
                      <a:lnTo>
                        <a:pt x="53119" y="184345"/>
                      </a:lnTo>
                      <a:lnTo>
                        <a:pt x="53119" y="0"/>
                      </a:lnTo>
                      <a:lnTo>
                        <a:pt x="64337" y="0"/>
                      </a:lnTo>
                      <a:lnTo>
                        <a:pt x="64337" y="220246"/>
                      </a:lnTo>
                      <a:lnTo>
                        <a:pt x="48869" y="220246"/>
                      </a:lnTo>
                      <a:lnTo>
                        <a:pt x="11219" y="36103"/>
                      </a:lnTo>
                      <a:lnTo>
                        <a:pt x="11219" y="220246"/>
                      </a:lnTo>
                      <a:lnTo>
                        <a:pt x="0" y="2202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2AB04C52-BB68-73AD-9535-27DC05630EDD}"/>
                    </a:ext>
                  </a:extLst>
                </p:cNvPr>
                <p:cNvSpPr/>
                <p:nvPr/>
              </p:nvSpPr>
              <p:spPr>
                <a:xfrm>
                  <a:off x="9047293" y="1771125"/>
                  <a:ext cx="58472" cy="173050"/>
                </a:xfrm>
                <a:custGeom>
                  <a:avLst/>
                  <a:gdLst>
                    <a:gd name="connsiteX0" fmla="*/ 29236 w 58472"/>
                    <a:gd name="connsiteY0" fmla="*/ 22993 h 173050"/>
                    <a:gd name="connsiteX1" fmla="*/ 15978 w 58472"/>
                    <a:gd name="connsiteY1" fmla="*/ 40137 h 173050"/>
                    <a:gd name="connsiteX2" fmla="*/ 11049 w 58472"/>
                    <a:gd name="connsiteY2" fmla="*/ 86727 h 173050"/>
                    <a:gd name="connsiteX3" fmla="*/ 15808 w 58472"/>
                    <a:gd name="connsiteY3" fmla="*/ 133519 h 173050"/>
                    <a:gd name="connsiteX4" fmla="*/ 29236 w 58472"/>
                    <a:gd name="connsiteY4" fmla="*/ 150461 h 173050"/>
                    <a:gd name="connsiteX5" fmla="*/ 42495 w 58472"/>
                    <a:gd name="connsiteY5" fmla="*/ 133519 h 173050"/>
                    <a:gd name="connsiteX6" fmla="*/ 47424 w 58472"/>
                    <a:gd name="connsiteY6" fmla="*/ 86727 h 173050"/>
                    <a:gd name="connsiteX7" fmla="*/ 42495 w 58472"/>
                    <a:gd name="connsiteY7" fmla="*/ 40137 h 173050"/>
                    <a:gd name="connsiteX8" fmla="*/ 29236 w 58472"/>
                    <a:gd name="connsiteY8" fmla="*/ 22993 h 173050"/>
                    <a:gd name="connsiteX9" fmla="*/ 29236 w 58472"/>
                    <a:gd name="connsiteY9" fmla="*/ 0 h 173050"/>
                    <a:gd name="connsiteX10" fmla="*/ 50654 w 58472"/>
                    <a:gd name="connsiteY10" fmla="*/ 22993 h 173050"/>
                    <a:gd name="connsiteX11" fmla="*/ 58473 w 58472"/>
                    <a:gd name="connsiteY11" fmla="*/ 86727 h 173050"/>
                    <a:gd name="connsiteX12" fmla="*/ 50654 w 58472"/>
                    <a:gd name="connsiteY12" fmla="*/ 150058 h 173050"/>
                    <a:gd name="connsiteX13" fmla="*/ 29236 w 58472"/>
                    <a:gd name="connsiteY13" fmla="*/ 173051 h 173050"/>
                    <a:gd name="connsiteX14" fmla="*/ 7649 w 58472"/>
                    <a:gd name="connsiteY14" fmla="*/ 150058 h 173050"/>
                    <a:gd name="connsiteX15" fmla="*/ 0 w 58472"/>
                    <a:gd name="connsiteY15" fmla="*/ 86727 h 173050"/>
                    <a:gd name="connsiteX16" fmla="*/ 7649 w 58472"/>
                    <a:gd name="connsiteY16" fmla="*/ 22993 h 173050"/>
                    <a:gd name="connsiteX17" fmla="*/ 29236 w 58472"/>
                    <a:gd name="connsiteY17" fmla="*/ 0 h 173050"/>
                    <a:gd name="connsiteX18" fmla="*/ 29236 w 58472"/>
                    <a:gd name="connsiteY18" fmla="*/ 0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472" h="173050">
                      <a:moveTo>
                        <a:pt x="29236" y="22993"/>
                      </a:moveTo>
                      <a:cubicBezTo>
                        <a:pt x="23627" y="22993"/>
                        <a:pt x="19208" y="28640"/>
                        <a:pt x="15978" y="40137"/>
                      </a:cubicBezTo>
                      <a:cubicBezTo>
                        <a:pt x="12748" y="51633"/>
                        <a:pt x="11049" y="66961"/>
                        <a:pt x="11049" y="86727"/>
                      </a:cubicBezTo>
                      <a:cubicBezTo>
                        <a:pt x="11049" y="106694"/>
                        <a:pt x="12579" y="122023"/>
                        <a:pt x="15808" y="133519"/>
                      </a:cubicBezTo>
                      <a:cubicBezTo>
                        <a:pt x="19038" y="145016"/>
                        <a:pt x="23457" y="150461"/>
                        <a:pt x="29236" y="150461"/>
                      </a:cubicBezTo>
                      <a:cubicBezTo>
                        <a:pt x="34846" y="150461"/>
                        <a:pt x="39265" y="145016"/>
                        <a:pt x="42495" y="133519"/>
                      </a:cubicBezTo>
                      <a:cubicBezTo>
                        <a:pt x="45724" y="122023"/>
                        <a:pt x="47424" y="106694"/>
                        <a:pt x="47424" y="86727"/>
                      </a:cubicBezTo>
                      <a:cubicBezTo>
                        <a:pt x="47424" y="67365"/>
                        <a:pt x="45810" y="51633"/>
                        <a:pt x="42495" y="40137"/>
                      </a:cubicBezTo>
                      <a:cubicBezTo>
                        <a:pt x="39265" y="28842"/>
                        <a:pt x="34846" y="22993"/>
                        <a:pt x="29236" y="22993"/>
                      </a:cubicBezTo>
                      <a:moveTo>
                        <a:pt x="29236" y="0"/>
                      </a:moveTo>
                      <a:cubicBezTo>
                        <a:pt x="38330" y="0"/>
                        <a:pt x="45470" y="7866"/>
                        <a:pt x="50654" y="22993"/>
                      </a:cubicBezTo>
                      <a:cubicBezTo>
                        <a:pt x="55753" y="38321"/>
                        <a:pt x="58473" y="59499"/>
                        <a:pt x="58473" y="86727"/>
                      </a:cubicBezTo>
                      <a:cubicBezTo>
                        <a:pt x="58473" y="113955"/>
                        <a:pt x="55753" y="135133"/>
                        <a:pt x="50654" y="150058"/>
                      </a:cubicBezTo>
                      <a:cubicBezTo>
                        <a:pt x="45384" y="165387"/>
                        <a:pt x="38330" y="173051"/>
                        <a:pt x="29236" y="173051"/>
                      </a:cubicBezTo>
                      <a:cubicBezTo>
                        <a:pt x="20058" y="173051"/>
                        <a:pt x="12834" y="165588"/>
                        <a:pt x="7649" y="150058"/>
                      </a:cubicBezTo>
                      <a:cubicBezTo>
                        <a:pt x="2550" y="134931"/>
                        <a:pt x="0" y="113754"/>
                        <a:pt x="0" y="86727"/>
                      </a:cubicBezTo>
                      <a:cubicBezTo>
                        <a:pt x="0" y="59700"/>
                        <a:pt x="2550" y="38321"/>
                        <a:pt x="7649" y="22993"/>
                      </a:cubicBezTo>
                      <a:cubicBezTo>
                        <a:pt x="12834" y="7866"/>
                        <a:pt x="20058" y="0"/>
                        <a:pt x="29236" y="0"/>
                      </a:cubicBezTo>
                      <a:lnTo>
                        <a:pt x="292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E9B734CD-2DEF-DA0C-ED5C-74290C629115}"/>
                    </a:ext>
                  </a:extLst>
                </p:cNvPr>
                <p:cNvSpPr/>
                <p:nvPr/>
              </p:nvSpPr>
              <p:spPr>
                <a:xfrm>
                  <a:off x="9520770" y="1643253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C1E9D649-EDFB-0277-76D7-4F11BD742E56}"/>
                    </a:ext>
                  </a:extLst>
                </p:cNvPr>
                <p:cNvSpPr/>
                <p:nvPr/>
              </p:nvSpPr>
              <p:spPr>
                <a:xfrm>
                  <a:off x="9829452" y="1845549"/>
                  <a:ext cx="30681" cy="24001"/>
                </a:xfrm>
                <a:custGeom>
                  <a:avLst/>
                  <a:gdLst>
                    <a:gd name="connsiteX0" fmla="*/ 0 w 30681"/>
                    <a:gd name="connsiteY0" fmla="*/ 0 h 24001"/>
                    <a:gd name="connsiteX1" fmla="*/ 30681 w 30681"/>
                    <a:gd name="connsiteY1" fmla="*/ 0 h 24001"/>
                    <a:gd name="connsiteX2" fmla="*/ 30681 w 30681"/>
                    <a:gd name="connsiteY2" fmla="*/ 24001 h 24001"/>
                    <a:gd name="connsiteX3" fmla="*/ 0 w 30681"/>
                    <a:gd name="connsiteY3" fmla="*/ 24001 h 24001"/>
                    <a:gd name="connsiteX4" fmla="*/ 0 w 30681"/>
                    <a:gd name="connsiteY4" fmla="*/ 0 h 24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681" h="24001">
                      <a:moveTo>
                        <a:pt x="0" y="0"/>
                      </a:moveTo>
                      <a:lnTo>
                        <a:pt x="30681" y="0"/>
                      </a:lnTo>
                      <a:lnTo>
                        <a:pt x="30681" y="24001"/>
                      </a:lnTo>
                      <a:lnTo>
                        <a:pt x="0" y="240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915D1699-FEE2-2172-C5E8-985AD20ECF10}"/>
                    </a:ext>
                  </a:extLst>
                </p:cNvPr>
                <p:cNvSpPr/>
                <p:nvPr/>
              </p:nvSpPr>
              <p:spPr>
                <a:xfrm>
                  <a:off x="10170771" y="1643253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A5AA523D-3C9A-4704-188D-0F30E6EDDB93}"/>
                    </a:ext>
                  </a:extLst>
                </p:cNvPr>
                <p:cNvSpPr/>
                <p:nvPr/>
              </p:nvSpPr>
              <p:spPr>
                <a:xfrm>
                  <a:off x="10480898" y="1845549"/>
                  <a:ext cx="30681" cy="24001"/>
                </a:xfrm>
                <a:custGeom>
                  <a:avLst/>
                  <a:gdLst>
                    <a:gd name="connsiteX0" fmla="*/ 0 w 30681"/>
                    <a:gd name="connsiteY0" fmla="*/ 0 h 24001"/>
                    <a:gd name="connsiteX1" fmla="*/ 30681 w 30681"/>
                    <a:gd name="connsiteY1" fmla="*/ 0 h 24001"/>
                    <a:gd name="connsiteX2" fmla="*/ 30681 w 30681"/>
                    <a:gd name="connsiteY2" fmla="*/ 24001 h 24001"/>
                    <a:gd name="connsiteX3" fmla="*/ 0 w 30681"/>
                    <a:gd name="connsiteY3" fmla="*/ 24001 h 24001"/>
                    <a:gd name="connsiteX4" fmla="*/ 0 w 30681"/>
                    <a:gd name="connsiteY4" fmla="*/ 0 h 24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681" h="24001">
                      <a:moveTo>
                        <a:pt x="0" y="0"/>
                      </a:moveTo>
                      <a:lnTo>
                        <a:pt x="30681" y="0"/>
                      </a:lnTo>
                      <a:lnTo>
                        <a:pt x="30681" y="24001"/>
                      </a:lnTo>
                      <a:lnTo>
                        <a:pt x="0" y="240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60E3EF11-AE8F-7A40-E3C5-0B6454652187}"/>
                    </a:ext>
                  </a:extLst>
                </p:cNvPr>
                <p:cNvSpPr/>
                <p:nvPr/>
              </p:nvSpPr>
              <p:spPr>
                <a:xfrm>
                  <a:off x="10820856" y="1643253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E9951BC2-38AF-1D47-72EB-876053ACBAE8}"/>
                    </a:ext>
                  </a:extLst>
                </p:cNvPr>
                <p:cNvSpPr/>
                <p:nvPr/>
              </p:nvSpPr>
              <p:spPr>
                <a:xfrm>
                  <a:off x="11129624" y="1845549"/>
                  <a:ext cx="30596" cy="24001"/>
                </a:xfrm>
                <a:custGeom>
                  <a:avLst/>
                  <a:gdLst>
                    <a:gd name="connsiteX0" fmla="*/ 0 w 30596"/>
                    <a:gd name="connsiteY0" fmla="*/ 0 h 24001"/>
                    <a:gd name="connsiteX1" fmla="*/ 30597 w 30596"/>
                    <a:gd name="connsiteY1" fmla="*/ 0 h 24001"/>
                    <a:gd name="connsiteX2" fmla="*/ 30597 w 30596"/>
                    <a:gd name="connsiteY2" fmla="*/ 24001 h 24001"/>
                    <a:gd name="connsiteX3" fmla="*/ 0 w 30596"/>
                    <a:gd name="connsiteY3" fmla="*/ 24001 h 24001"/>
                    <a:gd name="connsiteX4" fmla="*/ 0 w 30596"/>
                    <a:gd name="connsiteY4" fmla="*/ 0 h 24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596" h="24001">
                      <a:moveTo>
                        <a:pt x="0" y="0"/>
                      </a:moveTo>
                      <a:lnTo>
                        <a:pt x="30597" y="0"/>
                      </a:lnTo>
                      <a:lnTo>
                        <a:pt x="30597" y="24001"/>
                      </a:lnTo>
                      <a:lnTo>
                        <a:pt x="0" y="240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83729881-29E6-89B3-981D-FAB4251D0A21}"/>
                    </a:ext>
                  </a:extLst>
                </p:cNvPr>
                <p:cNvSpPr/>
                <p:nvPr/>
              </p:nvSpPr>
              <p:spPr>
                <a:xfrm>
                  <a:off x="11470942" y="1643253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CC200A2A-6A64-2DFC-44AC-FAD7F70C9AAC}"/>
                    </a:ext>
                  </a:extLst>
                </p:cNvPr>
                <p:cNvSpPr/>
                <p:nvPr/>
              </p:nvSpPr>
              <p:spPr>
                <a:xfrm>
                  <a:off x="11637267" y="1716063"/>
                  <a:ext cx="58642" cy="228112"/>
                </a:xfrm>
                <a:custGeom>
                  <a:avLst/>
                  <a:gdLst>
                    <a:gd name="connsiteX0" fmla="*/ 5524 w 58642"/>
                    <a:gd name="connsiteY0" fmla="*/ 219641 h 228112"/>
                    <a:gd name="connsiteX1" fmla="*/ 5524 w 58642"/>
                    <a:gd name="connsiteY1" fmla="*/ 192413 h 228112"/>
                    <a:gd name="connsiteX2" fmla="*/ 14278 w 58642"/>
                    <a:gd name="connsiteY2" fmla="*/ 200481 h 228112"/>
                    <a:gd name="connsiteX3" fmla="*/ 23032 w 58642"/>
                    <a:gd name="connsiteY3" fmla="*/ 203103 h 228112"/>
                    <a:gd name="connsiteX4" fmla="*/ 40285 w 58642"/>
                    <a:gd name="connsiteY4" fmla="*/ 183539 h 228112"/>
                    <a:gd name="connsiteX5" fmla="*/ 47254 w 58642"/>
                    <a:gd name="connsiteY5" fmla="*/ 123233 h 228112"/>
                    <a:gd name="connsiteX6" fmla="*/ 38840 w 58642"/>
                    <a:gd name="connsiteY6" fmla="*/ 142797 h 228112"/>
                    <a:gd name="connsiteX7" fmla="*/ 27622 w 58642"/>
                    <a:gd name="connsiteY7" fmla="*/ 149453 h 228112"/>
                    <a:gd name="connsiteX8" fmla="*/ 7309 w 58642"/>
                    <a:gd name="connsiteY8" fmla="*/ 129486 h 228112"/>
                    <a:gd name="connsiteX9" fmla="*/ 0 w 58642"/>
                    <a:gd name="connsiteY9" fmla="*/ 74827 h 228112"/>
                    <a:gd name="connsiteX10" fmla="*/ 7649 w 58642"/>
                    <a:gd name="connsiteY10" fmla="*/ 20572 h 228112"/>
                    <a:gd name="connsiteX11" fmla="*/ 28302 w 58642"/>
                    <a:gd name="connsiteY11" fmla="*/ 0 h 228112"/>
                    <a:gd name="connsiteX12" fmla="*/ 50824 w 58642"/>
                    <a:gd name="connsiteY12" fmla="*/ 29245 h 228112"/>
                    <a:gd name="connsiteX13" fmla="*/ 58643 w 58642"/>
                    <a:gd name="connsiteY13" fmla="*/ 114157 h 228112"/>
                    <a:gd name="connsiteX14" fmla="*/ 49124 w 58642"/>
                    <a:gd name="connsiteY14" fmla="*/ 197254 h 228112"/>
                    <a:gd name="connsiteX15" fmla="*/ 23457 w 58642"/>
                    <a:gd name="connsiteY15" fmla="*/ 228112 h 228112"/>
                    <a:gd name="connsiteX16" fmla="*/ 14703 w 58642"/>
                    <a:gd name="connsiteY16" fmla="*/ 226095 h 228112"/>
                    <a:gd name="connsiteX17" fmla="*/ 5524 w 58642"/>
                    <a:gd name="connsiteY17" fmla="*/ 219641 h 228112"/>
                    <a:gd name="connsiteX18" fmla="*/ 28302 w 58642"/>
                    <a:gd name="connsiteY18" fmla="*/ 126460 h 228112"/>
                    <a:gd name="connsiteX19" fmla="*/ 40540 w 58642"/>
                    <a:gd name="connsiteY19" fmla="*/ 112947 h 228112"/>
                    <a:gd name="connsiteX20" fmla="*/ 45044 w 58642"/>
                    <a:gd name="connsiteY20" fmla="*/ 75231 h 228112"/>
                    <a:gd name="connsiteX21" fmla="*/ 40540 w 58642"/>
                    <a:gd name="connsiteY21" fmla="*/ 37716 h 228112"/>
                    <a:gd name="connsiteX22" fmla="*/ 28302 w 58642"/>
                    <a:gd name="connsiteY22" fmla="*/ 23800 h 228112"/>
                    <a:gd name="connsiteX23" fmla="*/ 16063 w 58642"/>
                    <a:gd name="connsiteY23" fmla="*/ 37716 h 228112"/>
                    <a:gd name="connsiteX24" fmla="*/ 11558 w 58642"/>
                    <a:gd name="connsiteY24" fmla="*/ 75231 h 228112"/>
                    <a:gd name="connsiteX25" fmla="*/ 16063 w 58642"/>
                    <a:gd name="connsiteY25" fmla="*/ 112947 h 228112"/>
                    <a:gd name="connsiteX26" fmla="*/ 28302 w 58642"/>
                    <a:gd name="connsiteY26" fmla="*/ 126460 h 228112"/>
                    <a:gd name="connsiteX27" fmla="*/ 28302 w 58642"/>
                    <a:gd name="connsiteY27" fmla="*/ 12646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2" h="228112">
                      <a:moveTo>
                        <a:pt x="5524" y="219641"/>
                      </a:moveTo>
                      <a:lnTo>
                        <a:pt x="5524" y="192413"/>
                      </a:lnTo>
                      <a:cubicBezTo>
                        <a:pt x="8329" y="196044"/>
                        <a:pt x="11219" y="198666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1" y="203103"/>
                        <a:pt x="36290" y="196850"/>
                        <a:pt x="40285" y="183539"/>
                      </a:cubicBezTo>
                      <a:cubicBezTo>
                        <a:pt x="44279" y="170227"/>
                        <a:pt x="46574" y="150260"/>
                        <a:pt x="47254" y="123233"/>
                      </a:cubicBezTo>
                      <a:cubicBezTo>
                        <a:pt x="44959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79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2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5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6"/>
                        <a:pt x="14703" y="226095"/>
                      </a:cubicBezTo>
                      <a:cubicBezTo>
                        <a:pt x="11644" y="224885"/>
                        <a:pt x="8669" y="222667"/>
                        <a:pt x="5524" y="219641"/>
                      </a:cubicBezTo>
                      <a:moveTo>
                        <a:pt x="28302" y="126460"/>
                      </a:moveTo>
                      <a:cubicBezTo>
                        <a:pt x="33401" y="126460"/>
                        <a:pt x="37480" y="122023"/>
                        <a:pt x="40540" y="112947"/>
                      </a:cubicBezTo>
                      <a:cubicBezTo>
                        <a:pt x="43600" y="103871"/>
                        <a:pt x="45044" y="91164"/>
                        <a:pt x="45044" y="75231"/>
                      </a:cubicBezTo>
                      <a:cubicBezTo>
                        <a:pt x="45044" y="59499"/>
                        <a:pt x="43515" y="46792"/>
                        <a:pt x="40540" y="37716"/>
                      </a:cubicBezTo>
                      <a:cubicBezTo>
                        <a:pt x="37480" y="28640"/>
                        <a:pt x="33401" y="23800"/>
                        <a:pt x="28302" y="23800"/>
                      </a:cubicBezTo>
                      <a:cubicBezTo>
                        <a:pt x="23202" y="23800"/>
                        <a:pt x="19123" y="28640"/>
                        <a:pt x="16063" y="37716"/>
                      </a:cubicBezTo>
                      <a:cubicBezTo>
                        <a:pt x="13003" y="46792"/>
                        <a:pt x="11558" y="59499"/>
                        <a:pt x="11558" y="75231"/>
                      </a:cubicBezTo>
                      <a:cubicBezTo>
                        <a:pt x="11558" y="91164"/>
                        <a:pt x="13088" y="103871"/>
                        <a:pt x="16063" y="112947"/>
                      </a:cubicBezTo>
                      <a:cubicBezTo>
                        <a:pt x="19123" y="121821"/>
                        <a:pt x="23202" y="126460"/>
                        <a:pt x="28302" y="126460"/>
                      </a:cubicBezTo>
                      <a:lnTo>
                        <a:pt x="28302" y="126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BE4DE0AF-A139-6871-0D4F-7B96AA2EF842}"/>
                    </a:ext>
                  </a:extLst>
                </p:cNvPr>
                <p:cNvSpPr/>
                <p:nvPr/>
              </p:nvSpPr>
              <p:spPr>
                <a:xfrm>
                  <a:off x="11712228" y="1720097"/>
                  <a:ext cx="54648" cy="220246"/>
                </a:xfrm>
                <a:custGeom>
                  <a:avLst/>
                  <a:gdLst>
                    <a:gd name="connsiteX0" fmla="*/ 0 w 54648"/>
                    <a:gd name="connsiteY0" fmla="*/ 0 h 220246"/>
                    <a:gd name="connsiteX1" fmla="*/ 54648 w 54648"/>
                    <a:gd name="connsiteY1" fmla="*/ 0 h 220246"/>
                    <a:gd name="connsiteX2" fmla="*/ 54648 w 54648"/>
                    <a:gd name="connsiteY2" fmla="*/ 12707 h 220246"/>
                    <a:gd name="connsiteX3" fmla="*/ 23712 w 54648"/>
                    <a:gd name="connsiteY3" fmla="*/ 220246 h 220246"/>
                    <a:gd name="connsiteX4" fmla="*/ 11729 w 54648"/>
                    <a:gd name="connsiteY4" fmla="*/ 220246 h 220246"/>
                    <a:gd name="connsiteX5" fmla="*/ 40795 w 54648"/>
                    <a:gd name="connsiteY5" fmla="*/ 25211 h 220246"/>
                    <a:gd name="connsiteX6" fmla="*/ 0 w 54648"/>
                    <a:gd name="connsiteY6" fmla="*/ 25211 h 220246"/>
                    <a:gd name="connsiteX7" fmla="*/ 0 w 54648"/>
                    <a:gd name="connsiteY7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648" h="220246">
                      <a:moveTo>
                        <a:pt x="0" y="0"/>
                      </a:moveTo>
                      <a:lnTo>
                        <a:pt x="54648" y="0"/>
                      </a:lnTo>
                      <a:lnTo>
                        <a:pt x="54648" y="12707"/>
                      </a:lnTo>
                      <a:lnTo>
                        <a:pt x="23712" y="220246"/>
                      </a:lnTo>
                      <a:lnTo>
                        <a:pt x="11729" y="220246"/>
                      </a:lnTo>
                      <a:lnTo>
                        <a:pt x="40795" y="25211"/>
                      </a:lnTo>
                      <a:lnTo>
                        <a:pt x="0" y="252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90BCA3EA-A495-9646-82E5-EB7E40964129}"/>
                    </a:ext>
                  </a:extLst>
                </p:cNvPr>
                <p:cNvSpPr/>
                <p:nvPr/>
              </p:nvSpPr>
              <p:spPr>
                <a:xfrm>
                  <a:off x="11790588" y="1902829"/>
                  <a:ext cx="11983" cy="37514"/>
                </a:xfrm>
                <a:custGeom>
                  <a:avLst/>
                  <a:gdLst>
                    <a:gd name="connsiteX0" fmla="*/ 0 w 11983"/>
                    <a:gd name="connsiteY0" fmla="*/ 0 h 37514"/>
                    <a:gd name="connsiteX1" fmla="*/ 11984 w 11983"/>
                    <a:gd name="connsiteY1" fmla="*/ 0 h 37514"/>
                    <a:gd name="connsiteX2" fmla="*/ 11984 w 11983"/>
                    <a:gd name="connsiteY2" fmla="*/ 37514 h 37514"/>
                    <a:gd name="connsiteX3" fmla="*/ 0 w 11983"/>
                    <a:gd name="connsiteY3" fmla="*/ 37514 h 37514"/>
                    <a:gd name="connsiteX4" fmla="*/ 0 w 11983"/>
                    <a:gd name="connsiteY4" fmla="*/ 0 h 37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514">
                      <a:moveTo>
                        <a:pt x="0" y="0"/>
                      </a:moveTo>
                      <a:lnTo>
                        <a:pt x="11984" y="0"/>
                      </a:lnTo>
                      <a:lnTo>
                        <a:pt x="11984" y="37514"/>
                      </a:lnTo>
                      <a:lnTo>
                        <a:pt x="0" y="375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C371795F-3832-6C5D-DCE1-AD0B0AED1A44}"/>
                    </a:ext>
                  </a:extLst>
                </p:cNvPr>
                <p:cNvSpPr/>
                <p:nvPr/>
              </p:nvSpPr>
              <p:spPr>
                <a:xfrm>
                  <a:off x="11822119" y="1716265"/>
                  <a:ext cx="58727" cy="228112"/>
                </a:xfrm>
                <a:custGeom>
                  <a:avLst/>
                  <a:gdLst>
                    <a:gd name="connsiteX0" fmla="*/ 29406 w 58727"/>
                    <a:gd name="connsiteY0" fmla="*/ 23598 h 228112"/>
                    <a:gd name="connsiteX1" fmla="*/ 15978 w 58727"/>
                    <a:gd name="connsiteY1" fmla="*/ 46187 h 228112"/>
                    <a:gd name="connsiteX2" fmla="*/ 11558 w 58727"/>
                    <a:gd name="connsiteY2" fmla="*/ 114157 h 228112"/>
                    <a:gd name="connsiteX3" fmla="*/ 15978 w 58727"/>
                    <a:gd name="connsiteY3" fmla="*/ 182127 h 228112"/>
                    <a:gd name="connsiteX4" fmla="*/ 29406 w 58727"/>
                    <a:gd name="connsiteY4" fmla="*/ 204716 h 228112"/>
                    <a:gd name="connsiteX5" fmla="*/ 42835 w 58727"/>
                    <a:gd name="connsiteY5" fmla="*/ 182127 h 228112"/>
                    <a:gd name="connsiteX6" fmla="*/ 47254 w 58727"/>
                    <a:gd name="connsiteY6" fmla="*/ 114157 h 228112"/>
                    <a:gd name="connsiteX7" fmla="*/ 42835 w 58727"/>
                    <a:gd name="connsiteY7" fmla="*/ 46187 h 228112"/>
                    <a:gd name="connsiteX8" fmla="*/ 29406 w 58727"/>
                    <a:gd name="connsiteY8" fmla="*/ 23598 h 228112"/>
                    <a:gd name="connsiteX9" fmla="*/ 29406 w 58727"/>
                    <a:gd name="connsiteY9" fmla="*/ 0 h 228112"/>
                    <a:gd name="connsiteX10" fmla="*/ 51163 w 58727"/>
                    <a:gd name="connsiteY10" fmla="*/ 29245 h 228112"/>
                    <a:gd name="connsiteX11" fmla="*/ 58728 w 58727"/>
                    <a:gd name="connsiteY11" fmla="*/ 114157 h 228112"/>
                    <a:gd name="connsiteX12" fmla="*/ 51163 w 58727"/>
                    <a:gd name="connsiteY12" fmla="*/ 199069 h 228112"/>
                    <a:gd name="connsiteX13" fmla="*/ 29406 w 58727"/>
                    <a:gd name="connsiteY13" fmla="*/ 228112 h 228112"/>
                    <a:gd name="connsiteX14" fmla="*/ 7479 w 58727"/>
                    <a:gd name="connsiteY14" fmla="*/ 199069 h 228112"/>
                    <a:gd name="connsiteX15" fmla="*/ 0 w 58727"/>
                    <a:gd name="connsiteY15" fmla="*/ 114157 h 228112"/>
                    <a:gd name="connsiteX16" fmla="*/ 7479 w 58727"/>
                    <a:gd name="connsiteY16" fmla="*/ 29245 h 228112"/>
                    <a:gd name="connsiteX17" fmla="*/ 29406 w 58727"/>
                    <a:gd name="connsiteY17" fmla="*/ 0 h 228112"/>
                    <a:gd name="connsiteX18" fmla="*/ 29406 w 58727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7" h="228112">
                      <a:moveTo>
                        <a:pt x="29406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8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8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6" y="204716"/>
                      </a:cubicBezTo>
                      <a:cubicBezTo>
                        <a:pt x="35355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5" y="23598"/>
                        <a:pt x="29406" y="23598"/>
                      </a:cubicBezTo>
                      <a:moveTo>
                        <a:pt x="29406" y="0"/>
                      </a:moveTo>
                      <a:cubicBezTo>
                        <a:pt x="38840" y="0"/>
                        <a:pt x="46064" y="9883"/>
                        <a:pt x="51163" y="29245"/>
                      </a:cubicBezTo>
                      <a:cubicBezTo>
                        <a:pt x="56178" y="48809"/>
                        <a:pt x="58728" y="77248"/>
                        <a:pt x="58728" y="114157"/>
                      </a:cubicBezTo>
                      <a:cubicBezTo>
                        <a:pt x="58728" y="151268"/>
                        <a:pt x="56178" y="179707"/>
                        <a:pt x="51163" y="199069"/>
                      </a:cubicBezTo>
                      <a:cubicBezTo>
                        <a:pt x="46064" y="218431"/>
                        <a:pt x="38840" y="228112"/>
                        <a:pt x="29406" y="228112"/>
                      </a:cubicBezTo>
                      <a:cubicBezTo>
                        <a:pt x="19887" y="228112"/>
                        <a:pt x="12493" y="218431"/>
                        <a:pt x="7479" y="199069"/>
                      </a:cubicBezTo>
                      <a:cubicBezTo>
                        <a:pt x="2465" y="179707"/>
                        <a:pt x="0" y="151268"/>
                        <a:pt x="0" y="114157"/>
                      </a:cubicBezTo>
                      <a:cubicBezTo>
                        <a:pt x="0" y="77248"/>
                        <a:pt x="2465" y="49011"/>
                        <a:pt x="7479" y="29245"/>
                      </a:cubicBezTo>
                      <a:cubicBezTo>
                        <a:pt x="12493" y="9883"/>
                        <a:pt x="19887" y="0"/>
                        <a:pt x="29406" y="0"/>
                      </a:cubicBezTo>
                      <a:lnTo>
                        <a:pt x="2940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972F6CE4-80E6-F19C-E018-9232BFF6F51A}"/>
                    </a:ext>
                  </a:extLst>
                </p:cNvPr>
                <p:cNvSpPr/>
                <p:nvPr/>
              </p:nvSpPr>
              <p:spPr>
                <a:xfrm>
                  <a:off x="11897590" y="1716265"/>
                  <a:ext cx="58727" cy="228112"/>
                </a:xfrm>
                <a:custGeom>
                  <a:avLst/>
                  <a:gdLst>
                    <a:gd name="connsiteX0" fmla="*/ 29406 w 58727"/>
                    <a:gd name="connsiteY0" fmla="*/ 23598 h 228112"/>
                    <a:gd name="connsiteX1" fmla="*/ 15978 w 58727"/>
                    <a:gd name="connsiteY1" fmla="*/ 46187 h 228112"/>
                    <a:gd name="connsiteX2" fmla="*/ 11558 w 58727"/>
                    <a:gd name="connsiteY2" fmla="*/ 114157 h 228112"/>
                    <a:gd name="connsiteX3" fmla="*/ 15978 w 58727"/>
                    <a:gd name="connsiteY3" fmla="*/ 182127 h 228112"/>
                    <a:gd name="connsiteX4" fmla="*/ 29406 w 58727"/>
                    <a:gd name="connsiteY4" fmla="*/ 204716 h 228112"/>
                    <a:gd name="connsiteX5" fmla="*/ 42835 w 58727"/>
                    <a:gd name="connsiteY5" fmla="*/ 182127 h 228112"/>
                    <a:gd name="connsiteX6" fmla="*/ 47254 w 58727"/>
                    <a:gd name="connsiteY6" fmla="*/ 114157 h 228112"/>
                    <a:gd name="connsiteX7" fmla="*/ 42835 w 58727"/>
                    <a:gd name="connsiteY7" fmla="*/ 46187 h 228112"/>
                    <a:gd name="connsiteX8" fmla="*/ 29406 w 58727"/>
                    <a:gd name="connsiteY8" fmla="*/ 23598 h 228112"/>
                    <a:gd name="connsiteX9" fmla="*/ 29406 w 58727"/>
                    <a:gd name="connsiteY9" fmla="*/ 0 h 228112"/>
                    <a:gd name="connsiteX10" fmla="*/ 51163 w 58727"/>
                    <a:gd name="connsiteY10" fmla="*/ 29245 h 228112"/>
                    <a:gd name="connsiteX11" fmla="*/ 58728 w 58727"/>
                    <a:gd name="connsiteY11" fmla="*/ 114157 h 228112"/>
                    <a:gd name="connsiteX12" fmla="*/ 51163 w 58727"/>
                    <a:gd name="connsiteY12" fmla="*/ 199069 h 228112"/>
                    <a:gd name="connsiteX13" fmla="*/ 29406 w 58727"/>
                    <a:gd name="connsiteY13" fmla="*/ 228112 h 228112"/>
                    <a:gd name="connsiteX14" fmla="*/ 7479 w 58727"/>
                    <a:gd name="connsiteY14" fmla="*/ 199069 h 228112"/>
                    <a:gd name="connsiteX15" fmla="*/ 0 w 58727"/>
                    <a:gd name="connsiteY15" fmla="*/ 114157 h 228112"/>
                    <a:gd name="connsiteX16" fmla="*/ 7479 w 58727"/>
                    <a:gd name="connsiteY16" fmla="*/ 29245 h 228112"/>
                    <a:gd name="connsiteX17" fmla="*/ 29406 w 58727"/>
                    <a:gd name="connsiteY17" fmla="*/ 0 h 228112"/>
                    <a:gd name="connsiteX18" fmla="*/ 29406 w 58727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7" h="228112">
                      <a:moveTo>
                        <a:pt x="29406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8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8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6" y="204716"/>
                      </a:cubicBezTo>
                      <a:cubicBezTo>
                        <a:pt x="35355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5" y="23598"/>
                        <a:pt x="29406" y="23598"/>
                      </a:cubicBezTo>
                      <a:moveTo>
                        <a:pt x="29406" y="0"/>
                      </a:moveTo>
                      <a:cubicBezTo>
                        <a:pt x="38840" y="0"/>
                        <a:pt x="46064" y="9883"/>
                        <a:pt x="51163" y="29245"/>
                      </a:cubicBezTo>
                      <a:cubicBezTo>
                        <a:pt x="56178" y="48809"/>
                        <a:pt x="58728" y="77248"/>
                        <a:pt x="58728" y="114157"/>
                      </a:cubicBezTo>
                      <a:cubicBezTo>
                        <a:pt x="58728" y="151268"/>
                        <a:pt x="56178" y="179707"/>
                        <a:pt x="51163" y="199069"/>
                      </a:cubicBezTo>
                      <a:cubicBezTo>
                        <a:pt x="46064" y="218431"/>
                        <a:pt x="38840" y="228112"/>
                        <a:pt x="29406" y="228112"/>
                      </a:cubicBezTo>
                      <a:cubicBezTo>
                        <a:pt x="19887" y="228112"/>
                        <a:pt x="12493" y="218431"/>
                        <a:pt x="7479" y="199069"/>
                      </a:cubicBezTo>
                      <a:cubicBezTo>
                        <a:pt x="2465" y="179707"/>
                        <a:pt x="0" y="151268"/>
                        <a:pt x="0" y="114157"/>
                      </a:cubicBezTo>
                      <a:cubicBezTo>
                        <a:pt x="0" y="77248"/>
                        <a:pt x="2465" y="49011"/>
                        <a:pt x="7479" y="29245"/>
                      </a:cubicBezTo>
                      <a:cubicBezTo>
                        <a:pt x="12578" y="9883"/>
                        <a:pt x="19887" y="0"/>
                        <a:pt x="29406" y="0"/>
                      </a:cubicBezTo>
                      <a:lnTo>
                        <a:pt x="2940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8150FD97-3C3B-1781-B272-74158D7CA1DA}"/>
                    </a:ext>
                  </a:extLst>
                </p:cNvPr>
                <p:cNvSpPr/>
                <p:nvPr/>
              </p:nvSpPr>
              <p:spPr>
                <a:xfrm>
                  <a:off x="5349574" y="2077898"/>
                  <a:ext cx="1887668" cy="434845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5 h 434845"/>
                    <a:gd name="connsiteX3" fmla="*/ 0 w 1950172"/>
                    <a:gd name="connsiteY3" fmla="*/ 434845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5"/>
                      </a:lnTo>
                      <a:lnTo>
                        <a:pt x="0" y="4348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</a:t>
                  </a:r>
                  <a:r>
                    <a:rPr lang="en-US" sz="16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75E2D410-8055-8842-272A-F8942A16DF44}"/>
                    </a:ext>
                  </a:extLst>
                </p:cNvPr>
                <p:cNvSpPr/>
                <p:nvPr/>
              </p:nvSpPr>
              <p:spPr>
                <a:xfrm>
                  <a:off x="5969053" y="2151111"/>
                  <a:ext cx="68501" cy="228112"/>
                </a:xfrm>
                <a:custGeom>
                  <a:avLst/>
                  <a:gdLst>
                    <a:gd name="connsiteX0" fmla="*/ 68502 w 68501"/>
                    <a:gd name="connsiteY0" fmla="*/ 20774 h 228112"/>
                    <a:gd name="connsiteX1" fmla="*/ 68502 w 68501"/>
                    <a:gd name="connsiteY1" fmla="*/ 52238 h 228112"/>
                    <a:gd name="connsiteX2" fmla="*/ 56008 w 68501"/>
                    <a:gd name="connsiteY2" fmla="*/ 31464 h 228112"/>
                    <a:gd name="connsiteX3" fmla="*/ 42155 w 68501"/>
                    <a:gd name="connsiteY3" fmla="*/ 24606 h 228112"/>
                    <a:gd name="connsiteX4" fmla="*/ 19803 w 68501"/>
                    <a:gd name="connsiteY4" fmla="*/ 47801 h 228112"/>
                    <a:gd name="connsiteX5" fmla="*/ 12154 w 68501"/>
                    <a:gd name="connsiteY5" fmla="*/ 114157 h 228112"/>
                    <a:gd name="connsiteX6" fmla="*/ 19803 w 68501"/>
                    <a:gd name="connsiteY6" fmla="*/ 180917 h 228112"/>
                    <a:gd name="connsiteX7" fmla="*/ 42155 w 68501"/>
                    <a:gd name="connsiteY7" fmla="*/ 203909 h 228112"/>
                    <a:gd name="connsiteX8" fmla="*/ 56008 w 68501"/>
                    <a:gd name="connsiteY8" fmla="*/ 197052 h 228112"/>
                    <a:gd name="connsiteX9" fmla="*/ 68502 w 68501"/>
                    <a:gd name="connsiteY9" fmla="*/ 176278 h 228112"/>
                    <a:gd name="connsiteX10" fmla="*/ 68502 w 68501"/>
                    <a:gd name="connsiteY10" fmla="*/ 207338 h 228112"/>
                    <a:gd name="connsiteX11" fmla="*/ 55668 w 68501"/>
                    <a:gd name="connsiteY11" fmla="*/ 223070 h 228112"/>
                    <a:gd name="connsiteX12" fmla="*/ 41475 w 68501"/>
                    <a:gd name="connsiteY12" fmla="*/ 228112 h 228112"/>
                    <a:gd name="connsiteX13" fmla="*/ 11049 w 68501"/>
                    <a:gd name="connsiteY13" fmla="*/ 197859 h 228112"/>
                    <a:gd name="connsiteX14" fmla="*/ 0 w 68501"/>
                    <a:gd name="connsiteY14" fmla="*/ 114157 h 228112"/>
                    <a:gd name="connsiteX15" fmla="*/ 11049 w 68501"/>
                    <a:gd name="connsiteY15" fmla="*/ 30455 h 228112"/>
                    <a:gd name="connsiteX16" fmla="*/ 41475 w 68501"/>
                    <a:gd name="connsiteY16" fmla="*/ 0 h 228112"/>
                    <a:gd name="connsiteX17" fmla="*/ 55838 w 68501"/>
                    <a:gd name="connsiteY17" fmla="*/ 5042 h 228112"/>
                    <a:gd name="connsiteX18" fmla="*/ 68502 w 68501"/>
                    <a:gd name="connsiteY18" fmla="*/ 20774 h 228112"/>
                    <a:gd name="connsiteX19" fmla="*/ 68502 w 68501"/>
                    <a:gd name="connsiteY19" fmla="*/ 20774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8501" h="228112">
                      <a:moveTo>
                        <a:pt x="68502" y="20774"/>
                      </a:moveTo>
                      <a:lnTo>
                        <a:pt x="68502" y="52238"/>
                      </a:lnTo>
                      <a:cubicBezTo>
                        <a:pt x="64507" y="43162"/>
                        <a:pt x="60428" y="36304"/>
                        <a:pt x="56008" y="31464"/>
                      </a:cubicBezTo>
                      <a:cubicBezTo>
                        <a:pt x="51589" y="27027"/>
                        <a:pt x="46999" y="24606"/>
                        <a:pt x="42155" y="24606"/>
                      </a:cubicBezTo>
                      <a:cubicBezTo>
                        <a:pt x="32381" y="24606"/>
                        <a:pt x="24902" y="32472"/>
                        <a:pt x="19803" y="47801"/>
                      </a:cubicBezTo>
                      <a:cubicBezTo>
                        <a:pt x="14703" y="63129"/>
                        <a:pt x="12154" y="85315"/>
                        <a:pt x="12154" y="114157"/>
                      </a:cubicBezTo>
                      <a:cubicBezTo>
                        <a:pt x="12154" y="143200"/>
                        <a:pt x="14703" y="165588"/>
                        <a:pt x="19803" y="180917"/>
                      </a:cubicBezTo>
                      <a:cubicBezTo>
                        <a:pt x="24902" y="196245"/>
                        <a:pt x="32381" y="203909"/>
                        <a:pt x="42155" y="203909"/>
                      </a:cubicBezTo>
                      <a:cubicBezTo>
                        <a:pt x="47084" y="203909"/>
                        <a:pt x="51589" y="201892"/>
                        <a:pt x="56008" y="197052"/>
                      </a:cubicBezTo>
                      <a:cubicBezTo>
                        <a:pt x="60428" y="192615"/>
                        <a:pt x="64507" y="185556"/>
                        <a:pt x="68502" y="176278"/>
                      </a:cubicBezTo>
                      <a:lnTo>
                        <a:pt x="68502" y="207338"/>
                      </a:lnTo>
                      <a:cubicBezTo>
                        <a:pt x="64422" y="214599"/>
                        <a:pt x="60088" y="219641"/>
                        <a:pt x="55668" y="223070"/>
                      </a:cubicBezTo>
                      <a:cubicBezTo>
                        <a:pt x="51249" y="226297"/>
                        <a:pt x="46489" y="228112"/>
                        <a:pt x="41475" y="228112"/>
                      </a:cubicBezTo>
                      <a:cubicBezTo>
                        <a:pt x="28642" y="228112"/>
                        <a:pt x="18528" y="218230"/>
                        <a:pt x="11049" y="197859"/>
                      </a:cubicBezTo>
                      <a:cubicBezTo>
                        <a:pt x="3570" y="177690"/>
                        <a:pt x="0" y="149856"/>
                        <a:pt x="0" y="114157"/>
                      </a:cubicBezTo>
                      <a:cubicBezTo>
                        <a:pt x="0" y="78861"/>
                        <a:pt x="3570" y="51028"/>
                        <a:pt x="11049" y="30455"/>
                      </a:cubicBezTo>
                      <a:cubicBezTo>
                        <a:pt x="18528" y="10286"/>
                        <a:pt x="28642" y="0"/>
                        <a:pt x="41475" y="0"/>
                      </a:cubicBezTo>
                      <a:cubicBezTo>
                        <a:pt x="46574" y="0"/>
                        <a:pt x="51419" y="1815"/>
                        <a:pt x="55838" y="5042"/>
                      </a:cubicBezTo>
                      <a:cubicBezTo>
                        <a:pt x="60258" y="8673"/>
                        <a:pt x="64507" y="13917"/>
                        <a:pt x="68502" y="20774"/>
                      </a:cubicBezTo>
                      <a:lnTo>
                        <a:pt x="68502" y="20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C913F5F2-A231-3C54-FD28-7CC748CA3193}"/>
                    </a:ext>
                  </a:extLst>
                </p:cNvPr>
                <p:cNvSpPr/>
                <p:nvPr/>
              </p:nvSpPr>
              <p:spPr>
                <a:xfrm>
                  <a:off x="6057782" y="2154943"/>
                  <a:ext cx="64337" cy="220246"/>
                </a:xfrm>
                <a:custGeom>
                  <a:avLst/>
                  <a:gdLst>
                    <a:gd name="connsiteX0" fmla="*/ 0 w 64337"/>
                    <a:gd name="connsiteY0" fmla="*/ 0 h 220246"/>
                    <a:gd name="connsiteX1" fmla="*/ 15553 w 64337"/>
                    <a:gd name="connsiteY1" fmla="*/ 0 h 220246"/>
                    <a:gd name="connsiteX2" fmla="*/ 53204 w 64337"/>
                    <a:gd name="connsiteY2" fmla="*/ 184144 h 220246"/>
                    <a:gd name="connsiteX3" fmla="*/ 53204 w 64337"/>
                    <a:gd name="connsiteY3" fmla="*/ 0 h 220246"/>
                    <a:gd name="connsiteX4" fmla="*/ 64337 w 64337"/>
                    <a:gd name="connsiteY4" fmla="*/ 0 h 220246"/>
                    <a:gd name="connsiteX5" fmla="*/ 64337 w 64337"/>
                    <a:gd name="connsiteY5" fmla="*/ 220247 h 220246"/>
                    <a:gd name="connsiteX6" fmla="*/ 48869 w 64337"/>
                    <a:gd name="connsiteY6" fmla="*/ 220247 h 220246"/>
                    <a:gd name="connsiteX7" fmla="*/ 11219 w 64337"/>
                    <a:gd name="connsiteY7" fmla="*/ 35901 h 220246"/>
                    <a:gd name="connsiteX8" fmla="*/ 11219 w 64337"/>
                    <a:gd name="connsiteY8" fmla="*/ 220247 h 220246"/>
                    <a:gd name="connsiteX9" fmla="*/ 0 w 64337"/>
                    <a:gd name="connsiteY9" fmla="*/ 220247 h 220246"/>
                    <a:gd name="connsiteX10" fmla="*/ 0 w 64337"/>
                    <a:gd name="connsiteY10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37" h="220246">
                      <a:moveTo>
                        <a:pt x="0" y="0"/>
                      </a:moveTo>
                      <a:lnTo>
                        <a:pt x="15553" y="0"/>
                      </a:lnTo>
                      <a:lnTo>
                        <a:pt x="53204" y="184144"/>
                      </a:lnTo>
                      <a:lnTo>
                        <a:pt x="53204" y="0"/>
                      </a:lnTo>
                      <a:lnTo>
                        <a:pt x="64337" y="0"/>
                      </a:lnTo>
                      <a:lnTo>
                        <a:pt x="64337" y="220247"/>
                      </a:lnTo>
                      <a:lnTo>
                        <a:pt x="48869" y="220247"/>
                      </a:lnTo>
                      <a:lnTo>
                        <a:pt x="11219" y="35901"/>
                      </a:lnTo>
                      <a:lnTo>
                        <a:pt x="11219" y="220247"/>
                      </a:lnTo>
                      <a:lnTo>
                        <a:pt x="0" y="220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45A989E9-7FF3-7E56-0A4D-94769F8B7FFA}"/>
                    </a:ext>
                  </a:extLst>
                </p:cNvPr>
                <p:cNvSpPr/>
                <p:nvPr/>
              </p:nvSpPr>
              <p:spPr>
                <a:xfrm>
                  <a:off x="6144471" y="2154943"/>
                  <a:ext cx="64337" cy="220246"/>
                </a:xfrm>
                <a:custGeom>
                  <a:avLst/>
                  <a:gdLst>
                    <a:gd name="connsiteX0" fmla="*/ 0 w 64337"/>
                    <a:gd name="connsiteY0" fmla="*/ 0 h 220246"/>
                    <a:gd name="connsiteX1" fmla="*/ 15553 w 64337"/>
                    <a:gd name="connsiteY1" fmla="*/ 0 h 220246"/>
                    <a:gd name="connsiteX2" fmla="*/ 53119 w 64337"/>
                    <a:gd name="connsiteY2" fmla="*/ 184144 h 220246"/>
                    <a:gd name="connsiteX3" fmla="*/ 53119 w 64337"/>
                    <a:gd name="connsiteY3" fmla="*/ 0 h 220246"/>
                    <a:gd name="connsiteX4" fmla="*/ 64337 w 64337"/>
                    <a:gd name="connsiteY4" fmla="*/ 0 h 220246"/>
                    <a:gd name="connsiteX5" fmla="*/ 64337 w 64337"/>
                    <a:gd name="connsiteY5" fmla="*/ 220247 h 220246"/>
                    <a:gd name="connsiteX6" fmla="*/ 48869 w 64337"/>
                    <a:gd name="connsiteY6" fmla="*/ 220247 h 220246"/>
                    <a:gd name="connsiteX7" fmla="*/ 11219 w 64337"/>
                    <a:gd name="connsiteY7" fmla="*/ 35901 h 220246"/>
                    <a:gd name="connsiteX8" fmla="*/ 11219 w 64337"/>
                    <a:gd name="connsiteY8" fmla="*/ 220247 h 220246"/>
                    <a:gd name="connsiteX9" fmla="*/ 0 w 64337"/>
                    <a:gd name="connsiteY9" fmla="*/ 220247 h 220246"/>
                    <a:gd name="connsiteX10" fmla="*/ 0 w 64337"/>
                    <a:gd name="connsiteY10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37" h="220246">
                      <a:moveTo>
                        <a:pt x="0" y="0"/>
                      </a:moveTo>
                      <a:lnTo>
                        <a:pt x="15553" y="0"/>
                      </a:lnTo>
                      <a:lnTo>
                        <a:pt x="53119" y="184144"/>
                      </a:lnTo>
                      <a:lnTo>
                        <a:pt x="53119" y="0"/>
                      </a:lnTo>
                      <a:lnTo>
                        <a:pt x="64337" y="0"/>
                      </a:lnTo>
                      <a:lnTo>
                        <a:pt x="64337" y="220247"/>
                      </a:lnTo>
                      <a:lnTo>
                        <a:pt x="48869" y="220247"/>
                      </a:lnTo>
                      <a:lnTo>
                        <a:pt x="11219" y="35901"/>
                      </a:lnTo>
                      <a:lnTo>
                        <a:pt x="11219" y="220247"/>
                      </a:lnTo>
                      <a:lnTo>
                        <a:pt x="0" y="220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216B0298-6F3D-E92D-DDFC-ECA7D884E058}"/>
                    </a:ext>
                  </a:extLst>
                </p:cNvPr>
                <p:cNvSpPr/>
                <p:nvPr/>
              </p:nvSpPr>
              <p:spPr>
                <a:xfrm>
                  <a:off x="6232096" y="2185801"/>
                  <a:ext cx="72921" cy="189387"/>
                </a:xfrm>
                <a:custGeom>
                  <a:avLst/>
                  <a:gdLst>
                    <a:gd name="connsiteX0" fmla="*/ 41220 w 72921"/>
                    <a:gd name="connsiteY0" fmla="*/ 0 h 189387"/>
                    <a:gd name="connsiteX1" fmla="*/ 41220 w 72921"/>
                    <a:gd name="connsiteY1" fmla="*/ 82088 h 189387"/>
                    <a:gd name="connsiteX2" fmla="*/ 72921 w 72921"/>
                    <a:gd name="connsiteY2" fmla="*/ 82088 h 189387"/>
                    <a:gd name="connsiteX3" fmla="*/ 72921 w 72921"/>
                    <a:gd name="connsiteY3" fmla="*/ 107098 h 189387"/>
                    <a:gd name="connsiteX4" fmla="*/ 41220 w 72921"/>
                    <a:gd name="connsiteY4" fmla="*/ 107098 h 189387"/>
                    <a:gd name="connsiteX5" fmla="*/ 41220 w 72921"/>
                    <a:gd name="connsiteY5" fmla="*/ 189388 h 189387"/>
                    <a:gd name="connsiteX6" fmla="*/ 31701 w 72921"/>
                    <a:gd name="connsiteY6" fmla="*/ 189388 h 189387"/>
                    <a:gd name="connsiteX7" fmla="*/ 31701 w 72921"/>
                    <a:gd name="connsiteY7" fmla="*/ 107098 h 189387"/>
                    <a:gd name="connsiteX8" fmla="*/ 0 w 72921"/>
                    <a:gd name="connsiteY8" fmla="*/ 107098 h 189387"/>
                    <a:gd name="connsiteX9" fmla="*/ 0 w 72921"/>
                    <a:gd name="connsiteY9" fmla="*/ 82088 h 189387"/>
                    <a:gd name="connsiteX10" fmla="*/ 31701 w 72921"/>
                    <a:gd name="connsiteY10" fmla="*/ 82088 h 189387"/>
                    <a:gd name="connsiteX11" fmla="*/ 31701 w 72921"/>
                    <a:gd name="connsiteY11" fmla="*/ 0 h 189387"/>
                    <a:gd name="connsiteX12" fmla="*/ 41220 w 72921"/>
                    <a:gd name="connsiteY12" fmla="*/ 0 h 189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2921" h="189387">
                      <a:moveTo>
                        <a:pt x="41220" y="0"/>
                      </a:moveTo>
                      <a:lnTo>
                        <a:pt x="41220" y="82088"/>
                      </a:lnTo>
                      <a:lnTo>
                        <a:pt x="72921" y="82088"/>
                      </a:lnTo>
                      <a:lnTo>
                        <a:pt x="72921" y="107098"/>
                      </a:lnTo>
                      <a:lnTo>
                        <a:pt x="41220" y="107098"/>
                      </a:lnTo>
                      <a:lnTo>
                        <a:pt x="41220" y="189388"/>
                      </a:lnTo>
                      <a:lnTo>
                        <a:pt x="31701" y="189388"/>
                      </a:lnTo>
                      <a:lnTo>
                        <a:pt x="31701" y="107098"/>
                      </a:lnTo>
                      <a:lnTo>
                        <a:pt x="0" y="107098"/>
                      </a:lnTo>
                      <a:lnTo>
                        <a:pt x="0" y="82088"/>
                      </a:lnTo>
                      <a:lnTo>
                        <a:pt x="31701" y="82088"/>
                      </a:lnTo>
                      <a:lnTo>
                        <a:pt x="31701" y="0"/>
                      </a:lnTo>
                      <a:lnTo>
                        <a:pt x="4122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17B677F1-DFFC-B7EB-12C6-D2F0F696F304}"/>
                    </a:ext>
                  </a:extLst>
                </p:cNvPr>
                <p:cNvSpPr/>
                <p:nvPr/>
              </p:nvSpPr>
              <p:spPr>
                <a:xfrm>
                  <a:off x="6324140" y="2151111"/>
                  <a:ext cx="68501" cy="228112"/>
                </a:xfrm>
                <a:custGeom>
                  <a:avLst/>
                  <a:gdLst>
                    <a:gd name="connsiteX0" fmla="*/ 68502 w 68501"/>
                    <a:gd name="connsiteY0" fmla="*/ 20774 h 228112"/>
                    <a:gd name="connsiteX1" fmla="*/ 68502 w 68501"/>
                    <a:gd name="connsiteY1" fmla="*/ 52238 h 228112"/>
                    <a:gd name="connsiteX2" fmla="*/ 56008 w 68501"/>
                    <a:gd name="connsiteY2" fmla="*/ 31464 h 228112"/>
                    <a:gd name="connsiteX3" fmla="*/ 42155 w 68501"/>
                    <a:gd name="connsiteY3" fmla="*/ 24606 h 228112"/>
                    <a:gd name="connsiteX4" fmla="*/ 19803 w 68501"/>
                    <a:gd name="connsiteY4" fmla="*/ 47801 h 228112"/>
                    <a:gd name="connsiteX5" fmla="*/ 12154 w 68501"/>
                    <a:gd name="connsiteY5" fmla="*/ 114157 h 228112"/>
                    <a:gd name="connsiteX6" fmla="*/ 19803 w 68501"/>
                    <a:gd name="connsiteY6" fmla="*/ 180917 h 228112"/>
                    <a:gd name="connsiteX7" fmla="*/ 42155 w 68501"/>
                    <a:gd name="connsiteY7" fmla="*/ 203909 h 228112"/>
                    <a:gd name="connsiteX8" fmla="*/ 56008 w 68501"/>
                    <a:gd name="connsiteY8" fmla="*/ 197052 h 228112"/>
                    <a:gd name="connsiteX9" fmla="*/ 68502 w 68501"/>
                    <a:gd name="connsiteY9" fmla="*/ 176278 h 228112"/>
                    <a:gd name="connsiteX10" fmla="*/ 68502 w 68501"/>
                    <a:gd name="connsiteY10" fmla="*/ 207338 h 228112"/>
                    <a:gd name="connsiteX11" fmla="*/ 55668 w 68501"/>
                    <a:gd name="connsiteY11" fmla="*/ 223070 h 228112"/>
                    <a:gd name="connsiteX12" fmla="*/ 41475 w 68501"/>
                    <a:gd name="connsiteY12" fmla="*/ 228112 h 228112"/>
                    <a:gd name="connsiteX13" fmla="*/ 11049 w 68501"/>
                    <a:gd name="connsiteY13" fmla="*/ 197859 h 228112"/>
                    <a:gd name="connsiteX14" fmla="*/ 0 w 68501"/>
                    <a:gd name="connsiteY14" fmla="*/ 114157 h 228112"/>
                    <a:gd name="connsiteX15" fmla="*/ 11049 w 68501"/>
                    <a:gd name="connsiteY15" fmla="*/ 30455 h 228112"/>
                    <a:gd name="connsiteX16" fmla="*/ 41475 w 68501"/>
                    <a:gd name="connsiteY16" fmla="*/ 0 h 228112"/>
                    <a:gd name="connsiteX17" fmla="*/ 55838 w 68501"/>
                    <a:gd name="connsiteY17" fmla="*/ 5042 h 228112"/>
                    <a:gd name="connsiteX18" fmla="*/ 68502 w 68501"/>
                    <a:gd name="connsiteY18" fmla="*/ 20774 h 228112"/>
                    <a:gd name="connsiteX19" fmla="*/ 68502 w 68501"/>
                    <a:gd name="connsiteY19" fmla="*/ 20774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8501" h="228112">
                      <a:moveTo>
                        <a:pt x="68502" y="20774"/>
                      </a:moveTo>
                      <a:lnTo>
                        <a:pt x="68502" y="52238"/>
                      </a:lnTo>
                      <a:cubicBezTo>
                        <a:pt x="64507" y="43162"/>
                        <a:pt x="60428" y="36304"/>
                        <a:pt x="56008" y="31464"/>
                      </a:cubicBezTo>
                      <a:cubicBezTo>
                        <a:pt x="51589" y="27027"/>
                        <a:pt x="46999" y="24606"/>
                        <a:pt x="42155" y="24606"/>
                      </a:cubicBezTo>
                      <a:cubicBezTo>
                        <a:pt x="32381" y="24606"/>
                        <a:pt x="24902" y="32472"/>
                        <a:pt x="19803" y="47801"/>
                      </a:cubicBezTo>
                      <a:cubicBezTo>
                        <a:pt x="14703" y="63129"/>
                        <a:pt x="12154" y="85315"/>
                        <a:pt x="12154" y="114157"/>
                      </a:cubicBezTo>
                      <a:cubicBezTo>
                        <a:pt x="12154" y="143200"/>
                        <a:pt x="14703" y="165588"/>
                        <a:pt x="19803" y="180917"/>
                      </a:cubicBezTo>
                      <a:cubicBezTo>
                        <a:pt x="24902" y="196245"/>
                        <a:pt x="32381" y="203909"/>
                        <a:pt x="42155" y="203909"/>
                      </a:cubicBezTo>
                      <a:cubicBezTo>
                        <a:pt x="47084" y="203909"/>
                        <a:pt x="51589" y="201892"/>
                        <a:pt x="56008" y="197052"/>
                      </a:cubicBezTo>
                      <a:cubicBezTo>
                        <a:pt x="60428" y="192615"/>
                        <a:pt x="64507" y="185556"/>
                        <a:pt x="68502" y="176278"/>
                      </a:cubicBezTo>
                      <a:lnTo>
                        <a:pt x="68502" y="207338"/>
                      </a:lnTo>
                      <a:cubicBezTo>
                        <a:pt x="64422" y="214599"/>
                        <a:pt x="60088" y="219641"/>
                        <a:pt x="55668" y="223070"/>
                      </a:cubicBezTo>
                      <a:cubicBezTo>
                        <a:pt x="51249" y="226297"/>
                        <a:pt x="46489" y="228112"/>
                        <a:pt x="41475" y="228112"/>
                      </a:cubicBezTo>
                      <a:cubicBezTo>
                        <a:pt x="28641" y="228112"/>
                        <a:pt x="18528" y="218230"/>
                        <a:pt x="11049" y="197859"/>
                      </a:cubicBezTo>
                      <a:cubicBezTo>
                        <a:pt x="3570" y="177690"/>
                        <a:pt x="0" y="149856"/>
                        <a:pt x="0" y="114157"/>
                      </a:cubicBezTo>
                      <a:cubicBezTo>
                        <a:pt x="0" y="78861"/>
                        <a:pt x="3570" y="51028"/>
                        <a:pt x="11049" y="30455"/>
                      </a:cubicBezTo>
                      <a:cubicBezTo>
                        <a:pt x="18528" y="10286"/>
                        <a:pt x="28641" y="0"/>
                        <a:pt x="41475" y="0"/>
                      </a:cubicBezTo>
                      <a:cubicBezTo>
                        <a:pt x="46574" y="0"/>
                        <a:pt x="51419" y="1815"/>
                        <a:pt x="55838" y="5042"/>
                      </a:cubicBezTo>
                      <a:cubicBezTo>
                        <a:pt x="60258" y="8673"/>
                        <a:pt x="64507" y="13917"/>
                        <a:pt x="68502" y="20774"/>
                      </a:cubicBezTo>
                      <a:lnTo>
                        <a:pt x="68502" y="20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4D9F2AE4-43C4-C18E-C2A2-2D2692280208}"/>
                    </a:ext>
                  </a:extLst>
                </p:cNvPr>
                <p:cNvSpPr/>
                <p:nvPr/>
              </p:nvSpPr>
              <p:spPr>
                <a:xfrm>
                  <a:off x="6406580" y="2150909"/>
                  <a:ext cx="59662" cy="228314"/>
                </a:xfrm>
                <a:custGeom>
                  <a:avLst/>
                  <a:gdLst>
                    <a:gd name="connsiteX0" fmla="*/ 54478 w 59662"/>
                    <a:gd name="connsiteY0" fmla="*/ 11295 h 228314"/>
                    <a:gd name="connsiteX1" fmla="*/ 54478 w 59662"/>
                    <a:gd name="connsiteY1" fmla="*/ 40338 h 228314"/>
                    <a:gd name="connsiteX2" fmla="*/ 42155 w 59662"/>
                    <a:gd name="connsiteY2" fmla="*/ 28237 h 228314"/>
                    <a:gd name="connsiteX3" fmla="*/ 30936 w 59662"/>
                    <a:gd name="connsiteY3" fmla="*/ 24405 h 228314"/>
                    <a:gd name="connsiteX4" fmla="*/ 16403 w 59662"/>
                    <a:gd name="connsiteY4" fmla="*/ 33682 h 228314"/>
                    <a:gd name="connsiteX5" fmla="*/ 11389 w 59662"/>
                    <a:gd name="connsiteY5" fmla="*/ 60507 h 228314"/>
                    <a:gd name="connsiteX6" fmla="*/ 14788 w 59662"/>
                    <a:gd name="connsiteY6" fmla="*/ 82491 h 228314"/>
                    <a:gd name="connsiteX7" fmla="*/ 27622 w 59662"/>
                    <a:gd name="connsiteY7" fmla="*/ 94593 h 228314"/>
                    <a:gd name="connsiteX8" fmla="*/ 34591 w 59662"/>
                    <a:gd name="connsiteY8" fmla="*/ 98224 h 228314"/>
                    <a:gd name="connsiteX9" fmla="*/ 53458 w 59662"/>
                    <a:gd name="connsiteY9" fmla="*/ 120611 h 228314"/>
                    <a:gd name="connsiteX10" fmla="*/ 59663 w 59662"/>
                    <a:gd name="connsiteY10" fmla="*/ 163571 h 228314"/>
                    <a:gd name="connsiteX11" fmla="*/ 51419 w 59662"/>
                    <a:gd name="connsiteY11" fmla="*/ 211977 h 228314"/>
                    <a:gd name="connsiteX12" fmla="*/ 27197 w 59662"/>
                    <a:gd name="connsiteY12" fmla="*/ 228314 h 228314"/>
                    <a:gd name="connsiteX13" fmla="*/ 14278 w 59662"/>
                    <a:gd name="connsiteY13" fmla="*/ 225087 h 228314"/>
                    <a:gd name="connsiteX14" fmla="*/ 340 w 59662"/>
                    <a:gd name="connsiteY14" fmla="*/ 214801 h 228314"/>
                    <a:gd name="connsiteX15" fmla="*/ 340 w 59662"/>
                    <a:gd name="connsiteY15" fmla="*/ 183740 h 228314"/>
                    <a:gd name="connsiteX16" fmla="*/ 13938 w 59662"/>
                    <a:gd name="connsiteY16" fmla="*/ 199069 h 228314"/>
                    <a:gd name="connsiteX17" fmla="*/ 27197 w 59662"/>
                    <a:gd name="connsiteY17" fmla="*/ 204111 h 228314"/>
                    <a:gd name="connsiteX18" fmla="*/ 42325 w 59662"/>
                    <a:gd name="connsiteY18" fmla="*/ 194228 h 228314"/>
                    <a:gd name="connsiteX19" fmla="*/ 47679 w 59662"/>
                    <a:gd name="connsiteY19" fmla="*/ 165588 h 228314"/>
                    <a:gd name="connsiteX20" fmla="*/ 43855 w 59662"/>
                    <a:gd name="connsiteY20" fmla="*/ 140175 h 228314"/>
                    <a:gd name="connsiteX21" fmla="*/ 31276 w 59662"/>
                    <a:gd name="connsiteY21" fmla="*/ 126662 h 228314"/>
                    <a:gd name="connsiteX22" fmla="*/ 24307 w 59662"/>
                    <a:gd name="connsiteY22" fmla="*/ 123031 h 228314"/>
                    <a:gd name="connsiteX23" fmla="*/ 5694 w 59662"/>
                    <a:gd name="connsiteY23" fmla="*/ 102257 h 228314"/>
                    <a:gd name="connsiteX24" fmla="*/ 0 w 59662"/>
                    <a:gd name="connsiteY24" fmla="*/ 62928 h 228314"/>
                    <a:gd name="connsiteX25" fmla="*/ 7904 w 59662"/>
                    <a:gd name="connsiteY25" fmla="*/ 16942 h 228314"/>
                    <a:gd name="connsiteX26" fmla="*/ 29831 w 59662"/>
                    <a:gd name="connsiteY26" fmla="*/ 0 h 228314"/>
                    <a:gd name="connsiteX27" fmla="*/ 41985 w 59662"/>
                    <a:gd name="connsiteY27" fmla="*/ 2622 h 228314"/>
                    <a:gd name="connsiteX28" fmla="*/ 54478 w 59662"/>
                    <a:gd name="connsiteY28" fmla="*/ 11295 h 228314"/>
                    <a:gd name="connsiteX29" fmla="*/ 54478 w 59662"/>
                    <a:gd name="connsiteY29" fmla="*/ 11295 h 228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9662" h="228314">
                      <a:moveTo>
                        <a:pt x="54478" y="11295"/>
                      </a:moveTo>
                      <a:lnTo>
                        <a:pt x="54478" y="40338"/>
                      </a:lnTo>
                      <a:cubicBezTo>
                        <a:pt x="50059" y="34892"/>
                        <a:pt x="45979" y="31060"/>
                        <a:pt x="42155" y="28237"/>
                      </a:cubicBezTo>
                      <a:cubicBezTo>
                        <a:pt x="38160" y="25816"/>
                        <a:pt x="34506" y="24405"/>
                        <a:pt x="30936" y="24405"/>
                      </a:cubicBezTo>
                      <a:cubicBezTo>
                        <a:pt x="24647" y="24405"/>
                        <a:pt x="19718" y="27632"/>
                        <a:pt x="16403" y="33682"/>
                      </a:cubicBezTo>
                      <a:cubicBezTo>
                        <a:pt x="13003" y="39935"/>
                        <a:pt x="11389" y="49011"/>
                        <a:pt x="11389" y="60507"/>
                      </a:cubicBezTo>
                      <a:cubicBezTo>
                        <a:pt x="11389" y="70188"/>
                        <a:pt x="12409" y="77651"/>
                        <a:pt x="14788" y="82491"/>
                      </a:cubicBezTo>
                      <a:cubicBezTo>
                        <a:pt x="16998" y="87534"/>
                        <a:pt x="21332" y="91568"/>
                        <a:pt x="27622" y="94593"/>
                      </a:cubicBezTo>
                      <a:lnTo>
                        <a:pt x="34591" y="98224"/>
                      </a:lnTo>
                      <a:cubicBezTo>
                        <a:pt x="43090" y="102459"/>
                        <a:pt x="49379" y="109921"/>
                        <a:pt x="53458" y="120611"/>
                      </a:cubicBezTo>
                      <a:cubicBezTo>
                        <a:pt x="57538" y="131502"/>
                        <a:pt x="59663" y="145621"/>
                        <a:pt x="59663" y="163571"/>
                      </a:cubicBezTo>
                      <a:cubicBezTo>
                        <a:pt x="59663" y="184951"/>
                        <a:pt x="56858" y="201086"/>
                        <a:pt x="51419" y="211977"/>
                      </a:cubicBezTo>
                      <a:cubicBezTo>
                        <a:pt x="45809" y="222868"/>
                        <a:pt x="37820" y="228314"/>
                        <a:pt x="27197" y="228314"/>
                      </a:cubicBezTo>
                      <a:cubicBezTo>
                        <a:pt x="23117" y="228314"/>
                        <a:pt x="18783" y="227104"/>
                        <a:pt x="14278" y="225087"/>
                      </a:cubicBezTo>
                      <a:cubicBezTo>
                        <a:pt x="9774" y="223070"/>
                        <a:pt x="5099" y="219641"/>
                        <a:pt x="340" y="214801"/>
                      </a:cubicBezTo>
                      <a:lnTo>
                        <a:pt x="340" y="183740"/>
                      </a:lnTo>
                      <a:cubicBezTo>
                        <a:pt x="5014" y="190598"/>
                        <a:pt x="9519" y="195842"/>
                        <a:pt x="13938" y="199069"/>
                      </a:cubicBezTo>
                      <a:cubicBezTo>
                        <a:pt x="18358" y="202699"/>
                        <a:pt x="22777" y="204111"/>
                        <a:pt x="27197" y="204111"/>
                      </a:cubicBezTo>
                      <a:cubicBezTo>
                        <a:pt x="33741" y="204111"/>
                        <a:pt x="38755" y="200884"/>
                        <a:pt x="42325" y="194228"/>
                      </a:cubicBezTo>
                      <a:cubicBezTo>
                        <a:pt x="45809" y="187572"/>
                        <a:pt x="47679" y="178295"/>
                        <a:pt x="47679" y="165588"/>
                      </a:cubicBezTo>
                      <a:cubicBezTo>
                        <a:pt x="47679" y="154697"/>
                        <a:pt x="46404" y="146226"/>
                        <a:pt x="43855" y="140175"/>
                      </a:cubicBezTo>
                      <a:cubicBezTo>
                        <a:pt x="41305" y="134124"/>
                        <a:pt x="37055" y="129687"/>
                        <a:pt x="31276" y="126662"/>
                      </a:cubicBezTo>
                      <a:lnTo>
                        <a:pt x="24307" y="123031"/>
                      </a:lnTo>
                      <a:cubicBezTo>
                        <a:pt x="15723" y="118796"/>
                        <a:pt x="9519" y="111938"/>
                        <a:pt x="5694" y="102257"/>
                      </a:cubicBezTo>
                      <a:cubicBezTo>
                        <a:pt x="1870" y="92980"/>
                        <a:pt x="0" y="79870"/>
                        <a:pt x="0" y="62928"/>
                      </a:cubicBezTo>
                      <a:cubicBezTo>
                        <a:pt x="0" y="43565"/>
                        <a:pt x="2550" y="28237"/>
                        <a:pt x="7904" y="16942"/>
                      </a:cubicBezTo>
                      <a:cubicBezTo>
                        <a:pt x="13173" y="5849"/>
                        <a:pt x="20483" y="0"/>
                        <a:pt x="29831" y="0"/>
                      </a:cubicBezTo>
                      <a:cubicBezTo>
                        <a:pt x="33826" y="0"/>
                        <a:pt x="37735" y="807"/>
                        <a:pt x="41985" y="2622"/>
                      </a:cubicBezTo>
                      <a:cubicBezTo>
                        <a:pt x="45809" y="4639"/>
                        <a:pt x="50059" y="7664"/>
                        <a:pt x="54478" y="11295"/>
                      </a:cubicBezTo>
                      <a:lnTo>
                        <a:pt x="54478" y="112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D46025D6-E0F0-993E-8AD7-E7B3303BA6BA}"/>
                    </a:ext>
                  </a:extLst>
                </p:cNvPr>
                <p:cNvSpPr/>
                <p:nvPr/>
              </p:nvSpPr>
              <p:spPr>
                <a:xfrm>
                  <a:off x="6482815" y="2154943"/>
                  <a:ext cx="11558" cy="220246"/>
                </a:xfrm>
                <a:custGeom>
                  <a:avLst/>
                  <a:gdLst>
                    <a:gd name="connsiteX0" fmla="*/ 0 w 11558"/>
                    <a:gd name="connsiteY0" fmla="*/ 0 h 220246"/>
                    <a:gd name="connsiteX1" fmla="*/ 11559 w 11558"/>
                    <a:gd name="connsiteY1" fmla="*/ 0 h 220246"/>
                    <a:gd name="connsiteX2" fmla="*/ 11559 w 11558"/>
                    <a:gd name="connsiteY2" fmla="*/ 220247 h 220246"/>
                    <a:gd name="connsiteX3" fmla="*/ 0 w 11558"/>
                    <a:gd name="connsiteY3" fmla="*/ 220247 h 220246"/>
                    <a:gd name="connsiteX4" fmla="*/ 0 w 11558"/>
                    <a:gd name="connsiteY4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8" h="220246">
                      <a:moveTo>
                        <a:pt x="0" y="0"/>
                      </a:moveTo>
                      <a:lnTo>
                        <a:pt x="11559" y="0"/>
                      </a:lnTo>
                      <a:lnTo>
                        <a:pt x="11559" y="220247"/>
                      </a:lnTo>
                      <a:lnTo>
                        <a:pt x="0" y="220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DA96B3AC-73C7-0E81-8C14-FF4880B0A97C}"/>
                    </a:ext>
                  </a:extLst>
                </p:cNvPr>
                <p:cNvSpPr/>
                <p:nvPr/>
              </p:nvSpPr>
              <p:spPr>
                <a:xfrm>
                  <a:off x="6519191" y="2154943"/>
                  <a:ext cx="54903" cy="220246"/>
                </a:xfrm>
                <a:custGeom>
                  <a:avLst/>
                  <a:gdLst>
                    <a:gd name="connsiteX0" fmla="*/ 11474 w 54903"/>
                    <a:gd name="connsiteY0" fmla="*/ 24405 h 220246"/>
                    <a:gd name="connsiteX1" fmla="*/ 11474 w 54903"/>
                    <a:gd name="connsiteY1" fmla="*/ 107098 h 220246"/>
                    <a:gd name="connsiteX2" fmla="*/ 25922 w 54903"/>
                    <a:gd name="connsiteY2" fmla="*/ 107098 h 220246"/>
                    <a:gd name="connsiteX3" fmla="*/ 38245 w 54903"/>
                    <a:gd name="connsiteY3" fmla="*/ 96610 h 220246"/>
                    <a:gd name="connsiteX4" fmla="*/ 42665 w 54903"/>
                    <a:gd name="connsiteY4" fmla="*/ 65751 h 220246"/>
                    <a:gd name="connsiteX5" fmla="*/ 38245 w 54903"/>
                    <a:gd name="connsiteY5" fmla="*/ 35296 h 220246"/>
                    <a:gd name="connsiteX6" fmla="*/ 25922 w 54903"/>
                    <a:gd name="connsiteY6" fmla="*/ 24405 h 220246"/>
                    <a:gd name="connsiteX7" fmla="*/ 11474 w 54903"/>
                    <a:gd name="connsiteY7" fmla="*/ 24405 h 220246"/>
                    <a:gd name="connsiteX8" fmla="*/ 0 w 54903"/>
                    <a:gd name="connsiteY8" fmla="*/ 0 h 220246"/>
                    <a:gd name="connsiteX9" fmla="*/ 26007 w 54903"/>
                    <a:gd name="connsiteY9" fmla="*/ 0 h 220246"/>
                    <a:gd name="connsiteX10" fmla="*/ 47594 w 54903"/>
                    <a:gd name="connsiteY10" fmla="*/ 16942 h 220246"/>
                    <a:gd name="connsiteX11" fmla="*/ 54903 w 54903"/>
                    <a:gd name="connsiteY11" fmla="*/ 65953 h 220246"/>
                    <a:gd name="connsiteX12" fmla="*/ 47594 w 54903"/>
                    <a:gd name="connsiteY12" fmla="*/ 115165 h 220246"/>
                    <a:gd name="connsiteX13" fmla="*/ 26007 w 54903"/>
                    <a:gd name="connsiteY13" fmla="*/ 131704 h 220246"/>
                    <a:gd name="connsiteX14" fmla="*/ 11559 w 54903"/>
                    <a:gd name="connsiteY14" fmla="*/ 131704 h 220246"/>
                    <a:gd name="connsiteX15" fmla="*/ 11559 w 54903"/>
                    <a:gd name="connsiteY15" fmla="*/ 220247 h 220246"/>
                    <a:gd name="connsiteX16" fmla="*/ 0 w 54903"/>
                    <a:gd name="connsiteY16" fmla="*/ 220247 h 220246"/>
                    <a:gd name="connsiteX17" fmla="*/ 0 w 54903"/>
                    <a:gd name="connsiteY17" fmla="*/ 0 h 220246"/>
                    <a:gd name="connsiteX18" fmla="*/ 0 w 54903"/>
                    <a:gd name="connsiteY18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4903" h="220246">
                      <a:moveTo>
                        <a:pt x="11474" y="24405"/>
                      </a:moveTo>
                      <a:lnTo>
                        <a:pt x="11474" y="107098"/>
                      </a:lnTo>
                      <a:lnTo>
                        <a:pt x="25922" y="107098"/>
                      </a:lnTo>
                      <a:cubicBezTo>
                        <a:pt x="31276" y="107098"/>
                        <a:pt x="35356" y="103871"/>
                        <a:pt x="38245" y="96610"/>
                      </a:cubicBezTo>
                      <a:cubicBezTo>
                        <a:pt x="41135" y="89349"/>
                        <a:pt x="42665" y="79063"/>
                        <a:pt x="42665" y="65751"/>
                      </a:cubicBezTo>
                      <a:cubicBezTo>
                        <a:pt x="42665" y="52440"/>
                        <a:pt x="41135" y="42557"/>
                        <a:pt x="38245" y="35296"/>
                      </a:cubicBezTo>
                      <a:cubicBezTo>
                        <a:pt x="35356" y="28035"/>
                        <a:pt x="31276" y="24405"/>
                        <a:pt x="25922" y="24405"/>
                      </a:cubicBezTo>
                      <a:lnTo>
                        <a:pt x="11474" y="24405"/>
                      </a:lnTo>
                      <a:moveTo>
                        <a:pt x="0" y="0"/>
                      </a:moveTo>
                      <a:lnTo>
                        <a:pt x="26007" y="0"/>
                      </a:lnTo>
                      <a:cubicBezTo>
                        <a:pt x="35441" y="0"/>
                        <a:pt x="42665" y="5647"/>
                        <a:pt x="47594" y="16942"/>
                      </a:cubicBezTo>
                      <a:cubicBezTo>
                        <a:pt x="52524" y="28035"/>
                        <a:pt x="54903" y="44372"/>
                        <a:pt x="54903" y="65953"/>
                      </a:cubicBezTo>
                      <a:cubicBezTo>
                        <a:pt x="54903" y="87736"/>
                        <a:pt x="52439" y="104274"/>
                        <a:pt x="47594" y="115165"/>
                      </a:cubicBezTo>
                      <a:cubicBezTo>
                        <a:pt x="42665" y="126259"/>
                        <a:pt x="35441" y="131704"/>
                        <a:pt x="26007" y="131704"/>
                      </a:cubicBezTo>
                      <a:lnTo>
                        <a:pt x="11559" y="131704"/>
                      </a:lnTo>
                      <a:lnTo>
                        <a:pt x="11559" y="220247"/>
                      </a:lnTo>
                      <a:lnTo>
                        <a:pt x="0" y="22024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545E7171-071B-04BE-F13A-DB845B771018}"/>
                    </a:ext>
                  </a:extLst>
                </p:cNvPr>
                <p:cNvSpPr/>
                <p:nvPr/>
              </p:nvSpPr>
              <p:spPr>
                <a:xfrm>
                  <a:off x="7245512" y="2077897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5 h 434845"/>
                    <a:gd name="connsiteX3" fmla="*/ 0 w 650085"/>
                    <a:gd name="connsiteY3" fmla="*/ 434845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5"/>
                      </a:lnTo>
                      <a:lnTo>
                        <a:pt x="0" y="4348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022CD3B0-A828-14FA-B7BE-94C1BB35022A}"/>
                    </a:ext>
                  </a:extLst>
                </p:cNvPr>
                <p:cNvSpPr/>
                <p:nvPr/>
              </p:nvSpPr>
              <p:spPr>
                <a:xfrm>
                  <a:off x="7430535" y="2150707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1 h 224280"/>
                    <a:gd name="connsiteX1" fmla="*/ 53968 w 53968"/>
                    <a:gd name="connsiteY1" fmla="*/ 199271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1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1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8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2 h 224280"/>
                    <a:gd name="connsiteX14" fmla="*/ 13513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8 w 53968"/>
                    <a:gd name="connsiteY17" fmla="*/ 62726 h 224280"/>
                    <a:gd name="connsiteX18" fmla="*/ 51504 w 53968"/>
                    <a:gd name="connsiteY18" fmla="*/ 88341 h 224280"/>
                    <a:gd name="connsiteX19" fmla="*/ 44365 w 53968"/>
                    <a:gd name="connsiteY19" fmla="*/ 116981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1 h 224280"/>
                    <a:gd name="connsiteX22" fmla="*/ 13853 w 53968"/>
                    <a:gd name="connsiteY22" fmla="*/ 199271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1"/>
                      </a:moveTo>
                      <a:lnTo>
                        <a:pt x="53968" y="199271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1"/>
                      </a:lnTo>
                      <a:cubicBezTo>
                        <a:pt x="4335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8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4"/>
                        <a:pt x="41900" y="64743"/>
                      </a:cubicBezTo>
                      <a:cubicBezTo>
                        <a:pt x="41900" y="53246"/>
                        <a:pt x="40285" y="43565"/>
                        <a:pt x="37141" y="36304"/>
                      </a:cubicBezTo>
                      <a:cubicBezTo>
                        <a:pt x="33996" y="29044"/>
                        <a:pt x="29916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8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2"/>
                      </a:lnTo>
                      <a:cubicBezTo>
                        <a:pt x="5269" y="9681"/>
                        <a:pt x="9604" y="6051"/>
                        <a:pt x="13513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8" y="43767"/>
                        <a:pt x="53458" y="62726"/>
                      </a:cubicBezTo>
                      <a:cubicBezTo>
                        <a:pt x="53458" y="71802"/>
                        <a:pt x="52779" y="80475"/>
                        <a:pt x="51504" y="88341"/>
                      </a:cubicBezTo>
                      <a:cubicBezTo>
                        <a:pt x="50229" y="96408"/>
                        <a:pt x="47934" y="106089"/>
                        <a:pt x="44365" y="116981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907"/>
                        <a:pt x="23032" y="174866"/>
                        <a:pt x="13853" y="199271"/>
                      </a:cubicBezTo>
                      <a:lnTo>
                        <a:pt x="13853" y="1992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D3E8EF87-B392-8812-02EF-744012719FCE}"/>
                    </a:ext>
                  </a:extLst>
                </p:cNvPr>
                <p:cNvSpPr/>
                <p:nvPr/>
              </p:nvSpPr>
              <p:spPr>
                <a:xfrm>
                  <a:off x="7505156" y="2151111"/>
                  <a:ext cx="58727" cy="228112"/>
                </a:xfrm>
                <a:custGeom>
                  <a:avLst/>
                  <a:gdLst>
                    <a:gd name="connsiteX0" fmla="*/ 29406 w 58727"/>
                    <a:gd name="connsiteY0" fmla="*/ 23598 h 228112"/>
                    <a:gd name="connsiteX1" fmla="*/ 15978 w 58727"/>
                    <a:gd name="connsiteY1" fmla="*/ 46187 h 228112"/>
                    <a:gd name="connsiteX2" fmla="*/ 11558 w 58727"/>
                    <a:gd name="connsiteY2" fmla="*/ 114157 h 228112"/>
                    <a:gd name="connsiteX3" fmla="*/ 15978 w 58727"/>
                    <a:gd name="connsiteY3" fmla="*/ 182127 h 228112"/>
                    <a:gd name="connsiteX4" fmla="*/ 29406 w 58727"/>
                    <a:gd name="connsiteY4" fmla="*/ 204716 h 228112"/>
                    <a:gd name="connsiteX5" fmla="*/ 42835 w 58727"/>
                    <a:gd name="connsiteY5" fmla="*/ 182127 h 228112"/>
                    <a:gd name="connsiteX6" fmla="*/ 47254 w 58727"/>
                    <a:gd name="connsiteY6" fmla="*/ 114157 h 228112"/>
                    <a:gd name="connsiteX7" fmla="*/ 42835 w 58727"/>
                    <a:gd name="connsiteY7" fmla="*/ 46187 h 228112"/>
                    <a:gd name="connsiteX8" fmla="*/ 29406 w 58727"/>
                    <a:gd name="connsiteY8" fmla="*/ 23598 h 228112"/>
                    <a:gd name="connsiteX9" fmla="*/ 29406 w 58727"/>
                    <a:gd name="connsiteY9" fmla="*/ 0 h 228112"/>
                    <a:gd name="connsiteX10" fmla="*/ 51164 w 58727"/>
                    <a:gd name="connsiteY10" fmla="*/ 29245 h 228112"/>
                    <a:gd name="connsiteX11" fmla="*/ 58728 w 58727"/>
                    <a:gd name="connsiteY11" fmla="*/ 114157 h 228112"/>
                    <a:gd name="connsiteX12" fmla="*/ 51164 w 58727"/>
                    <a:gd name="connsiteY12" fmla="*/ 199069 h 228112"/>
                    <a:gd name="connsiteX13" fmla="*/ 29406 w 58727"/>
                    <a:gd name="connsiteY13" fmla="*/ 228112 h 228112"/>
                    <a:gd name="connsiteX14" fmla="*/ 7479 w 58727"/>
                    <a:gd name="connsiteY14" fmla="*/ 199069 h 228112"/>
                    <a:gd name="connsiteX15" fmla="*/ 0 w 58727"/>
                    <a:gd name="connsiteY15" fmla="*/ 114157 h 228112"/>
                    <a:gd name="connsiteX16" fmla="*/ 7479 w 58727"/>
                    <a:gd name="connsiteY16" fmla="*/ 29245 h 228112"/>
                    <a:gd name="connsiteX17" fmla="*/ 29406 w 58727"/>
                    <a:gd name="connsiteY17" fmla="*/ 0 h 228112"/>
                    <a:gd name="connsiteX18" fmla="*/ 29406 w 58727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7" h="228112">
                      <a:moveTo>
                        <a:pt x="29406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8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8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6" y="204716"/>
                      </a:cubicBezTo>
                      <a:cubicBezTo>
                        <a:pt x="35356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6" y="23598"/>
                        <a:pt x="29406" y="23598"/>
                      </a:cubicBezTo>
                      <a:moveTo>
                        <a:pt x="29406" y="0"/>
                      </a:moveTo>
                      <a:cubicBezTo>
                        <a:pt x="38840" y="0"/>
                        <a:pt x="46064" y="9883"/>
                        <a:pt x="51164" y="29245"/>
                      </a:cubicBezTo>
                      <a:cubicBezTo>
                        <a:pt x="56178" y="48809"/>
                        <a:pt x="58728" y="77247"/>
                        <a:pt x="58728" y="114157"/>
                      </a:cubicBezTo>
                      <a:cubicBezTo>
                        <a:pt x="58728" y="151268"/>
                        <a:pt x="56178" y="179706"/>
                        <a:pt x="51164" y="199069"/>
                      </a:cubicBezTo>
                      <a:cubicBezTo>
                        <a:pt x="46064" y="218431"/>
                        <a:pt x="38840" y="228112"/>
                        <a:pt x="29406" y="228112"/>
                      </a:cubicBezTo>
                      <a:cubicBezTo>
                        <a:pt x="19888" y="228112"/>
                        <a:pt x="12493" y="218431"/>
                        <a:pt x="7479" y="199069"/>
                      </a:cubicBezTo>
                      <a:cubicBezTo>
                        <a:pt x="2465" y="179706"/>
                        <a:pt x="0" y="151268"/>
                        <a:pt x="0" y="114157"/>
                      </a:cubicBezTo>
                      <a:cubicBezTo>
                        <a:pt x="0" y="77247"/>
                        <a:pt x="2465" y="49011"/>
                        <a:pt x="7479" y="29245"/>
                      </a:cubicBezTo>
                      <a:cubicBezTo>
                        <a:pt x="12493" y="9883"/>
                        <a:pt x="19888" y="0"/>
                        <a:pt x="29406" y="0"/>
                      </a:cubicBezTo>
                      <a:lnTo>
                        <a:pt x="2940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08F5C738-0E0C-7150-E491-290315DBF8E1}"/>
                    </a:ext>
                  </a:extLst>
                </p:cNvPr>
                <p:cNvSpPr/>
                <p:nvPr/>
              </p:nvSpPr>
              <p:spPr>
                <a:xfrm>
                  <a:off x="7578757" y="2150707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1 h 224280"/>
                    <a:gd name="connsiteX1" fmla="*/ 53968 w 53968"/>
                    <a:gd name="connsiteY1" fmla="*/ 199271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1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0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8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2 h 224280"/>
                    <a:gd name="connsiteX14" fmla="*/ 13513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8 w 53968"/>
                    <a:gd name="connsiteY17" fmla="*/ 62726 h 224280"/>
                    <a:gd name="connsiteX18" fmla="*/ 51504 w 53968"/>
                    <a:gd name="connsiteY18" fmla="*/ 88341 h 224280"/>
                    <a:gd name="connsiteX19" fmla="*/ 44365 w 53968"/>
                    <a:gd name="connsiteY19" fmla="*/ 116981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1 h 224280"/>
                    <a:gd name="connsiteX22" fmla="*/ 13853 w 53968"/>
                    <a:gd name="connsiteY22" fmla="*/ 199271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1"/>
                      </a:moveTo>
                      <a:lnTo>
                        <a:pt x="53968" y="199271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1"/>
                      </a:lnTo>
                      <a:cubicBezTo>
                        <a:pt x="4334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8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4"/>
                        <a:pt x="41900" y="64743"/>
                      </a:cubicBezTo>
                      <a:cubicBezTo>
                        <a:pt x="41900" y="53246"/>
                        <a:pt x="40285" y="43565"/>
                        <a:pt x="37140" y="36304"/>
                      </a:cubicBezTo>
                      <a:cubicBezTo>
                        <a:pt x="33996" y="29044"/>
                        <a:pt x="29916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8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2"/>
                      </a:lnTo>
                      <a:cubicBezTo>
                        <a:pt x="5269" y="9681"/>
                        <a:pt x="9604" y="6051"/>
                        <a:pt x="13513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8" y="43767"/>
                        <a:pt x="53458" y="62726"/>
                      </a:cubicBezTo>
                      <a:cubicBezTo>
                        <a:pt x="53458" y="71802"/>
                        <a:pt x="52778" y="80475"/>
                        <a:pt x="51504" y="88341"/>
                      </a:cubicBezTo>
                      <a:cubicBezTo>
                        <a:pt x="50229" y="96408"/>
                        <a:pt x="47934" y="106089"/>
                        <a:pt x="44365" y="116981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907"/>
                        <a:pt x="23032" y="174866"/>
                        <a:pt x="13853" y="199271"/>
                      </a:cubicBezTo>
                      <a:lnTo>
                        <a:pt x="13853" y="1992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8DFDDC7B-5166-DE6C-19B8-F7BAD281E4EC}"/>
                    </a:ext>
                  </a:extLst>
                </p:cNvPr>
                <p:cNvSpPr/>
                <p:nvPr/>
              </p:nvSpPr>
              <p:spPr>
                <a:xfrm>
                  <a:off x="7654227" y="2150707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1 h 224280"/>
                    <a:gd name="connsiteX1" fmla="*/ 53968 w 53968"/>
                    <a:gd name="connsiteY1" fmla="*/ 199271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1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1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9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2 h 224280"/>
                    <a:gd name="connsiteX14" fmla="*/ 13514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5 w 53968"/>
                    <a:gd name="connsiteY16" fmla="*/ 17144 h 224280"/>
                    <a:gd name="connsiteX17" fmla="*/ 53459 w 53968"/>
                    <a:gd name="connsiteY17" fmla="*/ 62726 h 224280"/>
                    <a:gd name="connsiteX18" fmla="*/ 51504 w 53968"/>
                    <a:gd name="connsiteY18" fmla="*/ 88341 h 224280"/>
                    <a:gd name="connsiteX19" fmla="*/ 44365 w 53968"/>
                    <a:gd name="connsiteY19" fmla="*/ 116981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1 h 224280"/>
                    <a:gd name="connsiteX22" fmla="*/ 13853 w 53968"/>
                    <a:gd name="connsiteY22" fmla="*/ 199271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1"/>
                      </a:moveTo>
                      <a:lnTo>
                        <a:pt x="53968" y="199271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1"/>
                      </a:lnTo>
                      <a:cubicBezTo>
                        <a:pt x="4335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8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4"/>
                        <a:pt x="41900" y="64743"/>
                      </a:cubicBezTo>
                      <a:cubicBezTo>
                        <a:pt x="41900" y="53246"/>
                        <a:pt x="40285" y="43565"/>
                        <a:pt x="37141" y="36304"/>
                      </a:cubicBezTo>
                      <a:cubicBezTo>
                        <a:pt x="33996" y="29044"/>
                        <a:pt x="29917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9" y="30052"/>
                      </a:cubicBezTo>
                      <a:cubicBezTo>
                        <a:pt x="9434" y="33279"/>
                        <a:pt x="5185" y="38120"/>
                        <a:pt x="595" y="44775"/>
                      </a:cubicBezTo>
                      <a:lnTo>
                        <a:pt x="595" y="14522"/>
                      </a:lnTo>
                      <a:cubicBezTo>
                        <a:pt x="5270" y="9681"/>
                        <a:pt x="9604" y="6051"/>
                        <a:pt x="13514" y="3630"/>
                      </a:cubicBezTo>
                      <a:cubicBezTo>
                        <a:pt x="17508" y="1210"/>
                        <a:pt x="21163" y="0"/>
                        <a:pt x="24562" y="0"/>
                      </a:cubicBezTo>
                      <a:cubicBezTo>
                        <a:pt x="33316" y="0"/>
                        <a:pt x="40285" y="5647"/>
                        <a:pt x="45555" y="17144"/>
                      </a:cubicBezTo>
                      <a:cubicBezTo>
                        <a:pt x="50824" y="28640"/>
                        <a:pt x="53459" y="43767"/>
                        <a:pt x="53459" y="62726"/>
                      </a:cubicBezTo>
                      <a:cubicBezTo>
                        <a:pt x="53459" y="71802"/>
                        <a:pt x="52779" y="80475"/>
                        <a:pt x="51504" y="88341"/>
                      </a:cubicBezTo>
                      <a:cubicBezTo>
                        <a:pt x="50229" y="96408"/>
                        <a:pt x="47934" y="106089"/>
                        <a:pt x="44365" y="116981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907"/>
                        <a:pt x="23032" y="174866"/>
                        <a:pt x="13853" y="199271"/>
                      </a:cubicBezTo>
                      <a:lnTo>
                        <a:pt x="13853" y="1992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61C62DB-91B8-37B5-CF7F-4047292B2811}"/>
                    </a:ext>
                  </a:extLst>
                </p:cNvPr>
                <p:cNvSpPr/>
                <p:nvPr/>
              </p:nvSpPr>
              <p:spPr>
                <a:xfrm>
                  <a:off x="7895598" y="2077897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5 h 434845"/>
                    <a:gd name="connsiteX3" fmla="*/ 0 w 650085"/>
                    <a:gd name="connsiteY3" fmla="*/ 434845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5"/>
                      </a:lnTo>
                      <a:lnTo>
                        <a:pt x="0" y="4348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EA893718-5E72-0B3C-7A1F-1C03C9386380}"/>
                    </a:ext>
                  </a:extLst>
                </p:cNvPr>
                <p:cNvSpPr/>
                <p:nvPr/>
              </p:nvSpPr>
              <p:spPr>
                <a:xfrm>
                  <a:off x="8157621" y="2154943"/>
                  <a:ext cx="52863" cy="220246"/>
                </a:xfrm>
                <a:custGeom>
                  <a:avLst/>
                  <a:gdLst>
                    <a:gd name="connsiteX0" fmla="*/ 0 w 52863"/>
                    <a:gd name="connsiteY0" fmla="*/ 0 h 220246"/>
                    <a:gd name="connsiteX1" fmla="*/ 11474 w 52863"/>
                    <a:gd name="connsiteY1" fmla="*/ 0 h 220246"/>
                    <a:gd name="connsiteX2" fmla="*/ 11474 w 52863"/>
                    <a:gd name="connsiteY2" fmla="*/ 195035 h 220246"/>
                    <a:gd name="connsiteX3" fmla="*/ 52864 w 52863"/>
                    <a:gd name="connsiteY3" fmla="*/ 195035 h 220246"/>
                    <a:gd name="connsiteX4" fmla="*/ 52864 w 52863"/>
                    <a:gd name="connsiteY4" fmla="*/ 220247 h 220246"/>
                    <a:gd name="connsiteX5" fmla="*/ 0 w 52863"/>
                    <a:gd name="connsiteY5" fmla="*/ 220247 h 220246"/>
                    <a:gd name="connsiteX6" fmla="*/ 0 w 52863"/>
                    <a:gd name="connsiteY6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863" h="220246">
                      <a:moveTo>
                        <a:pt x="0" y="0"/>
                      </a:moveTo>
                      <a:lnTo>
                        <a:pt x="11474" y="0"/>
                      </a:lnTo>
                      <a:lnTo>
                        <a:pt x="11474" y="195035"/>
                      </a:lnTo>
                      <a:lnTo>
                        <a:pt x="52864" y="195035"/>
                      </a:lnTo>
                      <a:lnTo>
                        <a:pt x="52864" y="220247"/>
                      </a:lnTo>
                      <a:lnTo>
                        <a:pt x="0" y="220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09B18DFF-E568-C31F-6C24-64DFC808F04E}"/>
                    </a:ext>
                  </a:extLst>
                </p:cNvPr>
                <p:cNvSpPr/>
                <p:nvPr/>
              </p:nvSpPr>
              <p:spPr>
                <a:xfrm>
                  <a:off x="8219834" y="2151111"/>
                  <a:ext cx="68501" cy="228112"/>
                </a:xfrm>
                <a:custGeom>
                  <a:avLst/>
                  <a:gdLst>
                    <a:gd name="connsiteX0" fmla="*/ 68502 w 68501"/>
                    <a:gd name="connsiteY0" fmla="*/ 20774 h 228112"/>
                    <a:gd name="connsiteX1" fmla="*/ 68502 w 68501"/>
                    <a:gd name="connsiteY1" fmla="*/ 52238 h 228112"/>
                    <a:gd name="connsiteX2" fmla="*/ 56008 w 68501"/>
                    <a:gd name="connsiteY2" fmla="*/ 31464 h 228112"/>
                    <a:gd name="connsiteX3" fmla="*/ 42155 w 68501"/>
                    <a:gd name="connsiteY3" fmla="*/ 24606 h 228112"/>
                    <a:gd name="connsiteX4" fmla="*/ 19802 w 68501"/>
                    <a:gd name="connsiteY4" fmla="*/ 47801 h 228112"/>
                    <a:gd name="connsiteX5" fmla="*/ 12153 w 68501"/>
                    <a:gd name="connsiteY5" fmla="*/ 114157 h 228112"/>
                    <a:gd name="connsiteX6" fmla="*/ 19802 w 68501"/>
                    <a:gd name="connsiteY6" fmla="*/ 180917 h 228112"/>
                    <a:gd name="connsiteX7" fmla="*/ 42155 w 68501"/>
                    <a:gd name="connsiteY7" fmla="*/ 203909 h 228112"/>
                    <a:gd name="connsiteX8" fmla="*/ 56008 w 68501"/>
                    <a:gd name="connsiteY8" fmla="*/ 197052 h 228112"/>
                    <a:gd name="connsiteX9" fmla="*/ 68502 w 68501"/>
                    <a:gd name="connsiteY9" fmla="*/ 176278 h 228112"/>
                    <a:gd name="connsiteX10" fmla="*/ 68502 w 68501"/>
                    <a:gd name="connsiteY10" fmla="*/ 207338 h 228112"/>
                    <a:gd name="connsiteX11" fmla="*/ 55668 w 68501"/>
                    <a:gd name="connsiteY11" fmla="*/ 223070 h 228112"/>
                    <a:gd name="connsiteX12" fmla="*/ 41475 w 68501"/>
                    <a:gd name="connsiteY12" fmla="*/ 228112 h 228112"/>
                    <a:gd name="connsiteX13" fmla="*/ 11049 w 68501"/>
                    <a:gd name="connsiteY13" fmla="*/ 197859 h 228112"/>
                    <a:gd name="connsiteX14" fmla="*/ 0 w 68501"/>
                    <a:gd name="connsiteY14" fmla="*/ 114157 h 228112"/>
                    <a:gd name="connsiteX15" fmla="*/ 11049 w 68501"/>
                    <a:gd name="connsiteY15" fmla="*/ 30455 h 228112"/>
                    <a:gd name="connsiteX16" fmla="*/ 41475 w 68501"/>
                    <a:gd name="connsiteY16" fmla="*/ 0 h 228112"/>
                    <a:gd name="connsiteX17" fmla="*/ 55838 w 68501"/>
                    <a:gd name="connsiteY17" fmla="*/ 5042 h 228112"/>
                    <a:gd name="connsiteX18" fmla="*/ 68502 w 68501"/>
                    <a:gd name="connsiteY18" fmla="*/ 20774 h 228112"/>
                    <a:gd name="connsiteX19" fmla="*/ 68502 w 68501"/>
                    <a:gd name="connsiteY19" fmla="*/ 20774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8501" h="228112">
                      <a:moveTo>
                        <a:pt x="68502" y="20774"/>
                      </a:moveTo>
                      <a:lnTo>
                        <a:pt x="68502" y="52238"/>
                      </a:lnTo>
                      <a:cubicBezTo>
                        <a:pt x="64507" y="43162"/>
                        <a:pt x="60428" y="36304"/>
                        <a:pt x="56008" y="31464"/>
                      </a:cubicBezTo>
                      <a:cubicBezTo>
                        <a:pt x="51589" y="27027"/>
                        <a:pt x="46999" y="24606"/>
                        <a:pt x="42155" y="24606"/>
                      </a:cubicBezTo>
                      <a:cubicBezTo>
                        <a:pt x="32381" y="24606"/>
                        <a:pt x="24902" y="32472"/>
                        <a:pt x="19802" y="47801"/>
                      </a:cubicBezTo>
                      <a:cubicBezTo>
                        <a:pt x="14703" y="63129"/>
                        <a:pt x="12153" y="85315"/>
                        <a:pt x="12153" y="114157"/>
                      </a:cubicBezTo>
                      <a:cubicBezTo>
                        <a:pt x="12153" y="143200"/>
                        <a:pt x="14703" y="165588"/>
                        <a:pt x="19802" y="180917"/>
                      </a:cubicBezTo>
                      <a:cubicBezTo>
                        <a:pt x="24902" y="196245"/>
                        <a:pt x="32381" y="203909"/>
                        <a:pt x="42155" y="203909"/>
                      </a:cubicBezTo>
                      <a:cubicBezTo>
                        <a:pt x="47084" y="203909"/>
                        <a:pt x="51589" y="201892"/>
                        <a:pt x="56008" y="197052"/>
                      </a:cubicBezTo>
                      <a:cubicBezTo>
                        <a:pt x="60428" y="192615"/>
                        <a:pt x="64507" y="185556"/>
                        <a:pt x="68502" y="176278"/>
                      </a:cubicBezTo>
                      <a:lnTo>
                        <a:pt x="68502" y="207338"/>
                      </a:lnTo>
                      <a:cubicBezTo>
                        <a:pt x="64422" y="214599"/>
                        <a:pt x="60088" y="219641"/>
                        <a:pt x="55668" y="223070"/>
                      </a:cubicBezTo>
                      <a:cubicBezTo>
                        <a:pt x="51249" y="226297"/>
                        <a:pt x="46489" y="228112"/>
                        <a:pt x="41475" y="228112"/>
                      </a:cubicBezTo>
                      <a:cubicBezTo>
                        <a:pt x="28641" y="228112"/>
                        <a:pt x="18528" y="218230"/>
                        <a:pt x="11049" y="197859"/>
                      </a:cubicBezTo>
                      <a:cubicBezTo>
                        <a:pt x="3569" y="177690"/>
                        <a:pt x="0" y="149856"/>
                        <a:pt x="0" y="114157"/>
                      </a:cubicBezTo>
                      <a:cubicBezTo>
                        <a:pt x="0" y="78861"/>
                        <a:pt x="3569" y="51028"/>
                        <a:pt x="11049" y="30455"/>
                      </a:cubicBezTo>
                      <a:cubicBezTo>
                        <a:pt x="18528" y="10286"/>
                        <a:pt x="28641" y="0"/>
                        <a:pt x="41475" y="0"/>
                      </a:cubicBezTo>
                      <a:cubicBezTo>
                        <a:pt x="46574" y="0"/>
                        <a:pt x="51419" y="1815"/>
                        <a:pt x="55838" y="5042"/>
                      </a:cubicBezTo>
                      <a:cubicBezTo>
                        <a:pt x="60173" y="8673"/>
                        <a:pt x="64507" y="13917"/>
                        <a:pt x="68502" y="20774"/>
                      </a:cubicBezTo>
                      <a:lnTo>
                        <a:pt x="68502" y="20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B3B3FAC9-4E74-DE83-73C7-2A6958E8BFE9}"/>
                    </a:ext>
                  </a:extLst>
                </p:cNvPr>
                <p:cNvSpPr/>
                <p:nvPr/>
              </p:nvSpPr>
              <p:spPr>
                <a:xfrm>
                  <a:off x="8545684" y="2077897"/>
                  <a:ext cx="975086" cy="434845"/>
                </a:xfrm>
                <a:custGeom>
                  <a:avLst/>
                  <a:gdLst>
                    <a:gd name="connsiteX0" fmla="*/ 0 w 975086"/>
                    <a:gd name="connsiteY0" fmla="*/ 0 h 434845"/>
                    <a:gd name="connsiteX1" fmla="*/ 975086 w 975086"/>
                    <a:gd name="connsiteY1" fmla="*/ 0 h 434845"/>
                    <a:gd name="connsiteX2" fmla="*/ 975086 w 975086"/>
                    <a:gd name="connsiteY2" fmla="*/ 434845 h 434845"/>
                    <a:gd name="connsiteX3" fmla="*/ 0 w 975086"/>
                    <a:gd name="connsiteY3" fmla="*/ 434845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5086" h="434845">
                      <a:moveTo>
                        <a:pt x="0" y="0"/>
                      </a:moveTo>
                      <a:lnTo>
                        <a:pt x="975086" y="0"/>
                      </a:lnTo>
                      <a:lnTo>
                        <a:pt x="975086" y="434845"/>
                      </a:lnTo>
                      <a:lnTo>
                        <a:pt x="0" y="4348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6A560B31-9D23-8409-5B5F-A07CD0B3CA23}"/>
                    </a:ext>
                  </a:extLst>
                </p:cNvPr>
                <p:cNvSpPr/>
                <p:nvPr/>
              </p:nvSpPr>
              <p:spPr>
                <a:xfrm>
                  <a:off x="8965618" y="2154943"/>
                  <a:ext cx="64337" cy="220246"/>
                </a:xfrm>
                <a:custGeom>
                  <a:avLst/>
                  <a:gdLst>
                    <a:gd name="connsiteX0" fmla="*/ 0 w 64337"/>
                    <a:gd name="connsiteY0" fmla="*/ 0 h 220246"/>
                    <a:gd name="connsiteX1" fmla="*/ 15468 w 64337"/>
                    <a:gd name="connsiteY1" fmla="*/ 0 h 220246"/>
                    <a:gd name="connsiteX2" fmla="*/ 53119 w 64337"/>
                    <a:gd name="connsiteY2" fmla="*/ 184144 h 220246"/>
                    <a:gd name="connsiteX3" fmla="*/ 53119 w 64337"/>
                    <a:gd name="connsiteY3" fmla="*/ 0 h 220246"/>
                    <a:gd name="connsiteX4" fmla="*/ 64337 w 64337"/>
                    <a:gd name="connsiteY4" fmla="*/ 0 h 220246"/>
                    <a:gd name="connsiteX5" fmla="*/ 64337 w 64337"/>
                    <a:gd name="connsiteY5" fmla="*/ 220247 h 220246"/>
                    <a:gd name="connsiteX6" fmla="*/ 48869 w 64337"/>
                    <a:gd name="connsiteY6" fmla="*/ 220247 h 220246"/>
                    <a:gd name="connsiteX7" fmla="*/ 11219 w 64337"/>
                    <a:gd name="connsiteY7" fmla="*/ 35901 h 220246"/>
                    <a:gd name="connsiteX8" fmla="*/ 11219 w 64337"/>
                    <a:gd name="connsiteY8" fmla="*/ 220247 h 220246"/>
                    <a:gd name="connsiteX9" fmla="*/ 0 w 64337"/>
                    <a:gd name="connsiteY9" fmla="*/ 220247 h 220246"/>
                    <a:gd name="connsiteX10" fmla="*/ 0 w 64337"/>
                    <a:gd name="connsiteY10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37" h="220246">
                      <a:moveTo>
                        <a:pt x="0" y="0"/>
                      </a:moveTo>
                      <a:lnTo>
                        <a:pt x="15468" y="0"/>
                      </a:lnTo>
                      <a:lnTo>
                        <a:pt x="53119" y="184144"/>
                      </a:lnTo>
                      <a:lnTo>
                        <a:pt x="53119" y="0"/>
                      </a:lnTo>
                      <a:lnTo>
                        <a:pt x="64337" y="0"/>
                      </a:lnTo>
                      <a:lnTo>
                        <a:pt x="64337" y="220247"/>
                      </a:lnTo>
                      <a:lnTo>
                        <a:pt x="48869" y="220247"/>
                      </a:lnTo>
                      <a:lnTo>
                        <a:pt x="11219" y="35901"/>
                      </a:lnTo>
                      <a:lnTo>
                        <a:pt x="11219" y="220247"/>
                      </a:lnTo>
                      <a:lnTo>
                        <a:pt x="0" y="220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3388473B-87B8-BC33-448E-D1805FD0B609}"/>
                    </a:ext>
                  </a:extLst>
                </p:cNvPr>
                <p:cNvSpPr/>
                <p:nvPr/>
              </p:nvSpPr>
              <p:spPr>
                <a:xfrm>
                  <a:off x="9047293" y="2205971"/>
                  <a:ext cx="58472" cy="173050"/>
                </a:xfrm>
                <a:custGeom>
                  <a:avLst/>
                  <a:gdLst>
                    <a:gd name="connsiteX0" fmla="*/ 29236 w 58472"/>
                    <a:gd name="connsiteY0" fmla="*/ 22993 h 173050"/>
                    <a:gd name="connsiteX1" fmla="*/ 15978 w 58472"/>
                    <a:gd name="connsiteY1" fmla="*/ 40137 h 173050"/>
                    <a:gd name="connsiteX2" fmla="*/ 11049 w 58472"/>
                    <a:gd name="connsiteY2" fmla="*/ 86727 h 173050"/>
                    <a:gd name="connsiteX3" fmla="*/ 15808 w 58472"/>
                    <a:gd name="connsiteY3" fmla="*/ 133519 h 173050"/>
                    <a:gd name="connsiteX4" fmla="*/ 29236 w 58472"/>
                    <a:gd name="connsiteY4" fmla="*/ 150462 h 173050"/>
                    <a:gd name="connsiteX5" fmla="*/ 42495 w 58472"/>
                    <a:gd name="connsiteY5" fmla="*/ 133519 h 173050"/>
                    <a:gd name="connsiteX6" fmla="*/ 47424 w 58472"/>
                    <a:gd name="connsiteY6" fmla="*/ 86727 h 173050"/>
                    <a:gd name="connsiteX7" fmla="*/ 42495 w 58472"/>
                    <a:gd name="connsiteY7" fmla="*/ 40137 h 173050"/>
                    <a:gd name="connsiteX8" fmla="*/ 29236 w 58472"/>
                    <a:gd name="connsiteY8" fmla="*/ 22993 h 173050"/>
                    <a:gd name="connsiteX9" fmla="*/ 29236 w 58472"/>
                    <a:gd name="connsiteY9" fmla="*/ 0 h 173050"/>
                    <a:gd name="connsiteX10" fmla="*/ 50654 w 58472"/>
                    <a:gd name="connsiteY10" fmla="*/ 22993 h 173050"/>
                    <a:gd name="connsiteX11" fmla="*/ 58473 w 58472"/>
                    <a:gd name="connsiteY11" fmla="*/ 86727 h 173050"/>
                    <a:gd name="connsiteX12" fmla="*/ 50654 w 58472"/>
                    <a:gd name="connsiteY12" fmla="*/ 150058 h 173050"/>
                    <a:gd name="connsiteX13" fmla="*/ 29236 w 58472"/>
                    <a:gd name="connsiteY13" fmla="*/ 173051 h 173050"/>
                    <a:gd name="connsiteX14" fmla="*/ 7649 w 58472"/>
                    <a:gd name="connsiteY14" fmla="*/ 150058 h 173050"/>
                    <a:gd name="connsiteX15" fmla="*/ 0 w 58472"/>
                    <a:gd name="connsiteY15" fmla="*/ 86727 h 173050"/>
                    <a:gd name="connsiteX16" fmla="*/ 7649 w 58472"/>
                    <a:gd name="connsiteY16" fmla="*/ 22993 h 173050"/>
                    <a:gd name="connsiteX17" fmla="*/ 29236 w 58472"/>
                    <a:gd name="connsiteY17" fmla="*/ 0 h 173050"/>
                    <a:gd name="connsiteX18" fmla="*/ 29236 w 58472"/>
                    <a:gd name="connsiteY18" fmla="*/ 0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472" h="173050">
                      <a:moveTo>
                        <a:pt x="29236" y="22993"/>
                      </a:moveTo>
                      <a:cubicBezTo>
                        <a:pt x="23627" y="22993"/>
                        <a:pt x="19208" y="28640"/>
                        <a:pt x="15978" y="40137"/>
                      </a:cubicBezTo>
                      <a:cubicBezTo>
                        <a:pt x="12748" y="51633"/>
                        <a:pt x="11049" y="66961"/>
                        <a:pt x="11049" y="86727"/>
                      </a:cubicBezTo>
                      <a:cubicBezTo>
                        <a:pt x="11049" y="106694"/>
                        <a:pt x="12579" y="122023"/>
                        <a:pt x="15808" y="133519"/>
                      </a:cubicBezTo>
                      <a:cubicBezTo>
                        <a:pt x="19038" y="145016"/>
                        <a:pt x="23457" y="150462"/>
                        <a:pt x="29236" y="150462"/>
                      </a:cubicBezTo>
                      <a:cubicBezTo>
                        <a:pt x="34846" y="150462"/>
                        <a:pt x="39265" y="145016"/>
                        <a:pt x="42495" y="133519"/>
                      </a:cubicBezTo>
                      <a:cubicBezTo>
                        <a:pt x="45724" y="122023"/>
                        <a:pt x="47424" y="106694"/>
                        <a:pt x="47424" y="86727"/>
                      </a:cubicBezTo>
                      <a:cubicBezTo>
                        <a:pt x="47424" y="67365"/>
                        <a:pt x="45810" y="51633"/>
                        <a:pt x="42495" y="40137"/>
                      </a:cubicBezTo>
                      <a:cubicBezTo>
                        <a:pt x="39265" y="28640"/>
                        <a:pt x="34846" y="22993"/>
                        <a:pt x="29236" y="22993"/>
                      </a:cubicBezTo>
                      <a:moveTo>
                        <a:pt x="29236" y="0"/>
                      </a:moveTo>
                      <a:cubicBezTo>
                        <a:pt x="38330" y="0"/>
                        <a:pt x="45470" y="7866"/>
                        <a:pt x="50654" y="22993"/>
                      </a:cubicBezTo>
                      <a:cubicBezTo>
                        <a:pt x="55753" y="38321"/>
                        <a:pt x="58473" y="59499"/>
                        <a:pt x="58473" y="86727"/>
                      </a:cubicBezTo>
                      <a:cubicBezTo>
                        <a:pt x="58473" y="113955"/>
                        <a:pt x="55753" y="135133"/>
                        <a:pt x="50654" y="150058"/>
                      </a:cubicBezTo>
                      <a:cubicBezTo>
                        <a:pt x="45384" y="165387"/>
                        <a:pt x="38330" y="173051"/>
                        <a:pt x="29236" y="173051"/>
                      </a:cubicBezTo>
                      <a:cubicBezTo>
                        <a:pt x="20058" y="173051"/>
                        <a:pt x="12834" y="165588"/>
                        <a:pt x="7649" y="150058"/>
                      </a:cubicBezTo>
                      <a:cubicBezTo>
                        <a:pt x="2550" y="134931"/>
                        <a:pt x="0" y="113754"/>
                        <a:pt x="0" y="86727"/>
                      </a:cubicBezTo>
                      <a:cubicBezTo>
                        <a:pt x="0" y="59701"/>
                        <a:pt x="2550" y="38321"/>
                        <a:pt x="7649" y="22993"/>
                      </a:cubicBezTo>
                      <a:cubicBezTo>
                        <a:pt x="12834" y="7866"/>
                        <a:pt x="20058" y="0"/>
                        <a:pt x="29236" y="0"/>
                      </a:cubicBezTo>
                      <a:lnTo>
                        <a:pt x="292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0FF57470-3D63-2728-1C98-1C4A4161700D}"/>
                    </a:ext>
                  </a:extLst>
                </p:cNvPr>
                <p:cNvSpPr/>
                <p:nvPr/>
              </p:nvSpPr>
              <p:spPr>
                <a:xfrm>
                  <a:off x="9520770" y="2077897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5 h 434845"/>
                    <a:gd name="connsiteX3" fmla="*/ 0 w 650085"/>
                    <a:gd name="connsiteY3" fmla="*/ 434845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5"/>
                      </a:lnTo>
                      <a:lnTo>
                        <a:pt x="0" y="4348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B395AEBB-DBC4-4345-3E7A-9CFE2806A85E}"/>
                    </a:ext>
                  </a:extLst>
                </p:cNvPr>
                <p:cNvSpPr/>
                <p:nvPr/>
              </p:nvSpPr>
              <p:spPr>
                <a:xfrm>
                  <a:off x="9686245" y="2151111"/>
                  <a:ext cx="58302" cy="228112"/>
                </a:xfrm>
                <a:custGeom>
                  <a:avLst/>
                  <a:gdLst>
                    <a:gd name="connsiteX0" fmla="*/ 29151 w 58302"/>
                    <a:gd name="connsiteY0" fmla="*/ 119603 h 228112"/>
                    <a:gd name="connsiteX1" fmla="*/ 16233 w 58302"/>
                    <a:gd name="connsiteY1" fmla="*/ 131099 h 228112"/>
                    <a:gd name="connsiteX2" fmla="*/ 11558 w 58302"/>
                    <a:gd name="connsiteY2" fmla="*/ 162159 h 228112"/>
                    <a:gd name="connsiteX3" fmla="*/ 16233 w 58302"/>
                    <a:gd name="connsiteY3" fmla="*/ 193623 h 228112"/>
                    <a:gd name="connsiteX4" fmla="*/ 29151 w 58302"/>
                    <a:gd name="connsiteY4" fmla="*/ 204716 h 228112"/>
                    <a:gd name="connsiteX5" fmla="*/ 41985 w 58302"/>
                    <a:gd name="connsiteY5" fmla="*/ 193220 h 228112"/>
                    <a:gd name="connsiteX6" fmla="*/ 46744 w 58302"/>
                    <a:gd name="connsiteY6" fmla="*/ 162159 h 228112"/>
                    <a:gd name="connsiteX7" fmla="*/ 42070 w 58302"/>
                    <a:gd name="connsiteY7" fmla="*/ 131099 h 228112"/>
                    <a:gd name="connsiteX8" fmla="*/ 29151 w 58302"/>
                    <a:gd name="connsiteY8" fmla="*/ 119603 h 228112"/>
                    <a:gd name="connsiteX9" fmla="*/ 17677 w 58302"/>
                    <a:gd name="connsiteY9" fmla="*/ 106896 h 228112"/>
                    <a:gd name="connsiteX10" fmla="*/ 6119 w 58302"/>
                    <a:gd name="connsiteY10" fmla="*/ 89147 h 228112"/>
                    <a:gd name="connsiteX11" fmla="*/ 2040 w 58302"/>
                    <a:gd name="connsiteY11" fmla="*/ 57078 h 228112"/>
                    <a:gd name="connsiteX12" fmla="*/ 9264 w 58302"/>
                    <a:gd name="connsiteY12" fmla="*/ 15328 h 228112"/>
                    <a:gd name="connsiteX13" fmla="*/ 29151 w 58302"/>
                    <a:gd name="connsiteY13" fmla="*/ 0 h 228112"/>
                    <a:gd name="connsiteX14" fmla="*/ 49039 w 58302"/>
                    <a:gd name="connsiteY14" fmla="*/ 15328 h 228112"/>
                    <a:gd name="connsiteX15" fmla="*/ 56263 w 58302"/>
                    <a:gd name="connsiteY15" fmla="*/ 57078 h 228112"/>
                    <a:gd name="connsiteX16" fmla="*/ 52099 w 58302"/>
                    <a:gd name="connsiteY16" fmla="*/ 89147 h 228112"/>
                    <a:gd name="connsiteX17" fmla="*/ 40710 w 58302"/>
                    <a:gd name="connsiteY17" fmla="*/ 106896 h 228112"/>
                    <a:gd name="connsiteX18" fmla="*/ 53628 w 58302"/>
                    <a:gd name="connsiteY18" fmla="*/ 126460 h 228112"/>
                    <a:gd name="connsiteX19" fmla="*/ 58303 w 58302"/>
                    <a:gd name="connsiteY19" fmla="*/ 162159 h 228112"/>
                    <a:gd name="connsiteX20" fmla="*/ 50739 w 58302"/>
                    <a:gd name="connsiteY20" fmla="*/ 211170 h 228112"/>
                    <a:gd name="connsiteX21" fmla="*/ 29151 w 58302"/>
                    <a:gd name="connsiteY21" fmla="*/ 228112 h 228112"/>
                    <a:gd name="connsiteX22" fmla="*/ 7479 w 58302"/>
                    <a:gd name="connsiteY22" fmla="*/ 211170 h 228112"/>
                    <a:gd name="connsiteX23" fmla="*/ 0 w 58302"/>
                    <a:gd name="connsiteY23" fmla="*/ 162159 h 228112"/>
                    <a:gd name="connsiteX24" fmla="*/ 4674 w 58302"/>
                    <a:gd name="connsiteY24" fmla="*/ 126460 h 228112"/>
                    <a:gd name="connsiteX25" fmla="*/ 17677 w 58302"/>
                    <a:gd name="connsiteY25" fmla="*/ 106896 h 228112"/>
                    <a:gd name="connsiteX26" fmla="*/ 13428 w 58302"/>
                    <a:gd name="connsiteY26" fmla="*/ 59700 h 228112"/>
                    <a:gd name="connsiteX27" fmla="*/ 17508 w 58302"/>
                    <a:gd name="connsiteY27" fmla="*/ 86525 h 228112"/>
                    <a:gd name="connsiteX28" fmla="*/ 29151 w 58302"/>
                    <a:gd name="connsiteY28" fmla="*/ 95803 h 228112"/>
                    <a:gd name="connsiteX29" fmla="*/ 40710 w 58302"/>
                    <a:gd name="connsiteY29" fmla="*/ 86525 h 228112"/>
                    <a:gd name="connsiteX30" fmla="*/ 44874 w 58302"/>
                    <a:gd name="connsiteY30" fmla="*/ 59700 h 228112"/>
                    <a:gd name="connsiteX31" fmla="*/ 40710 w 58302"/>
                    <a:gd name="connsiteY31" fmla="*/ 33077 h 228112"/>
                    <a:gd name="connsiteX32" fmla="*/ 29151 w 58302"/>
                    <a:gd name="connsiteY32" fmla="*/ 23396 h 228112"/>
                    <a:gd name="connsiteX33" fmla="*/ 17508 w 58302"/>
                    <a:gd name="connsiteY33" fmla="*/ 33077 h 228112"/>
                    <a:gd name="connsiteX34" fmla="*/ 13428 w 58302"/>
                    <a:gd name="connsiteY34" fmla="*/ 59700 h 228112"/>
                    <a:gd name="connsiteX35" fmla="*/ 13428 w 58302"/>
                    <a:gd name="connsiteY35" fmla="*/ 5970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8302" h="228112">
                      <a:moveTo>
                        <a:pt x="29151" y="119603"/>
                      </a:moveTo>
                      <a:cubicBezTo>
                        <a:pt x="23712" y="119603"/>
                        <a:pt x="19377" y="123435"/>
                        <a:pt x="16233" y="131099"/>
                      </a:cubicBezTo>
                      <a:cubicBezTo>
                        <a:pt x="13088" y="138562"/>
                        <a:pt x="11558" y="148848"/>
                        <a:pt x="11558" y="162159"/>
                      </a:cubicBezTo>
                      <a:cubicBezTo>
                        <a:pt x="11558" y="175471"/>
                        <a:pt x="13088" y="185959"/>
                        <a:pt x="16233" y="193623"/>
                      </a:cubicBezTo>
                      <a:cubicBezTo>
                        <a:pt x="19377" y="201086"/>
                        <a:pt x="23712" y="204716"/>
                        <a:pt x="29151" y="204716"/>
                      </a:cubicBezTo>
                      <a:cubicBezTo>
                        <a:pt x="34506" y="204716"/>
                        <a:pt x="38840" y="201086"/>
                        <a:pt x="41985" y="193220"/>
                      </a:cubicBezTo>
                      <a:cubicBezTo>
                        <a:pt x="45129" y="185757"/>
                        <a:pt x="46744" y="175471"/>
                        <a:pt x="46744" y="162159"/>
                      </a:cubicBezTo>
                      <a:cubicBezTo>
                        <a:pt x="46744" y="148848"/>
                        <a:pt x="45129" y="138562"/>
                        <a:pt x="42070" y="131099"/>
                      </a:cubicBezTo>
                      <a:cubicBezTo>
                        <a:pt x="38925" y="123435"/>
                        <a:pt x="34675" y="119603"/>
                        <a:pt x="29151" y="119603"/>
                      </a:cubicBezTo>
                      <a:moveTo>
                        <a:pt x="17677" y="106896"/>
                      </a:moveTo>
                      <a:cubicBezTo>
                        <a:pt x="12748" y="103871"/>
                        <a:pt x="8924" y="97820"/>
                        <a:pt x="6119" y="89147"/>
                      </a:cubicBezTo>
                      <a:cubicBezTo>
                        <a:pt x="3315" y="80475"/>
                        <a:pt x="2040" y="69785"/>
                        <a:pt x="2040" y="57078"/>
                      </a:cubicBezTo>
                      <a:cubicBezTo>
                        <a:pt x="2040" y="39531"/>
                        <a:pt x="4335" y="25615"/>
                        <a:pt x="9264" y="15328"/>
                      </a:cubicBezTo>
                      <a:cubicBezTo>
                        <a:pt x="14023" y="5042"/>
                        <a:pt x="20652" y="0"/>
                        <a:pt x="29151" y="0"/>
                      </a:cubicBezTo>
                      <a:cubicBezTo>
                        <a:pt x="37565" y="0"/>
                        <a:pt x="44195" y="5042"/>
                        <a:pt x="49039" y="15328"/>
                      </a:cubicBezTo>
                      <a:cubicBezTo>
                        <a:pt x="53798" y="25615"/>
                        <a:pt x="56263" y="39531"/>
                        <a:pt x="56263" y="57078"/>
                      </a:cubicBezTo>
                      <a:cubicBezTo>
                        <a:pt x="56263" y="69785"/>
                        <a:pt x="54903" y="80273"/>
                        <a:pt x="52099" y="89147"/>
                      </a:cubicBezTo>
                      <a:cubicBezTo>
                        <a:pt x="49294" y="97820"/>
                        <a:pt x="45554" y="103871"/>
                        <a:pt x="40710" y="106896"/>
                      </a:cubicBezTo>
                      <a:cubicBezTo>
                        <a:pt x="46149" y="110123"/>
                        <a:pt x="50484" y="116779"/>
                        <a:pt x="53628" y="126460"/>
                      </a:cubicBezTo>
                      <a:cubicBezTo>
                        <a:pt x="56688" y="136141"/>
                        <a:pt x="58303" y="148243"/>
                        <a:pt x="58303" y="162159"/>
                      </a:cubicBezTo>
                      <a:cubicBezTo>
                        <a:pt x="58303" y="183539"/>
                        <a:pt x="55753" y="199876"/>
                        <a:pt x="50739" y="211170"/>
                      </a:cubicBezTo>
                      <a:cubicBezTo>
                        <a:pt x="45639" y="222667"/>
                        <a:pt x="38500" y="228112"/>
                        <a:pt x="29151" y="228112"/>
                      </a:cubicBezTo>
                      <a:cubicBezTo>
                        <a:pt x="19718" y="228112"/>
                        <a:pt x="12493" y="222667"/>
                        <a:pt x="7479" y="211170"/>
                      </a:cubicBezTo>
                      <a:cubicBezTo>
                        <a:pt x="2465" y="200077"/>
                        <a:pt x="0" y="183740"/>
                        <a:pt x="0" y="162159"/>
                      </a:cubicBezTo>
                      <a:cubicBezTo>
                        <a:pt x="0" y="148243"/>
                        <a:pt x="1530" y="136141"/>
                        <a:pt x="4674" y="126460"/>
                      </a:cubicBezTo>
                      <a:cubicBezTo>
                        <a:pt x="7734" y="116779"/>
                        <a:pt x="12068" y="110123"/>
                        <a:pt x="17677" y="106896"/>
                      </a:cubicBezTo>
                      <a:moveTo>
                        <a:pt x="13428" y="59700"/>
                      </a:moveTo>
                      <a:cubicBezTo>
                        <a:pt x="13428" y="71197"/>
                        <a:pt x="14703" y="80273"/>
                        <a:pt x="17508" y="86525"/>
                      </a:cubicBezTo>
                      <a:cubicBezTo>
                        <a:pt x="20313" y="92778"/>
                        <a:pt x="24137" y="95803"/>
                        <a:pt x="29151" y="95803"/>
                      </a:cubicBezTo>
                      <a:cubicBezTo>
                        <a:pt x="34081" y="95803"/>
                        <a:pt x="37905" y="92778"/>
                        <a:pt x="40710" y="86525"/>
                      </a:cubicBezTo>
                      <a:cubicBezTo>
                        <a:pt x="43515" y="80273"/>
                        <a:pt x="44874" y="71197"/>
                        <a:pt x="44874" y="59700"/>
                      </a:cubicBezTo>
                      <a:cubicBezTo>
                        <a:pt x="44874" y="48204"/>
                        <a:pt x="43515" y="39531"/>
                        <a:pt x="40710" y="33077"/>
                      </a:cubicBezTo>
                      <a:cubicBezTo>
                        <a:pt x="37905" y="26825"/>
                        <a:pt x="34081" y="23396"/>
                        <a:pt x="29151" y="23396"/>
                      </a:cubicBezTo>
                      <a:cubicBezTo>
                        <a:pt x="24137" y="23396"/>
                        <a:pt x="20313" y="26623"/>
                        <a:pt x="17508" y="33077"/>
                      </a:cubicBezTo>
                      <a:cubicBezTo>
                        <a:pt x="14703" y="39531"/>
                        <a:pt x="13428" y="48204"/>
                        <a:pt x="13428" y="59700"/>
                      </a:cubicBezTo>
                      <a:lnTo>
                        <a:pt x="13428" y="59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4FB6C8EC-FACE-F31C-04FC-75AE5DF8435C}"/>
                    </a:ext>
                  </a:extLst>
                </p:cNvPr>
                <p:cNvSpPr/>
                <p:nvPr/>
              </p:nvSpPr>
              <p:spPr>
                <a:xfrm>
                  <a:off x="9761970" y="2151111"/>
                  <a:ext cx="58643" cy="228112"/>
                </a:xfrm>
                <a:custGeom>
                  <a:avLst/>
                  <a:gdLst>
                    <a:gd name="connsiteX0" fmla="*/ 30341 w 58643"/>
                    <a:gd name="connsiteY0" fmla="*/ 102056 h 228112"/>
                    <a:gd name="connsiteX1" fmla="*/ 18103 w 58643"/>
                    <a:gd name="connsiteY1" fmla="*/ 115972 h 228112"/>
                    <a:gd name="connsiteX2" fmla="*/ 13599 w 58643"/>
                    <a:gd name="connsiteY2" fmla="*/ 153487 h 228112"/>
                    <a:gd name="connsiteX3" fmla="*/ 18103 w 58643"/>
                    <a:gd name="connsiteY3" fmla="*/ 191203 h 228112"/>
                    <a:gd name="connsiteX4" fmla="*/ 30341 w 58643"/>
                    <a:gd name="connsiteY4" fmla="*/ 204716 h 228112"/>
                    <a:gd name="connsiteX5" fmla="*/ 42580 w 58643"/>
                    <a:gd name="connsiteY5" fmla="*/ 191203 h 228112"/>
                    <a:gd name="connsiteX6" fmla="*/ 47085 w 58643"/>
                    <a:gd name="connsiteY6" fmla="*/ 153487 h 228112"/>
                    <a:gd name="connsiteX7" fmla="*/ 42580 w 58643"/>
                    <a:gd name="connsiteY7" fmla="*/ 115972 h 228112"/>
                    <a:gd name="connsiteX8" fmla="*/ 30341 w 58643"/>
                    <a:gd name="connsiteY8" fmla="*/ 102056 h 228112"/>
                    <a:gd name="connsiteX9" fmla="*/ 53204 w 58643"/>
                    <a:gd name="connsiteY9" fmla="*/ 8673 h 228112"/>
                    <a:gd name="connsiteX10" fmla="*/ 53204 w 58643"/>
                    <a:gd name="connsiteY10" fmla="*/ 35901 h 228112"/>
                    <a:gd name="connsiteX11" fmla="*/ 44450 w 58643"/>
                    <a:gd name="connsiteY11" fmla="*/ 27833 h 228112"/>
                    <a:gd name="connsiteX12" fmla="*/ 35696 w 58643"/>
                    <a:gd name="connsiteY12" fmla="*/ 25211 h 228112"/>
                    <a:gd name="connsiteX13" fmla="*/ 18188 w 58643"/>
                    <a:gd name="connsiteY13" fmla="*/ 45179 h 228112"/>
                    <a:gd name="connsiteX14" fmla="*/ 11389 w 58643"/>
                    <a:gd name="connsiteY14" fmla="*/ 105283 h 228112"/>
                    <a:gd name="connsiteX15" fmla="*/ 19803 w 58643"/>
                    <a:gd name="connsiteY15" fmla="*/ 85719 h 228112"/>
                    <a:gd name="connsiteX16" fmla="*/ 31021 w 58643"/>
                    <a:gd name="connsiteY16" fmla="*/ 78861 h 228112"/>
                    <a:gd name="connsiteX17" fmla="*/ 51164 w 58643"/>
                    <a:gd name="connsiteY17" fmla="*/ 99030 h 228112"/>
                    <a:gd name="connsiteX18" fmla="*/ 58643 w 58643"/>
                    <a:gd name="connsiteY18" fmla="*/ 153688 h 228112"/>
                    <a:gd name="connsiteX19" fmla="*/ 50824 w 58643"/>
                    <a:gd name="connsiteY19" fmla="*/ 207943 h 228112"/>
                    <a:gd name="connsiteX20" fmla="*/ 30341 w 58643"/>
                    <a:gd name="connsiteY20" fmla="*/ 228112 h 228112"/>
                    <a:gd name="connsiteX21" fmla="*/ 7819 w 58643"/>
                    <a:gd name="connsiteY21" fmla="*/ 199069 h 228112"/>
                    <a:gd name="connsiteX22" fmla="*/ 0 w 58643"/>
                    <a:gd name="connsiteY22" fmla="*/ 114157 h 228112"/>
                    <a:gd name="connsiteX23" fmla="*/ 9519 w 58643"/>
                    <a:gd name="connsiteY23" fmla="*/ 31060 h 228112"/>
                    <a:gd name="connsiteX24" fmla="*/ 35186 w 58643"/>
                    <a:gd name="connsiteY24" fmla="*/ 0 h 228112"/>
                    <a:gd name="connsiteX25" fmla="*/ 43940 w 58643"/>
                    <a:gd name="connsiteY25" fmla="*/ 2017 h 228112"/>
                    <a:gd name="connsiteX26" fmla="*/ 53204 w 58643"/>
                    <a:gd name="connsiteY26" fmla="*/ 8673 h 228112"/>
                    <a:gd name="connsiteX27" fmla="*/ 53204 w 58643"/>
                    <a:gd name="connsiteY27" fmla="*/ 8673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3" h="228112">
                      <a:moveTo>
                        <a:pt x="30341" y="102056"/>
                      </a:moveTo>
                      <a:cubicBezTo>
                        <a:pt x="25242" y="102056"/>
                        <a:pt x="21162" y="106896"/>
                        <a:pt x="18103" y="115972"/>
                      </a:cubicBezTo>
                      <a:cubicBezTo>
                        <a:pt x="15043" y="125048"/>
                        <a:pt x="13599" y="137755"/>
                        <a:pt x="13599" y="153487"/>
                      </a:cubicBezTo>
                      <a:cubicBezTo>
                        <a:pt x="13599" y="169420"/>
                        <a:pt x="15128" y="182127"/>
                        <a:pt x="18103" y="191203"/>
                      </a:cubicBezTo>
                      <a:cubicBezTo>
                        <a:pt x="21162" y="200279"/>
                        <a:pt x="25242" y="204716"/>
                        <a:pt x="30341" y="204716"/>
                      </a:cubicBezTo>
                      <a:cubicBezTo>
                        <a:pt x="35441" y="204716"/>
                        <a:pt x="39520" y="200279"/>
                        <a:pt x="42580" y="191203"/>
                      </a:cubicBezTo>
                      <a:cubicBezTo>
                        <a:pt x="45639" y="182127"/>
                        <a:pt x="47085" y="169420"/>
                        <a:pt x="47085" y="153487"/>
                      </a:cubicBezTo>
                      <a:cubicBezTo>
                        <a:pt x="47085" y="137755"/>
                        <a:pt x="45554" y="125048"/>
                        <a:pt x="42580" y="115972"/>
                      </a:cubicBezTo>
                      <a:cubicBezTo>
                        <a:pt x="39520" y="106896"/>
                        <a:pt x="35441" y="102056"/>
                        <a:pt x="30341" y="102056"/>
                      </a:cubicBezTo>
                      <a:moveTo>
                        <a:pt x="53204" y="8673"/>
                      </a:moveTo>
                      <a:lnTo>
                        <a:pt x="53204" y="35901"/>
                      </a:lnTo>
                      <a:cubicBezTo>
                        <a:pt x="50314" y="32271"/>
                        <a:pt x="47339" y="29648"/>
                        <a:pt x="44450" y="27833"/>
                      </a:cubicBezTo>
                      <a:cubicBezTo>
                        <a:pt x="41390" y="26018"/>
                        <a:pt x="38501" y="25211"/>
                        <a:pt x="35696" y="25211"/>
                      </a:cubicBezTo>
                      <a:cubicBezTo>
                        <a:pt x="28046" y="25211"/>
                        <a:pt x="22182" y="31867"/>
                        <a:pt x="18188" y="45179"/>
                      </a:cubicBezTo>
                      <a:cubicBezTo>
                        <a:pt x="14193" y="58490"/>
                        <a:pt x="11899" y="78659"/>
                        <a:pt x="11389" y="105283"/>
                      </a:cubicBezTo>
                      <a:cubicBezTo>
                        <a:pt x="13599" y="96812"/>
                        <a:pt x="16403" y="90156"/>
                        <a:pt x="19803" y="85719"/>
                      </a:cubicBezTo>
                      <a:cubicBezTo>
                        <a:pt x="23203" y="81281"/>
                        <a:pt x="26942" y="78861"/>
                        <a:pt x="31021" y="78861"/>
                      </a:cubicBezTo>
                      <a:cubicBezTo>
                        <a:pt x="39520" y="78861"/>
                        <a:pt x="46319" y="85719"/>
                        <a:pt x="51164" y="99030"/>
                      </a:cubicBezTo>
                      <a:cubicBezTo>
                        <a:pt x="56093" y="112342"/>
                        <a:pt x="58643" y="130696"/>
                        <a:pt x="58643" y="153688"/>
                      </a:cubicBezTo>
                      <a:cubicBezTo>
                        <a:pt x="58643" y="176278"/>
                        <a:pt x="55923" y="194430"/>
                        <a:pt x="50824" y="207943"/>
                      </a:cubicBezTo>
                      <a:cubicBezTo>
                        <a:pt x="45724" y="221457"/>
                        <a:pt x="38840" y="228112"/>
                        <a:pt x="30341" y="228112"/>
                      </a:cubicBezTo>
                      <a:cubicBezTo>
                        <a:pt x="20567" y="228112"/>
                        <a:pt x="13004" y="218431"/>
                        <a:pt x="7819" y="199069"/>
                      </a:cubicBezTo>
                      <a:cubicBezTo>
                        <a:pt x="2550" y="179706"/>
                        <a:pt x="0" y="151268"/>
                        <a:pt x="0" y="114157"/>
                      </a:cubicBezTo>
                      <a:cubicBezTo>
                        <a:pt x="0" y="79466"/>
                        <a:pt x="3145" y="51633"/>
                        <a:pt x="9519" y="31060"/>
                      </a:cubicBezTo>
                      <a:cubicBezTo>
                        <a:pt x="15808" y="10488"/>
                        <a:pt x="24392" y="0"/>
                        <a:pt x="35186" y="0"/>
                      </a:cubicBezTo>
                      <a:cubicBezTo>
                        <a:pt x="37991" y="0"/>
                        <a:pt x="40880" y="807"/>
                        <a:pt x="43940" y="2017"/>
                      </a:cubicBezTo>
                      <a:cubicBezTo>
                        <a:pt x="46914" y="3630"/>
                        <a:pt x="49889" y="5647"/>
                        <a:pt x="53204" y="8673"/>
                      </a:cubicBezTo>
                      <a:lnTo>
                        <a:pt x="53204" y="86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DEE1BC6B-3467-EC14-321C-94F210143866}"/>
                    </a:ext>
                  </a:extLst>
                </p:cNvPr>
                <p:cNvSpPr/>
                <p:nvPr/>
              </p:nvSpPr>
              <p:spPr>
                <a:xfrm>
                  <a:off x="9839056" y="2337675"/>
                  <a:ext cx="11983" cy="37514"/>
                </a:xfrm>
                <a:custGeom>
                  <a:avLst/>
                  <a:gdLst>
                    <a:gd name="connsiteX0" fmla="*/ 0 w 11983"/>
                    <a:gd name="connsiteY0" fmla="*/ 0 h 37514"/>
                    <a:gd name="connsiteX1" fmla="*/ 11984 w 11983"/>
                    <a:gd name="connsiteY1" fmla="*/ 0 h 37514"/>
                    <a:gd name="connsiteX2" fmla="*/ 11984 w 11983"/>
                    <a:gd name="connsiteY2" fmla="*/ 37515 h 37514"/>
                    <a:gd name="connsiteX3" fmla="*/ 0 w 11983"/>
                    <a:gd name="connsiteY3" fmla="*/ 37515 h 37514"/>
                    <a:gd name="connsiteX4" fmla="*/ 0 w 11983"/>
                    <a:gd name="connsiteY4" fmla="*/ 0 h 37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514">
                      <a:moveTo>
                        <a:pt x="0" y="0"/>
                      </a:moveTo>
                      <a:lnTo>
                        <a:pt x="11984" y="0"/>
                      </a:lnTo>
                      <a:lnTo>
                        <a:pt x="11984" y="37515"/>
                      </a:lnTo>
                      <a:lnTo>
                        <a:pt x="0" y="37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80E0232A-7FCF-7E14-C460-2E5F8666F84F}"/>
                    </a:ext>
                  </a:extLst>
                </p:cNvPr>
                <p:cNvSpPr/>
                <p:nvPr/>
              </p:nvSpPr>
              <p:spPr>
                <a:xfrm>
                  <a:off x="9873307" y="2151111"/>
                  <a:ext cx="58727" cy="228112"/>
                </a:xfrm>
                <a:custGeom>
                  <a:avLst/>
                  <a:gdLst>
                    <a:gd name="connsiteX0" fmla="*/ 29406 w 58727"/>
                    <a:gd name="connsiteY0" fmla="*/ 23598 h 228112"/>
                    <a:gd name="connsiteX1" fmla="*/ 15978 w 58727"/>
                    <a:gd name="connsiteY1" fmla="*/ 46187 h 228112"/>
                    <a:gd name="connsiteX2" fmla="*/ 11558 w 58727"/>
                    <a:gd name="connsiteY2" fmla="*/ 114157 h 228112"/>
                    <a:gd name="connsiteX3" fmla="*/ 15978 w 58727"/>
                    <a:gd name="connsiteY3" fmla="*/ 182127 h 228112"/>
                    <a:gd name="connsiteX4" fmla="*/ 29406 w 58727"/>
                    <a:gd name="connsiteY4" fmla="*/ 204716 h 228112"/>
                    <a:gd name="connsiteX5" fmla="*/ 42835 w 58727"/>
                    <a:gd name="connsiteY5" fmla="*/ 182127 h 228112"/>
                    <a:gd name="connsiteX6" fmla="*/ 47254 w 58727"/>
                    <a:gd name="connsiteY6" fmla="*/ 114157 h 228112"/>
                    <a:gd name="connsiteX7" fmla="*/ 42835 w 58727"/>
                    <a:gd name="connsiteY7" fmla="*/ 46187 h 228112"/>
                    <a:gd name="connsiteX8" fmla="*/ 29406 w 58727"/>
                    <a:gd name="connsiteY8" fmla="*/ 23598 h 228112"/>
                    <a:gd name="connsiteX9" fmla="*/ 29406 w 58727"/>
                    <a:gd name="connsiteY9" fmla="*/ 0 h 228112"/>
                    <a:gd name="connsiteX10" fmla="*/ 51163 w 58727"/>
                    <a:gd name="connsiteY10" fmla="*/ 29245 h 228112"/>
                    <a:gd name="connsiteX11" fmla="*/ 58728 w 58727"/>
                    <a:gd name="connsiteY11" fmla="*/ 114157 h 228112"/>
                    <a:gd name="connsiteX12" fmla="*/ 51163 w 58727"/>
                    <a:gd name="connsiteY12" fmla="*/ 199069 h 228112"/>
                    <a:gd name="connsiteX13" fmla="*/ 29406 w 58727"/>
                    <a:gd name="connsiteY13" fmla="*/ 228112 h 228112"/>
                    <a:gd name="connsiteX14" fmla="*/ 7479 w 58727"/>
                    <a:gd name="connsiteY14" fmla="*/ 199069 h 228112"/>
                    <a:gd name="connsiteX15" fmla="*/ 0 w 58727"/>
                    <a:gd name="connsiteY15" fmla="*/ 114157 h 228112"/>
                    <a:gd name="connsiteX16" fmla="*/ 7479 w 58727"/>
                    <a:gd name="connsiteY16" fmla="*/ 29245 h 228112"/>
                    <a:gd name="connsiteX17" fmla="*/ 29406 w 58727"/>
                    <a:gd name="connsiteY17" fmla="*/ 0 h 228112"/>
                    <a:gd name="connsiteX18" fmla="*/ 29406 w 58727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7" h="228112">
                      <a:moveTo>
                        <a:pt x="29406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8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8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6" y="204716"/>
                      </a:cubicBezTo>
                      <a:cubicBezTo>
                        <a:pt x="35355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5" y="23598"/>
                        <a:pt x="29406" y="23598"/>
                      </a:cubicBezTo>
                      <a:moveTo>
                        <a:pt x="29406" y="0"/>
                      </a:moveTo>
                      <a:cubicBezTo>
                        <a:pt x="38840" y="0"/>
                        <a:pt x="46064" y="9883"/>
                        <a:pt x="51163" y="29245"/>
                      </a:cubicBezTo>
                      <a:cubicBezTo>
                        <a:pt x="56178" y="48809"/>
                        <a:pt x="58728" y="77247"/>
                        <a:pt x="58728" y="114157"/>
                      </a:cubicBezTo>
                      <a:cubicBezTo>
                        <a:pt x="58728" y="151268"/>
                        <a:pt x="56178" y="179706"/>
                        <a:pt x="51163" y="199069"/>
                      </a:cubicBezTo>
                      <a:cubicBezTo>
                        <a:pt x="46064" y="218431"/>
                        <a:pt x="38840" y="228112"/>
                        <a:pt x="29406" y="228112"/>
                      </a:cubicBezTo>
                      <a:cubicBezTo>
                        <a:pt x="19887" y="228112"/>
                        <a:pt x="12493" y="218431"/>
                        <a:pt x="7479" y="199069"/>
                      </a:cubicBezTo>
                      <a:cubicBezTo>
                        <a:pt x="2465" y="179706"/>
                        <a:pt x="0" y="151268"/>
                        <a:pt x="0" y="114157"/>
                      </a:cubicBezTo>
                      <a:cubicBezTo>
                        <a:pt x="0" y="77247"/>
                        <a:pt x="2465" y="49011"/>
                        <a:pt x="7479" y="29245"/>
                      </a:cubicBezTo>
                      <a:cubicBezTo>
                        <a:pt x="12578" y="9883"/>
                        <a:pt x="19887" y="0"/>
                        <a:pt x="29406" y="0"/>
                      </a:cubicBezTo>
                      <a:lnTo>
                        <a:pt x="2940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575015E1-BC03-A301-ABE6-0F10198E4858}"/>
                    </a:ext>
                  </a:extLst>
                </p:cNvPr>
                <p:cNvSpPr/>
                <p:nvPr/>
              </p:nvSpPr>
              <p:spPr>
                <a:xfrm>
                  <a:off x="9946058" y="2151111"/>
                  <a:ext cx="58727" cy="228112"/>
                </a:xfrm>
                <a:custGeom>
                  <a:avLst/>
                  <a:gdLst>
                    <a:gd name="connsiteX0" fmla="*/ 29406 w 58727"/>
                    <a:gd name="connsiteY0" fmla="*/ 23598 h 228112"/>
                    <a:gd name="connsiteX1" fmla="*/ 15978 w 58727"/>
                    <a:gd name="connsiteY1" fmla="*/ 46187 h 228112"/>
                    <a:gd name="connsiteX2" fmla="*/ 11558 w 58727"/>
                    <a:gd name="connsiteY2" fmla="*/ 114157 h 228112"/>
                    <a:gd name="connsiteX3" fmla="*/ 15978 w 58727"/>
                    <a:gd name="connsiteY3" fmla="*/ 182127 h 228112"/>
                    <a:gd name="connsiteX4" fmla="*/ 29406 w 58727"/>
                    <a:gd name="connsiteY4" fmla="*/ 204716 h 228112"/>
                    <a:gd name="connsiteX5" fmla="*/ 42835 w 58727"/>
                    <a:gd name="connsiteY5" fmla="*/ 182127 h 228112"/>
                    <a:gd name="connsiteX6" fmla="*/ 47254 w 58727"/>
                    <a:gd name="connsiteY6" fmla="*/ 114157 h 228112"/>
                    <a:gd name="connsiteX7" fmla="*/ 42835 w 58727"/>
                    <a:gd name="connsiteY7" fmla="*/ 46187 h 228112"/>
                    <a:gd name="connsiteX8" fmla="*/ 29406 w 58727"/>
                    <a:gd name="connsiteY8" fmla="*/ 23598 h 228112"/>
                    <a:gd name="connsiteX9" fmla="*/ 29406 w 58727"/>
                    <a:gd name="connsiteY9" fmla="*/ 0 h 228112"/>
                    <a:gd name="connsiteX10" fmla="*/ 51163 w 58727"/>
                    <a:gd name="connsiteY10" fmla="*/ 29245 h 228112"/>
                    <a:gd name="connsiteX11" fmla="*/ 58728 w 58727"/>
                    <a:gd name="connsiteY11" fmla="*/ 114157 h 228112"/>
                    <a:gd name="connsiteX12" fmla="*/ 51163 w 58727"/>
                    <a:gd name="connsiteY12" fmla="*/ 199069 h 228112"/>
                    <a:gd name="connsiteX13" fmla="*/ 29406 w 58727"/>
                    <a:gd name="connsiteY13" fmla="*/ 228112 h 228112"/>
                    <a:gd name="connsiteX14" fmla="*/ 7479 w 58727"/>
                    <a:gd name="connsiteY14" fmla="*/ 199069 h 228112"/>
                    <a:gd name="connsiteX15" fmla="*/ 0 w 58727"/>
                    <a:gd name="connsiteY15" fmla="*/ 114157 h 228112"/>
                    <a:gd name="connsiteX16" fmla="*/ 7479 w 58727"/>
                    <a:gd name="connsiteY16" fmla="*/ 29245 h 228112"/>
                    <a:gd name="connsiteX17" fmla="*/ 29406 w 58727"/>
                    <a:gd name="connsiteY17" fmla="*/ 0 h 228112"/>
                    <a:gd name="connsiteX18" fmla="*/ 29406 w 58727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7" h="228112">
                      <a:moveTo>
                        <a:pt x="29406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8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8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6" y="204716"/>
                      </a:cubicBezTo>
                      <a:cubicBezTo>
                        <a:pt x="35355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5" y="23598"/>
                        <a:pt x="29406" y="23598"/>
                      </a:cubicBezTo>
                      <a:moveTo>
                        <a:pt x="29406" y="0"/>
                      </a:moveTo>
                      <a:cubicBezTo>
                        <a:pt x="38840" y="0"/>
                        <a:pt x="46064" y="9883"/>
                        <a:pt x="51163" y="29245"/>
                      </a:cubicBezTo>
                      <a:cubicBezTo>
                        <a:pt x="56178" y="48809"/>
                        <a:pt x="58728" y="77247"/>
                        <a:pt x="58728" y="114157"/>
                      </a:cubicBezTo>
                      <a:cubicBezTo>
                        <a:pt x="58728" y="151268"/>
                        <a:pt x="56178" y="179706"/>
                        <a:pt x="51163" y="199069"/>
                      </a:cubicBezTo>
                      <a:cubicBezTo>
                        <a:pt x="46064" y="218431"/>
                        <a:pt x="38840" y="228112"/>
                        <a:pt x="29406" y="228112"/>
                      </a:cubicBezTo>
                      <a:cubicBezTo>
                        <a:pt x="19887" y="228112"/>
                        <a:pt x="12493" y="218431"/>
                        <a:pt x="7479" y="199069"/>
                      </a:cubicBezTo>
                      <a:cubicBezTo>
                        <a:pt x="2465" y="179706"/>
                        <a:pt x="0" y="151268"/>
                        <a:pt x="0" y="114157"/>
                      </a:cubicBezTo>
                      <a:cubicBezTo>
                        <a:pt x="0" y="77247"/>
                        <a:pt x="2465" y="49011"/>
                        <a:pt x="7479" y="29245"/>
                      </a:cubicBezTo>
                      <a:cubicBezTo>
                        <a:pt x="12493" y="9883"/>
                        <a:pt x="19802" y="0"/>
                        <a:pt x="29406" y="0"/>
                      </a:cubicBezTo>
                      <a:lnTo>
                        <a:pt x="2940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45711D62-5D1C-F988-1833-64D8E558E3FF}"/>
                    </a:ext>
                  </a:extLst>
                </p:cNvPr>
                <p:cNvSpPr/>
                <p:nvPr/>
              </p:nvSpPr>
              <p:spPr>
                <a:xfrm>
                  <a:off x="10170771" y="2077897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5 h 434845"/>
                    <a:gd name="connsiteX3" fmla="*/ 0 w 650085"/>
                    <a:gd name="connsiteY3" fmla="*/ 434845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5"/>
                      </a:lnTo>
                      <a:lnTo>
                        <a:pt x="0" y="4348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D7EF77FD-0CA8-A77A-E2F4-8FA8261B9313}"/>
                    </a:ext>
                  </a:extLst>
                </p:cNvPr>
                <p:cNvSpPr/>
                <p:nvPr/>
              </p:nvSpPr>
              <p:spPr>
                <a:xfrm>
                  <a:off x="10337095" y="2150909"/>
                  <a:ext cx="58643" cy="228112"/>
                </a:xfrm>
                <a:custGeom>
                  <a:avLst/>
                  <a:gdLst>
                    <a:gd name="connsiteX0" fmla="*/ 5525 w 58643"/>
                    <a:gd name="connsiteY0" fmla="*/ 219641 h 228112"/>
                    <a:gd name="connsiteX1" fmla="*/ 5525 w 58643"/>
                    <a:gd name="connsiteY1" fmla="*/ 192413 h 228112"/>
                    <a:gd name="connsiteX2" fmla="*/ 14279 w 58643"/>
                    <a:gd name="connsiteY2" fmla="*/ 200481 h 228112"/>
                    <a:gd name="connsiteX3" fmla="*/ 23032 w 58643"/>
                    <a:gd name="connsiteY3" fmla="*/ 203103 h 228112"/>
                    <a:gd name="connsiteX4" fmla="*/ 40286 w 58643"/>
                    <a:gd name="connsiteY4" fmla="*/ 183539 h 228112"/>
                    <a:gd name="connsiteX5" fmla="*/ 47255 w 58643"/>
                    <a:gd name="connsiteY5" fmla="*/ 123233 h 228112"/>
                    <a:gd name="connsiteX6" fmla="*/ 38840 w 58643"/>
                    <a:gd name="connsiteY6" fmla="*/ 142797 h 228112"/>
                    <a:gd name="connsiteX7" fmla="*/ 27622 w 58643"/>
                    <a:gd name="connsiteY7" fmla="*/ 149453 h 228112"/>
                    <a:gd name="connsiteX8" fmla="*/ 7310 w 58643"/>
                    <a:gd name="connsiteY8" fmla="*/ 129486 h 228112"/>
                    <a:gd name="connsiteX9" fmla="*/ 0 w 58643"/>
                    <a:gd name="connsiteY9" fmla="*/ 74827 h 228112"/>
                    <a:gd name="connsiteX10" fmla="*/ 7649 w 58643"/>
                    <a:gd name="connsiteY10" fmla="*/ 20572 h 228112"/>
                    <a:gd name="connsiteX11" fmla="*/ 28302 w 58643"/>
                    <a:gd name="connsiteY11" fmla="*/ 0 h 228112"/>
                    <a:gd name="connsiteX12" fmla="*/ 50824 w 58643"/>
                    <a:gd name="connsiteY12" fmla="*/ 29245 h 228112"/>
                    <a:gd name="connsiteX13" fmla="*/ 58643 w 58643"/>
                    <a:gd name="connsiteY13" fmla="*/ 114157 h 228112"/>
                    <a:gd name="connsiteX14" fmla="*/ 49124 w 58643"/>
                    <a:gd name="connsiteY14" fmla="*/ 197254 h 228112"/>
                    <a:gd name="connsiteX15" fmla="*/ 23457 w 58643"/>
                    <a:gd name="connsiteY15" fmla="*/ 228112 h 228112"/>
                    <a:gd name="connsiteX16" fmla="*/ 14704 w 58643"/>
                    <a:gd name="connsiteY16" fmla="*/ 226095 h 228112"/>
                    <a:gd name="connsiteX17" fmla="*/ 5525 w 58643"/>
                    <a:gd name="connsiteY17" fmla="*/ 219641 h 228112"/>
                    <a:gd name="connsiteX18" fmla="*/ 28387 w 58643"/>
                    <a:gd name="connsiteY18" fmla="*/ 126460 h 228112"/>
                    <a:gd name="connsiteX19" fmla="*/ 40625 w 58643"/>
                    <a:gd name="connsiteY19" fmla="*/ 112947 h 228112"/>
                    <a:gd name="connsiteX20" fmla="*/ 45130 w 58643"/>
                    <a:gd name="connsiteY20" fmla="*/ 75231 h 228112"/>
                    <a:gd name="connsiteX21" fmla="*/ 40625 w 58643"/>
                    <a:gd name="connsiteY21" fmla="*/ 37716 h 228112"/>
                    <a:gd name="connsiteX22" fmla="*/ 28387 w 58643"/>
                    <a:gd name="connsiteY22" fmla="*/ 23800 h 228112"/>
                    <a:gd name="connsiteX23" fmla="*/ 16148 w 58643"/>
                    <a:gd name="connsiteY23" fmla="*/ 37716 h 228112"/>
                    <a:gd name="connsiteX24" fmla="*/ 11644 w 58643"/>
                    <a:gd name="connsiteY24" fmla="*/ 75231 h 228112"/>
                    <a:gd name="connsiteX25" fmla="*/ 16148 w 58643"/>
                    <a:gd name="connsiteY25" fmla="*/ 112947 h 228112"/>
                    <a:gd name="connsiteX26" fmla="*/ 28387 w 58643"/>
                    <a:gd name="connsiteY26" fmla="*/ 126460 h 228112"/>
                    <a:gd name="connsiteX27" fmla="*/ 28387 w 58643"/>
                    <a:gd name="connsiteY27" fmla="*/ 12646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3" h="228112">
                      <a:moveTo>
                        <a:pt x="5525" y="219641"/>
                      </a:moveTo>
                      <a:lnTo>
                        <a:pt x="5525" y="192413"/>
                      </a:lnTo>
                      <a:cubicBezTo>
                        <a:pt x="8329" y="196044"/>
                        <a:pt x="11219" y="198665"/>
                        <a:pt x="14279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2" y="203103"/>
                        <a:pt x="36291" y="196850"/>
                        <a:pt x="40286" y="183539"/>
                      </a:cubicBezTo>
                      <a:cubicBezTo>
                        <a:pt x="44280" y="170227"/>
                        <a:pt x="46575" y="150260"/>
                        <a:pt x="47255" y="123233"/>
                      </a:cubicBezTo>
                      <a:cubicBezTo>
                        <a:pt x="44960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10" y="129486"/>
                      </a:cubicBezTo>
                      <a:cubicBezTo>
                        <a:pt x="2380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2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6" y="0"/>
                        <a:pt x="45640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8" y="228112"/>
                        <a:pt x="17593" y="227306"/>
                        <a:pt x="14704" y="226095"/>
                      </a:cubicBezTo>
                      <a:cubicBezTo>
                        <a:pt x="11729" y="224885"/>
                        <a:pt x="8669" y="222667"/>
                        <a:pt x="5525" y="219641"/>
                      </a:cubicBezTo>
                      <a:moveTo>
                        <a:pt x="28387" y="126460"/>
                      </a:moveTo>
                      <a:cubicBezTo>
                        <a:pt x="33486" y="126460"/>
                        <a:pt x="37566" y="122023"/>
                        <a:pt x="40625" y="112947"/>
                      </a:cubicBezTo>
                      <a:cubicBezTo>
                        <a:pt x="43685" y="103871"/>
                        <a:pt x="45130" y="91164"/>
                        <a:pt x="45130" y="75231"/>
                      </a:cubicBezTo>
                      <a:cubicBezTo>
                        <a:pt x="45130" y="59499"/>
                        <a:pt x="43600" y="46792"/>
                        <a:pt x="40625" y="37716"/>
                      </a:cubicBezTo>
                      <a:cubicBezTo>
                        <a:pt x="37566" y="28640"/>
                        <a:pt x="33486" y="23800"/>
                        <a:pt x="28387" y="23800"/>
                      </a:cubicBezTo>
                      <a:cubicBezTo>
                        <a:pt x="23288" y="23800"/>
                        <a:pt x="19208" y="28640"/>
                        <a:pt x="16148" y="37716"/>
                      </a:cubicBezTo>
                      <a:cubicBezTo>
                        <a:pt x="13089" y="46792"/>
                        <a:pt x="11644" y="59499"/>
                        <a:pt x="11644" y="75231"/>
                      </a:cubicBezTo>
                      <a:cubicBezTo>
                        <a:pt x="11644" y="91164"/>
                        <a:pt x="13174" y="103871"/>
                        <a:pt x="16148" y="112947"/>
                      </a:cubicBezTo>
                      <a:cubicBezTo>
                        <a:pt x="19208" y="121821"/>
                        <a:pt x="23288" y="126460"/>
                        <a:pt x="28387" y="126460"/>
                      </a:cubicBezTo>
                      <a:lnTo>
                        <a:pt x="28387" y="126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91829596-C272-E9CC-7183-535F39F67CFF}"/>
                    </a:ext>
                  </a:extLst>
                </p:cNvPr>
                <p:cNvSpPr/>
                <p:nvPr/>
              </p:nvSpPr>
              <p:spPr>
                <a:xfrm>
                  <a:off x="10412056" y="2154943"/>
                  <a:ext cx="54648" cy="220246"/>
                </a:xfrm>
                <a:custGeom>
                  <a:avLst/>
                  <a:gdLst>
                    <a:gd name="connsiteX0" fmla="*/ 0 w 54648"/>
                    <a:gd name="connsiteY0" fmla="*/ 0 h 220246"/>
                    <a:gd name="connsiteX1" fmla="*/ 54648 w 54648"/>
                    <a:gd name="connsiteY1" fmla="*/ 0 h 220246"/>
                    <a:gd name="connsiteX2" fmla="*/ 54648 w 54648"/>
                    <a:gd name="connsiteY2" fmla="*/ 12707 h 220246"/>
                    <a:gd name="connsiteX3" fmla="*/ 23798 w 54648"/>
                    <a:gd name="connsiteY3" fmla="*/ 220247 h 220246"/>
                    <a:gd name="connsiteX4" fmla="*/ 11814 w 54648"/>
                    <a:gd name="connsiteY4" fmla="*/ 220247 h 220246"/>
                    <a:gd name="connsiteX5" fmla="*/ 40795 w 54648"/>
                    <a:gd name="connsiteY5" fmla="*/ 25010 h 220246"/>
                    <a:gd name="connsiteX6" fmla="*/ 0 w 54648"/>
                    <a:gd name="connsiteY6" fmla="*/ 25010 h 220246"/>
                    <a:gd name="connsiteX7" fmla="*/ 0 w 54648"/>
                    <a:gd name="connsiteY7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648" h="220246">
                      <a:moveTo>
                        <a:pt x="0" y="0"/>
                      </a:moveTo>
                      <a:lnTo>
                        <a:pt x="54648" y="0"/>
                      </a:lnTo>
                      <a:lnTo>
                        <a:pt x="54648" y="12707"/>
                      </a:lnTo>
                      <a:lnTo>
                        <a:pt x="23798" y="220247"/>
                      </a:lnTo>
                      <a:lnTo>
                        <a:pt x="11814" y="220247"/>
                      </a:lnTo>
                      <a:lnTo>
                        <a:pt x="40795" y="25010"/>
                      </a:lnTo>
                      <a:lnTo>
                        <a:pt x="0" y="250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01731727-6F40-6BF7-4F5C-27454CFFD0BC}"/>
                    </a:ext>
                  </a:extLst>
                </p:cNvPr>
                <p:cNvSpPr/>
                <p:nvPr/>
              </p:nvSpPr>
              <p:spPr>
                <a:xfrm>
                  <a:off x="10490502" y="2337675"/>
                  <a:ext cx="11983" cy="37514"/>
                </a:xfrm>
                <a:custGeom>
                  <a:avLst/>
                  <a:gdLst>
                    <a:gd name="connsiteX0" fmla="*/ 0 w 11983"/>
                    <a:gd name="connsiteY0" fmla="*/ 0 h 37514"/>
                    <a:gd name="connsiteX1" fmla="*/ 11983 w 11983"/>
                    <a:gd name="connsiteY1" fmla="*/ 0 h 37514"/>
                    <a:gd name="connsiteX2" fmla="*/ 11983 w 11983"/>
                    <a:gd name="connsiteY2" fmla="*/ 37515 h 37514"/>
                    <a:gd name="connsiteX3" fmla="*/ 0 w 11983"/>
                    <a:gd name="connsiteY3" fmla="*/ 37515 h 37514"/>
                    <a:gd name="connsiteX4" fmla="*/ 0 w 11983"/>
                    <a:gd name="connsiteY4" fmla="*/ 0 h 37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514">
                      <a:moveTo>
                        <a:pt x="0" y="0"/>
                      </a:moveTo>
                      <a:lnTo>
                        <a:pt x="11983" y="0"/>
                      </a:lnTo>
                      <a:lnTo>
                        <a:pt x="11983" y="37515"/>
                      </a:lnTo>
                      <a:lnTo>
                        <a:pt x="0" y="37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8535E6B9-9E26-DC46-40C7-ABB4197A3D16}"/>
                    </a:ext>
                  </a:extLst>
                </p:cNvPr>
                <p:cNvSpPr/>
                <p:nvPr/>
              </p:nvSpPr>
              <p:spPr>
                <a:xfrm>
                  <a:off x="10522033" y="2151111"/>
                  <a:ext cx="58728" cy="228112"/>
                </a:xfrm>
                <a:custGeom>
                  <a:avLst/>
                  <a:gdLst>
                    <a:gd name="connsiteX0" fmla="*/ 29407 w 58728"/>
                    <a:gd name="connsiteY0" fmla="*/ 23598 h 228112"/>
                    <a:gd name="connsiteX1" fmla="*/ 15978 w 58728"/>
                    <a:gd name="connsiteY1" fmla="*/ 46187 h 228112"/>
                    <a:gd name="connsiteX2" fmla="*/ 11559 w 58728"/>
                    <a:gd name="connsiteY2" fmla="*/ 114157 h 228112"/>
                    <a:gd name="connsiteX3" fmla="*/ 15978 w 58728"/>
                    <a:gd name="connsiteY3" fmla="*/ 182127 h 228112"/>
                    <a:gd name="connsiteX4" fmla="*/ 29407 w 58728"/>
                    <a:gd name="connsiteY4" fmla="*/ 204716 h 228112"/>
                    <a:gd name="connsiteX5" fmla="*/ 42835 w 58728"/>
                    <a:gd name="connsiteY5" fmla="*/ 182127 h 228112"/>
                    <a:gd name="connsiteX6" fmla="*/ 47254 w 58728"/>
                    <a:gd name="connsiteY6" fmla="*/ 114157 h 228112"/>
                    <a:gd name="connsiteX7" fmla="*/ 42835 w 58728"/>
                    <a:gd name="connsiteY7" fmla="*/ 46187 h 228112"/>
                    <a:gd name="connsiteX8" fmla="*/ 29407 w 58728"/>
                    <a:gd name="connsiteY8" fmla="*/ 23598 h 228112"/>
                    <a:gd name="connsiteX9" fmla="*/ 29407 w 58728"/>
                    <a:gd name="connsiteY9" fmla="*/ 0 h 228112"/>
                    <a:gd name="connsiteX10" fmla="*/ 51164 w 58728"/>
                    <a:gd name="connsiteY10" fmla="*/ 29245 h 228112"/>
                    <a:gd name="connsiteX11" fmla="*/ 58728 w 58728"/>
                    <a:gd name="connsiteY11" fmla="*/ 114157 h 228112"/>
                    <a:gd name="connsiteX12" fmla="*/ 51164 w 58728"/>
                    <a:gd name="connsiteY12" fmla="*/ 199069 h 228112"/>
                    <a:gd name="connsiteX13" fmla="*/ 29407 w 58728"/>
                    <a:gd name="connsiteY13" fmla="*/ 228112 h 228112"/>
                    <a:gd name="connsiteX14" fmla="*/ 7479 w 58728"/>
                    <a:gd name="connsiteY14" fmla="*/ 199069 h 228112"/>
                    <a:gd name="connsiteX15" fmla="*/ 0 w 58728"/>
                    <a:gd name="connsiteY15" fmla="*/ 114157 h 228112"/>
                    <a:gd name="connsiteX16" fmla="*/ 7479 w 58728"/>
                    <a:gd name="connsiteY16" fmla="*/ 29245 h 228112"/>
                    <a:gd name="connsiteX17" fmla="*/ 29407 w 58728"/>
                    <a:gd name="connsiteY17" fmla="*/ 0 h 228112"/>
                    <a:gd name="connsiteX18" fmla="*/ 29407 w 58728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8" h="228112">
                      <a:moveTo>
                        <a:pt x="29407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9" y="61314"/>
                        <a:pt x="11559" y="83903"/>
                        <a:pt x="11559" y="114157"/>
                      </a:cubicBezTo>
                      <a:cubicBezTo>
                        <a:pt x="11559" y="144411"/>
                        <a:pt x="12919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7" y="204716"/>
                      </a:cubicBezTo>
                      <a:cubicBezTo>
                        <a:pt x="35356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6" y="23598"/>
                        <a:pt x="29407" y="23598"/>
                      </a:cubicBezTo>
                      <a:moveTo>
                        <a:pt x="29407" y="0"/>
                      </a:moveTo>
                      <a:cubicBezTo>
                        <a:pt x="38840" y="0"/>
                        <a:pt x="46065" y="9883"/>
                        <a:pt x="51164" y="29245"/>
                      </a:cubicBezTo>
                      <a:cubicBezTo>
                        <a:pt x="56179" y="48809"/>
                        <a:pt x="58728" y="77247"/>
                        <a:pt x="58728" y="114157"/>
                      </a:cubicBezTo>
                      <a:cubicBezTo>
                        <a:pt x="58728" y="151268"/>
                        <a:pt x="56179" y="179706"/>
                        <a:pt x="51164" y="199069"/>
                      </a:cubicBezTo>
                      <a:cubicBezTo>
                        <a:pt x="46065" y="218431"/>
                        <a:pt x="38840" y="228112"/>
                        <a:pt x="29407" y="228112"/>
                      </a:cubicBezTo>
                      <a:cubicBezTo>
                        <a:pt x="19888" y="228112"/>
                        <a:pt x="12494" y="218431"/>
                        <a:pt x="7479" y="199069"/>
                      </a:cubicBezTo>
                      <a:cubicBezTo>
                        <a:pt x="2465" y="179706"/>
                        <a:pt x="0" y="151268"/>
                        <a:pt x="0" y="114157"/>
                      </a:cubicBezTo>
                      <a:cubicBezTo>
                        <a:pt x="0" y="77247"/>
                        <a:pt x="2465" y="49011"/>
                        <a:pt x="7479" y="29245"/>
                      </a:cubicBezTo>
                      <a:cubicBezTo>
                        <a:pt x="12494" y="9883"/>
                        <a:pt x="19803" y="0"/>
                        <a:pt x="29407" y="0"/>
                      </a:cubicBezTo>
                      <a:lnTo>
                        <a:pt x="2940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4AF50CB4-E660-0B2A-C2A3-E0A785F97CEE}"/>
                    </a:ext>
                  </a:extLst>
                </p:cNvPr>
                <p:cNvSpPr/>
                <p:nvPr/>
              </p:nvSpPr>
              <p:spPr>
                <a:xfrm>
                  <a:off x="10597503" y="2151111"/>
                  <a:ext cx="58728" cy="228112"/>
                </a:xfrm>
                <a:custGeom>
                  <a:avLst/>
                  <a:gdLst>
                    <a:gd name="connsiteX0" fmla="*/ 29407 w 58728"/>
                    <a:gd name="connsiteY0" fmla="*/ 23598 h 228112"/>
                    <a:gd name="connsiteX1" fmla="*/ 15978 w 58728"/>
                    <a:gd name="connsiteY1" fmla="*/ 46187 h 228112"/>
                    <a:gd name="connsiteX2" fmla="*/ 11558 w 58728"/>
                    <a:gd name="connsiteY2" fmla="*/ 114157 h 228112"/>
                    <a:gd name="connsiteX3" fmla="*/ 15978 w 58728"/>
                    <a:gd name="connsiteY3" fmla="*/ 182127 h 228112"/>
                    <a:gd name="connsiteX4" fmla="*/ 29407 w 58728"/>
                    <a:gd name="connsiteY4" fmla="*/ 204716 h 228112"/>
                    <a:gd name="connsiteX5" fmla="*/ 42835 w 58728"/>
                    <a:gd name="connsiteY5" fmla="*/ 182127 h 228112"/>
                    <a:gd name="connsiteX6" fmla="*/ 47254 w 58728"/>
                    <a:gd name="connsiteY6" fmla="*/ 114157 h 228112"/>
                    <a:gd name="connsiteX7" fmla="*/ 42835 w 58728"/>
                    <a:gd name="connsiteY7" fmla="*/ 46187 h 228112"/>
                    <a:gd name="connsiteX8" fmla="*/ 29407 w 58728"/>
                    <a:gd name="connsiteY8" fmla="*/ 23598 h 228112"/>
                    <a:gd name="connsiteX9" fmla="*/ 29407 w 58728"/>
                    <a:gd name="connsiteY9" fmla="*/ 0 h 228112"/>
                    <a:gd name="connsiteX10" fmla="*/ 51164 w 58728"/>
                    <a:gd name="connsiteY10" fmla="*/ 29245 h 228112"/>
                    <a:gd name="connsiteX11" fmla="*/ 58728 w 58728"/>
                    <a:gd name="connsiteY11" fmla="*/ 114157 h 228112"/>
                    <a:gd name="connsiteX12" fmla="*/ 51164 w 58728"/>
                    <a:gd name="connsiteY12" fmla="*/ 199069 h 228112"/>
                    <a:gd name="connsiteX13" fmla="*/ 29407 w 58728"/>
                    <a:gd name="connsiteY13" fmla="*/ 228112 h 228112"/>
                    <a:gd name="connsiteX14" fmla="*/ 7479 w 58728"/>
                    <a:gd name="connsiteY14" fmla="*/ 199069 h 228112"/>
                    <a:gd name="connsiteX15" fmla="*/ 0 w 58728"/>
                    <a:gd name="connsiteY15" fmla="*/ 114157 h 228112"/>
                    <a:gd name="connsiteX16" fmla="*/ 7479 w 58728"/>
                    <a:gd name="connsiteY16" fmla="*/ 29245 h 228112"/>
                    <a:gd name="connsiteX17" fmla="*/ 29407 w 58728"/>
                    <a:gd name="connsiteY17" fmla="*/ 0 h 228112"/>
                    <a:gd name="connsiteX18" fmla="*/ 29407 w 58728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8" h="228112">
                      <a:moveTo>
                        <a:pt x="29407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9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9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7" y="204716"/>
                      </a:cubicBezTo>
                      <a:cubicBezTo>
                        <a:pt x="35356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6" y="23598"/>
                        <a:pt x="29407" y="23598"/>
                      </a:cubicBezTo>
                      <a:moveTo>
                        <a:pt x="29407" y="0"/>
                      </a:moveTo>
                      <a:cubicBezTo>
                        <a:pt x="38840" y="0"/>
                        <a:pt x="46065" y="9883"/>
                        <a:pt x="51164" y="29245"/>
                      </a:cubicBezTo>
                      <a:cubicBezTo>
                        <a:pt x="56178" y="48809"/>
                        <a:pt x="58728" y="77247"/>
                        <a:pt x="58728" y="114157"/>
                      </a:cubicBezTo>
                      <a:cubicBezTo>
                        <a:pt x="58728" y="151268"/>
                        <a:pt x="56178" y="179706"/>
                        <a:pt x="51164" y="199069"/>
                      </a:cubicBezTo>
                      <a:cubicBezTo>
                        <a:pt x="46065" y="218431"/>
                        <a:pt x="38840" y="228112"/>
                        <a:pt x="29407" y="228112"/>
                      </a:cubicBezTo>
                      <a:cubicBezTo>
                        <a:pt x="19888" y="228112"/>
                        <a:pt x="12494" y="218431"/>
                        <a:pt x="7479" y="199069"/>
                      </a:cubicBezTo>
                      <a:cubicBezTo>
                        <a:pt x="2465" y="179706"/>
                        <a:pt x="0" y="151268"/>
                        <a:pt x="0" y="114157"/>
                      </a:cubicBezTo>
                      <a:cubicBezTo>
                        <a:pt x="0" y="77247"/>
                        <a:pt x="2465" y="49011"/>
                        <a:pt x="7479" y="29245"/>
                      </a:cubicBezTo>
                      <a:cubicBezTo>
                        <a:pt x="12494" y="9883"/>
                        <a:pt x="19888" y="0"/>
                        <a:pt x="29407" y="0"/>
                      </a:cubicBezTo>
                      <a:lnTo>
                        <a:pt x="2940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CDA7AC68-FDF2-B232-92B0-4CD3DD74B509}"/>
                    </a:ext>
                  </a:extLst>
                </p:cNvPr>
                <p:cNvSpPr/>
                <p:nvPr/>
              </p:nvSpPr>
              <p:spPr>
                <a:xfrm>
                  <a:off x="10820856" y="2077897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5 h 434845"/>
                    <a:gd name="connsiteX3" fmla="*/ 0 w 650085"/>
                    <a:gd name="connsiteY3" fmla="*/ 434845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5"/>
                      </a:lnTo>
                      <a:lnTo>
                        <a:pt x="0" y="4348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BB85B8B3-D941-D8CA-041E-7FE4F7F792CF}"/>
                    </a:ext>
                  </a:extLst>
                </p:cNvPr>
                <p:cNvSpPr/>
                <p:nvPr/>
              </p:nvSpPr>
              <p:spPr>
                <a:xfrm>
                  <a:off x="10985821" y="2150909"/>
                  <a:ext cx="58643" cy="228112"/>
                </a:xfrm>
                <a:custGeom>
                  <a:avLst/>
                  <a:gdLst>
                    <a:gd name="connsiteX0" fmla="*/ 5525 w 58643"/>
                    <a:gd name="connsiteY0" fmla="*/ 219641 h 228112"/>
                    <a:gd name="connsiteX1" fmla="*/ 5525 w 58643"/>
                    <a:gd name="connsiteY1" fmla="*/ 192413 h 228112"/>
                    <a:gd name="connsiteX2" fmla="*/ 14278 w 58643"/>
                    <a:gd name="connsiteY2" fmla="*/ 200481 h 228112"/>
                    <a:gd name="connsiteX3" fmla="*/ 23032 w 58643"/>
                    <a:gd name="connsiteY3" fmla="*/ 203103 h 228112"/>
                    <a:gd name="connsiteX4" fmla="*/ 40285 w 58643"/>
                    <a:gd name="connsiteY4" fmla="*/ 183539 h 228112"/>
                    <a:gd name="connsiteX5" fmla="*/ 47254 w 58643"/>
                    <a:gd name="connsiteY5" fmla="*/ 123233 h 228112"/>
                    <a:gd name="connsiteX6" fmla="*/ 38840 w 58643"/>
                    <a:gd name="connsiteY6" fmla="*/ 142797 h 228112"/>
                    <a:gd name="connsiteX7" fmla="*/ 27622 w 58643"/>
                    <a:gd name="connsiteY7" fmla="*/ 149453 h 228112"/>
                    <a:gd name="connsiteX8" fmla="*/ 7309 w 58643"/>
                    <a:gd name="connsiteY8" fmla="*/ 129486 h 228112"/>
                    <a:gd name="connsiteX9" fmla="*/ 0 w 58643"/>
                    <a:gd name="connsiteY9" fmla="*/ 74827 h 228112"/>
                    <a:gd name="connsiteX10" fmla="*/ 7649 w 58643"/>
                    <a:gd name="connsiteY10" fmla="*/ 20572 h 228112"/>
                    <a:gd name="connsiteX11" fmla="*/ 28302 w 58643"/>
                    <a:gd name="connsiteY11" fmla="*/ 0 h 228112"/>
                    <a:gd name="connsiteX12" fmla="*/ 50824 w 58643"/>
                    <a:gd name="connsiteY12" fmla="*/ 29245 h 228112"/>
                    <a:gd name="connsiteX13" fmla="*/ 58643 w 58643"/>
                    <a:gd name="connsiteY13" fmla="*/ 114157 h 228112"/>
                    <a:gd name="connsiteX14" fmla="*/ 49124 w 58643"/>
                    <a:gd name="connsiteY14" fmla="*/ 197254 h 228112"/>
                    <a:gd name="connsiteX15" fmla="*/ 23457 w 58643"/>
                    <a:gd name="connsiteY15" fmla="*/ 228112 h 228112"/>
                    <a:gd name="connsiteX16" fmla="*/ 14704 w 58643"/>
                    <a:gd name="connsiteY16" fmla="*/ 226095 h 228112"/>
                    <a:gd name="connsiteX17" fmla="*/ 5525 w 58643"/>
                    <a:gd name="connsiteY17" fmla="*/ 219641 h 228112"/>
                    <a:gd name="connsiteX18" fmla="*/ 28302 w 58643"/>
                    <a:gd name="connsiteY18" fmla="*/ 126460 h 228112"/>
                    <a:gd name="connsiteX19" fmla="*/ 40540 w 58643"/>
                    <a:gd name="connsiteY19" fmla="*/ 112947 h 228112"/>
                    <a:gd name="connsiteX20" fmla="*/ 45044 w 58643"/>
                    <a:gd name="connsiteY20" fmla="*/ 75231 h 228112"/>
                    <a:gd name="connsiteX21" fmla="*/ 40540 w 58643"/>
                    <a:gd name="connsiteY21" fmla="*/ 37716 h 228112"/>
                    <a:gd name="connsiteX22" fmla="*/ 28302 w 58643"/>
                    <a:gd name="connsiteY22" fmla="*/ 23800 h 228112"/>
                    <a:gd name="connsiteX23" fmla="*/ 16063 w 58643"/>
                    <a:gd name="connsiteY23" fmla="*/ 37716 h 228112"/>
                    <a:gd name="connsiteX24" fmla="*/ 11558 w 58643"/>
                    <a:gd name="connsiteY24" fmla="*/ 75231 h 228112"/>
                    <a:gd name="connsiteX25" fmla="*/ 16063 w 58643"/>
                    <a:gd name="connsiteY25" fmla="*/ 112947 h 228112"/>
                    <a:gd name="connsiteX26" fmla="*/ 28302 w 58643"/>
                    <a:gd name="connsiteY26" fmla="*/ 126460 h 228112"/>
                    <a:gd name="connsiteX27" fmla="*/ 28302 w 58643"/>
                    <a:gd name="connsiteY27" fmla="*/ 12646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3" h="228112">
                      <a:moveTo>
                        <a:pt x="5525" y="219641"/>
                      </a:moveTo>
                      <a:lnTo>
                        <a:pt x="5525" y="192413"/>
                      </a:lnTo>
                      <a:cubicBezTo>
                        <a:pt x="8329" y="196044"/>
                        <a:pt x="11219" y="198665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2" y="203103"/>
                        <a:pt x="36291" y="196850"/>
                        <a:pt x="40285" y="183539"/>
                      </a:cubicBezTo>
                      <a:cubicBezTo>
                        <a:pt x="44280" y="170227"/>
                        <a:pt x="46575" y="150260"/>
                        <a:pt x="47254" y="123233"/>
                      </a:cubicBezTo>
                      <a:cubicBezTo>
                        <a:pt x="44960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80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2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6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6"/>
                        <a:pt x="14704" y="226095"/>
                      </a:cubicBezTo>
                      <a:cubicBezTo>
                        <a:pt x="11644" y="224885"/>
                        <a:pt x="8669" y="222667"/>
                        <a:pt x="5525" y="219641"/>
                      </a:cubicBezTo>
                      <a:moveTo>
                        <a:pt x="28302" y="126460"/>
                      </a:moveTo>
                      <a:cubicBezTo>
                        <a:pt x="33401" y="126460"/>
                        <a:pt x="37481" y="122023"/>
                        <a:pt x="40540" y="112947"/>
                      </a:cubicBezTo>
                      <a:cubicBezTo>
                        <a:pt x="43600" y="103871"/>
                        <a:pt x="45044" y="91164"/>
                        <a:pt x="45044" y="75231"/>
                      </a:cubicBezTo>
                      <a:cubicBezTo>
                        <a:pt x="45044" y="59499"/>
                        <a:pt x="43515" y="46792"/>
                        <a:pt x="40540" y="37716"/>
                      </a:cubicBezTo>
                      <a:cubicBezTo>
                        <a:pt x="37481" y="28640"/>
                        <a:pt x="33401" y="23800"/>
                        <a:pt x="28302" y="23800"/>
                      </a:cubicBezTo>
                      <a:cubicBezTo>
                        <a:pt x="23203" y="23800"/>
                        <a:pt x="19123" y="28640"/>
                        <a:pt x="16063" y="37716"/>
                      </a:cubicBezTo>
                      <a:cubicBezTo>
                        <a:pt x="13004" y="46792"/>
                        <a:pt x="11558" y="59499"/>
                        <a:pt x="11558" y="75231"/>
                      </a:cubicBezTo>
                      <a:cubicBezTo>
                        <a:pt x="11558" y="91164"/>
                        <a:pt x="13089" y="103871"/>
                        <a:pt x="16063" y="112947"/>
                      </a:cubicBezTo>
                      <a:cubicBezTo>
                        <a:pt x="19123" y="121821"/>
                        <a:pt x="23203" y="126460"/>
                        <a:pt x="28302" y="126460"/>
                      </a:cubicBezTo>
                      <a:lnTo>
                        <a:pt x="28302" y="126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DB40B018-6641-99B3-8D2A-E765637C0D9A}"/>
                    </a:ext>
                  </a:extLst>
                </p:cNvPr>
                <p:cNvSpPr/>
                <p:nvPr/>
              </p:nvSpPr>
              <p:spPr>
                <a:xfrm>
                  <a:off x="11066817" y="2154943"/>
                  <a:ext cx="50568" cy="220246"/>
                </a:xfrm>
                <a:custGeom>
                  <a:avLst/>
                  <a:gdLst>
                    <a:gd name="connsiteX0" fmla="*/ 1615 w 50568"/>
                    <a:gd name="connsiteY0" fmla="*/ 195035 h 220246"/>
                    <a:gd name="connsiteX1" fmla="*/ 20397 w 50568"/>
                    <a:gd name="connsiteY1" fmla="*/ 195035 h 220246"/>
                    <a:gd name="connsiteX2" fmla="*/ 20397 w 50568"/>
                    <a:gd name="connsiteY2" fmla="*/ 27228 h 220246"/>
                    <a:gd name="connsiteX3" fmla="*/ 0 w 50568"/>
                    <a:gd name="connsiteY3" fmla="*/ 37716 h 220246"/>
                    <a:gd name="connsiteX4" fmla="*/ 0 w 50568"/>
                    <a:gd name="connsiteY4" fmla="*/ 10690 h 220246"/>
                    <a:gd name="connsiteX5" fmla="*/ 20228 w 50568"/>
                    <a:gd name="connsiteY5" fmla="*/ 0 h 220246"/>
                    <a:gd name="connsiteX6" fmla="*/ 31786 w 50568"/>
                    <a:gd name="connsiteY6" fmla="*/ 0 h 220246"/>
                    <a:gd name="connsiteX7" fmla="*/ 31786 w 50568"/>
                    <a:gd name="connsiteY7" fmla="*/ 195035 h 220246"/>
                    <a:gd name="connsiteX8" fmla="*/ 50569 w 50568"/>
                    <a:gd name="connsiteY8" fmla="*/ 195035 h 220246"/>
                    <a:gd name="connsiteX9" fmla="*/ 50569 w 50568"/>
                    <a:gd name="connsiteY9" fmla="*/ 220247 h 220246"/>
                    <a:gd name="connsiteX10" fmla="*/ 1615 w 50568"/>
                    <a:gd name="connsiteY10" fmla="*/ 220247 h 220246"/>
                    <a:gd name="connsiteX11" fmla="*/ 1615 w 50568"/>
                    <a:gd name="connsiteY11" fmla="*/ 195035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0568" h="220246">
                      <a:moveTo>
                        <a:pt x="1615" y="195035"/>
                      </a:moveTo>
                      <a:lnTo>
                        <a:pt x="20397" y="195035"/>
                      </a:lnTo>
                      <a:lnTo>
                        <a:pt x="20397" y="27228"/>
                      </a:lnTo>
                      <a:lnTo>
                        <a:pt x="0" y="37716"/>
                      </a:lnTo>
                      <a:lnTo>
                        <a:pt x="0" y="10690"/>
                      </a:lnTo>
                      <a:lnTo>
                        <a:pt x="20228" y="0"/>
                      </a:lnTo>
                      <a:lnTo>
                        <a:pt x="31786" y="0"/>
                      </a:lnTo>
                      <a:lnTo>
                        <a:pt x="31786" y="195035"/>
                      </a:lnTo>
                      <a:lnTo>
                        <a:pt x="50569" y="195035"/>
                      </a:lnTo>
                      <a:lnTo>
                        <a:pt x="50569" y="220247"/>
                      </a:lnTo>
                      <a:lnTo>
                        <a:pt x="1615" y="220247"/>
                      </a:lnTo>
                      <a:lnTo>
                        <a:pt x="1615" y="1950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68BC7BB5-4E22-37D1-9F54-E526E5C7B48F}"/>
                    </a:ext>
                  </a:extLst>
                </p:cNvPr>
                <p:cNvSpPr/>
                <p:nvPr/>
              </p:nvSpPr>
              <p:spPr>
                <a:xfrm>
                  <a:off x="11139143" y="2337675"/>
                  <a:ext cx="11983" cy="37514"/>
                </a:xfrm>
                <a:custGeom>
                  <a:avLst/>
                  <a:gdLst>
                    <a:gd name="connsiteX0" fmla="*/ 0 w 11983"/>
                    <a:gd name="connsiteY0" fmla="*/ 0 h 37514"/>
                    <a:gd name="connsiteX1" fmla="*/ 11983 w 11983"/>
                    <a:gd name="connsiteY1" fmla="*/ 0 h 37514"/>
                    <a:gd name="connsiteX2" fmla="*/ 11983 w 11983"/>
                    <a:gd name="connsiteY2" fmla="*/ 37515 h 37514"/>
                    <a:gd name="connsiteX3" fmla="*/ 0 w 11983"/>
                    <a:gd name="connsiteY3" fmla="*/ 37515 h 37514"/>
                    <a:gd name="connsiteX4" fmla="*/ 0 w 11983"/>
                    <a:gd name="connsiteY4" fmla="*/ 0 h 37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514">
                      <a:moveTo>
                        <a:pt x="0" y="0"/>
                      </a:moveTo>
                      <a:lnTo>
                        <a:pt x="11983" y="0"/>
                      </a:lnTo>
                      <a:lnTo>
                        <a:pt x="11983" y="37515"/>
                      </a:lnTo>
                      <a:lnTo>
                        <a:pt x="0" y="37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DC55EF3F-5CDD-D1CF-5241-3889F2D100F0}"/>
                    </a:ext>
                  </a:extLst>
                </p:cNvPr>
                <p:cNvSpPr/>
                <p:nvPr/>
              </p:nvSpPr>
              <p:spPr>
                <a:xfrm>
                  <a:off x="11173478" y="2151111"/>
                  <a:ext cx="58727" cy="228112"/>
                </a:xfrm>
                <a:custGeom>
                  <a:avLst/>
                  <a:gdLst>
                    <a:gd name="connsiteX0" fmla="*/ 29407 w 58727"/>
                    <a:gd name="connsiteY0" fmla="*/ 23598 h 228112"/>
                    <a:gd name="connsiteX1" fmla="*/ 15978 w 58727"/>
                    <a:gd name="connsiteY1" fmla="*/ 46187 h 228112"/>
                    <a:gd name="connsiteX2" fmla="*/ 11558 w 58727"/>
                    <a:gd name="connsiteY2" fmla="*/ 114157 h 228112"/>
                    <a:gd name="connsiteX3" fmla="*/ 15978 w 58727"/>
                    <a:gd name="connsiteY3" fmla="*/ 182127 h 228112"/>
                    <a:gd name="connsiteX4" fmla="*/ 29407 w 58727"/>
                    <a:gd name="connsiteY4" fmla="*/ 204716 h 228112"/>
                    <a:gd name="connsiteX5" fmla="*/ 42835 w 58727"/>
                    <a:gd name="connsiteY5" fmla="*/ 182127 h 228112"/>
                    <a:gd name="connsiteX6" fmla="*/ 47254 w 58727"/>
                    <a:gd name="connsiteY6" fmla="*/ 114157 h 228112"/>
                    <a:gd name="connsiteX7" fmla="*/ 42835 w 58727"/>
                    <a:gd name="connsiteY7" fmla="*/ 46187 h 228112"/>
                    <a:gd name="connsiteX8" fmla="*/ 29407 w 58727"/>
                    <a:gd name="connsiteY8" fmla="*/ 23598 h 228112"/>
                    <a:gd name="connsiteX9" fmla="*/ 29407 w 58727"/>
                    <a:gd name="connsiteY9" fmla="*/ 0 h 228112"/>
                    <a:gd name="connsiteX10" fmla="*/ 51164 w 58727"/>
                    <a:gd name="connsiteY10" fmla="*/ 29245 h 228112"/>
                    <a:gd name="connsiteX11" fmla="*/ 58728 w 58727"/>
                    <a:gd name="connsiteY11" fmla="*/ 114157 h 228112"/>
                    <a:gd name="connsiteX12" fmla="*/ 51164 w 58727"/>
                    <a:gd name="connsiteY12" fmla="*/ 199069 h 228112"/>
                    <a:gd name="connsiteX13" fmla="*/ 29407 w 58727"/>
                    <a:gd name="connsiteY13" fmla="*/ 228112 h 228112"/>
                    <a:gd name="connsiteX14" fmla="*/ 7479 w 58727"/>
                    <a:gd name="connsiteY14" fmla="*/ 199069 h 228112"/>
                    <a:gd name="connsiteX15" fmla="*/ 0 w 58727"/>
                    <a:gd name="connsiteY15" fmla="*/ 114157 h 228112"/>
                    <a:gd name="connsiteX16" fmla="*/ 7479 w 58727"/>
                    <a:gd name="connsiteY16" fmla="*/ 29245 h 228112"/>
                    <a:gd name="connsiteX17" fmla="*/ 29407 w 58727"/>
                    <a:gd name="connsiteY17" fmla="*/ 0 h 228112"/>
                    <a:gd name="connsiteX18" fmla="*/ 29407 w 58727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7" h="228112">
                      <a:moveTo>
                        <a:pt x="29407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9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9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7" y="204716"/>
                      </a:cubicBezTo>
                      <a:cubicBezTo>
                        <a:pt x="35355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5" y="23598"/>
                        <a:pt x="29407" y="23598"/>
                      </a:cubicBezTo>
                      <a:moveTo>
                        <a:pt x="29407" y="0"/>
                      </a:moveTo>
                      <a:cubicBezTo>
                        <a:pt x="38840" y="0"/>
                        <a:pt x="46064" y="9883"/>
                        <a:pt x="51164" y="29245"/>
                      </a:cubicBezTo>
                      <a:cubicBezTo>
                        <a:pt x="56178" y="48809"/>
                        <a:pt x="58728" y="77247"/>
                        <a:pt x="58728" y="114157"/>
                      </a:cubicBezTo>
                      <a:cubicBezTo>
                        <a:pt x="58728" y="151268"/>
                        <a:pt x="56178" y="179706"/>
                        <a:pt x="51164" y="199069"/>
                      </a:cubicBezTo>
                      <a:cubicBezTo>
                        <a:pt x="46064" y="218431"/>
                        <a:pt x="38840" y="228112"/>
                        <a:pt x="29407" y="228112"/>
                      </a:cubicBezTo>
                      <a:cubicBezTo>
                        <a:pt x="19887" y="228112"/>
                        <a:pt x="12493" y="218431"/>
                        <a:pt x="7479" y="199069"/>
                      </a:cubicBezTo>
                      <a:cubicBezTo>
                        <a:pt x="2465" y="179706"/>
                        <a:pt x="0" y="151268"/>
                        <a:pt x="0" y="114157"/>
                      </a:cubicBezTo>
                      <a:cubicBezTo>
                        <a:pt x="0" y="77247"/>
                        <a:pt x="2465" y="49011"/>
                        <a:pt x="7479" y="29245"/>
                      </a:cubicBezTo>
                      <a:cubicBezTo>
                        <a:pt x="12493" y="9883"/>
                        <a:pt x="19803" y="0"/>
                        <a:pt x="29407" y="0"/>
                      </a:cubicBezTo>
                      <a:lnTo>
                        <a:pt x="2940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0401E42B-8453-43F1-055D-710BD064DA11}"/>
                    </a:ext>
                  </a:extLst>
                </p:cNvPr>
                <p:cNvSpPr/>
                <p:nvPr/>
              </p:nvSpPr>
              <p:spPr>
                <a:xfrm>
                  <a:off x="11246144" y="2151111"/>
                  <a:ext cx="58728" cy="228112"/>
                </a:xfrm>
                <a:custGeom>
                  <a:avLst/>
                  <a:gdLst>
                    <a:gd name="connsiteX0" fmla="*/ 29407 w 58728"/>
                    <a:gd name="connsiteY0" fmla="*/ 23598 h 228112"/>
                    <a:gd name="connsiteX1" fmla="*/ 15978 w 58728"/>
                    <a:gd name="connsiteY1" fmla="*/ 46187 h 228112"/>
                    <a:gd name="connsiteX2" fmla="*/ 11558 w 58728"/>
                    <a:gd name="connsiteY2" fmla="*/ 114157 h 228112"/>
                    <a:gd name="connsiteX3" fmla="*/ 15978 w 58728"/>
                    <a:gd name="connsiteY3" fmla="*/ 182127 h 228112"/>
                    <a:gd name="connsiteX4" fmla="*/ 29407 w 58728"/>
                    <a:gd name="connsiteY4" fmla="*/ 204716 h 228112"/>
                    <a:gd name="connsiteX5" fmla="*/ 42835 w 58728"/>
                    <a:gd name="connsiteY5" fmla="*/ 182127 h 228112"/>
                    <a:gd name="connsiteX6" fmla="*/ 47254 w 58728"/>
                    <a:gd name="connsiteY6" fmla="*/ 114157 h 228112"/>
                    <a:gd name="connsiteX7" fmla="*/ 42835 w 58728"/>
                    <a:gd name="connsiteY7" fmla="*/ 46187 h 228112"/>
                    <a:gd name="connsiteX8" fmla="*/ 29407 w 58728"/>
                    <a:gd name="connsiteY8" fmla="*/ 23598 h 228112"/>
                    <a:gd name="connsiteX9" fmla="*/ 29407 w 58728"/>
                    <a:gd name="connsiteY9" fmla="*/ 0 h 228112"/>
                    <a:gd name="connsiteX10" fmla="*/ 51164 w 58728"/>
                    <a:gd name="connsiteY10" fmla="*/ 29245 h 228112"/>
                    <a:gd name="connsiteX11" fmla="*/ 58728 w 58728"/>
                    <a:gd name="connsiteY11" fmla="*/ 114157 h 228112"/>
                    <a:gd name="connsiteX12" fmla="*/ 51164 w 58728"/>
                    <a:gd name="connsiteY12" fmla="*/ 199069 h 228112"/>
                    <a:gd name="connsiteX13" fmla="*/ 29407 w 58728"/>
                    <a:gd name="connsiteY13" fmla="*/ 228112 h 228112"/>
                    <a:gd name="connsiteX14" fmla="*/ 7479 w 58728"/>
                    <a:gd name="connsiteY14" fmla="*/ 199069 h 228112"/>
                    <a:gd name="connsiteX15" fmla="*/ 0 w 58728"/>
                    <a:gd name="connsiteY15" fmla="*/ 114157 h 228112"/>
                    <a:gd name="connsiteX16" fmla="*/ 7479 w 58728"/>
                    <a:gd name="connsiteY16" fmla="*/ 29245 h 228112"/>
                    <a:gd name="connsiteX17" fmla="*/ 29407 w 58728"/>
                    <a:gd name="connsiteY17" fmla="*/ 0 h 228112"/>
                    <a:gd name="connsiteX18" fmla="*/ 29407 w 58728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8" h="228112">
                      <a:moveTo>
                        <a:pt x="29407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9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9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7" y="204716"/>
                      </a:cubicBezTo>
                      <a:cubicBezTo>
                        <a:pt x="35356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6" y="23598"/>
                        <a:pt x="29407" y="23598"/>
                      </a:cubicBezTo>
                      <a:moveTo>
                        <a:pt x="29407" y="0"/>
                      </a:moveTo>
                      <a:cubicBezTo>
                        <a:pt x="38840" y="0"/>
                        <a:pt x="46064" y="9883"/>
                        <a:pt x="51164" y="29245"/>
                      </a:cubicBezTo>
                      <a:cubicBezTo>
                        <a:pt x="56178" y="48809"/>
                        <a:pt x="58728" y="77247"/>
                        <a:pt x="58728" y="114157"/>
                      </a:cubicBezTo>
                      <a:cubicBezTo>
                        <a:pt x="58728" y="151268"/>
                        <a:pt x="56178" y="179706"/>
                        <a:pt x="51164" y="199069"/>
                      </a:cubicBezTo>
                      <a:cubicBezTo>
                        <a:pt x="46064" y="218431"/>
                        <a:pt x="38840" y="228112"/>
                        <a:pt x="29407" y="228112"/>
                      </a:cubicBezTo>
                      <a:cubicBezTo>
                        <a:pt x="19888" y="228112"/>
                        <a:pt x="12494" y="218431"/>
                        <a:pt x="7479" y="199069"/>
                      </a:cubicBezTo>
                      <a:cubicBezTo>
                        <a:pt x="2465" y="179706"/>
                        <a:pt x="0" y="151268"/>
                        <a:pt x="0" y="114157"/>
                      </a:cubicBezTo>
                      <a:cubicBezTo>
                        <a:pt x="0" y="77247"/>
                        <a:pt x="2465" y="49011"/>
                        <a:pt x="7479" y="29245"/>
                      </a:cubicBezTo>
                      <a:cubicBezTo>
                        <a:pt x="12494" y="9883"/>
                        <a:pt x="19888" y="0"/>
                        <a:pt x="29407" y="0"/>
                      </a:cubicBezTo>
                      <a:lnTo>
                        <a:pt x="2940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FE480685-8639-2AA1-3F09-8B3B80075D8A}"/>
                    </a:ext>
                  </a:extLst>
                </p:cNvPr>
                <p:cNvSpPr/>
                <p:nvPr/>
              </p:nvSpPr>
              <p:spPr>
                <a:xfrm>
                  <a:off x="11470942" y="2077897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5 h 434845"/>
                    <a:gd name="connsiteX3" fmla="*/ 0 w 650085"/>
                    <a:gd name="connsiteY3" fmla="*/ 434845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5"/>
                      </a:lnTo>
                      <a:lnTo>
                        <a:pt x="0" y="4348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271DB565-1C0C-6C26-79BD-4E2F6F5394BE}"/>
                    </a:ext>
                  </a:extLst>
                </p:cNvPr>
                <p:cNvSpPr/>
                <p:nvPr/>
              </p:nvSpPr>
              <p:spPr>
                <a:xfrm>
                  <a:off x="11637267" y="2150909"/>
                  <a:ext cx="58642" cy="228112"/>
                </a:xfrm>
                <a:custGeom>
                  <a:avLst/>
                  <a:gdLst>
                    <a:gd name="connsiteX0" fmla="*/ 5524 w 58642"/>
                    <a:gd name="connsiteY0" fmla="*/ 219641 h 228112"/>
                    <a:gd name="connsiteX1" fmla="*/ 5524 w 58642"/>
                    <a:gd name="connsiteY1" fmla="*/ 192413 h 228112"/>
                    <a:gd name="connsiteX2" fmla="*/ 14278 w 58642"/>
                    <a:gd name="connsiteY2" fmla="*/ 200481 h 228112"/>
                    <a:gd name="connsiteX3" fmla="*/ 23032 w 58642"/>
                    <a:gd name="connsiteY3" fmla="*/ 203103 h 228112"/>
                    <a:gd name="connsiteX4" fmla="*/ 40285 w 58642"/>
                    <a:gd name="connsiteY4" fmla="*/ 183539 h 228112"/>
                    <a:gd name="connsiteX5" fmla="*/ 47254 w 58642"/>
                    <a:gd name="connsiteY5" fmla="*/ 123233 h 228112"/>
                    <a:gd name="connsiteX6" fmla="*/ 38840 w 58642"/>
                    <a:gd name="connsiteY6" fmla="*/ 142797 h 228112"/>
                    <a:gd name="connsiteX7" fmla="*/ 27622 w 58642"/>
                    <a:gd name="connsiteY7" fmla="*/ 149453 h 228112"/>
                    <a:gd name="connsiteX8" fmla="*/ 7309 w 58642"/>
                    <a:gd name="connsiteY8" fmla="*/ 129486 h 228112"/>
                    <a:gd name="connsiteX9" fmla="*/ 0 w 58642"/>
                    <a:gd name="connsiteY9" fmla="*/ 74827 h 228112"/>
                    <a:gd name="connsiteX10" fmla="*/ 7649 w 58642"/>
                    <a:gd name="connsiteY10" fmla="*/ 20572 h 228112"/>
                    <a:gd name="connsiteX11" fmla="*/ 28302 w 58642"/>
                    <a:gd name="connsiteY11" fmla="*/ 0 h 228112"/>
                    <a:gd name="connsiteX12" fmla="*/ 50824 w 58642"/>
                    <a:gd name="connsiteY12" fmla="*/ 29245 h 228112"/>
                    <a:gd name="connsiteX13" fmla="*/ 58643 w 58642"/>
                    <a:gd name="connsiteY13" fmla="*/ 114157 h 228112"/>
                    <a:gd name="connsiteX14" fmla="*/ 49124 w 58642"/>
                    <a:gd name="connsiteY14" fmla="*/ 197254 h 228112"/>
                    <a:gd name="connsiteX15" fmla="*/ 23457 w 58642"/>
                    <a:gd name="connsiteY15" fmla="*/ 228112 h 228112"/>
                    <a:gd name="connsiteX16" fmla="*/ 14703 w 58642"/>
                    <a:gd name="connsiteY16" fmla="*/ 226095 h 228112"/>
                    <a:gd name="connsiteX17" fmla="*/ 5524 w 58642"/>
                    <a:gd name="connsiteY17" fmla="*/ 219641 h 228112"/>
                    <a:gd name="connsiteX18" fmla="*/ 28302 w 58642"/>
                    <a:gd name="connsiteY18" fmla="*/ 126460 h 228112"/>
                    <a:gd name="connsiteX19" fmla="*/ 40540 w 58642"/>
                    <a:gd name="connsiteY19" fmla="*/ 112947 h 228112"/>
                    <a:gd name="connsiteX20" fmla="*/ 45044 w 58642"/>
                    <a:gd name="connsiteY20" fmla="*/ 75231 h 228112"/>
                    <a:gd name="connsiteX21" fmla="*/ 40540 w 58642"/>
                    <a:gd name="connsiteY21" fmla="*/ 37716 h 228112"/>
                    <a:gd name="connsiteX22" fmla="*/ 28302 w 58642"/>
                    <a:gd name="connsiteY22" fmla="*/ 23800 h 228112"/>
                    <a:gd name="connsiteX23" fmla="*/ 16063 w 58642"/>
                    <a:gd name="connsiteY23" fmla="*/ 37716 h 228112"/>
                    <a:gd name="connsiteX24" fmla="*/ 11558 w 58642"/>
                    <a:gd name="connsiteY24" fmla="*/ 75231 h 228112"/>
                    <a:gd name="connsiteX25" fmla="*/ 16063 w 58642"/>
                    <a:gd name="connsiteY25" fmla="*/ 112947 h 228112"/>
                    <a:gd name="connsiteX26" fmla="*/ 28302 w 58642"/>
                    <a:gd name="connsiteY26" fmla="*/ 126460 h 228112"/>
                    <a:gd name="connsiteX27" fmla="*/ 28302 w 58642"/>
                    <a:gd name="connsiteY27" fmla="*/ 12646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2" h="228112">
                      <a:moveTo>
                        <a:pt x="5524" y="219641"/>
                      </a:moveTo>
                      <a:lnTo>
                        <a:pt x="5524" y="192413"/>
                      </a:lnTo>
                      <a:cubicBezTo>
                        <a:pt x="8329" y="196044"/>
                        <a:pt x="11219" y="198665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1" y="203103"/>
                        <a:pt x="36290" y="196850"/>
                        <a:pt x="40285" y="183539"/>
                      </a:cubicBezTo>
                      <a:cubicBezTo>
                        <a:pt x="44279" y="170227"/>
                        <a:pt x="46574" y="150260"/>
                        <a:pt x="47254" y="123233"/>
                      </a:cubicBezTo>
                      <a:cubicBezTo>
                        <a:pt x="44959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79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2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5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6"/>
                        <a:pt x="14703" y="226095"/>
                      </a:cubicBezTo>
                      <a:cubicBezTo>
                        <a:pt x="11644" y="224885"/>
                        <a:pt x="8669" y="222667"/>
                        <a:pt x="5524" y="219641"/>
                      </a:cubicBezTo>
                      <a:moveTo>
                        <a:pt x="28302" y="126460"/>
                      </a:moveTo>
                      <a:cubicBezTo>
                        <a:pt x="33401" y="126460"/>
                        <a:pt x="37480" y="122023"/>
                        <a:pt x="40540" y="112947"/>
                      </a:cubicBezTo>
                      <a:cubicBezTo>
                        <a:pt x="43600" y="103871"/>
                        <a:pt x="45044" y="91164"/>
                        <a:pt x="45044" y="75231"/>
                      </a:cubicBezTo>
                      <a:cubicBezTo>
                        <a:pt x="45044" y="59499"/>
                        <a:pt x="43515" y="46792"/>
                        <a:pt x="40540" y="37716"/>
                      </a:cubicBezTo>
                      <a:cubicBezTo>
                        <a:pt x="37480" y="28640"/>
                        <a:pt x="33401" y="23800"/>
                        <a:pt x="28302" y="23800"/>
                      </a:cubicBezTo>
                      <a:cubicBezTo>
                        <a:pt x="23202" y="23800"/>
                        <a:pt x="19123" y="28640"/>
                        <a:pt x="16063" y="37716"/>
                      </a:cubicBezTo>
                      <a:cubicBezTo>
                        <a:pt x="13003" y="46792"/>
                        <a:pt x="11558" y="59499"/>
                        <a:pt x="11558" y="75231"/>
                      </a:cubicBezTo>
                      <a:cubicBezTo>
                        <a:pt x="11558" y="91164"/>
                        <a:pt x="13088" y="103871"/>
                        <a:pt x="16063" y="112947"/>
                      </a:cubicBezTo>
                      <a:cubicBezTo>
                        <a:pt x="19123" y="121821"/>
                        <a:pt x="23202" y="126460"/>
                        <a:pt x="28302" y="126460"/>
                      </a:cubicBezTo>
                      <a:lnTo>
                        <a:pt x="28302" y="126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364D28CC-756A-1E6F-A5B1-F4103923B2E7}"/>
                    </a:ext>
                  </a:extLst>
                </p:cNvPr>
                <p:cNvSpPr/>
                <p:nvPr/>
              </p:nvSpPr>
              <p:spPr>
                <a:xfrm>
                  <a:off x="11710528" y="2151111"/>
                  <a:ext cx="58302" cy="228112"/>
                </a:xfrm>
                <a:custGeom>
                  <a:avLst/>
                  <a:gdLst>
                    <a:gd name="connsiteX0" fmla="*/ 29151 w 58302"/>
                    <a:gd name="connsiteY0" fmla="*/ 119603 h 228112"/>
                    <a:gd name="connsiteX1" fmla="*/ 16233 w 58302"/>
                    <a:gd name="connsiteY1" fmla="*/ 131099 h 228112"/>
                    <a:gd name="connsiteX2" fmla="*/ 11558 w 58302"/>
                    <a:gd name="connsiteY2" fmla="*/ 162159 h 228112"/>
                    <a:gd name="connsiteX3" fmla="*/ 16233 w 58302"/>
                    <a:gd name="connsiteY3" fmla="*/ 193623 h 228112"/>
                    <a:gd name="connsiteX4" fmla="*/ 29151 w 58302"/>
                    <a:gd name="connsiteY4" fmla="*/ 204716 h 228112"/>
                    <a:gd name="connsiteX5" fmla="*/ 41985 w 58302"/>
                    <a:gd name="connsiteY5" fmla="*/ 193220 h 228112"/>
                    <a:gd name="connsiteX6" fmla="*/ 46744 w 58302"/>
                    <a:gd name="connsiteY6" fmla="*/ 162159 h 228112"/>
                    <a:gd name="connsiteX7" fmla="*/ 42070 w 58302"/>
                    <a:gd name="connsiteY7" fmla="*/ 131099 h 228112"/>
                    <a:gd name="connsiteX8" fmla="*/ 29151 w 58302"/>
                    <a:gd name="connsiteY8" fmla="*/ 119603 h 228112"/>
                    <a:gd name="connsiteX9" fmla="*/ 17678 w 58302"/>
                    <a:gd name="connsiteY9" fmla="*/ 106896 h 228112"/>
                    <a:gd name="connsiteX10" fmla="*/ 6119 w 58302"/>
                    <a:gd name="connsiteY10" fmla="*/ 89147 h 228112"/>
                    <a:gd name="connsiteX11" fmla="*/ 2040 w 58302"/>
                    <a:gd name="connsiteY11" fmla="*/ 57078 h 228112"/>
                    <a:gd name="connsiteX12" fmla="*/ 9264 w 58302"/>
                    <a:gd name="connsiteY12" fmla="*/ 15328 h 228112"/>
                    <a:gd name="connsiteX13" fmla="*/ 29151 w 58302"/>
                    <a:gd name="connsiteY13" fmla="*/ 0 h 228112"/>
                    <a:gd name="connsiteX14" fmla="*/ 49039 w 58302"/>
                    <a:gd name="connsiteY14" fmla="*/ 15328 h 228112"/>
                    <a:gd name="connsiteX15" fmla="*/ 56263 w 58302"/>
                    <a:gd name="connsiteY15" fmla="*/ 57078 h 228112"/>
                    <a:gd name="connsiteX16" fmla="*/ 52099 w 58302"/>
                    <a:gd name="connsiteY16" fmla="*/ 89147 h 228112"/>
                    <a:gd name="connsiteX17" fmla="*/ 40710 w 58302"/>
                    <a:gd name="connsiteY17" fmla="*/ 106896 h 228112"/>
                    <a:gd name="connsiteX18" fmla="*/ 53628 w 58302"/>
                    <a:gd name="connsiteY18" fmla="*/ 126460 h 228112"/>
                    <a:gd name="connsiteX19" fmla="*/ 58303 w 58302"/>
                    <a:gd name="connsiteY19" fmla="*/ 162159 h 228112"/>
                    <a:gd name="connsiteX20" fmla="*/ 50739 w 58302"/>
                    <a:gd name="connsiteY20" fmla="*/ 211170 h 228112"/>
                    <a:gd name="connsiteX21" fmla="*/ 29151 w 58302"/>
                    <a:gd name="connsiteY21" fmla="*/ 228112 h 228112"/>
                    <a:gd name="connsiteX22" fmla="*/ 7479 w 58302"/>
                    <a:gd name="connsiteY22" fmla="*/ 211170 h 228112"/>
                    <a:gd name="connsiteX23" fmla="*/ 0 w 58302"/>
                    <a:gd name="connsiteY23" fmla="*/ 162159 h 228112"/>
                    <a:gd name="connsiteX24" fmla="*/ 4674 w 58302"/>
                    <a:gd name="connsiteY24" fmla="*/ 126460 h 228112"/>
                    <a:gd name="connsiteX25" fmla="*/ 17678 w 58302"/>
                    <a:gd name="connsiteY25" fmla="*/ 106896 h 228112"/>
                    <a:gd name="connsiteX26" fmla="*/ 13429 w 58302"/>
                    <a:gd name="connsiteY26" fmla="*/ 59700 h 228112"/>
                    <a:gd name="connsiteX27" fmla="*/ 17508 w 58302"/>
                    <a:gd name="connsiteY27" fmla="*/ 86525 h 228112"/>
                    <a:gd name="connsiteX28" fmla="*/ 29151 w 58302"/>
                    <a:gd name="connsiteY28" fmla="*/ 95803 h 228112"/>
                    <a:gd name="connsiteX29" fmla="*/ 40710 w 58302"/>
                    <a:gd name="connsiteY29" fmla="*/ 86525 h 228112"/>
                    <a:gd name="connsiteX30" fmla="*/ 44874 w 58302"/>
                    <a:gd name="connsiteY30" fmla="*/ 59700 h 228112"/>
                    <a:gd name="connsiteX31" fmla="*/ 40710 w 58302"/>
                    <a:gd name="connsiteY31" fmla="*/ 33077 h 228112"/>
                    <a:gd name="connsiteX32" fmla="*/ 29151 w 58302"/>
                    <a:gd name="connsiteY32" fmla="*/ 23396 h 228112"/>
                    <a:gd name="connsiteX33" fmla="*/ 17508 w 58302"/>
                    <a:gd name="connsiteY33" fmla="*/ 33077 h 228112"/>
                    <a:gd name="connsiteX34" fmla="*/ 13429 w 58302"/>
                    <a:gd name="connsiteY34" fmla="*/ 59700 h 228112"/>
                    <a:gd name="connsiteX35" fmla="*/ 13429 w 58302"/>
                    <a:gd name="connsiteY35" fmla="*/ 5970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8302" h="228112">
                      <a:moveTo>
                        <a:pt x="29151" y="119603"/>
                      </a:moveTo>
                      <a:cubicBezTo>
                        <a:pt x="23712" y="119603"/>
                        <a:pt x="19377" y="123435"/>
                        <a:pt x="16233" y="131099"/>
                      </a:cubicBezTo>
                      <a:cubicBezTo>
                        <a:pt x="13088" y="138763"/>
                        <a:pt x="11558" y="148848"/>
                        <a:pt x="11558" y="162159"/>
                      </a:cubicBezTo>
                      <a:cubicBezTo>
                        <a:pt x="11558" y="175471"/>
                        <a:pt x="13088" y="185959"/>
                        <a:pt x="16233" y="193623"/>
                      </a:cubicBezTo>
                      <a:cubicBezTo>
                        <a:pt x="19377" y="201287"/>
                        <a:pt x="23712" y="204716"/>
                        <a:pt x="29151" y="204716"/>
                      </a:cubicBezTo>
                      <a:cubicBezTo>
                        <a:pt x="34506" y="204716"/>
                        <a:pt x="38840" y="201086"/>
                        <a:pt x="41985" y="193220"/>
                      </a:cubicBezTo>
                      <a:cubicBezTo>
                        <a:pt x="45129" y="185757"/>
                        <a:pt x="46744" y="175471"/>
                        <a:pt x="46744" y="162159"/>
                      </a:cubicBezTo>
                      <a:cubicBezTo>
                        <a:pt x="46744" y="148848"/>
                        <a:pt x="45129" y="138562"/>
                        <a:pt x="42070" y="131099"/>
                      </a:cubicBezTo>
                      <a:cubicBezTo>
                        <a:pt x="38925" y="123435"/>
                        <a:pt x="34676" y="119603"/>
                        <a:pt x="29151" y="119603"/>
                      </a:cubicBezTo>
                      <a:moveTo>
                        <a:pt x="17678" y="106896"/>
                      </a:moveTo>
                      <a:cubicBezTo>
                        <a:pt x="12748" y="103871"/>
                        <a:pt x="8924" y="97820"/>
                        <a:pt x="6119" y="89147"/>
                      </a:cubicBezTo>
                      <a:cubicBezTo>
                        <a:pt x="3315" y="80475"/>
                        <a:pt x="2040" y="69785"/>
                        <a:pt x="2040" y="57078"/>
                      </a:cubicBezTo>
                      <a:cubicBezTo>
                        <a:pt x="2040" y="39531"/>
                        <a:pt x="4335" y="25615"/>
                        <a:pt x="9264" y="15328"/>
                      </a:cubicBezTo>
                      <a:cubicBezTo>
                        <a:pt x="14023" y="5042"/>
                        <a:pt x="20652" y="0"/>
                        <a:pt x="29151" y="0"/>
                      </a:cubicBezTo>
                      <a:cubicBezTo>
                        <a:pt x="37565" y="0"/>
                        <a:pt x="44195" y="5042"/>
                        <a:pt x="49039" y="15328"/>
                      </a:cubicBezTo>
                      <a:cubicBezTo>
                        <a:pt x="53799" y="25615"/>
                        <a:pt x="56263" y="39531"/>
                        <a:pt x="56263" y="57078"/>
                      </a:cubicBezTo>
                      <a:cubicBezTo>
                        <a:pt x="56263" y="69785"/>
                        <a:pt x="54903" y="80273"/>
                        <a:pt x="52099" y="89147"/>
                      </a:cubicBezTo>
                      <a:cubicBezTo>
                        <a:pt x="49294" y="97820"/>
                        <a:pt x="45554" y="103871"/>
                        <a:pt x="40710" y="106896"/>
                      </a:cubicBezTo>
                      <a:cubicBezTo>
                        <a:pt x="46149" y="110123"/>
                        <a:pt x="50484" y="116779"/>
                        <a:pt x="53628" y="126460"/>
                      </a:cubicBezTo>
                      <a:cubicBezTo>
                        <a:pt x="56688" y="136141"/>
                        <a:pt x="58303" y="148243"/>
                        <a:pt x="58303" y="162159"/>
                      </a:cubicBezTo>
                      <a:cubicBezTo>
                        <a:pt x="58303" y="183539"/>
                        <a:pt x="55753" y="199876"/>
                        <a:pt x="50739" y="211170"/>
                      </a:cubicBezTo>
                      <a:cubicBezTo>
                        <a:pt x="45639" y="222667"/>
                        <a:pt x="38500" y="228112"/>
                        <a:pt x="29151" y="228112"/>
                      </a:cubicBezTo>
                      <a:cubicBezTo>
                        <a:pt x="19718" y="228112"/>
                        <a:pt x="12493" y="222667"/>
                        <a:pt x="7479" y="211170"/>
                      </a:cubicBezTo>
                      <a:cubicBezTo>
                        <a:pt x="2465" y="200077"/>
                        <a:pt x="0" y="183740"/>
                        <a:pt x="0" y="162159"/>
                      </a:cubicBezTo>
                      <a:cubicBezTo>
                        <a:pt x="0" y="148243"/>
                        <a:pt x="1530" y="136141"/>
                        <a:pt x="4674" y="126460"/>
                      </a:cubicBezTo>
                      <a:cubicBezTo>
                        <a:pt x="7734" y="116779"/>
                        <a:pt x="12068" y="110123"/>
                        <a:pt x="17678" y="106896"/>
                      </a:cubicBezTo>
                      <a:moveTo>
                        <a:pt x="13429" y="59700"/>
                      </a:moveTo>
                      <a:cubicBezTo>
                        <a:pt x="13429" y="71197"/>
                        <a:pt x="14703" y="80273"/>
                        <a:pt x="17508" y="86525"/>
                      </a:cubicBezTo>
                      <a:cubicBezTo>
                        <a:pt x="20313" y="92778"/>
                        <a:pt x="24137" y="95803"/>
                        <a:pt x="29151" y="95803"/>
                      </a:cubicBezTo>
                      <a:cubicBezTo>
                        <a:pt x="34081" y="95803"/>
                        <a:pt x="37906" y="92778"/>
                        <a:pt x="40710" y="86525"/>
                      </a:cubicBezTo>
                      <a:cubicBezTo>
                        <a:pt x="43515" y="80273"/>
                        <a:pt x="44874" y="71197"/>
                        <a:pt x="44874" y="59700"/>
                      </a:cubicBezTo>
                      <a:cubicBezTo>
                        <a:pt x="44874" y="48204"/>
                        <a:pt x="43515" y="39531"/>
                        <a:pt x="40710" y="33077"/>
                      </a:cubicBezTo>
                      <a:cubicBezTo>
                        <a:pt x="37906" y="26825"/>
                        <a:pt x="34081" y="23396"/>
                        <a:pt x="29151" y="23396"/>
                      </a:cubicBezTo>
                      <a:cubicBezTo>
                        <a:pt x="24137" y="23396"/>
                        <a:pt x="20313" y="26623"/>
                        <a:pt x="17508" y="33077"/>
                      </a:cubicBezTo>
                      <a:cubicBezTo>
                        <a:pt x="14703" y="39531"/>
                        <a:pt x="13429" y="48204"/>
                        <a:pt x="13429" y="59700"/>
                      </a:cubicBezTo>
                      <a:lnTo>
                        <a:pt x="13429" y="59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6B5368DE-62F2-F337-791E-62B8FD4941E4}"/>
                    </a:ext>
                  </a:extLst>
                </p:cNvPr>
                <p:cNvSpPr/>
                <p:nvPr/>
              </p:nvSpPr>
              <p:spPr>
                <a:xfrm>
                  <a:off x="11790588" y="2337675"/>
                  <a:ext cx="11983" cy="37514"/>
                </a:xfrm>
                <a:custGeom>
                  <a:avLst/>
                  <a:gdLst>
                    <a:gd name="connsiteX0" fmla="*/ 0 w 11983"/>
                    <a:gd name="connsiteY0" fmla="*/ 0 h 37514"/>
                    <a:gd name="connsiteX1" fmla="*/ 11984 w 11983"/>
                    <a:gd name="connsiteY1" fmla="*/ 0 h 37514"/>
                    <a:gd name="connsiteX2" fmla="*/ 11984 w 11983"/>
                    <a:gd name="connsiteY2" fmla="*/ 37515 h 37514"/>
                    <a:gd name="connsiteX3" fmla="*/ 0 w 11983"/>
                    <a:gd name="connsiteY3" fmla="*/ 37515 h 37514"/>
                    <a:gd name="connsiteX4" fmla="*/ 0 w 11983"/>
                    <a:gd name="connsiteY4" fmla="*/ 0 h 37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514">
                      <a:moveTo>
                        <a:pt x="0" y="0"/>
                      </a:moveTo>
                      <a:lnTo>
                        <a:pt x="11984" y="0"/>
                      </a:lnTo>
                      <a:lnTo>
                        <a:pt x="11984" y="37515"/>
                      </a:lnTo>
                      <a:lnTo>
                        <a:pt x="0" y="37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3786673A-BED8-E840-014E-696FA95AC910}"/>
                    </a:ext>
                  </a:extLst>
                </p:cNvPr>
                <p:cNvSpPr/>
                <p:nvPr/>
              </p:nvSpPr>
              <p:spPr>
                <a:xfrm>
                  <a:off x="11820249" y="2154943"/>
                  <a:ext cx="61872" cy="220246"/>
                </a:xfrm>
                <a:custGeom>
                  <a:avLst/>
                  <a:gdLst>
                    <a:gd name="connsiteX0" fmla="*/ 38245 w 61872"/>
                    <a:gd name="connsiteY0" fmla="*/ 26018 h 220246"/>
                    <a:gd name="connsiteX1" fmla="*/ 9264 w 61872"/>
                    <a:gd name="connsiteY1" fmla="*/ 143402 h 220246"/>
                    <a:gd name="connsiteX2" fmla="*/ 38245 w 61872"/>
                    <a:gd name="connsiteY2" fmla="*/ 143402 h 220246"/>
                    <a:gd name="connsiteX3" fmla="*/ 38245 w 61872"/>
                    <a:gd name="connsiteY3" fmla="*/ 26018 h 220246"/>
                    <a:gd name="connsiteX4" fmla="*/ 35271 w 61872"/>
                    <a:gd name="connsiteY4" fmla="*/ 0 h 220246"/>
                    <a:gd name="connsiteX5" fmla="*/ 49719 w 61872"/>
                    <a:gd name="connsiteY5" fmla="*/ 0 h 220246"/>
                    <a:gd name="connsiteX6" fmla="*/ 49719 w 61872"/>
                    <a:gd name="connsiteY6" fmla="*/ 143402 h 220246"/>
                    <a:gd name="connsiteX7" fmla="*/ 61873 w 61872"/>
                    <a:gd name="connsiteY7" fmla="*/ 143402 h 220246"/>
                    <a:gd name="connsiteX8" fmla="*/ 61873 w 61872"/>
                    <a:gd name="connsiteY8" fmla="*/ 168210 h 220246"/>
                    <a:gd name="connsiteX9" fmla="*/ 49719 w 61872"/>
                    <a:gd name="connsiteY9" fmla="*/ 168210 h 220246"/>
                    <a:gd name="connsiteX10" fmla="*/ 49719 w 61872"/>
                    <a:gd name="connsiteY10" fmla="*/ 220247 h 220246"/>
                    <a:gd name="connsiteX11" fmla="*/ 38330 w 61872"/>
                    <a:gd name="connsiteY11" fmla="*/ 220247 h 220246"/>
                    <a:gd name="connsiteX12" fmla="*/ 38330 w 61872"/>
                    <a:gd name="connsiteY12" fmla="*/ 168210 h 220246"/>
                    <a:gd name="connsiteX13" fmla="*/ 0 w 61872"/>
                    <a:gd name="connsiteY13" fmla="*/ 168210 h 220246"/>
                    <a:gd name="connsiteX14" fmla="*/ 0 w 61872"/>
                    <a:gd name="connsiteY14" fmla="*/ 139570 h 220246"/>
                    <a:gd name="connsiteX15" fmla="*/ 35271 w 61872"/>
                    <a:gd name="connsiteY15" fmla="*/ 0 h 220246"/>
                    <a:gd name="connsiteX16" fmla="*/ 35271 w 61872"/>
                    <a:gd name="connsiteY16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1872" h="220246">
                      <a:moveTo>
                        <a:pt x="38245" y="26018"/>
                      </a:moveTo>
                      <a:lnTo>
                        <a:pt x="9264" y="143402"/>
                      </a:lnTo>
                      <a:lnTo>
                        <a:pt x="38245" y="143402"/>
                      </a:lnTo>
                      <a:lnTo>
                        <a:pt x="38245" y="26018"/>
                      </a:lnTo>
                      <a:moveTo>
                        <a:pt x="35271" y="0"/>
                      </a:moveTo>
                      <a:lnTo>
                        <a:pt x="49719" y="0"/>
                      </a:lnTo>
                      <a:lnTo>
                        <a:pt x="49719" y="143402"/>
                      </a:lnTo>
                      <a:lnTo>
                        <a:pt x="61873" y="143402"/>
                      </a:lnTo>
                      <a:lnTo>
                        <a:pt x="61873" y="168210"/>
                      </a:lnTo>
                      <a:lnTo>
                        <a:pt x="49719" y="168210"/>
                      </a:lnTo>
                      <a:lnTo>
                        <a:pt x="49719" y="220247"/>
                      </a:lnTo>
                      <a:lnTo>
                        <a:pt x="38330" y="220247"/>
                      </a:lnTo>
                      <a:lnTo>
                        <a:pt x="38330" y="168210"/>
                      </a:lnTo>
                      <a:lnTo>
                        <a:pt x="0" y="168210"/>
                      </a:lnTo>
                      <a:lnTo>
                        <a:pt x="0" y="139570"/>
                      </a:lnTo>
                      <a:lnTo>
                        <a:pt x="35271" y="0"/>
                      </a:lnTo>
                      <a:lnTo>
                        <a:pt x="3527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95C4D3CE-0BDF-F9A0-EFC3-0041E7AA5A45}"/>
                    </a:ext>
                  </a:extLst>
                </p:cNvPr>
                <p:cNvSpPr/>
                <p:nvPr/>
              </p:nvSpPr>
              <p:spPr>
                <a:xfrm>
                  <a:off x="11897590" y="2151111"/>
                  <a:ext cx="58727" cy="228112"/>
                </a:xfrm>
                <a:custGeom>
                  <a:avLst/>
                  <a:gdLst>
                    <a:gd name="connsiteX0" fmla="*/ 29406 w 58727"/>
                    <a:gd name="connsiteY0" fmla="*/ 23598 h 228112"/>
                    <a:gd name="connsiteX1" fmla="*/ 15978 w 58727"/>
                    <a:gd name="connsiteY1" fmla="*/ 46187 h 228112"/>
                    <a:gd name="connsiteX2" fmla="*/ 11558 w 58727"/>
                    <a:gd name="connsiteY2" fmla="*/ 114157 h 228112"/>
                    <a:gd name="connsiteX3" fmla="*/ 15978 w 58727"/>
                    <a:gd name="connsiteY3" fmla="*/ 182127 h 228112"/>
                    <a:gd name="connsiteX4" fmla="*/ 29406 w 58727"/>
                    <a:gd name="connsiteY4" fmla="*/ 204716 h 228112"/>
                    <a:gd name="connsiteX5" fmla="*/ 42835 w 58727"/>
                    <a:gd name="connsiteY5" fmla="*/ 182127 h 228112"/>
                    <a:gd name="connsiteX6" fmla="*/ 47254 w 58727"/>
                    <a:gd name="connsiteY6" fmla="*/ 114157 h 228112"/>
                    <a:gd name="connsiteX7" fmla="*/ 42835 w 58727"/>
                    <a:gd name="connsiteY7" fmla="*/ 46187 h 228112"/>
                    <a:gd name="connsiteX8" fmla="*/ 29406 w 58727"/>
                    <a:gd name="connsiteY8" fmla="*/ 23598 h 228112"/>
                    <a:gd name="connsiteX9" fmla="*/ 29406 w 58727"/>
                    <a:gd name="connsiteY9" fmla="*/ 0 h 228112"/>
                    <a:gd name="connsiteX10" fmla="*/ 51163 w 58727"/>
                    <a:gd name="connsiteY10" fmla="*/ 29245 h 228112"/>
                    <a:gd name="connsiteX11" fmla="*/ 58728 w 58727"/>
                    <a:gd name="connsiteY11" fmla="*/ 114157 h 228112"/>
                    <a:gd name="connsiteX12" fmla="*/ 51163 w 58727"/>
                    <a:gd name="connsiteY12" fmla="*/ 199069 h 228112"/>
                    <a:gd name="connsiteX13" fmla="*/ 29406 w 58727"/>
                    <a:gd name="connsiteY13" fmla="*/ 228112 h 228112"/>
                    <a:gd name="connsiteX14" fmla="*/ 7479 w 58727"/>
                    <a:gd name="connsiteY14" fmla="*/ 199069 h 228112"/>
                    <a:gd name="connsiteX15" fmla="*/ 0 w 58727"/>
                    <a:gd name="connsiteY15" fmla="*/ 114157 h 228112"/>
                    <a:gd name="connsiteX16" fmla="*/ 7479 w 58727"/>
                    <a:gd name="connsiteY16" fmla="*/ 29245 h 228112"/>
                    <a:gd name="connsiteX17" fmla="*/ 29406 w 58727"/>
                    <a:gd name="connsiteY17" fmla="*/ 0 h 228112"/>
                    <a:gd name="connsiteX18" fmla="*/ 29406 w 58727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7" h="228112">
                      <a:moveTo>
                        <a:pt x="29406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8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8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6" y="204716"/>
                      </a:cubicBezTo>
                      <a:cubicBezTo>
                        <a:pt x="35355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5" y="23598"/>
                        <a:pt x="29406" y="23598"/>
                      </a:cubicBezTo>
                      <a:moveTo>
                        <a:pt x="29406" y="0"/>
                      </a:moveTo>
                      <a:cubicBezTo>
                        <a:pt x="38840" y="0"/>
                        <a:pt x="46064" y="9883"/>
                        <a:pt x="51163" y="29245"/>
                      </a:cubicBezTo>
                      <a:cubicBezTo>
                        <a:pt x="56178" y="48809"/>
                        <a:pt x="58728" y="77247"/>
                        <a:pt x="58728" y="114157"/>
                      </a:cubicBezTo>
                      <a:cubicBezTo>
                        <a:pt x="58728" y="151268"/>
                        <a:pt x="56178" y="179706"/>
                        <a:pt x="51163" y="199069"/>
                      </a:cubicBezTo>
                      <a:cubicBezTo>
                        <a:pt x="46064" y="218431"/>
                        <a:pt x="38840" y="228112"/>
                        <a:pt x="29406" y="228112"/>
                      </a:cubicBezTo>
                      <a:cubicBezTo>
                        <a:pt x="19887" y="228112"/>
                        <a:pt x="12493" y="218431"/>
                        <a:pt x="7479" y="199069"/>
                      </a:cubicBezTo>
                      <a:cubicBezTo>
                        <a:pt x="2465" y="179706"/>
                        <a:pt x="0" y="151268"/>
                        <a:pt x="0" y="114157"/>
                      </a:cubicBezTo>
                      <a:cubicBezTo>
                        <a:pt x="0" y="77247"/>
                        <a:pt x="2465" y="49011"/>
                        <a:pt x="7479" y="29245"/>
                      </a:cubicBezTo>
                      <a:cubicBezTo>
                        <a:pt x="12578" y="9883"/>
                        <a:pt x="19887" y="0"/>
                        <a:pt x="29406" y="0"/>
                      </a:cubicBezTo>
                      <a:lnTo>
                        <a:pt x="2940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84ACB051-938E-A098-7C62-1D63A37D8C96}"/>
                    </a:ext>
                  </a:extLst>
                </p:cNvPr>
                <p:cNvSpPr/>
                <p:nvPr/>
              </p:nvSpPr>
              <p:spPr>
                <a:xfrm>
                  <a:off x="5346561" y="2512742"/>
                  <a:ext cx="1898952" cy="434845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     </a:t>
                  </a:r>
                  <a:endPara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6AAD7E7B-2E53-916C-1D8B-6930576A2B5D}"/>
                    </a:ext>
                  </a:extLst>
                </p:cNvPr>
                <p:cNvSpPr/>
                <p:nvPr/>
              </p:nvSpPr>
              <p:spPr>
                <a:xfrm>
                  <a:off x="6147956" y="2585956"/>
                  <a:ext cx="68501" cy="228112"/>
                </a:xfrm>
                <a:custGeom>
                  <a:avLst/>
                  <a:gdLst>
                    <a:gd name="connsiteX0" fmla="*/ 68502 w 68501"/>
                    <a:gd name="connsiteY0" fmla="*/ 20774 h 228112"/>
                    <a:gd name="connsiteX1" fmla="*/ 68502 w 68501"/>
                    <a:gd name="connsiteY1" fmla="*/ 52238 h 228112"/>
                    <a:gd name="connsiteX2" fmla="*/ 56008 w 68501"/>
                    <a:gd name="connsiteY2" fmla="*/ 31464 h 228112"/>
                    <a:gd name="connsiteX3" fmla="*/ 42155 w 68501"/>
                    <a:gd name="connsiteY3" fmla="*/ 24606 h 228112"/>
                    <a:gd name="connsiteX4" fmla="*/ 19803 w 68501"/>
                    <a:gd name="connsiteY4" fmla="*/ 47801 h 228112"/>
                    <a:gd name="connsiteX5" fmla="*/ 12154 w 68501"/>
                    <a:gd name="connsiteY5" fmla="*/ 114157 h 228112"/>
                    <a:gd name="connsiteX6" fmla="*/ 19803 w 68501"/>
                    <a:gd name="connsiteY6" fmla="*/ 180917 h 228112"/>
                    <a:gd name="connsiteX7" fmla="*/ 42155 w 68501"/>
                    <a:gd name="connsiteY7" fmla="*/ 203909 h 228112"/>
                    <a:gd name="connsiteX8" fmla="*/ 56008 w 68501"/>
                    <a:gd name="connsiteY8" fmla="*/ 197052 h 228112"/>
                    <a:gd name="connsiteX9" fmla="*/ 68502 w 68501"/>
                    <a:gd name="connsiteY9" fmla="*/ 176278 h 228112"/>
                    <a:gd name="connsiteX10" fmla="*/ 68502 w 68501"/>
                    <a:gd name="connsiteY10" fmla="*/ 207338 h 228112"/>
                    <a:gd name="connsiteX11" fmla="*/ 55668 w 68501"/>
                    <a:gd name="connsiteY11" fmla="*/ 223070 h 228112"/>
                    <a:gd name="connsiteX12" fmla="*/ 41475 w 68501"/>
                    <a:gd name="connsiteY12" fmla="*/ 228112 h 228112"/>
                    <a:gd name="connsiteX13" fmla="*/ 11049 w 68501"/>
                    <a:gd name="connsiteY13" fmla="*/ 197859 h 228112"/>
                    <a:gd name="connsiteX14" fmla="*/ 0 w 68501"/>
                    <a:gd name="connsiteY14" fmla="*/ 114157 h 228112"/>
                    <a:gd name="connsiteX15" fmla="*/ 11049 w 68501"/>
                    <a:gd name="connsiteY15" fmla="*/ 30455 h 228112"/>
                    <a:gd name="connsiteX16" fmla="*/ 41475 w 68501"/>
                    <a:gd name="connsiteY16" fmla="*/ 0 h 228112"/>
                    <a:gd name="connsiteX17" fmla="*/ 55838 w 68501"/>
                    <a:gd name="connsiteY17" fmla="*/ 5042 h 228112"/>
                    <a:gd name="connsiteX18" fmla="*/ 68502 w 68501"/>
                    <a:gd name="connsiteY18" fmla="*/ 20774 h 228112"/>
                    <a:gd name="connsiteX19" fmla="*/ 68502 w 68501"/>
                    <a:gd name="connsiteY19" fmla="*/ 20774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8501" h="228112">
                      <a:moveTo>
                        <a:pt x="68502" y="20774"/>
                      </a:moveTo>
                      <a:lnTo>
                        <a:pt x="68502" y="52238"/>
                      </a:lnTo>
                      <a:cubicBezTo>
                        <a:pt x="64507" y="43162"/>
                        <a:pt x="60428" y="36304"/>
                        <a:pt x="56008" y="31464"/>
                      </a:cubicBezTo>
                      <a:cubicBezTo>
                        <a:pt x="51589" y="27027"/>
                        <a:pt x="46999" y="24606"/>
                        <a:pt x="42155" y="24606"/>
                      </a:cubicBezTo>
                      <a:cubicBezTo>
                        <a:pt x="32381" y="24606"/>
                        <a:pt x="24902" y="32472"/>
                        <a:pt x="19803" y="47801"/>
                      </a:cubicBezTo>
                      <a:cubicBezTo>
                        <a:pt x="14703" y="63129"/>
                        <a:pt x="12154" y="85315"/>
                        <a:pt x="12154" y="114157"/>
                      </a:cubicBezTo>
                      <a:cubicBezTo>
                        <a:pt x="12154" y="143200"/>
                        <a:pt x="14703" y="165588"/>
                        <a:pt x="19803" y="180917"/>
                      </a:cubicBezTo>
                      <a:cubicBezTo>
                        <a:pt x="24902" y="196245"/>
                        <a:pt x="32381" y="203909"/>
                        <a:pt x="42155" y="203909"/>
                      </a:cubicBezTo>
                      <a:cubicBezTo>
                        <a:pt x="47084" y="203909"/>
                        <a:pt x="51589" y="201893"/>
                        <a:pt x="56008" y="197052"/>
                      </a:cubicBezTo>
                      <a:cubicBezTo>
                        <a:pt x="60428" y="192615"/>
                        <a:pt x="64507" y="185556"/>
                        <a:pt x="68502" y="176278"/>
                      </a:cubicBezTo>
                      <a:lnTo>
                        <a:pt x="68502" y="207338"/>
                      </a:lnTo>
                      <a:cubicBezTo>
                        <a:pt x="64422" y="214599"/>
                        <a:pt x="60088" y="219641"/>
                        <a:pt x="55668" y="223070"/>
                      </a:cubicBezTo>
                      <a:cubicBezTo>
                        <a:pt x="51249" y="226297"/>
                        <a:pt x="46489" y="228112"/>
                        <a:pt x="41475" y="228112"/>
                      </a:cubicBezTo>
                      <a:cubicBezTo>
                        <a:pt x="28642" y="228112"/>
                        <a:pt x="18528" y="218230"/>
                        <a:pt x="11049" y="197859"/>
                      </a:cubicBezTo>
                      <a:cubicBezTo>
                        <a:pt x="3570" y="177690"/>
                        <a:pt x="0" y="149856"/>
                        <a:pt x="0" y="114157"/>
                      </a:cubicBezTo>
                      <a:cubicBezTo>
                        <a:pt x="0" y="78861"/>
                        <a:pt x="3570" y="51028"/>
                        <a:pt x="11049" y="30455"/>
                      </a:cubicBezTo>
                      <a:cubicBezTo>
                        <a:pt x="18528" y="10286"/>
                        <a:pt x="28642" y="0"/>
                        <a:pt x="41475" y="0"/>
                      </a:cubicBezTo>
                      <a:cubicBezTo>
                        <a:pt x="46574" y="0"/>
                        <a:pt x="51419" y="1815"/>
                        <a:pt x="55838" y="5042"/>
                      </a:cubicBezTo>
                      <a:cubicBezTo>
                        <a:pt x="60258" y="8673"/>
                        <a:pt x="64592" y="13715"/>
                        <a:pt x="68502" y="20774"/>
                      </a:cubicBezTo>
                      <a:lnTo>
                        <a:pt x="68502" y="20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A3D7CE1E-F354-EB3D-5825-65202AFB15C8}"/>
                    </a:ext>
                  </a:extLst>
                </p:cNvPr>
                <p:cNvSpPr/>
                <p:nvPr/>
              </p:nvSpPr>
              <p:spPr>
                <a:xfrm>
                  <a:off x="6233966" y="2589788"/>
                  <a:ext cx="64337" cy="220044"/>
                </a:xfrm>
                <a:custGeom>
                  <a:avLst/>
                  <a:gdLst>
                    <a:gd name="connsiteX0" fmla="*/ 0 w 64337"/>
                    <a:gd name="connsiteY0" fmla="*/ 0 h 220044"/>
                    <a:gd name="connsiteX1" fmla="*/ 15468 w 64337"/>
                    <a:gd name="connsiteY1" fmla="*/ 0 h 220044"/>
                    <a:gd name="connsiteX2" fmla="*/ 53119 w 64337"/>
                    <a:gd name="connsiteY2" fmla="*/ 184144 h 220044"/>
                    <a:gd name="connsiteX3" fmla="*/ 53119 w 64337"/>
                    <a:gd name="connsiteY3" fmla="*/ 0 h 220044"/>
                    <a:gd name="connsiteX4" fmla="*/ 64337 w 64337"/>
                    <a:gd name="connsiteY4" fmla="*/ 0 h 220044"/>
                    <a:gd name="connsiteX5" fmla="*/ 64337 w 64337"/>
                    <a:gd name="connsiteY5" fmla="*/ 220045 h 220044"/>
                    <a:gd name="connsiteX6" fmla="*/ 48784 w 64337"/>
                    <a:gd name="connsiteY6" fmla="*/ 220045 h 220044"/>
                    <a:gd name="connsiteX7" fmla="*/ 11219 w 64337"/>
                    <a:gd name="connsiteY7" fmla="*/ 35901 h 220044"/>
                    <a:gd name="connsiteX8" fmla="*/ 11219 w 64337"/>
                    <a:gd name="connsiteY8" fmla="*/ 220045 h 220044"/>
                    <a:gd name="connsiteX9" fmla="*/ 0 w 64337"/>
                    <a:gd name="connsiteY9" fmla="*/ 220045 h 220044"/>
                    <a:gd name="connsiteX10" fmla="*/ 0 w 64337"/>
                    <a:gd name="connsiteY10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37" h="220044">
                      <a:moveTo>
                        <a:pt x="0" y="0"/>
                      </a:moveTo>
                      <a:lnTo>
                        <a:pt x="15468" y="0"/>
                      </a:lnTo>
                      <a:lnTo>
                        <a:pt x="53119" y="184144"/>
                      </a:lnTo>
                      <a:lnTo>
                        <a:pt x="53119" y="0"/>
                      </a:lnTo>
                      <a:lnTo>
                        <a:pt x="64337" y="0"/>
                      </a:lnTo>
                      <a:lnTo>
                        <a:pt x="64337" y="220045"/>
                      </a:lnTo>
                      <a:lnTo>
                        <a:pt x="48784" y="220045"/>
                      </a:lnTo>
                      <a:lnTo>
                        <a:pt x="11219" y="35901"/>
                      </a:lnTo>
                      <a:lnTo>
                        <a:pt x="11219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2C80BDC7-BAA0-006D-2E87-0947A81F5A28}"/>
                    </a:ext>
                  </a:extLst>
                </p:cNvPr>
                <p:cNvSpPr/>
                <p:nvPr/>
              </p:nvSpPr>
              <p:spPr>
                <a:xfrm>
                  <a:off x="6323460" y="2589788"/>
                  <a:ext cx="64252" cy="220044"/>
                </a:xfrm>
                <a:custGeom>
                  <a:avLst/>
                  <a:gdLst>
                    <a:gd name="connsiteX0" fmla="*/ 0 w 64252"/>
                    <a:gd name="connsiteY0" fmla="*/ 0 h 220044"/>
                    <a:gd name="connsiteX1" fmla="*/ 15468 w 64252"/>
                    <a:gd name="connsiteY1" fmla="*/ 0 h 220044"/>
                    <a:gd name="connsiteX2" fmla="*/ 53119 w 64252"/>
                    <a:gd name="connsiteY2" fmla="*/ 184144 h 220044"/>
                    <a:gd name="connsiteX3" fmla="*/ 53119 w 64252"/>
                    <a:gd name="connsiteY3" fmla="*/ 0 h 220044"/>
                    <a:gd name="connsiteX4" fmla="*/ 64252 w 64252"/>
                    <a:gd name="connsiteY4" fmla="*/ 0 h 220044"/>
                    <a:gd name="connsiteX5" fmla="*/ 64252 w 64252"/>
                    <a:gd name="connsiteY5" fmla="*/ 220045 h 220044"/>
                    <a:gd name="connsiteX6" fmla="*/ 48784 w 64252"/>
                    <a:gd name="connsiteY6" fmla="*/ 220045 h 220044"/>
                    <a:gd name="connsiteX7" fmla="*/ 11134 w 64252"/>
                    <a:gd name="connsiteY7" fmla="*/ 35901 h 220044"/>
                    <a:gd name="connsiteX8" fmla="*/ 11134 w 64252"/>
                    <a:gd name="connsiteY8" fmla="*/ 220045 h 220044"/>
                    <a:gd name="connsiteX9" fmla="*/ 0 w 64252"/>
                    <a:gd name="connsiteY9" fmla="*/ 220045 h 220044"/>
                    <a:gd name="connsiteX10" fmla="*/ 0 w 64252"/>
                    <a:gd name="connsiteY10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252" h="220044">
                      <a:moveTo>
                        <a:pt x="0" y="0"/>
                      </a:moveTo>
                      <a:lnTo>
                        <a:pt x="15468" y="0"/>
                      </a:lnTo>
                      <a:lnTo>
                        <a:pt x="53119" y="184144"/>
                      </a:lnTo>
                      <a:lnTo>
                        <a:pt x="53119" y="0"/>
                      </a:lnTo>
                      <a:lnTo>
                        <a:pt x="64252" y="0"/>
                      </a:lnTo>
                      <a:lnTo>
                        <a:pt x="64252" y="220045"/>
                      </a:lnTo>
                      <a:lnTo>
                        <a:pt x="48784" y="220045"/>
                      </a:lnTo>
                      <a:lnTo>
                        <a:pt x="11134" y="35901"/>
                      </a:lnTo>
                      <a:lnTo>
                        <a:pt x="11134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EBE95433-0DA9-1CE7-A402-230DF0F3E4D5}"/>
                    </a:ext>
                  </a:extLst>
                </p:cNvPr>
                <p:cNvSpPr/>
                <p:nvPr/>
              </p:nvSpPr>
              <p:spPr>
                <a:xfrm>
                  <a:off x="7245512" y="2512742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44ED6153-7727-233E-5A3E-91A291706F94}"/>
                    </a:ext>
                  </a:extLst>
                </p:cNvPr>
                <p:cNvSpPr/>
                <p:nvPr/>
              </p:nvSpPr>
              <p:spPr>
                <a:xfrm>
                  <a:off x="7430535" y="2585553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1 h 224280"/>
                    <a:gd name="connsiteX1" fmla="*/ 53968 w 53968"/>
                    <a:gd name="connsiteY1" fmla="*/ 199271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1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1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8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2 h 224280"/>
                    <a:gd name="connsiteX14" fmla="*/ 13513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8 w 53968"/>
                    <a:gd name="connsiteY17" fmla="*/ 62726 h 224280"/>
                    <a:gd name="connsiteX18" fmla="*/ 51504 w 53968"/>
                    <a:gd name="connsiteY18" fmla="*/ 88341 h 224280"/>
                    <a:gd name="connsiteX19" fmla="*/ 44365 w 53968"/>
                    <a:gd name="connsiteY19" fmla="*/ 116981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1 h 224280"/>
                    <a:gd name="connsiteX22" fmla="*/ 13853 w 53968"/>
                    <a:gd name="connsiteY22" fmla="*/ 199271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1"/>
                      </a:moveTo>
                      <a:lnTo>
                        <a:pt x="53968" y="199271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1"/>
                      </a:lnTo>
                      <a:cubicBezTo>
                        <a:pt x="4335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8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4"/>
                        <a:pt x="41900" y="64743"/>
                      </a:cubicBezTo>
                      <a:cubicBezTo>
                        <a:pt x="41900" y="53247"/>
                        <a:pt x="40285" y="43565"/>
                        <a:pt x="37141" y="36304"/>
                      </a:cubicBezTo>
                      <a:cubicBezTo>
                        <a:pt x="33996" y="29044"/>
                        <a:pt x="29916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8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2"/>
                      </a:lnTo>
                      <a:cubicBezTo>
                        <a:pt x="5269" y="9681"/>
                        <a:pt x="9604" y="6051"/>
                        <a:pt x="13513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8" y="43767"/>
                        <a:pt x="53458" y="62726"/>
                      </a:cubicBezTo>
                      <a:cubicBezTo>
                        <a:pt x="53458" y="71802"/>
                        <a:pt x="52779" y="80475"/>
                        <a:pt x="51504" y="88341"/>
                      </a:cubicBezTo>
                      <a:cubicBezTo>
                        <a:pt x="50229" y="96408"/>
                        <a:pt x="47934" y="106089"/>
                        <a:pt x="44365" y="116981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907"/>
                        <a:pt x="23032" y="174866"/>
                        <a:pt x="13853" y="199271"/>
                      </a:cubicBezTo>
                      <a:lnTo>
                        <a:pt x="13853" y="1992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B3E1728F-5D36-6F50-0E2D-B6921B204FB3}"/>
                    </a:ext>
                  </a:extLst>
                </p:cNvPr>
                <p:cNvSpPr/>
                <p:nvPr/>
              </p:nvSpPr>
              <p:spPr>
                <a:xfrm>
                  <a:off x="7505156" y="2585956"/>
                  <a:ext cx="58727" cy="228112"/>
                </a:xfrm>
                <a:custGeom>
                  <a:avLst/>
                  <a:gdLst>
                    <a:gd name="connsiteX0" fmla="*/ 29406 w 58727"/>
                    <a:gd name="connsiteY0" fmla="*/ 23396 h 228112"/>
                    <a:gd name="connsiteX1" fmla="*/ 15978 w 58727"/>
                    <a:gd name="connsiteY1" fmla="*/ 45985 h 228112"/>
                    <a:gd name="connsiteX2" fmla="*/ 11558 w 58727"/>
                    <a:gd name="connsiteY2" fmla="*/ 113955 h 228112"/>
                    <a:gd name="connsiteX3" fmla="*/ 15978 w 58727"/>
                    <a:gd name="connsiteY3" fmla="*/ 181925 h 228112"/>
                    <a:gd name="connsiteX4" fmla="*/ 29406 w 58727"/>
                    <a:gd name="connsiteY4" fmla="*/ 204515 h 228112"/>
                    <a:gd name="connsiteX5" fmla="*/ 42835 w 58727"/>
                    <a:gd name="connsiteY5" fmla="*/ 181925 h 228112"/>
                    <a:gd name="connsiteX6" fmla="*/ 47254 w 58727"/>
                    <a:gd name="connsiteY6" fmla="*/ 113955 h 228112"/>
                    <a:gd name="connsiteX7" fmla="*/ 42835 w 58727"/>
                    <a:gd name="connsiteY7" fmla="*/ 45985 h 228112"/>
                    <a:gd name="connsiteX8" fmla="*/ 29406 w 58727"/>
                    <a:gd name="connsiteY8" fmla="*/ 23396 h 228112"/>
                    <a:gd name="connsiteX9" fmla="*/ 29406 w 58727"/>
                    <a:gd name="connsiteY9" fmla="*/ 0 h 228112"/>
                    <a:gd name="connsiteX10" fmla="*/ 51164 w 58727"/>
                    <a:gd name="connsiteY10" fmla="*/ 29245 h 228112"/>
                    <a:gd name="connsiteX11" fmla="*/ 58728 w 58727"/>
                    <a:gd name="connsiteY11" fmla="*/ 114157 h 228112"/>
                    <a:gd name="connsiteX12" fmla="*/ 51164 w 58727"/>
                    <a:gd name="connsiteY12" fmla="*/ 199069 h 228112"/>
                    <a:gd name="connsiteX13" fmla="*/ 29406 w 58727"/>
                    <a:gd name="connsiteY13" fmla="*/ 228112 h 228112"/>
                    <a:gd name="connsiteX14" fmla="*/ 7479 w 58727"/>
                    <a:gd name="connsiteY14" fmla="*/ 199069 h 228112"/>
                    <a:gd name="connsiteX15" fmla="*/ 0 w 58727"/>
                    <a:gd name="connsiteY15" fmla="*/ 114157 h 228112"/>
                    <a:gd name="connsiteX16" fmla="*/ 7479 w 58727"/>
                    <a:gd name="connsiteY16" fmla="*/ 29245 h 228112"/>
                    <a:gd name="connsiteX17" fmla="*/ 29406 w 58727"/>
                    <a:gd name="connsiteY17" fmla="*/ 0 h 228112"/>
                    <a:gd name="connsiteX18" fmla="*/ 29406 w 58727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7" h="228112">
                      <a:moveTo>
                        <a:pt x="29406" y="23396"/>
                      </a:moveTo>
                      <a:cubicBezTo>
                        <a:pt x="23457" y="23396"/>
                        <a:pt x="19038" y="30859"/>
                        <a:pt x="15978" y="45985"/>
                      </a:cubicBezTo>
                      <a:cubicBezTo>
                        <a:pt x="12918" y="61112"/>
                        <a:pt x="11558" y="83702"/>
                        <a:pt x="11558" y="113955"/>
                      </a:cubicBezTo>
                      <a:cubicBezTo>
                        <a:pt x="11558" y="144209"/>
                        <a:pt x="12918" y="166798"/>
                        <a:pt x="15978" y="181925"/>
                      </a:cubicBezTo>
                      <a:cubicBezTo>
                        <a:pt x="19038" y="197052"/>
                        <a:pt x="23457" y="204515"/>
                        <a:pt x="29406" y="204515"/>
                      </a:cubicBezTo>
                      <a:cubicBezTo>
                        <a:pt x="35356" y="204515"/>
                        <a:pt x="39775" y="197052"/>
                        <a:pt x="42835" y="181925"/>
                      </a:cubicBezTo>
                      <a:cubicBezTo>
                        <a:pt x="45724" y="166798"/>
                        <a:pt x="47254" y="144209"/>
                        <a:pt x="47254" y="113955"/>
                      </a:cubicBezTo>
                      <a:cubicBezTo>
                        <a:pt x="47254" y="83702"/>
                        <a:pt x="45724" y="61112"/>
                        <a:pt x="42835" y="45985"/>
                      </a:cubicBezTo>
                      <a:cubicBezTo>
                        <a:pt x="39775" y="31060"/>
                        <a:pt x="35356" y="23396"/>
                        <a:pt x="29406" y="23396"/>
                      </a:cubicBezTo>
                      <a:moveTo>
                        <a:pt x="29406" y="0"/>
                      </a:moveTo>
                      <a:cubicBezTo>
                        <a:pt x="38840" y="0"/>
                        <a:pt x="46064" y="9883"/>
                        <a:pt x="51164" y="29245"/>
                      </a:cubicBezTo>
                      <a:cubicBezTo>
                        <a:pt x="56178" y="48809"/>
                        <a:pt x="58728" y="77248"/>
                        <a:pt x="58728" y="114157"/>
                      </a:cubicBezTo>
                      <a:cubicBezTo>
                        <a:pt x="58728" y="151268"/>
                        <a:pt x="56178" y="179706"/>
                        <a:pt x="51164" y="199069"/>
                      </a:cubicBezTo>
                      <a:cubicBezTo>
                        <a:pt x="46064" y="218431"/>
                        <a:pt x="38840" y="228112"/>
                        <a:pt x="29406" y="228112"/>
                      </a:cubicBezTo>
                      <a:cubicBezTo>
                        <a:pt x="19888" y="228112"/>
                        <a:pt x="12493" y="218431"/>
                        <a:pt x="7479" y="199069"/>
                      </a:cubicBezTo>
                      <a:cubicBezTo>
                        <a:pt x="2465" y="179706"/>
                        <a:pt x="0" y="151268"/>
                        <a:pt x="0" y="114157"/>
                      </a:cubicBezTo>
                      <a:cubicBezTo>
                        <a:pt x="0" y="77248"/>
                        <a:pt x="2465" y="49011"/>
                        <a:pt x="7479" y="29245"/>
                      </a:cubicBezTo>
                      <a:cubicBezTo>
                        <a:pt x="12493" y="9883"/>
                        <a:pt x="19888" y="0"/>
                        <a:pt x="29406" y="0"/>
                      </a:cubicBezTo>
                      <a:lnTo>
                        <a:pt x="2940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51D6E9D0-6F33-6AFB-4BF0-9A8599417934}"/>
                    </a:ext>
                  </a:extLst>
                </p:cNvPr>
                <p:cNvSpPr/>
                <p:nvPr/>
              </p:nvSpPr>
              <p:spPr>
                <a:xfrm>
                  <a:off x="7578757" y="2585553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1 h 224280"/>
                    <a:gd name="connsiteX1" fmla="*/ 53968 w 53968"/>
                    <a:gd name="connsiteY1" fmla="*/ 199271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1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0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8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2 h 224280"/>
                    <a:gd name="connsiteX14" fmla="*/ 13513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8 w 53968"/>
                    <a:gd name="connsiteY17" fmla="*/ 62726 h 224280"/>
                    <a:gd name="connsiteX18" fmla="*/ 51504 w 53968"/>
                    <a:gd name="connsiteY18" fmla="*/ 88341 h 224280"/>
                    <a:gd name="connsiteX19" fmla="*/ 44365 w 53968"/>
                    <a:gd name="connsiteY19" fmla="*/ 116981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1 h 224280"/>
                    <a:gd name="connsiteX22" fmla="*/ 13853 w 53968"/>
                    <a:gd name="connsiteY22" fmla="*/ 199271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1"/>
                      </a:moveTo>
                      <a:lnTo>
                        <a:pt x="53968" y="199271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1"/>
                      </a:lnTo>
                      <a:cubicBezTo>
                        <a:pt x="4334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8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4"/>
                        <a:pt x="41900" y="64743"/>
                      </a:cubicBezTo>
                      <a:cubicBezTo>
                        <a:pt x="41900" y="53247"/>
                        <a:pt x="40285" y="43565"/>
                        <a:pt x="37140" y="36304"/>
                      </a:cubicBezTo>
                      <a:cubicBezTo>
                        <a:pt x="33996" y="29044"/>
                        <a:pt x="29916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8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2"/>
                      </a:lnTo>
                      <a:cubicBezTo>
                        <a:pt x="5269" y="9681"/>
                        <a:pt x="9604" y="6051"/>
                        <a:pt x="13513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8" y="43767"/>
                        <a:pt x="53458" y="62726"/>
                      </a:cubicBezTo>
                      <a:cubicBezTo>
                        <a:pt x="53458" y="71802"/>
                        <a:pt x="52778" y="80475"/>
                        <a:pt x="51504" y="88341"/>
                      </a:cubicBezTo>
                      <a:cubicBezTo>
                        <a:pt x="50229" y="96408"/>
                        <a:pt x="47934" y="106089"/>
                        <a:pt x="44365" y="116981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504"/>
                        <a:pt x="23032" y="174866"/>
                        <a:pt x="13853" y="199271"/>
                      </a:cubicBezTo>
                      <a:lnTo>
                        <a:pt x="13853" y="1992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EC007DE2-ED13-F928-6286-E5D3EC5F3174}"/>
                    </a:ext>
                  </a:extLst>
                </p:cNvPr>
                <p:cNvSpPr/>
                <p:nvPr/>
              </p:nvSpPr>
              <p:spPr>
                <a:xfrm>
                  <a:off x="7658477" y="2589788"/>
                  <a:ext cx="50568" cy="220044"/>
                </a:xfrm>
                <a:custGeom>
                  <a:avLst/>
                  <a:gdLst>
                    <a:gd name="connsiteX0" fmla="*/ 1700 w 50568"/>
                    <a:gd name="connsiteY0" fmla="*/ 195035 h 220044"/>
                    <a:gd name="connsiteX1" fmla="*/ 20398 w 50568"/>
                    <a:gd name="connsiteY1" fmla="*/ 195035 h 220044"/>
                    <a:gd name="connsiteX2" fmla="*/ 20398 w 50568"/>
                    <a:gd name="connsiteY2" fmla="*/ 27228 h 220044"/>
                    <a:gd name="connsiteX3" fmla="*/ 0 w 50568"/>
                    <a:gd name="connsiteY3" fmla="*/ 37716 h 220044"/>
                    <a:gd name="connsiteX4" fmla="*/ 0 w 50568"/>
                    <a:gd name="connsiteY4" fmla="*/ 10488 h 220044"/>
                    <a:gd name="connsiteX5" fmla="*/ 20313 w 50568"/>
                    <a:gd name="connsiteY5" fmla="*/ 0 h 220044"/>
                    <a:gd name="connsiteX6" fmla="*/ 31871 w 50568"/>
                    <a:gd name="connsiteY6" fmla="*/ 0 h 220044"/>
                    <a:gd name="connsiteX7" fmla="*/ 31871 w 50568"/>
                    <a:gd name="connsiteY7" fmla="*/ 195035 h 220044"/>
                    <a:gd name="connsiteX8" fmla="*/ 50569 w 50568"/>
                    <a:gd name="connsiteY8" fmla="*/ 195035 h 220044"/>
                    <a:gd name="connsiteX9" fmla="*/ 50569 w 50568"/>
                    <a:gd name="connsiteY9" fmla="*/ 220045 h 220044"/>
                    <a:gd name="connsiteX10" fmla="*/ 1700 w 50568"/>
                    <a:gd name="connsiteY10" fmla="*/ 220045 h 220044"/>
                    <a:gd name="connsiteX11" fmla="*/ 1700 w 50568"/>
                    <a:gd name="connsiteY11" fmla="*/ 195035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0568" h="220044">
                      <a:moveTo>
                        <a:pt x="1700" y="195035"/>
                      </a:moveTo>
                      <a:lnTo>
                        <a:pt x="20398" y="195035"/>
                      </a:lnTo>
                      <a:lnTo>
                        <a:pt x="20398" y="27228"/>
                      </a:lnTo>
                      <a:lnTo>
                        <a:pt x="0" y="37716"/>
                      </a:lnTo>
                      <a:lnTo>
                        <a:pt x="0" y="10488"/>
                      </a:lnTo>
                      <a:lnTo>
                        <a:pt x="20313" y="0"/>
                      </a:lnTo>
                      <a:lnTo>
                        <a:pt x="31871" y="0"/>
                      </a:lnTo>
                      <a:lnTo>
                        <a:pt x="31871" y="195035"/>
                      </a:lnTo>
                      <a:lnTo>
                        <a:pt x="50569" y="195035"/>
                      </a:lnTo>
                      <a:lnTo>
                        <a:pt x="50569" y="220045"/>
                      </a:lnTo>
                      <a:lnTo>
                        <a:pt x="1700" y="220045"/>
                      </a:lnTo>
                      <a:lnTo>
                        <a:pt x="1700" y="1950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B748A3DE-B242-C9AF-E024-A5C2DC7A82D0}"/>
                    </a:ext>
                  </a:extLst>
                </p:cNvPr>
                <p:cNvSpPr/>
                <p:nvPr/>
              </p:nvSpPr>
              <p:spPr>
                <a:xfrm>
                  <a:off x="7895598" y="2512742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3AB51CA8-AABC-A415-2B3C-7EF6400BFB83}"/>
                    </a:ext>
                  </a:extLst>
                </p:cNvPr>
                <p:cNvSpPr/>
                <p:nvPr/>
              </p:nvSpPr>
              <p:spPr>
                <a:xfrm>
                  <a:off x="8129659" y="2589788"/>
                  <a:ext cx="52863" cy="220044"/>
                </a:xfrm>
                <a:custGeom>
                  <a:avLst/>
                  <a:gdLst>
                    <a:gd name="connsiteX0" fmla="*/ 0 w 52863"/>
                    <a:gd name="connsiteY0" fmla="*/ 0 h 220044"/>
                    <a:gd name="connsiteX1" fmla="*/ 11474 w 52863"/>
                    <a:gd name="connsiteY1" fmla="*/ 0 h 220044"/>
                    <a:gd name="connsiteX2" fmla="*/ 11474 w 52863"/>
                    <a:gd name="connsiteY2" fmla="*/ 195035 h 220044"/>
                    <a:gd name="connsiteX3" fmla="*/ 52864 w 52863"/>
                    <a:gd name="connsiteY3" fmla="*/ 195035 h 220044"/>
                    <a:gd name="connsiteX4" fmla="*/ 52864 w 52863"/>
                    <a:gd name="connsiteY4" fmla="*/ 220045 h 220044"/>
                    <a:gd name="connsiteX5" fmla="*/ 0 w 52863"/>
                    <a:gd name="connsiteY5" fmla="*/ 220045 h 220044"/>
                    <a:gd name="connsiteX6" fmla="*/ 0 w 52863"/>
                    <a:gd name="connsiteY6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863" h="220044">
                      <a:moveTo>
                        <a:pt x="0" y="0"/>
                      </a:moveTo>
                      <a:lnTo>
                        <a:pt x="11474" y="0"/>
                      </a:lnTo>
                      <a:lnTo>
                        <a:pt x="11474" y="195035"/>
                      </a:lnTo>
                      <a:lnTo>
                        <a:pt x="52864" y="195035"/>
                      </a:lnTo>
                      <a:lnTo>
                        <a:pt x="52864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5C984C22-C71A-BB4A-9ED4-2442C30C2551}"/>
                    </a:ext>
                  </a:extLst>
                </p:cNvPr>
                <p:cNvSpPr/>
                <p:nvPr/>
              </p:nvSpPr>
              <p:spPr>
                <a:xfrm>
                  <a:off x="8189067" y="2585956"/>
                  <a:ext cx="68501" cy="228112"/>
                </a:xfrm>
                <a:custGeom>
                  <a:avLst/>
                  <a:gdLst>
                    <a:gd name="connsiteX0" fmla="*/ 68502 w 68501"/>
                    <a:gd name="connsiteY0" fmla="*/ 20774 h 228112"/>
                    <a:gd name="connsiteX1" fmla="*/ 68502 w 68501"/>
                    <a:gd name="connsiteY1" fmla="*/ 52238 h 228112"/>
                    <a:gd name="connsiteX2" fmla="*/ 56008 w 68501"/>
                    <a:gd name="connsiteY2" fmla="*/ 31464 h 228112"/>
                    <a:gd name="connsiteX3" fmla="*/ 42155 w 68501"/>
                    <a:gd name="connsiteY3" fmla="*/ 24606 h 228112"/>
                    <a:gd name="connsiteX4" fmla="*/ 19802 w 68501"/>
                    <a:gd name="connsiteY4" fmla="*/ 47801 h 228112"/>
                    <a:gd name="connsiteX5" fmla="*/ 12153 w 68501"/>
                    <a:gd name="connsiteY5" fmla="*/ 114157 h 228112"/>
                    <a:gd name="connsiteX6" fmla="*/ 19802 w 68501"/>
                    <a:gd name="connsiteY6" fmla="*/ 180917 h 228112"/>
                    <a:gd name="connsiteX7" fmla="*/ 42155 w 68501"/>
                    <a:gd name="connsiteY7" fmla="*/ 203909 h 228112"/>
                    <a:gd name="connsiteX8" fmla="*/ 56008 w 68501"/>
                    <a:gd name="connsiteY8" fmla="*/ 197052 h 228112"/>
                    <a:gd name="connsiteX9" fmla="*/ 68502 w 68501"/>
                    <a:gd name="connsiteY9" fmla="*/ 176278 h 228112"/>
                    <a:gd name="connsiteX10" fmla="*/ 68502 w 68501"/>
                    <a:gd name="connsiteY10" fmla="*/ 207338 h 228112"/>
                    <a:gd name="connsiteX11" fmla="*/ 55668 w 68501"/>
                    <a:gd name="connsiteY11" fmla="*/ 223070 h 228112"/>
                    <a:gd name="connsiteX12" fmla="*/ 41475 w 68501"/>
                    <a:gd name="connsiteY12" fmla="*/ 228112 h 228112"/>
                    <a:gd name="connsiteX13" fmla="*/ 11049 w 68501"/>
                    <a:gd name="connsiteY13" fmla="*/ 197859 h 228112"/>
                    <a:gd name="connsiteX14" fmla="*/ 0 w 68501"/>
                    <a:gd name="connsiteY14" fmla="*/ 114157 h 228112"/>
                    <a:gd name="connsiteX15" fmla="*/ 11049 w 68501"/>
                    <a:gd name="connsiteY15" fmla="*/ 30455 h 228112"/>
                    <a:gd name="connsiteX16" fmla="*/ 41475 w 68501"/>
                    <a:gd name="connsiteY16" fmla="*/ 0 h 228112"/>
                    <a:gd name="connsiteX17" fmla="*/ 55838 w 68501"/>
                    <a:gd name="connsiteY17" fmla="*/ 5042 h 228112"/>
                    <a:gd name="connsiteX18" fmla="*/ 68502 w 68501"/>
                    <a:gd name="connsiteY18" fmla="*/ 20774 h 228112"/>
                    <a:gd name="connsiteX19" fmla="*/ 68502 w 68501"/>
                    <a:gd name="connsiteY19" fmla="*/ 20774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8501" h="228112">
                      <a:moveTo>
                        <a:pt x="68502" y="20774"/>
                      </a:moveTo>
                      <a:lnTo>
                        <a:pt x="68502" y="52238"/>
                      </a:lnTo>
                      <a:cubicBezTo>
                        <a:pt x="64507" y="43162"/>
                        <a:pt x="60428" y="36304"/>
                        <a:pt x="56008" y="31464"/>
                      </a:cubicBezTo>
                      <a:cubicBezTo>
                        <a:pt x="51589" y="27027"/>
                        <a:pt x="46999" y="24606"/>
                        <a:pt x="42155" y="24606"/>
                      </a:cubicBezTo>
                      <a:cubicBezTo>
                        <a:pt x="32381" y="24606"/>
                        <a:pt x="24902" y="32472"/>
                        <a:pt x="19802" y="47801"/>
                      </a:cubicBezTo>
                      <a:cubicBezTo>
                        <a:pt x="14703" y="63129"/>
                        <a:pt x="12153" y="85315"/>
                        <a:pt x="12153" y="114157"/>
                      </a:cubicBezTo>
                      <a:cubicBezTo>
                        <a:pt x="12153" y="143200"/>
                        <a:pt x="14703" y="165588"/>
                        <a:pt x="19802" y="180917"/>
                      </a:cubicBezTo>
                      <a:cubicBezTo>
                        <a:pt x="24902" y="196245"/>
                        <a:pt x="32381" y="203909"/>
                        <a:pt x="42155" y="203909"/>
                      </a:cubicBezTo>
                      <a:cubicBezTo>
                        <a:pt x="47084" y="203909"/>
                        <a:pt x="51589" y="201893"/>
                        <a:pt x="56008" y="197052"/>
                      </a:cubicBezTo>
                      <a:cubicBezTo>
                        <a:pt x="60428" y="192615"/>
                        <a:pt x="64507" y="185556"/>
                        <a:pt x="68502" y="176278"/>
                      </a:cubicBezTo>
                      <a:lnTo>
                        <a:pt x="68502" y="207338"/>
                      </a:lnTo>
                      <a:cubicBezTo>
                        <a:pt x="64422" y="214599"/>
                        <a:pt x="60087" y="219641"/>
                        <a:pt x="55668" y="223070"/>
                      </a:cubicBezTo>
                      <a:cubicBezTo>
                        <a:pt x="51249" y="226297"/>
                        <a:pt x="46489" y="228112"/>
                        <a:pt x="41475" y="228112"/>
                      </a:cubicBezTo>
                      <a:cubicBezTo>
                        <a:pt x="28641" y="228112"/>
                        <a:pt x="18528" y="218230"/>
                        <a:pt x="11049" y="197859"/>
                      </a:cubicBezTo>
                      <a:cubicBezTo>
                        <a:pt x="3569" y="177690"/>
                        <a:pt x="0" y="149856"/>
                        <a:pt x="0" y="114157"/>
                      </a:cubicBezTo>
                      <a:cubicBezTo>
                        <a:pt x="0" y="78861"/>
                        <a:pt x="3569" y="51028"/>
                        <a:pt x="11049" y="30455"/>
                      </a:cubicBezTo>
                      <a:cubicBezTo>
                        <a:pt x="18528" y="10286"/>
                        <a:pt x="28641" y="0"/>
                        <a:pt x="41475" y="0"/>
                      </a:cubicBezTo>
                      <a:cubicBezTo>
                        <a:pt x="46574" y="0"/>
                        <a:pt x="51419" y="1815"/>
                        <a:pt x="55838" y="5042"/>
                      </a:cubicBezTo>
                      <a:cubicBezTo>
                        <a:pt x="60173" y="8673"/>
                        <a:pt x="64507" y="13715"/>
                        <a:pt x="68502" y="20774"/>
                      </a:cubicBezTo>
                      <a:lnTo>
                        <a:pt x="68502" y="20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2C38D6D8-1964-A08B-A1A0-16B209056F9B}"/>
                    </a:ext>
                  </a:extLst>
                </p:cNvPr>
                <p:cNvSpPr/>
                <p:nvPr/>
              </p:nvSpPr>
              <p:spPr>
                <a:xfrm>
                  <a:off x="8267088" y="2585956"/>
                  <a:ext cx="51248" cy="137553"/>
                </a:xfrm>
                <a:custGeom>
                  <a:avLst/>
                  <a:gdLst>
                    <a:gd name="connsiteX0" fmla="*/ 51249 w 51248"/>
                    <a:gd name="connsiteY0" fmla="*/ 40136 h 137553"/>
                    <a:gd name="connsiteX1" fmla="*/ 30851 w 51248"/>
                    <a:gd name="connsiteY1" fmla="*/ 68777 h 137553"/>
                    <a:gd name="connsiteX2" fmla="*/ 51249 w 51248"/>
                    <a:gd name="connsiteY2" fmla="*/ 97417 h 137553"/>
                    <a:gd name="connsiteX3" fmla="*/ 48019 w 51248"/>
                    <a:gd name="connsiteY3" fmla="*/ 111939 h 137553"/>
                    <a:gd name="connsiteX4" fmla="*/ 28896 w 51248"/>
                    <a:gd name="connsiteY4" fmla="*/ 82088 h 137553"/>
                    <a:gd name="connsiteX5" fmla="*/ 28896 w 51248"/>
                    <a:gd name="connsiteY5" fmla="*/ 137553 h 137553"/>
                    <a:gd name="connsiteX6" fmla="*/ 22352 w 51248"/>
                    <a:gd name="connsiteY6" fmla="*/ 137553 h 137553"/>
                    <a:gd name="connsiteX7" fmla="*/ 22352 w 51248"/>
                    <a:gd name="connsiteY7" fmla="*/ 82088 h 137553"/>
                    <a:gd name="connsiteX8" fmla="*/ 3314 w 51248"/>
                    <a:gd name="connsiteY8" fmla="*/ 111939 h 137553"/>
                    <a:gd name="connsiteX9" fmla="*/ 0 w 51248"/>
                    <a:gd name="connsiteY9" fmla="*/ 97417 h 137553"/>
                    <a:gd name="connsiteX10" fmla="*/ 20397 w 51248"/>
                    <a:gd name="connsiteY10" fmla="*/ 68777 h 137553"/>
                    <a:gd name="connsiteX11" fmla="*/ 0 w 51248"/>
                    <a:gd name="connsiteY11" fmla="*/ 40136 h 137553"/>
                    <a:gd name="connsiteX12" fmla="*/ 3314 w 51248"/>
                    <a:gd name="connsiteY12" fmla="*/ 25615 h 137553"/>
                    <a:gd name="connsiteX13" fmla="*/ 22352 w 51248"/>
                    <a:gd name="connsiteY13" fmla="*/ 55465 h 137553"/>
                    <a:gd name="connsiteX14" fmla="*/ 22352 w 51248"/>
                    <a:gd name="connsiteY14" fmla="*/ 0 h 137553"/>
                    <a:gd name="connsiteX15" fmla="*/ 28896 w 51248"/>
                    <a:gd name="connsiteY15" fmla="*/ 0 h 137553"/>
                    <a:gd name="connsiteX16" fmla="*/ 28896 w 51248"/>
                    <a:gd name="connsiteY16" fmla="*/ 55465 h 137553"/>
                    <a:gd name="connsiteX17" fmla="*/ 48019 w 51248"/>
                    <a:gd name="connsiteY17" fmla="*/ 25615 h 137553"/>
                    <a:gd name="connsiteX18" fmla="*/ 51249 w 51248"/>
                    <a:gd name="connsiteY18" fmla="*/ 40136 h 137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1248" h="137553">
                      <a:moveTo>
                        <a:pt x="51249" y="40136"/>
                      </a:moveTo>
                      <a:lnTo>
                        <a:pt x="30851" y="68777"/>
                      </a:lnTo>
                      <a:lnTo>
                        <a:pt x="51249" y="97417"/>
                      </a:lnTo>
                      <a:lnTo>
                        <a:pt x="48019" y="111939"/>
                      </a:lnTo>
                      <a:lnTo>
                        <a:pt x="28896" y="82088"/>
                      </a:lnTo>
                      <a:lnTo>
                        <a:pt x="28896" y="137553"/>
                      </a:lnTo>
                      <a:lnTo>
                        <a:pt x="22352" y="137553"/>
                      </a:lnTo>
                      <a:lnTo>
                        <a:pt x="22352" y="82088"/>
                      </a:lnTo>
                      <a:lnTo>
                        <a:pt x="3314" y="111939"/>
                      </a:lnTo>
                      <a:lnTo>
                        <a:pt x="0" y="97417"/>
                      </a:lnTo>
                      <a:lnTo>
                        <a:pt x="20397" y="68777"/>
                      </a:lnTo>
                      <a:lnTo>
                        <a:pt x="0" y="40136"/>
                      </a:lnTo>
                      <a:lnTo>
                        <a:pt x="3314" y="25615"/>
                      </a:lnTo>
                      <a:lnTo>
                        <a:pt x="22352" y="55465"/>
                      </a:lnTo>
                      <a:lnTo>
                        <a:pt x="22352" y="0"/>
                      </a:lnTo>
                      <a:lnTo>
                        <a:pt x="28896" y="0"/>
                      </a:lnTo>
                      <a:lnTo>
                        <a:pt x="28896" y="55465"/>
                      </a:lnTo>
                      <a:lnTo>
                        <a:pt x="48019" y="25615"/>
                      </a:lnTo>
                      <a:lnTo>
                        <a:pt x="51249" y="401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BB58E450-A868-1C22-028A-A7BB284154F2}"/>
                    </a:ext>
                  </a:extLst>
                </p:cNvPr>
                <p:cNvSpPr/>
                <p:nvPr/>
              </p:nvSpPr>
              <p:spPr>
                <a:xfrm>
                  <a:off x="8545684" y="2512742"/>
                  <a:ext cx="975086" cy="434845"/>
                </a:xfrm>
                <a:custGeom>
                  <a:avLst/>
                  <a:gdLst>
                    <a:gd name="connsiteX0" fmla="*/ 0 w 975086"/>
                    <a:gd name="connsiteY0" fmla="*/ 0 h 434845"/>
                    <a:gd name="connsiteX1" fmla="*/ 975086 w 975086"/>
                    <a:gd name="connsiteY1" fmla="*/ 0 h 434845"/>
                    <a:gd name="connsiteX2" fmla="*/ 975086 w 975086"/>
                    <a:gd name="connsiteY2" fmla="*/ 434846 h 434845"/>
                    <a:gd name="connsiteX3" fmla="*/ 0 w 975086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5086" h="434845">
                      <a:moveTo>
                        <a:pt x="0" y="0"/>
                      </a:moveTo>
                      <a:lnTo>
                        <a:pt x="975086" y="0"/>
                      </a:lnTo>
                      <a:lnTo>
                        <a:pt x="975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348F5D7F-4E04-6D3D-4EFE-589848BEA119}"/>
                    </a:ext>
                  </a:extLst>
                </p:cNvPr>
                <p:cNvSpPr/>
                <p:nvPr/>
              </p:nvSpPr>
              <p:spPr>
                <a:xfrm>
                  <a:off x="8965618" y="2589788"/>
                  <a:ext cx="64337" cy="220044"/>
                </a:xfrm>
                <a:custGeom>
                  <a:avLst/>
                  <a:gdLst>
                    <a:gd name="connsiteX0" fmla="*/ 0 w 64337"/>
                    <a:gd name="connsiteY0" fmla="*/ 0 h 220044"/>
                    <a:gd name="connsiteX1" fmla="*/ 15468 w 64337"/>
                    <a:gd name="connsiteY1" fmla="*/ 0 h 220044"/>
                    <a:gd name="connsiteX2" fmla="*/ 53119 w 64337"/>
                    <a:gd name="connsiteY2" fmla="*/ 184144 h 220044"/>
                    <a:gd name="connsiteX3" fmla="*/ 53119 w 64337"/>
                    <a:gd name="connsiteY3" fmla="*/ 0 h 220044"/>
                    <a:gd name="connsiteX4" fmla="*/ 64337 w 64337"/>
                    <a:gd name="connsiteY4" fmla="*/ 0 h 220044"/>
                    <a:gd name="connsiteX5" fmla="*/ 64337 w 64337"/>
                    <a:gd name="connsiteY5" fmla="*/ 220045 h 220044"/>
                    <a:gd name="connsiteX6" fmla="*/ 48869 w 64337"/>
                    <a:gd name="connsiteY6" fmla="*/ 220045 h 220044"/>
                    <a:gd name="connsiteX7" fmla="*/ 11219 w 64337"/>
                    <a:gd name="connsiteY7" fmla="*/ 35901 h 220044"/>
                    <a:gd name="connsiteX8" fmla="*/ 11219 w 64337"/>
                    <a:gd name="connsiteY8" fmla="*/ 220045 h 220044"/>
                    <a:gd name="connsiteX9" fmla="*/ 0 w 64337"/>
                    <a:gd name="connsiteY9" fmla="*/ 220045 h 220044"/>
                    <a:gd name="connsiteX10" fmla="*/ 0 w 64337"/>
                    <a:gd name="connsiteY10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37" h="220044">
                      <a:moveTo>
                        <a:pt x="0" y="0"/>
                      </a:moveTo>
                      <a:lnTo>
                        <a:pt x="15468" y="0"/>
                      </a:lnTo>
                      <a:lnTo>
                        <a:pt x="53119" y="184144"/>
                      </a:lnTo>
                      <a:lnTo>
                        <a:pt x="53119" y="0"/>
                      </a:lnTo>
                      <a:lnTo>
                        <a:pt x="64337" y="0"/>
                      </a:lnTo>
                      <a:lnTo>
                        <a:pt x="64337" y="220045"/>
                      </a:lnTo>
                      <a:lnTo>
                        <a:pt x="48869" y="220045"/>
                      </a:lnTo>
                      <a:lnTo>
                        <a:pt x="11219" y="35901"/>
                      </a:lnTo>
                      <a:lnTo>
                        <a:pt x="11219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199DA39D-4319-392F-83E8-C433313D131C}"/>
                    </a:ext>
                  </a:extLst>
                </p:cNvPr>
                <p:cNvSpPr/>
                <p:nvPr/>
              </p:nvSpPr>
              <p:spPr>
                <a:xfrm>
                  <a:off x="9047293" y="2640816"/>
                  <a:ext cx="58472" cy="173050"/>
                </a:xfrm>
                <a:custGeom>
                  <a:avLst/>
                  <a:gdLst>
                    <a:gd name="connsiteX0" fmla="*/ 29236 w 58472"/>
                    <a:gd name="connsiteY0" fmla="*/ 22993 h 173050"/>
                    <a:gd name="connsiteX1" fmla="*/ 15978 w 58472"/>
                    <a:gd name="connsiteY1" fmla="*/ 40136 h 173050"/>
                    <a:gd name="connsiteX2" fmla="*/ 11049 w 58472"/>
                    <a:gd name="connsiteY2" fmla="*/ 86727 h 173050"/>
                    <a:gd name="connsiteX3" fmla="*/ 15808 w 58472"/>
                    <a:gd name="connsiteY3" fmla="*/ 133519 h 173050"/>
                    <a:gd name="connsiteX4" fmla="*/ 29236 w 58472"/>
                    <a:gd name="connsiteY4" fmla="*/ 150461 h 173050"/>
                    <a:gd name="connsiteX5" fmla="*/ 42495 w 58472"/>
                    <a:gd name="connsiteY5" fmla="*/ 133519 h 173050"/>
                    <a:gd name="connsiteX6" fmla="*/ 47424 w 58472"/>
                    <a:gd name="connsiteY6" fmla="*/ 86727 h 173050"/>
                    <a:gd name="connsiteX7" fmla="*/ 42495 w 58472"/>
                    <a:gd name="connsiteY7" fmla="*/ 40136 h 173050"/>
                    <a:gd name="connsiteX8" fmla="*/ 29236 w 58472"/>
                    <a:gd name="connsiteY8" fmla="*/ 22993 h 173050"/>
                    <a:gd name="connsiteX9" fmla="*/ 29236 w 58472"/>
                    <a:gd name="connsiteY9" fmla="*/ 0 h 173050"/>
                    <a:gd name="connsiteX10" fmla="*/ 50654 w 58472"/>
                    <a:gd name="connsiteY10" fmla="*/ 22993 h 173050"/>
                    <a:gd name="connsiteX11" fmla="*/ 58473 w 58472"/>
                    <a:gd name="connsiteY11" fmla="*/ 86727 h 173050"/>
                    <a:gd name="connsiteX12" fmla="*/ 50654 w 58472"/>
                    <a:gd name="connsiteY12" fmla="*/ 150058 h 173050"/>
                    <a:gd name="connsiteX13" fmla="*/ 29236 w 58472"/>
                    <a:gd name="connsiteY13" fmla="*/ 173051 h 173050"/>
                    <a:gd name="connsiteX14" fmla="*/ 7649 w 58472"/>
                    <a:gd name="connsiteY14" fmla="*/ 150058 h 173050"/>
                    <a:gd name="connsiteX15" fmla="*/ 0 w 58472"/>
                    <a:gd name="connsiteY15" fmla="*/ 86727 h 173050"/>
                    <a:gd name="connsiteX16" fmla="*/ 7649 w 58472"/>
                    <a:gd name="connsiteY16" fmla="*/ 22993 h 173050"/>
                    <a:gd name="connsiteX17" fmla="*/ 29236 w 58472"/>
                    <a:gd name="connsiteY17" fmla="*/ 0 h 173050"/>
                    <a:gd name="connsiteX18" fmla="*/ 29236 w 58472"/>
                    <a:gd name="connsiteY18" fmla="*/ 0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472" h="173050">
                      <a:moveTo>
                        <a:pt x="29236" y="22993"/>
                      </a:moveTo>
                      <a:cubicBezTo>
                        <a:pt x="23627" y="22993"/>
                        <a:pt x="19208" y="28640"/>
                        <a:pt x="15978" y="40136"/>
                      </a:cubicBezTo>
                      <a:cubicBezTo>
                        <a:pt x="12748" y="51633"/>
                        <a:pt x="11049" y="66961"/>
                        <a:pt x="11049" y="86727"/>
                      </a:cubicBezTo>
                      <a:cubicBezTo>
                        <a:pt x="11049" y="106694"/>
                        <a:pt x="12579" y="122023"/>
                        <a:pt x="15808" y="133519"/>
                      </a:cubicBezTo>
                      <a:cubicBezTo>
                        <a:pt x="19038" y="145016"/>
                        <a:pt x="23457" y="150461"/>
                        <a:pt x="29236" y="150461"/>
                      </a:cubicBezTo>
                      <a:cubicBezTo>
                        <a:pt x="34846" y="150461"/>
                        <a:pt x="39265" y="145016"/>
                        <a:pt x="42495" y="133519"/>
                      </a:cubicBezTo>
                      <a:cubicBezTo>
                        <a:pt x="45724" y="122023"/>
                        <a:pt x="47424" y="106694"/>
                        <a:pt x="47424" y="86727"/>
                      </a:cubicBezTo>
                      <a:cubicBezTo>
                        <a:pt x="47424" y="67365"/>
                        <a:pt x="45810" y="51633"/>
                        <a:pt x="42495" y="40136"/>
                      </a:cubicBezTo>
                      <a:cubicBezTo>
                        <a:pt x="39265" y="28640"/>
                        <a:pt x="34846" y="22993"/>
                        <a:pt x="29236" y="22993"/>
                      </a:cubicBezTo>
                      <a:moveTo>
                        <a:pt x="29236" y="0"/>
                      </a:moveTo>
                      <a:cubicBezTo>
                        <a:pt x="38330" y="0"/>
                        <a:pt x="45470" y="7866"/>
                        <a:pt x="50654" y="22993"/>
                      </a:cubicBezTo>
                      <a:cubicBezTo>
                        <a:pt x="55753" y="38321"/>
                        <a:pt x="58473" y="59499"/>
                        <a:pt x="58473" y="86727"/>
                      </a:cubicBezTo>
                      <a:cubicBezTo>
                        <a:pt x="58473" y="113955"/>
                        <a:pt x="55753" y="135133"/>
                        <a:pt x="50654" y="150058"/>
                      </a:cubicBezTo>
                      <a:cubicBezTo>
                        <a:pt x="45384" y="165386"/>
                        <a:pt x="38330" y="173051"/>
                        <a:pt x="29236" y="173051"/>
                      </a:cubicBezTo>
                      <a:cubicBezTo>
                        <a:pt x="20058" y="173051"/>
                        <a:pt x="12834" y="165588"/>
                        <a:pt x="7649" y="150058"/>
                      </a:cubicBezTo>
                      <a:cubicBezTo>
                        <a:pt x="2550" y="134931"/>
                        <a:pt x="0" y="113754"/>
                        <a:pt x="0" y="86727"/>
                      </a:cubicBezTo>
                      <a:cubicBezTo>
                        <a:pt x="0" y="59499"/>
                        <a:pt x="2550" y="38321"/>
                        <a:pt x="7649" y="22993"/>
                      </a:cubicBezTo>
                      <a:cubicBezTo>
                        <a:pt x="12834" y="7866"/>
                        <a:pt x="20058" y="0"/>
                        <a:pt x="29236" y="0"/>
                      </a:cubicBezTo>
                      <a:lnTo>
                        <a:pt x="292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074D9A9C-4F62-8C88-9FF9-68C31F9EB2AD}"/>
                    </a:ext>
                  </a:extLst>
                </p:cNvPr>
                <p:cNvSpPr/>
                <p:nvPr/>
              </p:nvSpPr>
              <p:spPr>
                <a:xfrm>
                  <a:off x="9520770" y="2512742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82D26682-3C81-110E-34A2-CC9B43DA9A9E}"/>
                    </a:ext>
                  </a:extLst>
                </p:cNvPr>
                <p:cNvSpPr/>
                <p:nvPr/>
              </p:nvSpPr>
              <p:spPr>
                <a:xfrm>
                  <a:off x="10170771" y="2512742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CC543278-58F3-133C-A24F-28FF525E92FA}"/>
                    </a:ext>
                  </a:extLst>
                </p:cNvPr>
                <p:cNvSpPr/>
                <p:nvPr/>
              </p:nvSpPr>
              <p:spPr>
                <a:xfrm>
                  <a:off x="10820856" y="2512742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48E6135B-E151-B989-8F8B-5054005493F1}"/>
                    </a:ext>
                  </a:extLst>
                </p:cNvPr>
                <p:cNvSpPr/>
                <p:nvPr/>
              </p:nvSpPr>
              <p:spPr>
                <a:xfrm>
                  <a:off x="11470942" y="2512742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A34CBB2C-03EE-DBFF-E4B5-CD486A7201A1}"/>
                    </a:ext>
                  </a:extLst>
                </p:cNvPr>
                <p:cNvSpPr/>
                <p:nvPr/>
              </p:nvSpPr>
              <p:spPr>
                <a:xfrm>
                  <a:off x="11637267" y="2585755"/>
                  <a:ext cx="58642" cy="228112"/>
                </a:xfrm>
                <a:custGeom>
                  <a:avLst/>
                  <a:gdLst>
                    <a:gd name="connsiteX0" fmla="*/ 5524 w 58642"/>
                    <a:gd name="connsiteY0" fmla="*/ 219641 h 228112"/>
                    <a:gd name="connsiteX1" fmla="*/ 5524 w 58642"/>
                    <a:gd name="connsiteY1" fmla="*/ 192413 h 228112"/>
                    <a:gd name="connsiteX2" fmla="*/ 14278 w 58642"/>
                    <a:gd name="connsiteY2" fmla="*/ 200481 h 228112"/>
                    <a:gd name="connsiteX3" fmla="*/ 23032 w 58642"/>
                    <a:gd name="connsiteY3" fmla="*/ 203103 h 228112"/>
                    <a:gd name="connsiteX4" fmla="*/ 40285 w 58642"/>
                    <a:gd name="connsiteY4" fmla="*/ 183539 h 228112"/>
                    <a:gd name="connsiteX5" fmla="*/ 47254 w 58642"/>
                    <a:gd name="connsiteY5" fmla="*/ 123233 h 228112"/>
                    <a:gd name="connsiteX6" fmla="*/ 38840 w 58642"/>
                    <a:gd name="connsiteY6" fmla="*/ 142797 h 228112"/>
                    <a:gd name="connsiteX7" fmla="*/ 27622 w 58642"/>
                    <a:gd name="connsiteY7" fmla="*/ 149453 h 228112"/>
                    <a:gd name="connsiteX8" fmla="*/ 7309 w 58642"/>
                    <a:gd name="connsiteY8" fmla="*/ 129486 h 228112"/>
                    <a:gd name="connsiteX9" fmla="*/ 0 w 58642"/>
                    <a:gd name="connsiteY9" fmla="*/ 74827 h 228112"/>
                    <a:gd name="connsiteX10" fmla="*/ 7649 w 58642"/>
                    <a:gd name="connsiteY10" fmla="*/ 20573 h 228112"/>
                    <a:gd name="connsiteX11" fmla="*/ 28302 w 58642"/>
                    <a:gd name="connsiteY11" fmla="*/ 0 h 228112"/>
                    <a:gd name="connsiteX12" fmla="*/ 50824 w 58642"/>
                    <a:gd name="connsiteY12" fmla="*/ 29245 h 228112"/>
                    <a:gd name="connsiteX13" fmla="*/ 58643 w 58642"/>
                    <a:gd name="connsiteY13" fmla="*/ 114157 h 228112"/>
                    <a:gd name="connsiteX14" fmla="*/ 49124 w 58642"/>
                    <a:gd name="connsiteY14" fmla="*/ 197254 h 228112"/>
                    <a:gd name="connsiteX15" fmla="*/ 23457 w 58642"/>
                    <a:gd name="connsiteY15" fmla="*/ 228112 h 228112"/>
                    <a:gd name="connsiteX16" fmla="*/ 14703 w 58642"/>
                    <a:gd name="connsiteY16" fmla="*/ 226095 h 228112"/>
                    <a:gd name="connsiteX17" fmla="*/ 5524 w 58642"/>
                    <a:gd name="connsiteY17" fmla="*/ 219641 h 228112"/>
                    <a:gd name="connsiteX18" fmla="*/ 28302 w 58642"/>
                    <a:gd name="connsiteY18" fmla="*/ 126259 h 228112"/>
                    <a:gd name="connsiteX19" fmla="*/ 40540 w 58642"/>
                    <a:gd name="connsiteY19" fmla="*/ 112745 h 228112"/>
                    <a:gd name="connsiteX20" fmla="*/ 45044 w 58642"/>
                    <a:gd name="connsiteY20" fmla="*/ 75029 h 228112"/>
                    <a:gd name="connsiteX21" fmla="*/ 40540 w 58642"/>
                    <a:gd name="connsiteY21" fmla="*/ 37515 h 228112"/>
                    <a:gd name="connsiteX22" fmla="*/ 28302 w 58642"/>
                    <a:gd name="connsiteY22" fmla="*/ 23598 h 228112"/>
                    <a:gd name="connsiteX23" fmla="*/ 16063 w 58642"/>
                    <a:gd name="connsiteY23" fmla="*/ 37515 h 228112"/>
                    <a:gd name="connsiteX24" fmla="*/ 11558 w 58642"/>
                    <a:gd name="connsiteY24" fmla="*/ 75029 h 228112"/>
                    <a:gd name="connsiteX25" fmla="*/ 16063 w 58642"/>
                    <a:gd name="connsiteY25" fmla="*/ 112745 h 228112"/>
                    <a:gd name="connsiteX26" fmla="*/ 28302 w 58642"/>
                    <a:gd name="connsiteY26" fmla="*/ 126259 h 228112"/>
                    <a:gd name="connsiteX27" fmla="*/ 28302 w 58642"/>
                    <a:gd name="connsiteY27" fmla="*/ 126259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2" h="228112">
                      <a:moveTo>
                        <a:pt x="5524" y="219641"/>
                      </a:moveTo>
                      <a:lnTo>
                        <a:pt x="5524" y="192413"/>
                      </a:lnTo>
                      <a:cubicBezTo>
                        <a:pt x="8329" y="196044"/>
                        <a:pt x="11219" y="198665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1" y="203103"/>
                        <a:pt x="36290" y="196850"/>
                        <a:pt x="40285" y="183539"/>
                      </a:cubicBezTo>
                      <a:cubicBezTo>
                        <a:pt x="44279" y="170227"/>
                        <a:pt x="46574" y="150260"/>
                        <a:pt x="47254" y="123233"/>
                      </a:cubicBezTo>
                      <a:cubicBezTo>
                        <a:pt x="44959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79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8"/>
                        <a:pt x="7649" y="20573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5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6"/>
                        <a:pt x="14703" y="226095"/>
                      </a:cubicBezTo>
                      <a:cubicBezTo>
                        <a:pt x="11644" y="224684"/>
                        <a:pt x="8669" y="222667"/>
                        <a:pt x="5524" y="219641"/>
                      </a:cubicBezTo>
                      <a:moveTo>
                        <a:pt x="28302" y="126259"/>
                      </a:moveTo>
                      <a:cubicBezTo>
                        <a:pt x="33401" y="126259"/>
                        <a:pt x="37480" y="121821"/>
                        <a:pt x="40540" y="112745"/>
                      </a:cubicBezTo>
                      <a:cubicBezTo>
                        <a:pt x="43600" y="103669"/>
                        <a:pt x="45044" y="90963"/>
                        <a:pt x="45044" y="75029"/>
                      </a:cubicBezTo>
                      <a:cubicBezTo>
                        <a:pt x="45044" y="59297"/>
                        <a:pt x="43515" y="46591"/>
                        <a:pt x="40540" y="37515"/>
                      </a:cubicBezTo>
                      <a:cubicBezTo>
                        <a:pt x="37480" y="28438"/>
                        <a:pt x="33401" y="23598"/>
                        <a:pt x="28302" y="23598"/>
                      </a:cubicBezTo>
                      <a:cubicBezTo>
                        <a:pt x="23202" y="23598"/>
                        <a:pt x="19123" y="28438"/>
                        <a:pt x="16063" y="37515"/>
                      </a:cubicBezTo>
                      <a:cubicBezTo>
                        <a:pt x="13003" y="46591"/>
                        <a:pt x="11558" y="59297"/>
                        <a:pt x="11558" y="75029"/>
                      </a:cubicBezTo>
                      <a:cubicBezTo>
                        <a:pt x="11558" y="90963"/>
                        <a:pt x="13088" y="103669"/>
                        <a:pt x="16063" y="112745"/>
                      </a:cubicBezTo>
                      <a:cubicBezTo>
                        <a:pt x="19123" y="121821"/>
                        <a:pt x="23202" y="126259"/>
                        <a:pt x="28302" y="126259"/>
                      </a:cubicBezTo>
                      <a:lnTo>
                        <a:pt x="28302" y="1262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746CB898-295B-19FB-E931-7ED4DFD1348D}"/>
                    </a:ext>
                  </a:extLst>
                </p:cNvPr>
                <p:cNvSpPr/>
                <p:nvPr/>
              </p:nvSpPr>
              <p:spPr>
                <a:xfrm>
                  <a:off x="11710698" y="2585956"/>
                  <a:ext cx="58642" cy="228112"/>
                </a:xfrm>
                <a:custGeom>
                  <a:avLst/>
                  <a:gdLst>
                    <a:gd name="connsiteX0" fmla="*/ 30426 w 58642"/>
                    <a:gd name="connsiteY0" fmla="*/ 102056 h 228112"/>
                    <a:gd name="connsiteX1" fmla="*/ 18187 w 58642"/>
                    <a:gd name="connsiteY1" fmla="*/ 115972 h 228112"/>
                    <a:gd name="connsiteX2" fmla="*/ 13683 w 58642"/>
                    <a:gd name="connsiteY2" fmla="*/ 153487 h 228112"/>
                    <a:gd name="connsiteX3" fmla="*/ 18187 w 58642"/>
                    <a:gd name="connsiteY3" fmla="*/ 191203 h 228112"/>
                    <a:gd name="connsiteX4" fmla="*/ 30426 w 58642"/>
                    <a:gd name="connsiteY4" fmla="*/ 204716 h 228112"/>
                    <a:gd name="connsiteX5" fmla="*/ 42664 w 58642"/>
                    <a:gd name="connsiteY5" fmla="*/ 191203 h 228112"/>
                    <a:gd name="connsiteX6" fmla="*/ 47169 w 58642"/>
                    <a:gd name="connsiteY6" fmla="*/ 153487 h 228112"/>
                    <a:gd name="connsiteX7" fmla="*/ 42664 w 58642"/>
                    <a:gd name="connsiteY7" fmla="*/ 115972 h 228112"/>
                    <a:gd name="connsiteX8" fmla="*/ 30426 w 58642"/>
                    <a:gd name="connsiteY8" fmla="*/ 102056 h 228112"/>
                    <a:gd name="connsiteX9" fmla="*/ 53203 w 58642"/>
                    <a:gd name="connsiteY9" fmla="*/ 8673 h 228112"/>
                    <a:gd name="connsiteX10" fmla="*/ 53203 w 58642"/>
                    <a:gd name="connsiteY10" fmla="*/ 35901 h 228112"/>
                    <a:gd name="connsiteX11" fmla="*/ 44449 w 58642"/>
                    <a:gd name="connsiteY11" fmla="*/ 27833 h 228112"/>
                    <a:gd name="connsiteX12" fmla="*/ 35695 w 58642"/>
                    <a:gd name="connsiteY12" fmla="*/ 25211 h 228112"/>
                    <a:gd name="connsiteX13" fmla="*/ 18187 w 58642"/>
                    <a:gd name="connsiteY13" fmla="*/ 45179 h 228112"/>
                    <a:gd name="connsiteX14" fmla="*/ 11388 w 58642"/>
                    <a:gd name="connsiteY14" fmla="*/ 105283 h 228112"/>
                    <a:gd name="connsiteX15" fmla="*/ 19802 w 58642"/>
                    <a:gd name="connsiteY15" fmla="*/ 85719 h 228112"/>
                    <a:gd name="connsiteX16" fmla="*/ 31021 w 58642"/>
                    <a:gd name="connsiteY16" fmla="*/ 78861 h 228112"/>
                    <a:gd name="connsiteX17" fmla="*/ 51163 w 58642"/>
                    <a:gd name="connsiteY17" fmla="*/ 99030 h 228112"/>
                    <a:gd name="connsiteX18" fmla="*/ 58643 w 58642"/>
                    <a:gd name="connsiteY18" fmla="*/ 153689 h 228112"/>
                    <a:gd name="connsiteX19" fmla="*/ 50824 w 58642"/>
                    <a:gd name="connsiteY19" fmla="*/ 207943 h 228112"/>
                    <a:gd name="connsiteX20" fmla="*/ 30341 w 58642"/>
                    <a:gd name="connsiteY20" fmla="*/ 228112 h 228112"/>
                    <a:gd name="connsiteX21" fmla="*/ 7819 w 58642"/>
                    <a:gd name="connsiteY21" fmla="*/ 199069 h 228112"/>
                    <a:gd name="connsiteX22" fmla="*/ 0 w 58642"/>
                    <a:gd name="connsiteY22" fmla="*/ 114157 h 228112"/>
                    <a:gd name="connsiteX23" fmla="*/ 9519 w 58642"/>
                    <a:gd name="connsiteY23" fmla="*/ 31060 h 228112"/>
                    <a:gd name="connsiteX24" fmla="*/ 35185 w 58642"/>
                    <a:gd name="connsiteY24" fmla="*/ 0 h 228112"/>
                    <a:gd name="connsiteX25" fmla="*/ 43940 w 58642"/>
                    <a:gd name="connsiteY25" fmla="*/ 2017 h 228112"/>
                    <a:gd name="connsiteX26" fmla="*/ 53203 w 58642"/>
                    <a:gd name="connsiteY26" fmla="*/ 8673 h 228112"/>
                    <a:gd name="connsiteX27" fmla="*/ 53203 w 58642"/>
                    <a:gd name="connsiteY27" fmla="*/ 8673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2" h="228112">
                      <a:moveTo>
                        <a:pt x="30426" y="102056"/>
                      </a:moveTo>
                      <a:cubicBezTo>
                        <a:pt x="25327" y="102056"/>
                        <a:pt x="21247" y="106896"/>
                        <a:pt x="18187" y="115972"/>
                      </a:cubicBezTo>
                      <a:cubicBezTo>
                        <a:pt x="15128" y="125048"/>
                        <a:pt x="13683" y="137755"/>
                        <a:pt x="13683" y="153487"/>
                      </a:cubicBezTo>
                      <a:cubicBezTo>
                        <a:pt x="13683" y="169420"/>
                        <a:pt x="15213" y="182127"/>
                        <a:pt x="18187" y="191203"/>
                      </a:cubicBezTo>
                      <a:cubicBezTo>
                        <a:pt x="21247" y="200279"/>
                        <a:pt x="25327" y="204716"/>
                        <a:pt x="30426" y="204716"/>
                      </a:cubicBezTo>
                      <a:cubicBezTo>
                        <a:pt x="35526" y="204716"/>
                        <a:pt x="39605" y="200279"/>
                        <a:pt x="42664" y="191203"/>
                      </a:cubicBezTo>
                      <a:cubicBezTo>
                        <a:pt x="45724" y="182127"/>
                        <a:pt x="47169" y="169420"/>
                        <a:pt x="47169" y="153487"/>
                      </a:cubicBezTo>
                      <a:cubicBezTo>
                        <a:pt x="47169" y="137755"/>
                        <a:pt x="45639" y="125048"/>
                        <a:pt x="42664" y="115972"/>
                      </a:cubicBezTo>
                      <a:cubicBezTo>
                        <a:pt x="39605" y="106896"/>
                        <a:pt x="35526" y="102056"/>
                        <a:pt x="30426" y="102056"/>
                      </a:cubicBezTo>
                      <a:moveTo>
                        <a:pt x="53203" y="8673"/>
                      </a:moveTo>
                      <a:lnTo>
                        <a:pt x="53203" y="35901"/>
                      </a:lnTo>
                      <a:cubicBezTo>
                        <a:pt x="50314" y="32271"/>
                        <a:pt x="47339" y="29649"/>
                        <a:pt x="44449" y="27833"/>
                      </a:cubicBezTo>
                      <a:cubicBezTo>
                        <a:pt x="41390" y="26018"/>
                        <a:pt x="38500" y="25211"/>
                        <a:pt x="35695" y="25211"/>
                      </a:cubicBezTo>
                      <a:cubicBezTo>
                        <a:pt x="28046" y="25211"/>
                        <a:pt x="22182" y="31867"/>
                        <a:pt x="18187" y="45179"/>
                      </a:cubicBezTo>
                      <a:cubicBezTo>
                        <a:pt x="14193" y="58490"/>
                        <a:pt x="11898" y="78659"/>
                        <a:pt x="11388" y="105283"/>
                      </a:cubicBezTo>
                      <a:cubicBezTo>
                        <a:pt x="13598" y="96812"/>
                        <a:pt x="16403" y="90156"/>
                        <a:pt x="19802" y="85719"/>
                      </a:cubicBezTo>
                      <a:cubicBezTo>
                        <a:pt x="23202" y="81281"/>
                        <a:pt x="26942" y="78861"/>
                        <a:pt x="31021" y="78861"/>
                      </a:cubicBezTo>
                      <a:cubicBezTo>
                        <a:pt x="39520" y="78861"/>
                        <a:pt x="46319" y="85719"/>
                        <a:pt x="51163" y="99030"/>
                      </a:cubicBezTo>
                      <a:cubicBezTo>
                        <a:pt x="56093" y="112342"/>
                        <a:pt x="58643" y="130696"/>
                        <a:pt x="58643" y="153689"/>
                      </a:cubicBezTo>
                      <a:cubicBezTo>
                        <a:pt x="58643" y="176278"/>
                        <a:pt x="55923" y="194430"/>
                        <a:pt x="50824" y="207943"/>
                      </a:cubicBezTo>
                      <a:cubicBezTo>
                        <a:pt x="45724" y="221457"/>
                        <a:pt x="38840" y="228112"/>
                        <a:pt x="30341" y="228112"/>
                      </a:cubicBezTo>
                      <a:cubicBezTo>
                        <a:pt x="20567" y="228112"/>
                        <a:pt x="13003" y="218431"/>
                        <a:pt x="7819" y="199069"/>
                      </a:cubicBezTo>
                      <a:cubicBezTo>
                        <a:pt x="2550" y="179706"/>
                        <a:pt x="0" y="151268"/>
                        <a:pt x="0" y="114157"/>
                      </a:cubicBezTo>
                      <a:cubicBezTo>
                        <a:pt x="0" y="79466"/>
                        <a:pt x="3145" y="51633"/>
                        <a:pt x="9519" y="31060"/>
                      </a:cubicBezTo>
                      <a:cubicBezTo>
                        <a:pt x="15808" y="10488"/>
                        <a:pt x="24392" y="0"/>
                        <a:pt x="35185" y="0"/>
                      </a:cubicBezTo>
                      <a:cubicBezTo>
                        <a:pt x="37990" y="0"/>
                        <a:pt x="40880" y="807"/>
                        <a:pt x="43940" y="2017"/>
                      </a:cubicBezTo>
                      <a:cubicBezTo>
                        <a:pt x="46914" y="3630"/>
                        <a:pt x="49973" y="5647"/>
                        <a:pt x="53203" y="8673"/>
                      </a:cubicBezTo>
                      <a:lnTo>
                        <a:pt x="53203" y="86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935C3B4D-A4C7-340C-F044-95211ECF6F75}"/>
                    </a:ext>
                  </a:extLst>
                </p:cNvPr>
                <p:cNvSpPr/>
                <p:nvPr/>
              </p:nvSpPr>
              <p:spPr>
                <a:xfrm>
                  <a:off x="11790588" y="2772520"/>
                  <a:ext cx="11983" cy="37312"/>
                </a:xfrm>
                <a:custGeom>
                  <a:avLst/>
                  <a:gdLst>
                    <a:gd name="connsiteX0" fmla="*/ 0 w 11983"/>
                    <a:gd name="connsiteY0" fmla="*/ 0 h 37312"/>
                    <a:gd name="connsiteX1" fmla="*/ 11984 w 11983"/>
                    <a:gd name="connsiteY1" fmla="*/ 0 h 37312"/>
                    <a:gd name="connsiteX2" fmla="*/ 11984 w 11983"/>
                    <a:gd name="connsiteY2" fmla="*/ 37313 h 37312"/>
                    <a:gd name="connsiteX3" fmla="*/ 0 w 11983"/>
                    <a:gd name="connsiteY3" fmla="*/ 37313 h 37312"/>
                    <a:gd name="connsiteX4" fmla="*/ 0 w 11983"/>
                    <a:gd name="connsiteY4" fmla="*/ 0 h 37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312">
                      <a:moveTo>
                        <a:pt x="0" y="0"/>
                      </a:moveTo>
                      <a:lnTo>
                        <a:pt x="11984" y="0"/>
                      </a:lnTo>
                      <a:lnTo>
                        <a:pt x="11984" y="37313"/>
                      </a:lnTo>
                      <a:lnTo>
                        <a:pt x="0" y="373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14BEE48C-598B-4FCA-3D44-8009D118BF77}"/>
                    </a:ext>
                  </a:extLst>
                </p:cNvPr>
                <p:cNvSpPr/>
                <p:nvPr/>
              </p:nvSpPr>
              <p:spPr>
                <a:xfrm>
                  <a:off x="11823479" y="2585956"/>
                  <a:ext cx="55838" cy="227910"/>
                </a:xfrm>
                <a:custGeom>
                  <a:avLst/>
                  <a:gdLst>
                    <a:gd name="connsiteX0" fmla="*/ 38330 w 55838"/>
                    <a:gd name="connsiteY0" fmla="*/ 105283 h 227910"/>
                    <a:gd name="connsiteX1" fmla="*/ 51164 w 55838"/>
                    <a:gd name="connsiteY1" fmla="*/ 124242 h 227910"/>
                    <a:gd name="connsiteX2" fmla="*/ 55838 w 55838"/>
                    <a:gd name="connsiteY2" fmla="*/ 159941 h 227910"/>
                    <a:gd name="connsiteX3" fmla="*/ 47254 w 55838"/>
                    <a:gd name="connsiteY3" fmla="*/ 210364 h 227910"/>
                    <a:gd name="connsiteX4" fmla="*/ 22693 w 55838"/>
                    <a:gd name="connsiteY4" fmla="*/ 227911 h 227910"/>
                    <a:gd name="connsiteX5" fmla="*/ 11644 w 55838"/>
                    <a:gd name="connsiteY5" fmla="*/ 225289 h 227910"/>
                    <a:gd name="connsiteX6" fmla="*/ 0 w 55838"/>
                    <a:gd name="connsiteY6" fmla="*/ 217423 h 227910"/>
                    <a:gd name="connsiteX7" fmla="*/ 0 w 55838"/>
                    <a:gd name="connsiteY7" fmla="*/ 188783 h 227910"/>
                    <a:gd name="connsiteX8" fmla="*/ 10454 w 55838"/>
                    <a:gd name="connsiteY8" fmla="*/ 199674 h 227910"/>
                    <a:gd name="connsiteX9" fmla="*/ 22352 w 55838"/>
                    <a:gd name="connsiteY9" fmla="*/ 203304 h 227910"/>
                    <a:gd name="connsiteX10" fmla="*/ 38755 w 55838"/>
                    <a:gd name="connsiteY10" fmla="*/ 192413 h 227910"/>
                    <a:gd name="connsiteX11" fmla="*/ 44450 w 55838"/>
                    <a:gd name="connsiteY11" fmla="*/ 160143 h 227910"/>
                    <a:gd name="connsiteX12" fmla="*/ 39180 w 55838"/>
                    <a:gd name="connsiteY12" fmla="*/ 129889 h 227910"/>
                    <a:gd name="connsiteX13" fmla="*/ 24477 w 55838"/>
                    <a:gd name="connsiteY13" fmla="*/ 118796 h 227910"/>
                    <a:gd name="connsiteX14" fmla="*/ 14533 w 55838"/>
                    <a:gd name="connsiteY14" fmla="*/ 118796 h 227910"/>
                    <a:gd name="connsiteX15" fmla="*/ 14533 w 55838"/>
                    <a:gd name="connsiteY15" fmla="*/ 94391 h 227910"/>
                    <a:gd name="connsiteX16" fmla="*/ 24902 w 55838"/>
                    <a:gd name="connsiteY16" fmla="*/ 94391 h 227910"/>
                    <a:gd name="connsiteX17" fmla="*/ 37820 w 55838"/>
                    <a:gd name="connsiteY17" fmla="*/ 85719 h 227910"/>
                    <a:gd name="connsiteX18" fmla="*/ 42325 w 55838"/>
                    <a:gd name="connsiteY18" fmla="*/ 60306 h 227910"/>
                    <a:gd name="connsiteX19" fmla="*/ 37650 w 55838"/>
                    <a:gd name="connsiteY19" fmla="*/ 34287 h 227910"/>
                    <a:gd name="connsiteX20" fmla="*/ 24392 w 55838"/>
                    <a:gd name="connsiteY20" fmla="*/ 25211 h 227910"/>
                    <a:gd name="connsiteX21" fmla="*/ 14278 w 55838"/>
                    <a:gd name="connsiteY21" fmla="*/ 27833 h 227910"/>
                    <a:gd name="connsiteX22" fmla="*/ 2380 w 55838"/>
                    <a:gd name="connsiteY22" fmla="*/ 35901 h 227910"/>
                    <a:gd name="connsiteX23" fmla="*/ 2380 w 55838"/>
                    <a:gd name="connsiteY23" fmla="*/ 9278 h 227910"/>
                    <a:gd name="connsiteX24" fmla="*/ 14618 w 55838"/>
                    <a:gd name="connsiteY24" fmla="*/ 2420 h 227910"/>
                    <a:gd name="connsiteX25" fmla="*/ 25412 w 55838"/>
                    <a:gd name="connsiteY25" fmla="*/ 0 h 227910"/>
                    <a:gd name="connsiteX26" fmla="*/ 46065 w 55838"/>
                    <a:gd name="connsiteY26" fmla="*/ 15329 h 227910"/>
                    <a:gd name="connsiteX27" fmla="*/ 53714 w 55838"/>
                    <a:gd name="connsiteY27" fmla="*/ 57079 h 227910"/>
                    <a:gd name="connsiteX28" fmla="*/ 49634 w 55838"/>
                    <a:gd name="connsiteY28" fmla="*/ 87937 h 227910"/>
                    <a:gd name="connsiteX29" fmla="*/ 38330 w 55838"/>
                    <a:gd name="connsiteY29" fmla="*/ 105283 h 227910"/>
                    <a:gd name="connsiteX30" fmla="*/ 38330 w 55838"/>
                    <a:gd name="connsiteY30" fmla="*/ 105283 h 227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5838" h="227910">
                      <a:moveTo>
                        <a:pt x="38330" y="105283"/>
                      </a:moveTo>
                      <a:cubicBezTo>
                        <a:pt x="43770" y="108308"/>
                        <a:pt x="48104" y="114560"/>
                        <a:pt x="51164" y="124242"/>
                      </a:cubicBezTo>
                      <a:cubicBezTo>
                        <a:pt x="54223" y="133923"/>
                        <a:pt x="55838" y="146024"/>
                        <a:pt x="55838" y="159941"/>
                      </a:cubicBezTo>
                      <a:cubicBezTo>
                        <a:pt x="55838" y="181724"/>
                        <a:pt x="52949" y="198665"/>
                        <a:pt x="47254" y="210364"/>
                      </a:cubicBezTo>
                      <a:cubicBezTo>
                        <a:pt x="41390" y="222062"/>
                        <a:pt x="33316" y="227911"/>
                        <a:pt x="22693" y="227911"/>
                      </a:cubicBezTo>
                      <a:cubicBezTo>
                        <a:pt x="19123" y="227911"/>
                        <a:pt x="15383" y="227104"/>
                        <a:pt x="11644" y="225289"/>
                      </a:cubicBezTo>
                      <a:cubicBezTo>
                        <a:pt x="7904" y="223877"/>
                        <a:pt x="3995" y="221053"/>
                        <a:pt x="0" y="217423"/>
                      </a:cubicBezTo>
                      <a:lnTo>
                        <a:pt x="0" y="188783"/>
                      </a:lnTo>
                      <a:cubicBezTo>
                        <a:pt x="3145" y="193623"/>
                        <a:pt x="6629" y="197254"/>
                        <a:pt x="10454" y="199674"/>
                      </a:cubicBezTo>
                      <a:cubicBezTo>
                        <a:pt x="14194" y="202094"/>
                        <a:pt x="18103" y="203304"/>
                        <a:pt x="22352" y="203304"/>
                      </a:cubicBezTo>
                      <a:cubicBezTo>
                        <a:pt x="29577" y="203304"/>
                        <a:pt x="35016" y="199674"/>
                        <a:pt x="38755" y="192413"/>
                      </a:cubicBezTo>
                      <a:cubicBezTo>
                        <a:pt x="42495" y="185152"/>
                        <a:pt x="44450" y="174261"/>
                        <a:pt x="44450" y="160143"/>
                      </a:cubicBezTo>
                      <a:cubicBezTo>
                        <a:pt x="44450" y="147436"/>
                        <a:pt x="42665" y="137150"/>
                        <a:pt x="39180" y="129889"/>
                      </a:cubicBezTo>
                      <a:cubicBezTo>
                        <a:pt x="35696" y="122628"/>
                        <a:pt x="30766" y="118796"/>
                        <a:pt x="24477" y="118796"/>
                      </a:cubicBezTo>
                      <a:lnTo>
                        <a:pt x="14533" y="118796"/>
                      </a:lnTo>
                      <a:lnTo>
                        <a:pt x="14533" y="94391"/>
                      </a:lnTo>
                      <a:lnTo>
                        <a:pt x="24902" y="94391"/>
                      </a:lnTo>
                      <a:cubicBezTo>
                        <a:pt x="30512" y="94391"/>
                        <a:pt x="34846" y="91769"/>
                        <a:pt x="37820" y="85719"/>
                      </a:cubicBezTo>
                      <a:cubicBezTo>
                        <a:pt x="40880" y="80071"/>
                        <a:pt x="42325" y="71600"/>
                        <a:pt x="42325" y="60306"/>
                      </a:cubicBezTo>
                      <a:cubicBezTo>
                        <a:pt x="42325" y="49213"/>
                        <a:pt x="40710" y="40338"/>
                        <a:pt x="37650" y="34287"/>
                      </a:cubicBezTo>
                      <a:cubicBezTo>
                        <a:pt x="34506" y="28237"/>
                        <a:pt x="30087" y="25211"/>
                        <a:pt x="24392" y="25211"/>
                      </a:cubicBezTo>
                      <a:cubicBezTo>
                        <a:pt x="21247" y="25211"/>
                        <a:pt x="17848" y="26018"/>
                        <a:pt x="14278" y="27833"/>
                      </a:cubicBezTo>
                      <a:cubicBezTo>
                        <a:pt x="10709" y="29649"/>
                        <a:pt x="6715" y="32271"/>
                        <a:pt x="2380" y="35901"/>
                      </a:cubicBezTo>
                      <a:lnTo>
                        <a:pt x="2380" y="9278"/>
                      </a:lnTo>
                      <a:cubicBezTo>
                        <a:pt x="6715" y="6252"/>
                        <a:pt x="10794" y="3832"/>
                        <a:pt x="14618" y="2420"/>
                      </a:cubicBezTo>
                      <a:cubicBezTo>
                        <a:pt x="18358" y="1009"/>
                        <a:pt x="21927" y="0"/>
                        <a:pt x="25412" y="0"/>
                      </a:cubicBezTo>
                      <a:cubicBezTo>
                        <a:pt x="33996" y="0"/>
                        <a:pt x="40880" y="5042"/>
                        <a:pt x="46065" y="15329"/>
                      </a:cubicBezTo>
                      <a:cubicBezTo>
                        <a:pt x="51164" y="25615"/>
                        <a:pt x="53714" y="39531"/>
                        <a:pt x="53714" y="57079"/>
                      </a:cubicBezTo>
                      <a:cubicBezTo>
                        <a:pt x="53714" y="69180"/>
                        <a:pt x="52354" y="79466"/>
                        <a:pt x="49634" y="87937"/>
                      </a:cubicBezTo>
                      <a:cubicBezTo>
                        <a:pt x="47085" y="96206"/>
                        <a:pt x="43175" y="102257"/>
                        <a:pt x="38330" y="105283"/>
                      </a:cubicBezTo>
                      <a:lnTo>
                        <a:pt x="38330" y="1052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C0B80267-BF87-E869-2393-4B3338B9C275}"/>
                    </a:ext>
                  </a:extLst>
                </p:cNvPr>
                <p:cNvSpPr/>
                <p:nvPr/>
              </p:nvSpPr>
              <p:spPr>
                <a:xfrm>
                  <a:off x="11898950" y="2585956"/>
                  <a:ext cx="55838" cy="227910"/>
                </a:xfrm>
                <a:custGeom>
                  <a:avLst/>
                  <a:gdLst>
                    <a:gd name="connsiteX0" fmla="*/ 38330 w 55838"/>
                    <a:gd name="connsiteY0" fmla="*/ 105283 h 227910"/>
                    <a:gd name="connsiteX1" fmla="*/ 51164 w 55838"/>
                    <a:gd name="connsiteY1" fmla="*/ 124242 h 227910"/>
                    <a:gd name="connsiteX2" fmla="*/ 55838 w 55838"/>
                    <a:gd name="connsiteY2" fmla="*/ 159941 h 227910"/>
                    <a:gd name="connsiteX3" fmla="*/ 47254 w 55838"/>
                    <a:gd name="connsiteY3" fmla="*/ 210364 h 227910"/>
                    <a:gd name="connsiteX4" fmla="*/ 22692 w 55838"/>
                    <a:gd name="connsiteY4" fmla="*/ 227911 h 227910"/>
                    <a:gd name="connsiteX5" fmla="*/ 11644 w 55838"/>
                    <a:gd name="connsiteY5" fmla="*/ 225289 h 227910"/>
                    <a:gd name="connsiteX6" fmla="*/ 0 w 55838"/>
                    <a:gd name="connsiteY6" fmla="*/ 217423 h 227910"/>
                    <a:gd name="connsiteX7" fmla="*/ 0 w 55838"/>
                    <a:gd name="connsiteY7" fmla="*/ 188783 h 227910"/>
                    <a:gd name="connsiteX8" fmla="*/ 10454 w 55838"/>
                    <a:gd name="connsiteY8" fmla="*/ 199674 h 227910"/>
                    <a:gd name="connsiteX9" fmla="*/ 22352 w 55838"/>
                    <a:gd name="connsiteY9" fmla="*/ 203304 h 227910"/>
                    <a:gd name="connsiteX10" fmla="*/ 38755 w 55838"/>
                    <a:gd name="connsiteY10" fmla="*/ 192413 h 227910"/>
                    <a:gd name="connsiteX11" fmla="*/ 44449 w 55838"/>
                    <a:gd name="connsiteY11" fmla="*/ 160143 h 227910"/>
                    <a:gd name="connsiteX12" fmla="*/ 39180 w 55838"/>
                    <a:gd name="connsiteY12" fmla="*/ 129889 h 227910"/>
                    <a:gd name="connsiteX13" fmla="*/ 24477 w 55838"/>
                    <a:gd name="connsiteY13" fmla="*/ 118796 h 227910"/>
                    <a:gd name="connsiteX14" fmla="*/ 14533 w 55838"/>
                    <a:gd name="connsiteY14" fmla="*/ 118796 h 227910"/>
                    <a:gd name="connsiteX15" fmla="*/ 14533 w 55838"/>
                    <a:gd name="connsiteY15" fmla="*/ 94391 h 227910"/>
                    <a:gd name="connsiteX16" fmla="*/ 24902 w 55838"/>
                    <a:gd name="connsiteY16" fmla="*/ 94391 h 227910"/>
                    <a:gd name="connsiteX17" fmla="*/ 37820 w 55838"/>
                    <a:gd name="connsiteY17" fmla="*/ 85719 h 227910"/>
                    <a:gd name="connsiteX18" fmla="*/ 42325 w 55838"/>
                    <a:gd name="connsiteY18" fmla="*/ 60306 h 227910"/>
                    <a:gd name="connsiteX19" fmla="*/ 37650 w 55838"/>
                    <a:gd name="connsiteY19" fmla="*/ 34287 h 227910"/>
                    <a:gd name="connsiteX20" fmla="*/ 24392 w 55838"/>
                    <a:gd name="connsiteY20" fmla="*/ 25211 h 227910"/>
                    <a:gd name="connsiteX21" fmla="*/ 14278 w 55838"/>
                    <a:gd name="connsiteY21" fmla="*/ 27833 h 227910"/>
                    <a:gd name="connsiteX22" fmla="*/ 2380 w 55838"/>
                    <a:gd name="connsiteY22" fmla="*/ 35901 h 227910"/>
                    <a:gd name="connsiteX23" fmla="*/ 2380 w 55838"/>
                    <a:gd name="connsiteY23" fmla="*/ 9278 h 227910"/>
                    <a:gd name="connsiteX24" fmla="*/ 14618 w 55838"/>
                    <a:gd name="connsiteY24" fmla="*/ 2420 h 227910"/>
                    <a:gd name="connsiteX25" fmla="*/ 25412 w 55838"/>
                    <a:gd name="connsiteY25" fmla="*/ 0 h 227910"/>
                    <a:gd name="connsiteX26" fmla="*/ 46064 w 55838"/>
                    <a:gd name="connsiteY26" fmla="*/ 15329 h 227910"/>
                    <a:gd name="connsiteX27" fmla="*/ 53714 w 55838"/>
                    <a:gd name="connsiteY27" fmla="*/ 57079 h 227910"/>
                    <a:gd name="connsiteX28" fmla="*/ 49634 w 55838"/>
                    <a:gd name="connsiteY28" fmla="*/ 87937 h 227910"/>
                    <a:gd name="connsiteX29" fmla="*/ 38330 w 55838"/>
                    <a:gd name="connsiteY29" fmla="*/ 105283 h 227910"/>
                    <a:gd name="connsiteX30" fmla="*/ 38330 w 55838"/>
                    <a:gd name="connsiteY30" fmla="*/ 105283 h 227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5838" h="227910">
                      <a:moveTo>
                        <a:pt x="38330" y="105283"/>
                      </a:moveTo>
                      <a:cubicBezTo>
                        <a:pt x="43770" y="108308"/>
                        <a:pt x="48104" y="114560"/>
                        <a:pt x="51164" y="124242"/>
                      </a:cubicBezTo>
                      <a:cubicBezTo>
                        <a:pt x="54223" y="133923"/>
                        <a:pt x="55838" y="146024"/>
                        <a:pt x="55838" y="159941"/>
                      </a:cubicBezTo>
                      <a:cubicBezTo>
                        <a:pt x="55838" y="181724"/>
                        <a:pt x="52948" y="198665"/>
                        <a:pt x="47254" y="210364"/>
                      </a:cubicBezTo>
                      <a:cubicBezTo>
                        <a:pt x="41390" y="222062"/>
                        <a:pt x="33231" y="227911"/>
                        <a:pt x="22692" y="227911"/>
                      </a:cubicBezTo>
                      <a:cubicBezTo>
                        <a:pt x="19123" y="227911"/>
                        <a:pt x="15383" y="227104"/>
                        <a:pt x="11644" y="225289"/>
                      </a:cubicBezTo>
                      <a:cubicBezTo>
                        <a:pt x="7904" y="223877"/>
                        <a:pt x="3995" y="221053"/>
                        <a:pt x="0" y="217423"/>
                      </a:cubicBezTo>
                      <a:lnTo>
                        <a:pt x="0" y="188783"/>
                      </a:lnTo>
                      <a:cubicBezTo>
                        <a:pt x="3145" y="193623"/>
                        <a:pt x="6629" y="197254"/>
                        <a:pt x="10454" y="199674"/>
                      </a:cubicBezTo>
                      <a:cubicBezTo>
                        <a:pt x="14193" y="202094"/>
                        <a:pt x="18103" y="203304"/>
                        <a:pt x="22352" y="203304"/>
                      </a:cubicBezTo>
                      <a:cubicBezTo>
                        <a:pt x="29576" y="203304"/>
                        <a:pt x="35016" y="199674"/>
                        <a:pt x="38755" y="192413"/>
                      </a:cubicBezTo>
                      <a:cubicBezTo>
                        <a:pt x="42495" y="185152"/>
                        <a:pt x="44449" y="174261"/>
                        <a:pt x="44449" y="160143"/>
                      </a:cubicBezTo>
                      <a:cubicBezTo>
                        <a:pt x="44449" y="147436"/>
                        <a:pt x="42665" y="137150"/>
                        <a:pt x="39180" y="129889"/>
                      </a:cubicBezTo>
                      <a:cubicBezTo>
                        <a:pt x="35696" y="122628"/>
                        <a:pt x="30766" y="118796"/>
                        <a:pt x="24477" y="118796"/>
                      </a:cubicBezTo>
                      <a:lnTo>
                        <a:pt x="14533" y="118796"/>
                      </a:lnTo>
                      <a:lnTo>
                        <a:pt x="14533" y="94391"/>
                      </a:lnTo>
                      <a:lnTo>
                        <a:pt x="24902" y="94391"/>
                      </a:lnTo>
                      <a:cubicBezTo>
                        <a:pt x="30512" y="94391"/>
                        <a:pt x="34846" y="91769"/>
                        <a:pt x="37820" y="85719"/>
                      </a:cubicBezTo>
                      <a:cubicBezTo>
                        <a:pt x="40880" y="80071"/>
                        <a:pt x="42325" y="71600"/>
                        <a:pt x="42325" y="60306"/>
                      </a:cubicBezTo>
                      <a:cubicBezTo>
                        <a:pt x="42325" y="49213"/>
                        <a:pt x="40710" y="40338"/>
                        <a:pt x="37650" y="34287"/>
                      </a:cubicBezTo>
                      <a:cubicBezTo>
                        <a:pt x="34506" y="28237"/>
                        <a:pt x="30087" y="25211"/>
                        <a:pt x="24392" y="25211"/>
                      </a:cubicBezTo>
                      <a:cubicBezTo>
                        <a:pt x="21247" y="25211"/>
                        <a:pt x="17848" y="26018"/>
                        <a:pt x="14278" y="27833"/>
                      </a:cubicBezTo>
                      <a:cubicBezTo>
                        <a:pt x="10709" y="29649"/>
                        <a:pt x="6715" y="32271"/>
                        <a:pt x="2380" y="35901"/>
                      </a:cubicBezTo>
                      <a:lnTo>
                        <a:pt x="2380" y="9278"/>
                      </a:lnTo>
                      <a:cubicBezTo>
                        <a:pt x="6715" y="6252"/>
                        <a:pt x="10794" y="3832"/>
                        <a:pt x="14618" y="2420"/>
                      </a:cubicBezTo>
                      <a:cubicBezTo>
                        <a:pt x="18358" y="1009"/>
                        <a:pt x="21927" y="0"/>
                        <a:pt x="25412" y="0"/>
                      </a:cubicBezTo>
                      <a:cubicBezTo>
                        <a:pt x="33996" y="0"/>
                        <a:pt x="40880" y="5042"/>
                        <a:pt x="46064" y="15329"/>
                      </a:cubicBezTo>
                      <a:cubicBezTo>
                        <a:pt x="51164" y="25615"/>
                        <a:pt x="53714" y="39531"/>
                        <a:pt x="53714" y="57079"/>
                      </a:cubicBezTo>
                      <a:cubicBezTo>
                        <a:pt x="53714" y="69180"/>
                        <a:pt x="52354" y="79466"/>
                        <a:pt x="49634" y="87937"/>
                      </a:cubicBezTo>
                      <a:cubicBezTo>
                        <a:pt x="47085" y="96206"/>
                        <a:pt x="43260" y="102257"/>
                        <a:pt x="38330" y="105283"/>
                      </a:cubicBezTo>
                      <a:lnTo>
                        <a:pt x="38330" y="1052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50CD1734-E4E9-B9B7-6584-028A919B5AD0}"/>
                    </a:ext>
                  </a:extLst>
                </p:cNvPr>
                <p:cNvSpPr/>
                <p:nvPr/>
              </p:nvSpPr>
              <p:spPr>
                <a:xfrm>
                  <a:off x="5349572" y="2947588"/>
                  <a:ext cx="1895939" cy="434845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4C9B5D48-D42F-B26E-A899-946B254F1C5D}"/>
                    </a:ext>
                  </a:extLst>
                </p:cNvPr>
                <p:cNvSpPr/>
                <p:nvPr/>
              </p:nvSpPr>
              <p:spPr>
                <a:xfrm>
                  <a:off x="6115235" y="3024634"/>
                  <a:ext cx="65102" cy="224078"/>
                </a:xfrm>
                <a:custGeom>
                  <a:avLst/>
                  <a:gdLst>
                    <a:gd name="connsiteX0" fmla="*/ 0 w 65102"/>
                    <a:gd name="connsiteY0" fmla="*/ 0 h 224078"/>
                    <a:gd name="connsiteX1" fmla="*/ 11559 w 65102"/>
                    <a:gd name="connsiteY1" fmla="*/ 0 h 224078"/>
                    <a:gd name="connsiteX2" fmla="*/ 11559 w 65102"/>
                    <a:gd name="connsiteY2" fmla="*/ 133721 h 224078"/>
                    <a:gd name="connsiteX3" fmla="*/ 16488 w 65102"/>
                    <a:gd name="connsiteY3" fmla="*/ 184749 h 224078"/>
                    <a:gd name="connsiteX4" fmla="*/ 32551 w 65102"/>
                    <a:gd name="connsiteY4" fmla="*/ 200077 h 224078"/>
                    <a:gd name="connsiteX5" fmla="*/ 48529 w 65102"/>
                    <a:gd name="connsiteY5" fmla="*/ 184749 h 224078"/>
                    <a:gd name="connsiteX6" fmla="*/ 53543 w 65102"/>
                    <a:gd name="connsiteY6" fmla="*/ 133721 h 224078"/>
                    <a:gd name="connsiteX7" fmla="*/ 53543 w 65102"/>
                    <a:gd name="connsiteY7" fmla="*/ 0 h 224078"/>
                    <a:gd name="connsiteX8" fmla="*/ 65102 w 65102"/>
                    <a:gd name="connsiteY8" fmla="*/ 0 h 224078"/>
                    <a:gd name="connsiteX9" fmla="*/ 65102 w 65102"/>
                    <a:gd name="connsiteY9" fmla="*/ 137351 h 224078"/>
                    <a:gd name="connsiteX10" fmla="*/ 56858 w 65102"/>
                    <a:gd name="connsiteY10" fmla="*/ 202296 h 224078"/>
                    <a:gd name="connsiteX11" fmla="*/ 32636 w 65102"/>
                    <a:gd name="connsiteY11" fmla="*/ 224079 h 224078"/>
                    <a:gd name="connsiteX12" fmla="*/ 8329 w 65102"/>
                    <a:gd name="connsiteY12" fmla="*/ 202296 h 224078"/>
                    <a:gd name="connsiteX13" fmla="*/ 170 w 65102"/>
                    <a:gd name="connsiteY13" fmla="*/ 137351 h 224078"/>
                    <a:gd name="connsiteX14" fmla="*/ 170 w 65102"/>
                    <a:gd name="connsiteY14" fmla="*/ 0 h 224078"/>
                    <a:gd name="connsiteX15" fmla="*/ 0 w 65102"/>
                    <a:gd name="connsiteY15" fmla="*/ 0 h 224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5102" h="224078">
                      <a:moveTo>
                        <a:pt x="0" y="0"/>
                      </a:moveTo>
                      <a:lnTo>
                        <a:pt x="11559" y="0"/>
                      </a:lnTo>
                      <a:lnTo>
                        <a:pt x="11559" y="133721"/>
                      </a:lnTo>
                      <a:cubicBezTo>
                        <a:pt x="11559" y="157319"/>
                        <a:pt x="13173" y="174463"/>
                        <a:pt x="16488" y="184749"/>
                      </a:cubicBezTo>
                      <a:cubicBezTo>
                        <a:pt x="19718" y="195035"/>
                        <a:pt x="25072" y="200077"/>
                        <a:pt x="32551" y="200077"/>
                      </a:cubicBezTo>
                      <a:cubicBezTo>
                        <a:pt x="39860" y="200077"/>
                        <a:pt x="45214" y="195035"/>
                        <a:pt x="48529" y="184749"/>
                      </a:cubicBezTo>
                      <a:cubicBezTo>
                        <a:pt x="51759" y="174463"/>
                        <a:pt x="53543" y="157319"/>
                        <a:pt x="53543" y="133721"/>
                      </a:cubicBezTo>
                      <a:lnTo>
                        <a:pt x="53543" y="0"/>
                      </a:lnTo>
                      <a:lnTo>
                        <a:pt x="65102" y="0"/>
                      </a:lnTo>
                      <a:lnTo>
                        <a:pt x="65102" y="137351"/>
                      </a:lnTo>
                      <a:cubicBezTo>
                        <a:pt x="65102" y="166395"/>
                        <a:pt x="62297" y="187774"/>
                        <a:pt x="56858" y="202296"/>
                      </a:cubicBezTo>
                      <a:cubicBezTo>
                        <a:pt x="51419" y="216818"/>
                        <a:pt x="43345" y="224079"/>
                        <a:pt x="32636" y="224079"/>
                      </a:cubicBezTo>
                      <a:cubicBezTo>
                        <a:pt x="21927" y="224079"/>
                        <a:pt x="13768" y="216818"/>
                        <a:pt x="8329" y="202296"/>
                      </a:cubicBezTo>
                      <a:cubicBezTo>
                        <a:pt x="2890" y="187774"/>
                        <a:pt x="170" y="166395"/>
                        <a:pt x="170" y="137351"/>
                      </a:cubicBezTo>
                      <a:lnTo>
                        <a:pt x="17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EE8D253D-8753-F2D2-FDA8-423FEDC95EED}"/>
                    </a:ext>
                  </a:extLst>
                </p:cNvPr>
                <p:cNvSpPr/>
                <p:nvPr/>
              </p:nvSpPr>
              <p:spPr>
                <a:xfrm>
                  <a:off x="6194700" y="3149884"/>
                  <a:ext cx="30681" cy="24202"/>
                </a:xfrm>
                <a:custGeom>
                  <a:avLst/>
                  <a:gdLst>
                    <a:gd name="connsiteX0" fmla="*/ 0 w 30681"/>
                    <a:gd name="connsiteY0" fmla="*/ 0 h 24202"/>
                    <a:gd name="connsiteX1" fmla="*/ 30681 w 30681"/>
                    <a:gd name="connsiteY1" fmla="*/ 0 h 24202"/>
                    <a:gd name="connsiteX2" fmla="*/ 30681 w 30681"/>
                    <a:gd name="connsiteY2" fmla="*/ 24203 h 24202"/>
                    <a:gd name="connsiteX3" fmla="*/ 0 w 30681"/>
                    <a:gd name="connsiteY3" fmla="*/ 24203 h 24202"/>
                    <a:gd name="connsiteX4" fmla="*/ 0 w 30681"/>
                    <a:gd name="connsiteY4" fmla="*/ 0 h 24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681" h="24202">
                      <a:moveTo>
                        <a:pt x="0" y="0"/>
                      </a:moveTo>
                      <a:lnTo>
                        <a:pt x="30681" y="0"/>
                      </a:lnTo>
                      <a:lnTo>
                        <a:pt x="30681" y="24203"/>
                      </a:lnTo>
                      <a:lnTo>
                        <a:pt x="0" y="242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7A05F72A-AA1A-F12A-6E01-2B5611C578B8}"/>
                    </a:ext>
                  </a:extLst>
                </p:cNvPr>
                <p:cNvSpPr/>
                <p:nvPr/>
              </p:nvSpPr>
              <p:spPr>
                <a:xfrm>
                  <a:off x="6242380" y="3024634"/>
                  <a:ext cx="64252" cy="220044"/>
                </a:xfrm>
                <a:custGeom>
                  <a:avLst/>
                  <a:gdLst>
                    <a:gd name="connsiteX0" fmla="*/ 0 w 64252"/>
                    <a:gd name="connsiteY0" fmla="*/ 0 h 220044"/>
                    <a:gd name="connsiteX1" fmla="*/ 15468 w 64252"/>
                    <a:gd name="connsiteY1" fmla="*/ 0 h 220044"/>
                    <a:gd name="connsiteX2" fmla="*/ 53119 w 64252"/>
                    <a:gd name="connsiteY2" fmla="*/ 184144 h 220044"/>
                    <a:gd name="connsiteX3" fmla="*/ 53119 w 64252"/>
                    <a:gd name="connsiteY3" fmla="*/ 0 h 220044"/>
                    <a:gd name="connsiteX4" fmla="*/ 64252 w 64252"/>
                    <a:gd name="connsiteY4" fmla="*/ 0 h 220044"/>
                    <a:gd name="connsiteX5" fmla="*/ 64252 w 64252"/>
                    <a:gd name="connsiteY5" fmla="*/ 220045 h 220044"/>
                    <a:gd name="connsiteX6" fmla="*/ 48784 w 64252"/>
                    <a:gd name="connsiteY6" fmla="*/ 220045 h 220044"/>
                    <a:gd name="connsiteX7" fmla="*/ 11134 w 64252"/>
                    <a:gd name="connsiteY7" fmla="*/ 35901 h 220044"/>
                    <a:gd name="connsiteX8" fmla="*/ 11134 w 64252"/>
                    <a:gd name="connsiteY8" fmla="*/ 220045 h 220044"/>
                    <a:gd name="connsiteX9" fmla="*/ 0 w 64252"/>
                    <a:gd name="connsiteY9" fmla="*/ 220045 h 220044"/>
                    <a:gd name="connsiteX10" fmla="*/ 0 w 64252"/>
                    <a:gd name="connsiteY10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252" h="220044">
                      <a:moveTo>
                        <a:pt x="0" y="0"/>
                      </a:moveTo>
                      <a:lnTo>
                        <a:pt x="15468" y="0"/>
                      </a:lnTo>
                      <a:lnTo>
                        <a:pt x="53119" y="184144"/>
                      </a:lnTo>
                      <a:lnTo>
                        <a:pt x="53119" y="0"/>
                      </a:lnTo>
                      <a:lnTo>
                        <a:pt x="64252" y="0"/>
                      </a:lnTo>
                      <a:lnTo>
                        <a:pt x="64252" y="220045"/>
                      </a:lnTo>
                      <a:lnTo>
                        <a:pt x="48784" y="220045"/>
                      </a:lnTo>
                      <a:lnTo>
                        <a:pt x="11134" y="35901"/>
                      </a:lnTo>
                      <a:lnTo>
                        <a:pt x="11134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4618EF0F-66F2-BDFA-087E-2E4A7EFA789C}"/>
                    </a:ext>
                  </a:extLst>
                </p:cNvPr>
                <p:cNvSpPr/>
                <p:nvPr/>
              </p:nvSpPr>
              <p:spPr>
                <a:xfrm>
                  <a:off x="6324140" y="3075863"/>
                  <a:ext cx="58982" cy="172849"/>
                </a:xfrm>
                <a:custGeom>
                  <a:avLst/>
                  <a:gdLst>
                    <a:gd name="connsiteX0" fmla="*/ 58983 w 58982"/>
                    <a:gd name="connsiteY0" fmla="*/ 79466 h 172849"/>
                    <a:gd name="connsiteX1" fmla="*/ 58983 w 58982"/>
                    <a:gd name="connsiteY1" fmla="*/ 92778 h 172849"/>
                    <a:gd name="connsiteX2" fmla="*/ 10879 w 58982"/>
                    <a:gd name="connsiteY2" fmla="*/ 92778 h 172849"/>
                    <a:gd name="connsiteX3" fmla="*/ 17423 w 58982"/>
                    <a:gd name="connsiteY3" fmla="*/ 135738 h 172849"/>
                    <a:gd name="connsiteX4" fmla="*/ 33656 w 58982"/>
                    <a:gd name="connsiteY4" fmla="*/ 150260 h 172849"/>
                    <a:gd name="connsiteX5" fmla="*/ 45299 w 58982"/>
                    <a:gd name="connsiteY5" fmla="*/ 146629 h 172849"/>
                    <a:gd name="connsiteX6" fmla="*/ 56603 w 58982"/>
                    <a:gd name="connsiteY6" fmla="*/ 134931 h 172849"/>
                    <a:gd name="connsiteX7" fmla="*/ 56603 w 58982"/>
                    <a:gd name="connsiteY7" fmla="*/ 160546 h 172849"/>
                    <a:gd name="connsiteX8" fmla="*/ 45044 w 58982"/>
                    <a:gd name="connsiteY8" fmla="*/ 169824 h 172849"/>
                    <a:gd name="connsiteX9" fmla="*/ 33061 w 58982"/>
                    <a:gd name="connsiteY9" fmla="*/ 172849 h 172849"/>
                    <a:gd name="connsiteX10" fmla="*/ 8839 w 58982"/>
                    <a:gd name="connsiteY10" fmla="*/ 150260 h 172849"/>
                    <a:gd name="connsiteX11" fmla="*/ 0 w 58982"/>
                    <a:gd name="connsiteY11" fmla="*/ 88139 h 172849"/>
                    <a:gd name="connsiteX12" fmla="*/ 8414 w 58982"/>
                    <a:gd name="connsiteY12" fmla="*/ 23800 h 172849"/>
                    <a:gd name="connsiteX13" fmla="*/ 31276 w 58982"/>
                    <a:gd name="connsiteY13" fmla="*/ 0 h 172849"/>
                    <a:gd name="connsiteX14" fmla="*/ 51674 w 58982"/>
                    <a:gd name="connsiteY14" fmla="*/ 21379 h 172849"/>
                    <a:gd name="connsiteX15" fmla="*/ 58983 w 58982"/>
                    <a:gd name="connsiteY15" fmla="*/ 79466 h 172849"/>
                    <a:gd name="connsiteX16" fmla="*/ 48444 w 58982"/>
                    <a:gd name="connsiteY16" fmla="*/ 71600 h 172849"/>
                    <a:gd name="connsiteX17" fmla="*/ 43685 w 58982"/>
                    <a:gd name="connsiteY17" fmla="*/ 35901 h 172849"/>
                    <a:gd name="connsiteX18" fmla="*/ 31191 w 58982"/>
                    <a:gd name="connsiteY18" fmla="*/ 22589 h 172849"/>
                    <a:gd name="connsiteX19" fmla="*/ 17253 w 58982"/>
                    <a:gd name="connsiteY19" fmla="*/ 35498 h 172849"/>
                    <a:gd name="connsiteX20" fmla="*/ 11219 w 58982"/>
                    <a:gd name="connsiteY20" fmla="*/ 71399 h 172849"/>
                    <a:gd name="connsiteX21" fmla="*/ 48444 w 58982"/>
                    <a:gd name="connsiteY21" fmla="*/ 71399 h 172849"/>
                    <a:gd name="connsiteX22" fmla="*/ 48444 w 58982"/>
                    <a:gd name="connsiteY22" fmla="*/ 71600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8982" h="172849">
                      <a:moveTo>
                        <a:pt x="58983" y="79466"/>
                      </a:moveTo>
                      <a:lnTo>
                        <a:pt x="58983" y="92778"/>
                      </a:lnTo>
                      <a:lnTo>
                        <a:pt x="10879" y="92778"/>
                      </a:lnTo>
                      <a:cubicBezTo>
                        <a:pt x="11304" y="111535"/>
                        <a:pt x="13428" y="126057"/>
                        <a:pt x="17423" y="135738"/>
                      </a:cubicBezTo>
                      <a:cubicBezTo>
                        <a:pt x="21247" y="145419"/>
                        <a:pt x="26602" y="150260"/>
                        <a:pt x="33656" y="150260"/>
                      </a:cubicBezTo>
                      <a:cubicBezTo>
                        <a:pt x="37650" y="150260"/>
                        <a:pt x="41560" y="149050"/>
                        <a:pt x="45299" y="146629"/>
                      </a:cubicBezTo>
                      <a:cubicBezTo>
                        <a:pt x="49039" y="144209"/>
                        <a:pt x="52864" y="140377"/>
                        <a:pt x="56603" y="134931"/>
                      </a:cubicBezTo>
                      <a:lnTo>
                        <a:pt x="56603" y="160546"/>
                      </a:lnTo>
                      <a:cubicBezTo>
                        <a:pt x="52864" y="164781"/>
                        <a:pt x="49039" y="168009"/>
                        <a:pt x="45044" y="169824"/>
                      </a:cubicBezTo>
                      <a:cubicBezTo>
                        <a:pt x="41050" y="171639"/>
                        <a:pt x="36970" y="172849"/>
                        <a:pt x="33061" y="172849"/>
                      </a:cubicBezTo>
                      <a:cubicBezTo>
                        <a:pt x="22777" y="172849"/>
                        <a:pt x="14788" y="165386"/>
                        <a:pt x="8839" y="150260"/>
                      </a:cubicBezTo>
                      <a:cubicBezTo>
                        <a:pt x="2890" y="135133"/>
                        <a:pt x="0" y="114359"/>
                        <a:pt x="0" y="88139"/>
                      </a:cubicBezTo>
                      <a:cubicBezTo>
                        <a:pt x="0" y="61314"/>
                        <a:pt x="2805" y="39733"/>
                        <a:pt x="8414" y="23800"/>
                      </a:cubicBezTo>
                      <a:cubicBezTo>
                        <a:pt x="14023" y="8068"/>
                        <a:pt x="21672" y="0"/>
                        <a:pt x="31276" y="0"/>
                      </a:cubicBezTo>
                      <a:cubicBezTo>
                        <a:pt x="39860" y="0"/>
                        <a:pt x="46659" y="7261"/>
                        <a:pt x="51674" y="21379"/>
                      </a:cubicBezTo>
                      <a:cubicBezTo>
                        <a:pt x="56348" y="35699"/>
                        <a:pt x="58983" y="55062"/>
                        <a:pt x="58983" y="79466"/>
                      </a:cubicBezTo>
                      <a:moveTo>
                        <a:pt x="48444" y="71600"/>
                      </a:moveTo>
                      <a:cubicBezTo>
                        <a:pt x="48359" y="56877"/>
                        <a:pt x="46659" y="44977"/>
                        <a:pt x="43685" y="35901"/>
                      </a:cubicBezTo>
                      <a:cubicBezTo>
                        <a:pt x="40540" y="27228"/>
                        <a:pt x="36376" y="22589"/>
                        <a:pt x="31191" y="22589"/>
                      </a:cubicBezTo>
                      <a:cubicBezTo>
                        <a:pt x="25327" y="22589"/>
                        <a:pt x="20737" y="27027"/>
                        <a:pt x="17253" y="35498"/>
                      </a:cubicBezTo>
                      <a:cubicBezTo>
                        <a:pt x="13768" y="43969"/>
                        <a:pt x="11644" y="56070"/>
                        <a:pt x="11219" y="71399"/>
                      </a:cubicBezTo>
                      <a:lnTo>
                        <a:pt x="48444" y="71399"/>
                      </a:lnTo>
                      <a:lnTo>
                        <a:pt x="48444" y="7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62AE52F3-0BDF-E078-6CD3-84110D648018}"/>
                    </a:ext>
                  </a:extLst>
                </p:cNvPr>
                <p:cNvSpPr/>
                <p:nvPr/>
              </p:nvSpPr>
              <p:spPr>
                <a:xfrm>
                  <a:off x="6393576" y="3032702"/>
                  <a:ext cx="39605" cy="211976"/>
                </a:xfrm>
                <a:custGeom>
                  <a:avLst/>
                  <a:gdLst>
                    <a:gd name="connsiteX0" fmla="*/ 18018 w 39605"/>
                    <a:gd name="connsiteY0" fmla="*/ 0 h 211976"/>
                    <a:gd name="connsiteX1" fmla="*/ 18018 w 39605"/>
                    <a:gd name="connsiteY1" fmla="*/ 46792 h 211976"/>
                    <a:gd name="connsiteX2" fmla="*/ 39605 w 39605"/>
                    <a:gd name="connsiteY2" fmla="*/ 46792 h 211976"/>
                    <a:gd name="connsiteX3" fmla="*/ 39605 w 39605"/>
                    <a:gd name="connsiteY3" fmla="*/ 67970 h 211976"/>
                    <a:gd name="connsiteX4" fmla="*/ 18018 w 39605"/>
                    <a:gd name="connsiteY4" fmla="*/ 67970 h 211976"/>
                    <a:gd name="connsiteX5" fmla="*/ 18018 w 39605"/>
                    <a:gd name="connsiteY5" fmla="*/ 157722 h 211976"/>
                    <a:gd name="connsiteX6" fmla="*/ 20143 w 39605"/>
                    <a:gd name="connsiteY6" fmla="*/ 183740 h 211976"/>
                    <a:gd name="connsiteX7" fmla="*/ 28896 w 39605"/>
                    <a:gd name="connsiteY7" fmla="*/ 189388 h 211976"/>
                    <a:gd name="connsiteX8" fmla="*/ 39605 w 39605"/>
                    <a:gd name="connsiteY8" fmla="*/ 189388 h 211976"/>
                    <a:gd name="connsiteX9" fmla="*/ 39605 w 39605"/>
                    <a:gd name="connsiteY9" fmla="*/ 211977 h 211976"/>
                    <a:gd name="connsiteX10" fmla="*/ 28896 w 39605"/>
                    <a:gd name="connsiteY10" fmla="*/ 211977 h 211976"/>
                    <a:gd name="connsiteX11" fmla="*/ 12153 w 39605"/>
                    <a:gd name="connsiteY11" fmla="*/ 200279 h 211976"/>
                    <a:gd name="connsiteX12" fmla="*/ 7649 w 39605"/>
                    <a:gd name="connsiteY12" fmla="*/ 157722 h 211976"/>
                    <a:gd name="connsiteX13" fmla="*/ 7649 w 39605"/>
                    <a:gd name="connsiteY13" fmla="*/ 67970 h 211976"/>
                    <a:gd name="connsiteX14" fmla="*/ 0 w 39605"/>
                    <a:gd name="connsiteY14" fmla="*/ 67970 h 211976"/>
                    <a:gd name="connsiteX15" fmla="*/ 0 w 39605"/>
                    <a:gd name="connsiteY15" fmla="*/ 46792 h 211976"/>
                    <a:gd name="connsiteX16" fmla="*/ 7649 w 39605"/>
                    <a:gd name="connsiteY16" fmla="*/ 46792 h 211976"/>
                    <a:gd name="connsiteX17" fmla="*/ 7649 w 39605"/>
                    <a:gd name="connsiteY17" fmla="*/ 0 h 211976"/>
                    <a:gd name="connsiteX18" fmla="*/ 18018 w 39605"/>
                    <a:gd name="connsiteY18" fmla="*/ 0 h 211976"/>
                    <a:gd name="connsiteX19" fmla="*/ 18018 w 39605"/>
                    <a:gd name="connsiteY19" fmla="*/ 0 h 211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9605" h="211976">
                      <a:moveTo>
                        <a:pt x="18018" y="0"/>
                      </a:moveTo>
                      <a:lnTo>
                        <a:pt x="18018" y="46792"/>
                      </a:lnTo>
                      <a:lnTo>
                        <a:pt x="39605" y="46792"/>
                      </a:lnTo>
                      <a:lnTo>
                        <a:pt x="39605" y="67970"/>
                      </a:lnTo>
                      <a:lnTo>
                        <a:pt x="18018" y="67970"/>
                      </a:lnTo>
                      <a:lnTo>
                        <a:pt x="18018" y="157722"/>
                      </a:lnTo>
                      <a:cubicBezTo>
                        <a:pt x="18018" y="171236"/>
                        <a:pt x="18698" y="180110"/>
                        <a:pt x="20143" y="183740"/>
                      </a:cubicBezTo>
                      <a:cubicBezTo>
                        <a:pt x="21502" y="187572"/>
                        <a:pt x="24477" y="189388"/>
                        <a:pt x="28896" y="189388"/>
                      </a:cubicBezTo>
                      <a:lnTo>
                        <a:pt x="39605" y="189388"/>
                      </a:lnTo>
                      <a:lnTo>
                        <a:pt x="39605" y="211977"/>
                      </a:lnTo>
                      <a:lnTo>
                        <a:pt x="28896" y="211977"/>
                      </a:lnTo>
                      <a:cubicBezTo>
                        <a:pt x="20737" y="211977"/>
                        <a:pt x="15128" y="208145"/>
                        <a:pt x="12153" y="200279"/>
                      </a:cubicBezTo>
                      <a:cubicBezTo>
                        <a:pt x="9094" y="192413"/>
                        <a:pt x="7649" y="178295"/>
                        <a:pt x="7649" y="157722"/>
                      </a:cubicBezTo>
                      <a:lnTo>
                        <a:pt x="7649" y="67970"/>
                      </a:lnTo>
                      <a:lnTo>
                        <a:pt x="0" y="67970"/>
                      </a:lnTo>
                      <a:lnTo>
                        <a:pt x="0" y="46792"/>
                      </a:lnTo>
                      <a:lnTo>
                        <a:pt x="7649" y="46792"/>
                      </a:lnTo>
                      <a:lnTo>
                        <a:pt x="7649" y="0"/>
                      </a:lnTo>
                      <a:lnTo>
                        <a:pt x="18018" y="0"/>
                      </a:lnTo>
                      <a:lnTo>
                        <a:pt x="1801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3DB31EB8-1976-C880-C640-7583E75861AB}"/>
                    </a:ext>
                  </a:extLst>
                </p:cNvPr>
                <p:cNvSpPr/>
                <p:nvPr/>
              </p:nvSpPr>
              <p:spPr>
                <a:xfrm>
                  <a:off x="7245512" y="294758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A31B4567-FEFB-8D12-C81C-D91448CE24FB}"/>
                    </a:ext>
                  </a:extLst>
                </p:cNvPr>
                <p:cNvSpPr/>
                <p:nvPr/>
              </p:nvSpPr>
              <p:spPr>
                <a:xfrm>
                  <a:off x="7430535" y="3020398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1 h 224280"/>
                    <a:gd name="connsiteX1" fmla="*/ 53968 w 53968"/>
                    <a:gd name="connsiteY1" fmla="*/ 199271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1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1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8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2 h 224280"/>
                    <a:gd name="connsiteX14" fmla="*/ 13513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8 w 53968"/>
                    <a:gd name="connsiteY17" fmla="*/ 62726 h 224280"/>
                    <a:gd name="connsiteX18" fmla="*/ 51504 w 53968"/>
                    <a:gd name="connsiteY18" fmla="*/ 88341 h 224280"/>
                    <a:gd name="connsiteX19" fmla="*/ 44365 w 53968"/>
                    <a:gd name="connsiteY19" fmla="*/ 116981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1 h 224280"/>
                    <a:gd name="connsiteX22" fmla="*/ 13853 w 53968"/>
                    <a:gd name="connsiteY22" fmla="*/ 199271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1"/>
                      </a:moveTo>
                      <a:lnTo>
                        <a:pt x="53968" y="199271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1"/>
                      </a:lnTo>
                      <a:cubicBezTo>
                        <a:pt x="4335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7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4"/>
                        <a:pt x="41900" y="64743"/>
                      </a:cubicBezTo>
                      <a:cubicBezTo>
                        <a:pt x="41900" y="53246"/>
                        <a:pt x="40285" y="43565"/>
                        <a:pt x="37141" y="36304"/>
                      </a:cubicBezTo>
                      <a:cubicBezTo>
                        <a:pt x="33996" y="29043"/>
                        <a:pt x="29916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8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2"/>
                      </a:lnTo>
                      <a:cubicBezTo>
                        <a:pt x="5269" y="9681"/>
                        <a:pt x="9604" y="6051"/>
                        <a:pt x="13513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8" y="43767"/>
                        <a:pt x="53458" y="62726"/>
                      </a:cubicBezTo>
                      <a:cubicBezTo>
                        <a:pt x="53458" y="71802"/>
                        <a:pt x="52779" y="80475"/>
                        <a:pt x="51504" y="88341"/>
                      </a:cubicBezTo>
                      <a:cubicBezTo>
                        <a:pt x="50229" y="96408"/>
                        <a:pt x="47934" y="106089"/>
                        <a:pt x="44365" y="116981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705"/>
                        <a:pt x="23032" y="174866"/>
                        <a:pt x="13853" y="199271"/>
                      </a:cubicBezTo>
                      <a:lnTo>
                        <a:pt x="13853" y="1992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E475DCD8-80F9-E4E2-44E7-EBDCA5B8E1DE}"/>
                    </a:ext>
                  </a:extLst>
                </p:cNvPr>
                <p:cNvSpPr/>
                <p:nvPr/>
              </p:nvSpPr>
              <p:spPr>
                <a:xfrm>
                  <a:off x="7505156" y="3020600"/>
                  <a:ext cx="58727" cy="228112"/>
                </a:xfrm>
                <a:custGeom>
                  <a:avLst/>
                  <a:gdLst>
                    <a:gd name="connsiteX0" fmla="*/ 29406 w 58727"/>
                    <a:gd name="connsiteY0" fmla="*/ 23598 h 228112"/>
                    <a:gd name="connsiteX1" fmla="*/ 15978 w 58727"/>
                    <a:gd name="connsiteY1" fmla="*/ 46187 h 228112"/>
                    <a:gd name="connsiteX2" fmla="*/ 11558 w 58727"/>
                    <a:gd name="connsiteY2" fmla="*/ 114157 h 228112"/>
                    <a:gd name="connsiteX3" fmla="*/ 15978 w 58727"/>
                    <a:gd name="connsiteY3" fmla="*/ 182127 h 228112"/>
                    <a:gd name="connsiteX4" fmla="*/ 29406 w 58727"/>
                    <a:gd name="connsiteY4" fmla="*/ 204716 h 228112"/>
                    <a:gd name="connsiteX5" fmla="*/ 42835 w 58727"/>
                    <a:gd name="connsiteY5" fmla="*/ 182127 h 228112"/>
                    <a:gd name="connsiteX6" fmla="*/ 47254 w 58727"/>
                    <a:gd name="connsiteY6" fmla="*/ 114157 h 228112"/>
                    <a:gd name="connsiteX7" fmla="*/ 42835 w 58727"/>
                    <a:gd name="connsiteY7" fmla="*/ 46187 h 228112"/>
                    <a:gd name="connsiteX8" fmla="*/ 29406 w 58727"/>
                    <a:gd name="connsiteY8" fmla="*/ 23598 h 228112"/>
                    <a:gd name="connsiteX9" fmla="*/ 29406 w 58727"/>
                    <a:gd name="connsiteY9" fmla="*/ 0 h 228112"/>
                    <a:gd name="connsiteX10" fmla="*/ 51164 w 58727"/>
                    <a:gd name="connsiteY10" fmla="*/ 29245 h 228112"/>
                    <a:gd name="connsiteX11" fmla="*/ 58728 w 58727"/>
                    <a:gd name="connsiteY11" fmla="*/ 114157 h 228112"/>
                    <a:gd name="connsiteX12" fmla="*/ 51164 w 58727"/>
                    <a:gd name="connsiteY12" fmla="*/ 199069 h 228112"/>
                    <a:gd name="connsiteX13" fmla="*/ 29406 w 58727"/>
                    <a:gd name="connsiteY13" fmla="*/ 228112 h 228112"/>
                    <a:gd name="connsiteX14" fmla="*/ 7479 w 58727"/>
                    <a:gd name="connsiteY14" fmla="*/ 199069 h 228112"/>
                    <a:gd name="connsiteX15" fmla="*/ 0 w 58727"/>
                    <a:gd name="connsiteY15" fmla="*/ 114157 h 228112"/>
                    <a:gd name="connsiteX16" fmla="*/ 7479 w 58727"/>
                    <a:gd name="connsiteY16" fmla="*/ 29245 h 228112"/>
                    <a:gd name="connsiteX17" fmla="*/ 29406 w 58727"/>
                    <a:gd name="connsiteY17" fmla="*/ 0 h 228112"/>
                    <a:gd name="connsiteX18" fmla="*/ 29406 w 58727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7" h="228112">
                      <a:moveTo>
                        <a:pt x="29406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8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8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6" y="204716"/>
                      </a:cubicBezTo>
                      <a:cubicBezTo>
                        <a:pt x="35356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262"/>
                        <a:pt x="35356" y="23598"/>
                        <a:pt x="29406" y="23598"/>
                      </a:cubicBezTo>
                      <a:moveTo>
                        <a:pt x="29406" y="0"/>
                      </a:moveTo>
                      <a:cubicBezTo>
                        <a:pt x="38840" y="0"/>
                        <a:pt x="46064" y="9883"/>
                        <a:pt x="51164" y="29245"/>
                      </a:cubicBezTo>
                      <a:cubicBezTo>
                        <a:pt x="56178" y="48809"/>
                        <a:pt x="58728" y="77247"/>
                        <a:pt x="58728" y="114157"/>
                      </a:cubicBezTo>
                      <a:cubicBezTo>
                        <a:pt x="58728" y="151268"/>
                        <a:pt x="56178" y="179706"/>
                        <a:pt x="51164" y="199069"/>
                      </a:cubicBezTo>
                      <a:cubicBezTo>
                        <a:pt x="46064" y="218431"/>
                        <a:pt x="38840" y="228112"/>
                        <a:pt x="29406" y="228112"/>
                      </a:cubicBezTo>
                      <a:cubicBezTo>
                        <a:pt x="19888" y="228112"/>
                        <a:pt x="12493" y="218431"/>
                        <a:pt x="7479" y="199069"/>
                      </a:cubicBezTo>
                      <a:cubicBezTo>
                        <a:pt x="2465" y="179706"/>
                        <a:pt x="0" y="151268"/>
                        <a:pt x="0" y="114157"/>
                      </a:cubicBezTo>
                      <a:cubicBezTo>
                        <a:pt x="0" y="77247"/>
                        <a:pt x="2465" y="49011"/>
                        <a:pt x="7479" y="29245"/>
                      </a:cubicBezTo>
                      <a:cubicBezTo>
                        <a:pt x="12493" y="10085"/>
                        <a:pt x="19888" y="0"/>
                        <a:pt x="29406" y="0"/>
                      </a:cubicBezTo>
                      <a:lnTo>
                        <a:pt x="2940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05428950-5968-2363-7590-EEBF5174A8DE}"/>
                    </a:ext>
                  </a:extLst>
                </p:cNvPr>
                <p:cNvSpPr/>
                <p:nvPr/>
              </p:nvSpPr>
              <p:spPr>
                <a:xfrm>
                  <a:off x="7578757" y="3020398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1 h 224280"/>
                    <a:gd name="connsiteX1" fmla="*/ 53968 w 53968"/>
                    <a:gd name="connsiteY1" fmla="*/ 199271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1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0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8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2 h 224280"/>
                    <a:gd name="connsiteX14" fmla="*/ 13513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8 w 53968"/>
                    <a:gd name="connsiteY17" fmla="*/ 62726 h 224280"/>
                    <a:gd name="connsiteX18" fmla="*/ 51504 w 53968"/>
                    <a:gd name="connsiteY18" fmla="*/ 88341 h 224280"/>
                    <a:gd name="connsiteX19" fmla="*/ 44365 w 53968"/>
                    <a:gd name="connsiteY19" fmla="*/ 116981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1 h 224280"/>
                    <a:gd name="connsiteX22" fmla="*/ 13853 w 53968"/>
                    <a:gd name="connsiteY22" fmla="*/ 199271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1"/>
                      </a:moveTo>
                      <a:lnTo>
                        <a:pt x="53968" y="199271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1"/>
                      </a:lnTo>
                      <a:cubicBezTo>
                        <a:pt x="4334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7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4"/>
                        <a:pt x="41900" y="64743"/>
                      </a:cubicBezTo>
                      <a:cubicBezTo>
                        <a:pt x="41900" y="53246"/>
                        <a:pt x="40285" y="43565"/>
                        <a:pt x="37140" y="36304"/>
                      </a:cubicBezTo>
                      <a:cubicBezTo>
                        <a:pt x="33996" y="29043"/>
                        <a:pt x="29916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8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2"/>
                      </a:lnTo>
                      <a:cubicBezTo>
                        <a:pt x="5269" y="9681"/>
                        <a:pt x="9604" y="6051"/>
                        <a:pt x="13513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8" y="43767"/>
                        <a:pt x="53458" y="62726"/>
                      </a:cubicBezTo>
                      <a:cubicBezTo>
                        <a:pt x="53458" y="71802"/>
                        <a:pt x="52778" y="80475"/>
                        <a:pt x="51504" y="88341"/>
                      </a:cubicBezTo>
                      <a:cubicBezTo>
                        <a:pt x="50229" y="96408"/>
                        <a:pt x="47934" y="106089"/>
                        <a:pt x="44365" y="116981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705"/>
                        <a:pt x="23032" y="174866"/>
                        <a:pt x="13853" y="199271"/>
                      </a:cubicBezTo>
                      <a:lnTo>
                        <a:pt x="13853" y="1992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1510E1E5-5548-35F5-DFFC-826E1168625E}"/>
                    </a:ext>
                  </a:extLst>
                </p:cNvPr>
                <p:cNvSpPr/>
                <p:nvPr/>
              </p:nvSpPr>
              <p:spPr>
                <a:xfrm>
                  <a:off x="7654652" y="3020802"/>
                  <a:ext cx="55838" cy="227910"/>
                </a:xfrm>
                <a:custGeom>
                  <a:avLst/>
                  <a:gdLst>
                    <a:gd name="connsiteX0" fmla="*/ 38330 w 55838"/>
                    <a:gd name="connsiteY0" fmla="*/ 105283 h 227910"/>
                    <a:gd name="connsiteX1" fmla="*/ 51164 w 55838"/>
                    <a:gd name="connsiteY1" fmla="*/ 124242 h 227910"/>
                    <a:gd name="connsiteX2" fmla="*/ 55838 w 55838"/>
                    <a:gd name="connsiteY2" fmla="*/ 159941 h 227910"/>
                    <a:gd name="connsiteX3" fmla="*/ 47254 w 55838"/>
                    <a:gd name="connsiteY3" fmla="*/ 210364 h 227910"/>
                    <a:gd name="connsiteX4" fmla="*/ 22692 w 55838"/>
                    <a:gd name="connsiteY4" fmla="*/ 227911 h 227910"/>
                    <a:gd name="connsiteX5" fmla="*/ 11644 w 55838"/>
                    <a:gd name="connsiteY5" fmla="*/ 225289 h 227910"/>
                    <a:gd name="connsiteX6" fmla="*/ 0 w 55838"/>
                    <a:gd name="connsiteY6" fmla="*/ 217423 h 227910"/>
                    <a:gd name="connsiteX7" fmla="*/ 0 w 55838"/>
                    <a:gd name="connsiteY7" fmla="*/ 188783 h 227910"/>
                    <a:gd name="connsiteX8" fmla="*/ 10454 w 55838"/>
                    <a:gd name="connsiteY8" fmla="*/ 199674 h 227910"/>
                    <a:gd name="connsiteX9" fmla="*/ 22352 w 55838"/>
                    <a:gd name="connsiteY9" fmla="*/ 203304 h 227910"/>
                    <a:gd name="connsiteX10" fmla="*/ 38755 w 55838"/>
                    <a:gd name="connsiteY10" fmla="*/ 192413 h 227910"/>
                    <a:gd name="connsiteX11" fmla="*/ 44449 w 55838"/>
                    <a:gd name="connsiteY11" fmla="*/ 160143 h 227910"/>
                    <a:gd name="connsiteX12" fmla="*/ 39180 w 55838"/>
                    <a:gd name="connsiteY12" fmla="*/ 129889 h 227910"/>
                    <a:gd name="connsiteX13" fmla="*/ 24477 w 55838"/>
                    <a:gd name="connsiteY13" fmla="*/ 118796 h 227910"/>
                    <a:gd name="connsiteX14" fmla="*/ 14533 w 55838"/>
                    <a:gd name="connsiteY14" fmla="*/ 118796 h 227910"/>
                    <a:gd name="connsiteX15" fmla="*/ 14533 w 55838"/>
                    <a:gd name="connsiteY15" fmla="*/ 94391 h 227910"/>
                    <a:gd name="connsiteX16" fmla="*/ 24902 w 55838"/>
                    <a:gd name="connsiteY16" fmla="*/ 94391 h 227910"/>
                    <a:gd name="connsiteX17" fmla="*/ 37820 w 55838"/>
                    <a:gd name="connsiteY17" fmla="*/ 85719 h 227910"/>
                    <a:gd name="connsiteX18" fmla="*/ 42325 w 55838"/>
                    <a:gd name="connsiteY18" fmla="*/ 60306 h 227910"/>
                    <a:gd name="connsiteX19" fmla="*/ 37650 w 55838"/>
                    <a:gd name="connsiteY19" fmla="*/ 34288 h 227910"/>
                    <a:gd name="connsiteX20" fmla="*/ 24392 w 55838"/>
                    <a:gd name="connsiteY20" fmla="*/ 25211 h 227910"/>
                    <a:gd name="connsiteX21" fmla="*/ 14278 w 55838"/>
                    <a:gd name="connsiteY21" fmla="*/ 27833 h 227910"/>
                    <a:gd name="connsiteX22" fmla="*/ 2380 w 55838"/>
                    <a:gd name="connsiteY22" fmla="*/ 35901 h 227910"/>
                    <a:gd name="connsiteX23" fmla="*/ 2380 w 55838"/>
                    <a:gd name="connsiteY23" fmla="*/ 9278 h 227910"/>
                    <a:gd name="connsiteX24" fmla="*/ 14618 w 55838"/>
                    <a:gd name="connsiteY24" fmla="*/ 2420 h 227910"/>
                    <a:gd name="connsiteX25" fmla="*/ 25412 w 55838"/>
                    <a:gd name="connsiteY25" fmla="*/ 0 h 227910"/>
                    <a:gd name="connsiteX26" fmla="*/ 46064 w 55838"/>
                    <a:gd name="connsiteY26" fmla="*/ 15329 h 227910"/>
                    <a:gd name="connsiteX27" fmla="*/ 53714 w 55838"/>
                    <a:gd name="connsiteY27" fmla="*/ 57079 h 227910"/>
                    <a:gd name="connsiteX28" fmla="*/ 49634 w 55838"/>
                    <a:gd name="connsiteY28" fmla="*/ 87937 h 227910"/>
                    <a:gd name="connsiteX29" fmla="*/ 38330 w 55838"/>
                    <a:gd name="connsiteY29" fmla="*/ 105283 h 227910"/>
                    <a:gd name="connsiteX30" fmla="*/ 38330 w 55838"/>
                    <a:gd name="connsiteY30" fmla="*/ 105283 h 227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5838" h="227910">
                      <a:moveTo>
                        <a:pt x="38330" y="105283"/>
                      </a:moveTo>
                      <a:cubicBezTo>
                        <a:pt x="43770" y="108308"/>
                        <a:pt x="48104" y="114560"/>
                        <a:pt x="51164" y="124242"/>
                      </a:cubicBezTo>
                      <a:cubicBezTo>
                        <a:pt x="54223" y="133923"/>
                        <a:pt x="55838" y="146024"/>
                        <a:pt x="55838" y="159941"/>
                      </a:cubicBezTo>
                      <a:cubicBezTo>
                        <a:pt x="55838" y="181724"/>
                        <a:pt x="52948" y="198665"/>
                        <a:pt x="47254" y="210364"/>
                      </a:cubicBezTo>
                      <a:cubicBezTo>
                        <a:pt x="41390" y="222062"/>
                        <a:pt x="33316" y="227911"/>
                        <a:pt x="22692" y="227911"/>
                      </a:cubicBezTo>
                      <a:cubicBezTo>
                        <a:pt x="19123" y="227911"/>
                        <a:pt x="15383" y="227104"/>
                        <a:pt x="11644" y="225289"/>
                      </a:cubicBezTo>
                      <a:cubicBezTo>
                        <a:pt x="7904" y="223877"/>
                        <a:pt x="3995" y="221053"/>
                        <a:pt x="0" y="217423"/>
                      </a:cubicBezTo>
                      <a:lnTo>
                        <a:pt x="0" y="188783"/>
                      </a:lnTo>
                      <a:cubicBezTo>
                        <a:pt x="3145" y="193623"/>
                        <a:pt x="6629" y="197254"/>
                        <a:pt x="10454" y="199674"/>
                      </a:cubicBezTo>
                      <a:cubicBezTo>
                        <a:pt x="14193" y="202094"/>
                        <a:pt x="18103" y="203304"/>
                        <a:pt x="22352" y="203304"/>
                      </a:cubicBezTo>
                      <a:cubicBezTo>
                        <a:pt x="29576" y="203304"/>
                        <a:pt x="35016" y="199674"/>
                        <a:pt x="38755" y="192413"/>
                      </a:cubicBezTo>
                      <a:cubicBezTo>
                        <a:pt x="42495" y="185152"/>
                        <a:pt x="44449" y="174261"/>
                        <a:pt x="44449" y="160143"/>
                      </a:cubicBezTo>
                      <a:cubicBezTo>
                        <a:pt x="44449" y="147436"/>
                        <a:pt x="42665" y="137150"/>
                        <a:pt x="39180" y="129889"/>
                      </a:cubicBezTo>
                      <a:cubicBezTo>
                        <a:pt x="35695" y="122628"/>
                        <a:pt x="30766" y="118796"/>
                        <a:pt x="24477" y="118796"/>
                      </a:cubicBezTo>
                      <a:lnTo>
                        <a:pt x="14533" y="118796"/>
                      </a:lnTo>
                      <a:lnTo>
                        <a:pt x="14533" y="94391"/>
                      </a:lnTo>
                      <a:lnTo>
                        <a:pt x="24902" y="94391"/>
                      </a:lnTo>
                      <a:cubicBezTo>
                        <a:pt x="30511" y="94391"/>
                        <a:pt x="34846" y="91769"/>
                        <a:pt x="37820" y="85719"/>
                      </a:cubicBezTo>
                      <a:cubicBezTo>
                        <a:pt x="40880" y="80071"/>
                        <a:pt x="42325" y="71600"/>
                        <a:pt x="42325" y="60306"/>
                      </a:cubicBezTo>
                      <a:cubicBezTo>
                        <a:pt x="42325" y="49213"/>
                        <a:pt x="40710" y="40338"/>
                        <a:pt x="37650" y="34288"/>
                      </a:cubicBezTo>
                      <a:cubicBezTo>
                        <a:pt x="34506" y="28237"/>
                        <a:pt x="30086" y="25211"/>
                        <a:pt x="24392" y="25211"/>
                      </a:cubicBezTo>
                      <a:cubicBezTo>
                        <a:pt x="21247" y="25211"/>
                        <a:pt x="17848" y="26018"/>
                        <a:pt x="14278" y="27833"/>
                      </a:cubicBezTo>
                      <a:cubicBezTo>
                        <a:pt x="10709" y="29649"/>
                        <a:pt x="6714" y="32271"/>
                        <a:pt x="2380" y="35901"/>
                      </a:cubicBezTo>
                      <a:lnTo>
                        <a:pt x="2380" y="9278"/>
                      </a:lnTo>
                      <a:cubicBezTo>
                        <a:pt x="6714" y="6253"/>
                        <a:pt x="10794" y="3832"/>
                        <a:pt x="14618" y="2420"/>
                      </a:cubicBezTo>
                      <a:cubicBezTo>
                        <a:pt x="18358" y="1009"/>
                        <a:pt x="21927" y="0"/>
                        <a:pt x="25412" y="0"/>
                      </a:cubicBezTo>
                      <a:cubicBezTo>
                        <a:pt x="33996" y="0"/>
                        <a:pt x="40880" y="5042"/>
                        <a:pt x="46064" y="15329"/>
                      </a:cubicBezTo>
                      <a:cubicBezTo>
                        <a:pt x="51164" y="25615"/>
                        <a:pt x="53714" y="39531"/>
                        <a:pt x="53714" y="57079"/>
                      </a:cubicBezTo>
                      <a:cubicBezTo>
                        <a:pt x="53714" y="69180"/>
                        <a:pt x="52354" y="79466"/>
                        <a:pt x="49634" y="87937"/>
                      </a:cubicBezTo>
                      <a:cubicBezTo>
                        <a:pt x="47084" y="96207"/>
                        <a:pt x="43260" y="102257"/>
                        <a:pt x="38330" y="105283"/>
                      </a:cubicBezTo>
                      <a:lnTo>
                        <a:pt x="38330" y="1052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C5808B9B-7134-EC45-A1A7-09C4A979AD4E}"/>
                    </a:ext>
                  </a:extLst>
                </p:cNvPr>
                <p:cNvSpPr/>
                <p:nvPr/>
              </p:nvSpPr>
              <p:spPr>
                <a:xfrm>
                  <a:off x="7895598" y="294758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81BC9B0C-00CC-A19C-6E98-2E0954DAA6F4}"/>
                    </a:ext>
                  </a:extLst>
                </p:cNvPr>
                <p:cNvSpPr/>
                <p:nvPr/>
              </p:nvSpPr>
              <p:spPr>
                <a:xfrm>
                  <a:off x="8152012" y="3024634"/>
                  <a:ext cx="52863" cy="220044"/>
                </a:xfrm>
                <a:custGeom>
                  <a:avLst/>
                  <a:gdLst>
                    <a:gd name="connsiteX0" fmla="*/ 0 w 52863"/>
                    <a:gd name="connsiteY0" fmla="*/ 0 h 220044"/>
                    <a:gd name="connsiteX1" fmla="*/ 11559 w 52863"/>
                    <a:gd name="connsiteY1" fmla="*/ 0 h 220044"/>
                    <a:gd name="connsiteX2" fmla="*/ 11559 w 52863"/>
                    <a:gd name="connsiteY2" fmla="*/ 195035 h 220044"/>
                    <a:gd name="connsiteX3" fmla="*/ 52864 w 52863"/>
                    <a:gd name="connsiteY3" fmla="*/ 195035 h 220044"/>
                    <a:gd name="connsiteX4" fmla="*/ 52864 w 52863"/>
                    <a:gd name="connsiteY4" fmla="*/ 220045 h 220044"/>
                    <a:gd name="connsiteX5" fmla="*/ 0 w 52863"/>
                    <a:gd name="connsiteY5" fmla="*/ 220045 h 220044"/>
                    <a:gd name="connsiteX6" fmla="*/ 0 w 52863"/>
                    <a:gd name="connsiteY6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863" h="220044">
                      <a:moveTo>
                        <a:pt x="0" y="0"/>
                      </a:moveTo>
                      <a:lnTo>
                        <a:pt x="11559" y="0"/>
                      </a:lnTo>
                      <a:lnTo>
                        <a:pt x="11559" y="195035"/>
                      </a:lnTo>
                      <a:lnTo>
                        <a:pt x="52864" y="195035"/>
                      </a:lnTo>
                      <a:lnTo>
                        <a:pt x="52864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D58DBF4C-3E50-C1FC-9F40-02BAFE2ED6AD}"/>
                    </a:ext>
                  </a:extLst>
                </p:cNvPr>
                <p:cNvSpPr/>
                <p:nvPr/>
              </p:nvSpPr>
              <p:spPr>
                <a:xfrm>
                  <a:off x="8213799" y="3027861"/>
                  <a:ext cx="79720" cy="216817"/>
                </a:xfrm>
                <a:custGeom>
                  <a:avLst/>
                  <a:gdLst>
                    <a:gd name="connsiteX0" fmla="*/ 50654 w 79720"/>
                    <a:gd name="connsiteY0" fmla="*/ 84105 h 216817"/>
                    <a:gd name="connsiteX1" fmla="*/ 34081 w 79720"/>
                    <a:gd name="connsiteY1" fmla="*/ 84105 h 216817"/>
                    <a:gd name="connsiteX2" fmla="*/ 29321 w 79720"/>
                    <a:gd name="connsiteY2" fmla="*/ 133318 h 216817"/>
                    <a:gd name="connsiteX3" fmla="*/ 45979 w 79720"/>
                    <a:gd name="connsiteY3" fmla="*/ 133318 h 216817"/>
                    <a:gd name="connsiteX4" fmla="*/ 50654 w 79720"/>
                    <a:gd name="connsiteY4" fmla="*/ 84105 h 216817"/>
                    <a:gd name="connsiteX5" fmla="*/ 42155 w 79720"/>
                    <a:gd name="connsiteY5" fmla="*/ 0 h 216817"/>
                    <a:gd name="connsiteX6" fmla="*/ 36205 w 79720"/>
                    <a:gd name="connsiteY6" fmla="*/ 61314 h 216817"/>
                    <a:gd name="connsiteX7" fmla="*/ 52863 w 79720"/>
                    <a:gd name="connsiteY7" fmla="*/ 61314 h 216817"/>
                    <a:gd name="connsiteX8" fmla="*/ 58813 w 79720"/>
                    <a:gd name="connsiteY8" fmla="*/ 0 h 216817"/>
                    <a:gd name="connsiteX9" fmla="*/ 67907 w 79720"/>
                    <a:gd name="connsiteY9" fmla="*/ 0 h 216817"/>
                    <a:gd name="connsiteX10" fmla="*/ 62042 w 79720"/>
                    <a:gd name="connsiteY10" fmla="*/ 61314 h 216817"/>
                    <a:gd name="connsiteX11" fmla="*/ 79720 w 79720"/>
                    <a:gd name="connsiteY11" fmla="*/ 61314 h 216817"/>
                    <a:gd name="connsiteX12" fmla="*/ 79720 w 79720"/>
                    <a:gd name="connsiteY12" fmla="*/ 83903 h 216817"/>
                    <a:gd name="connsiteX13" fmla="*/ 59833 w 79720"/>
                    <a:gd name="connsiteY13" fmla="*/ 83903 h 216817"/>
                    <a:gd name="connsiteX14" fmla="*/ 55158 w 79720"/>
                    <a:gd name="connsiteY14" fmla="*/ 133116 h 216817"/>
                    <a:gd name="connsiteX15" fmla="*/ 73176 w 79720"/>
                    <a:gd name="connsiteY15" fmla="*/ 133116 h 216817"/>
                    <a:gd name="connsiteX16" fmla="*/ 73176 w 79720"/>
                    <a:gd name="connsiteY16" fmla="*/ 155907 h 216817"/>
                    <a:gd name="connsiteX17" fmla="*/ 52863 w 79720"/>
                    <a:gd name="connsiteY17" fmla="*/ 155907 h 216817"/>
                    <a:gd name="connsiteX18" fmla="*/ 46914 w 79720"/>
                    <a:gd name="connsiteY18" fmla="*/ 216818 h 216817"/>
                    <a:gd name="connsiteX19" fmla="*/ 37820 w 79720"/>
                    <a:gd name="connsiteY19" fmla="*/ 216818 h 216817"/>
                    <a:gd name="connsiteX20" fmla="*/ 43685 w 79720"/>
                    <a:gd name="connsiteY20" fmla="*/ 155907 h 216817"/>
                    <a:gd name="connsiteX21" fmla="*/ 27027 w 79720"/>
                    <a:gd name="connsiteY21" fmla="*/ 155907 h 216817"/>
                    <a:gd name="connsiteX22" fmla="*/ 21162 w 79720"/>
                    <a:gd name="connsiteY22" fmla="*/ 216818 h 216817"/>
                    <a:gd name="connsiteX23" fmla="*/ 11983 w 79720"/>
                    <a:gd name="connsiteY23" fmla="*/ 216818 h 216817"/>
                    <a:gd name="connsiteX24" fmla="*/ 17933 w 79720"/>
                    <a:gd name="connsiteY24" fmla="*/ 155907 h 216817"/>
                    <a:gd name="connsiteX25" fmla="*/ 0 w 79720"/>
                    <a:gd name="connsiteY25" fmla="*/ 155907 h 216817"/>
                    <a:gd name="connsiteX26" fmla="*/ 0 w 79720"/>
                    <a:gd name="connsiteY26" fmla="*/ 133318 h 216817"/>
                    <a:gd name="connsiteX27" fmla="*/ 20057 w 79720"/>
                    <a:gd name="connsiteY27" fmla="*/ 133318 h 216817"/>
                    <a:gd name="connsiteX28" fmla="*/ 24817 w 79720"/>
                    <a:gd name="connsiteY28" fmla="*/ 84105 h 216817"/>
                    <a:gd name="connsiteX29" fmla="*/ 6544 w 79720"/>
                    <a:gd name="connsiteY29" fmla="*/ 84105 h 216817"/>
                    <a:gd name="connsiteX30" fmla="*/ 6544 w 79720"/>
                    <a:gd name="connsiteY30" fmla="*/ 61516 h 216817"/>
                    <a:gd name="connsiteX31" fmla="*/ 27027 w 79720"/>
                    <a:gd name="connsiteY31" fmla="*/ 61516 h 216817"/>
                    <a:gd name="connsiteX32" fmla="*/ 32891 w 79720"/>
                    <a:gd name="connsiteY32" fmla="*/ 202 h 216817"/>
                    <a:gd name="connsiteX33" fmla="*/ 42155 w 79720"/>
                    <a:gd name="connsiteY33" fmla="*/ 202 h 216817"/>
                    <a:gd name="connsiteX34" fmla="*/ 42155 w 79720"/>
                    <a:gd name="connsiteY34" fmla="*/ 0 h 216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79720" h="216817">
                      <a:moveTo>
                        <a:pt x="50654" y="84105"/>
                      </a:moveTo>
                      <a:lnTo>
                        <a:pt x="34081" y="84105"/>
                      </a:lnTo>
                      <a:lnTo>
                        <a:pt x="29321" y="133318"/>
                      </a:lnTo>
                      <a:lnTo>
                        <a:pt x="45979" y="133318"/>
                      </a:lnTo>
                      <a:lnTo>
                        <a:pt x="50654" y="84105"/>
                      </a:lnTo>
                      <a:moveTo>
                        <a:pt x="42155" y="0"/>
                      </a:moveTo>
                      <a:lnTo>
                        <a:pt x="36205" y="61314"/>
                      </a:lnTo>
                      <a:lnTo>
                        <a:pt x="52863" y="61314"/>
                      </a:lnTo>
                      <a:lnTo>
                        <a:pt x="58813" y="0"/>
                      </a:lnTo>
                      <a:lnTo>
                        <a:pt x="67907" y="0"/>
                      </a:lnTo>
                      <a:lnTo>
                        <a:pt x="62042" y="61314"/>
                      </a:lnTo>
                      <a:lnTo>
                        <a:pt x="79720" y="61314"/>
                      </a:lnTo>
                      <a:lnTo>
                        <a:pt x="79720" y="83903"/>
                      </a:lnTo>
                      <a:lnTo>
                        <a:pt x="59833" y="83903"/>
                      </a:lnTo>
                      <a:lnTo>
                        <a:pt x="55158" y="133116"/>
                      </a:lnTo>
                      <a:lnTo>
                        <a:pt x="73176" y="133116"/>
                      </a:lnTo>
                      <a:lnTo>
                        <a:pt x="73176" y="155907"/>
                      </a:lnTo>
                      <a:lnTo>
                        <a:pt x="52863" y="155907"/>
                      </a:lnTo>
                      <a:lnTo>
                        <a:pt x="46914" y="216818"/>
                      </a:lnTo>
                      <a:lnTo>
                        <a:pt x="37820" y="216818"/>
                      </a:lnTo>
                      <a:lnTo>
                        <a:pt x="43685" y="155907"/>
                      </a:lnTo>
                      <a:lnTo>
                        <a:pt x="27027" y="155907"/>
                      </a:lnTo>
                      <a:lnTo>
                        <a:pt x="21162" y="216818"/>
                      </a:lnTo>
                      <a:lnTo>
                        <a:pt x="11983" y="216818"/>
                      </a:lnTo>
                      <a:lnTo>
                        <a:pt x="17933" y="155907"/>
                      </a:lnTo>
                      <a:lnTo>
                        <a:pt x="0" y="155907"/>
                      </a:lnTo>
                      <a:lnTo>
                        <a:pt x="0" y="133318"/>
                      </a:lnTo>
                      <a:lnTo>
                        <a:pt x="20057" y="133318"/>
                      </a:lnTo>
                      <a:lnTo>
                        <a:pt x="24817" y="84105"/>
                      </a:lnTo>
                      <a:lnTo>
                        <a:pt x="6544" y="84105"/>
                      </a:lnTo>
                      <a:lnTo>
                        <a:pt x="6544" y="61516"/>
                      </a:lnTo>
                      <a:lnTo>
                        <a:pt x="27027" y="61516"/>
                      </a:lnTo>
                      <a:lnTo>
                        <a:pt x="32891" y="202"/>
                      </a:lnTo>
                      <a:lnTo>
                        <a:pt x="42155" y="202"/>
                      </a:lnTo>
                      <a:lnTo>
                        <a:pt x="4215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28C4969C-C3F1-4EF8-8A31-7EFC2EFEDCB4}"/>
                    </a:ext>
                  </a:extLst>
                </p:cNvPr>
                <p:cNvSpPr/>
                <p:nvPr/>
              </p:nvSpPr>
              <p:spPr>
                <a:xfrm>
                  <a:off x="8545684" y="2947588"/>
                  <a:ext cx="975086" cy="434845"/>
                </a:xfrm>
                <a:custGeom>
                  <a:avLst/>
                  <a:gdLst>
                    <a:gd name="connsiteX0" fmla="*/ 0 w 975086"/>
                    <a:gd name="connsiteY0" fmla="*/ 0 h 434845"/>
                    <a:gd name="connsiteX1" fmla="*/ 975086 w 975086"/>
                    <a:gd name="connsiteY1" fmla="*/ 0 h 434845"/>
                    <a:gd name="connsiteX2" fmla="*/ 975086 w 975086"/>
                    <a:gd name="connsiteY2" fmla="*/ 434846 h 434845"/>
                    <a:gd name="connsiteX3" fmla="*/ 0 w 975086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5086" h="434845">
                      <a:moveTo>
                        <a:pt x="0" y="0"/>
                      </a:moveTo>
                      <a:lnTo>
                        <a:pt x="975086" y="0"/>
                      </a:lnTo>
                      <a:lnTo>
                        <a:pt x="975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E2A9E184-E7ED-BAA0-D0DE-6F526B6B6D2F}"/>
                    </a:ext>
                  </a:extLst>
                </p:cNvPr>
                <p:cNvSpPr/>
                <p:nvPr/>
              </p:nvSpPr>
              <p:spPr>
                <a:xfrm>
                  <a:off x="8965618" y="3024634"/>
                  <a:ext cx="64337" cy="220044"/>
                </a:xfrm>
                <a:custGeom>
                  <a:avLst/>
                  <a:gdLst>
                    <a:gd name="connsiteX0" fmla="*/ 0 w 64337"/>
                    <a:gd name="connsiteY0" fmla="*/ 0 h 220044"/>
                    <a:gd name="connsiteX1" fmla="*/ 15468 w 64337"/>
                    <a:gd name="connsiteY1" fmla="*/ 0 h 220044"/>
                    <a:gd name="connsiteX2" fmla="*/ 53119 w 64337"/>
                    <a:gd name="connsiteY2" fmla="*/ 184144 h 220044"/>
                    <a:gd name="connsiteX3" fmla="*/ 53119 w 64337"/>
                    <a:gd name="connsiteY3" fmla="*/ 0 h 220044"/>
                    <a:gd name="connsiteX4" fmla="*/ 64337 w 64337"/>
                    <a:gd name="connsiteY4" fmla="*/ 0 h 220044"/>
                    <a:gd name="connsiteX5" fmla="*/ 64337 w 64337"/>
                    <a:gd name="connsiteY5" fmla="*/ 220045 h 220044"/>
                    <a:gd name="connsiteX6" fmla="*/ 48869 w 64337"/>
                    <a:gd name="connsiteY6" fmla="*/ 220045 h 220044"/>
                    <a:gd name="connsiteX7" fmla="*/ 11219 w 64337"/>
                    <a:gd name="connsiteY7" fmla="*/ 35901 h 220044"/>
                    <a:gd name="connsiteX8" fmla="*/ 11219 w 64337"/>
                    <a:gd name="connsiteY8" fmla="*/ 220045 h 220044"/>
                    <a:gd name="connsiteX9" fmla="*/ 0 w 64337"/>
                    <a:gd name="connsiteY9" fmla="*/ 220045 h 220044"/>
                    <a:gd name="connsiteX10" fmla="*/ 0 w 64337"/>
                    <a:gd name="connsiteY10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37" h="220044">
                      <a:moveTo>
                        <a:pt x="0" y="0"/>
                      </a:moveTo>
                      <a:lnTo>
                        <a:pt x="15468" y="0"/>
                      </a:lnTo>
                      <a:lnTo>
                        <a:pt x="53119" y="184144"/>
                      </a:lnTo>
                      <a:lnTo>
                        <a:pt x="53119" y="0"/>
                      </a:lnTo>
                      <a:lnTo>
                        <a:pt x="64337" y="0"/>
                      </a:lnTo>
                      <a:lnTo>
                        <a:pt x="64337" y="220045"/>
                      </a:lnTo>
                      <a:lnTo>
                        <a:pt x="48869" y="220045"/>
                      </a:lnTo>
                      <a:lnTo>
                        <a:pt x="11219" y="35901"/>
                      </a:lnTo>
                      <a:lnTo>
                        <a:pt x="11219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A9B39678-B60F-5C64-EB0D-6C9394A06328}"/>
                    </a:ext>
                  </a:extLst>
                </p:cNvPr>
                <p:cNvSpPr/>
                <p:nvPr/>
              </p:nvSpPr>
              <p:spPr>
                <a:xfrm>
                  <a:off x="9047293" y="3075662"/>
                  <a:ext cx="58472" cy="173050"/>
                </a:xfrm>
                <a:custGeom>
                  <a:avLst/>
                  <a:gdLst>
                    <a:gd name="connsiteX0" fmla="*/ 29236 w 58472"/>
                    <a:gd name="connsiteY0" fmla="*/ 22993 h 173050"/>
                    <a:gd name="connsiteX1" fmla="*/ 15978 w 58472"/>
                    <a:gd name="connsiteY1" fmla="*/ 40136 h 173050"/>
                    <a:gd name="connsiteX2" fmla="*/ 11049 w 58472"/>
                    <a:gd name="connsiteY2" fmla="*/ 86727 h 173050"/>
                    <a:gd name="connsiteX3" fmla="*/ 15808 w 58472"/>
                    <a:gd name="connsiteY3" fmla="*/ 133519 h 173050"/>
                    <a:gd name="connsiteX4" fmla="*/ 29236 w 58472"/>
                    <a:gd name="connsiteY4" fmla="*/ 150461 h 173050"/>
                    <a:gd name="connsiteX5" fmla="*/ 42495 w 58472"/>
                    <a:gd name="connsiteY5" fmla="*/ 133519 h 173050"/>
                    <a:gd name="connsiteX6" fmla="*/ 47424 w 58472"/>
                    <a:gd name="connsiteY6" fmla="*/ 86727 h 173050"/>
                    <a:gd name="connsiteX7" fmla="*/ 42495 w 58472"/>
                    <a:gd name="connsiteY7" fmla="*/ 40136 h 173050"/>
                    <a:gd name="connsiteX8" fmla="*/ 29236 w 58472"/>
                    <a:gd name="connsiteY8" fmla="*/ 22993 h 173050"/>
                    <a:gd name="connsiteX9" fmla="*/ 29236 w 58472"/>
                    <a:gd name="connsiteY9" fmla="*/ 0 h 173050"/>
                    <a:gd name="connsiteX10" fmla="*/ 50654 w 58472"/>
                    <a:gd name="connsiteY10" fmla="*/ 22993 h 173050"/>
                    <a:gd name="connsiteX11" fmla="*/ 58473 w 58472"/>
                    <a:gd name="connsiteY11" fmla="*/ 86727 h 173050"/>
                    <a:gd name="connsiteX12" fmla="*/ 50654 w 58472"/>
                    <a:gd name="connsiteY12" fmla="*/ 150058 h 173050"/>
                    <a:gd name="connsiteX13" fmla="*/ 29236 w 58472"/>
                    <a:gd name="connsiteY13" fmla="*/ 173051 h 173050"/>
                    <a:gd name="connsiteX14" fmla="*/ 7649 w 58472"/>
                    <a:gd name="connsiteY14" fmla="*/ 150058 h 173050"/>
                    <a:gd name="connsiteX15" fmla="*/ 0 w 58472"/>
                    <a:gd name="connsiteY15" fmla="*/ 86727 h 173050"/>
                    <a:gd name="connsiteX16" fmla="*/ 7649 w 58472"/>
                    <a:gd name="connsiteY16" fmla="*/ 22993 h 173050"/>
                    <a:gd name="connsiteX17" fmla="*/ 29236 w 58472"/>
                    <a:gd name="connsiteY17" fmla="*/ 0 h 173050"/>
                    <a:gd name="connsiteX18" fmla="*/ 29236 w 58472"/>
                    <a:gd name="connsiteY18" fmla="*/ 0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472" h="173050">
                      <a:moveTo>
                        <a:pt x="29236" y="22993"/>
                      </a:moveTo>
                      <a:cubicBezTo>
                        <a:pt x="23627" y="22993"/>
                        <a:pt x="19208" y="28640"/>
                        <a:pt x="15978" y="40136"/>
                      </a:cubicBezTo>
                      <a:cubicBezTo>
                        <a:pt x="12748" y="51633"/>
                        <a:pt x="11049" y="66961"/>
                        <a:pt x="11049" y="86727"/>
                      </a:cubicBezTo>
                      <a:cubicBezTo>
                        <a:pt x="11049" y="106694"/>
                        <a:pt x="12579" y="122023"/>
                        <a:pt x="15808" y="133519"/>
                      </a:cubicBezTo>
                      <a:cubicBezTo>
                        <a:pt x="19038" y="145016"/>
                        <a:pt x="23457" y="150461"/>
                        <a:pt x="29236" y="150461"/>
                      </a:cubicBezTo>
                      <a:cubicBezTo>
                        <a:pt x="34846" y="150461"/>
                        <a:pt x="39265" y="145016"/>
                        <a:pt x="42495" y="133519"/>
                      </a:cubicBezTo>
                      <a:cubicBezTo>
                        <a:pt x="45724" y="122023"/>
                        <a:pt x="47424" y="106694"/>
                        <a:pt x="47424" y="86727"/>
                      </a:cubicBezTo>
                      <a:cubicBezTo>
                        <a:pt x="47424" y="67365"/>
                        <a:pt x="45810" y="51633"/>
                        <a:pt x="42495" y="40136"/>
                      </a:cubicBezTo>
                      <a:cubicBezTo>
                        <a:pt x="39265" y="28640"/>
                        <a:pt x="34846" y="22993"/>
                        <a:pt x="29236" y="22993"/>
                      </a:cubicBezTo>
                      <a:moveTo>
                        <a:pt x="29236" y="0"/>
                      </a:moveTo>
                      <a:cubicBezTo>
                        <a:pt x="38330" y="0"/>
                        <a:pt x="45470" y="7866"/>
                        <a:pt x="50654" y="22993"/>
                      </a:cubicBezTo>
                      <a:cubicBezTo>
                        <a:pt x="55753" y="38321"/>
                        <a:pt x="58473" y="59499"/>
                        <a:pt x="58473" y="86727"/>
                      </a:cubicBezTo>
                      <a:cubicBezTo>
                        <a:pt x="58473" y="113955"/>
                        <a:pt x="55753" y="135133"/>
                        <a:pt x="50654" y="150058"/>
                      </a:cubicBezTo>
                      <a:cubicBezTo>
                        <a:pt x="45384" y="165386"/>
                        <a:pt x="38330" y="173051"/>
                        <a:pt x="29236" y="173051"/>
                      </a:cubicBezTo>
                      <a:cubicBezTo>
                        <a:pt x="20058" y="173051"/>
                        <a:pt x="12834" y="165588"/>
                        <a:pt x="7649" y="150058"/>
                      </a:cubicBezTo>
                      <a:cubicBezTo>
                        <a:pt x="2550" y="134931"/>
                        <a:pt x="0" y="113754"/>
                        <a:pt x="0" y="86727"/>
                      </a:cubicBezTo>
                      <a:cubicBezTo>
                        <a:pt x="0" y="59499"/>
                        <a:pt x="2550" y="38321"/>
                        <a:pt x="7649" y="22993"/>
                      </a:cubicBezTo>
                      <a:cubicBezTo>
                        <a:pt x="12834" y="7866"/>
                        <a:pt x="20058" y="0"/>
                        <a:pt x="29236" y="0"/>
                      </a:cubicBezTo>
                      <a:lnTo>
                        <a:pt x="292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53E9A474-01C8-A373-248A-0DB0F2E54058}"/>
                    </a:ext>
                  </a:extLst>
                </p:cNvPr>
                <p:cNvSpPr/>
                <p:nvPr/>
              </p:nvSpPr>
              <p:spPr>
                <a:xfrm>
                  <a:off x="9520770" y="294758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CBC0D016-5B27-FA29-F858-499959C2914D}"/>
                    </a:ext>
                  </a:extLst>
                </p:cNvPr>
                <p:cNvSpPr/>
                <p:nvPr/>
              </p:nvSpPr>
              <p:spPr>
                <a:xfrm>
                  <a:off x="9685650" y="3020600"/>
                  <a:ext cx="58642" cy="228112"/>
                </a:xfrm>
                <a:custGeom>
                  <a:avLst/>
                  <a:gdLst>
                    <a:gd name="connsiteX0" fmla="*/ 5524 w 58642"/>
                    <a:gd name="connsiteY0" fmla="*/ 219641 h 228112"/>
                    <a:gd name="connsiteX1" fmla="*/ 5524 w 58642"/>
                    <a:gd name="connsiteY1" fmla="*/ 192413 h 228112"/>
                    <a:gd name="connsiteX2" fmla="*/ 14278 w 58642"/>
                    <a:gd name="connsiteY2" fmla="*/ 200481 h 228112"/>
                    <a:gd name="connsiteX3" fmla="*/ 23032 w 58642"/>
                    <a:gd name="connsiteY3" fmla="*/ 203103 h 228112"/>
                    <a:gd name="connsiteX4" fmla="*/ 40285 w 58642"/>
                    <a:gd name="connsiteY4" fmla="*/ 183539 h 228112"/>
                    <a:gd name="connsiteX5" fmla="*/ 47254 w 58642"/>
                    <a:gd name="connsiteY5" fmla="*/ 123233 h 228112"/>
                    <a:gd name="connsiteX6" fmla="*/ 38840 w 58642"/>
                    <a:gd name="connsiteY6" fmla="*/ 142797 h 228112"/>
                    <a:gd name="connsiteX7" fmla="*/ 27622 w 58642"/>
                    <a:gd name="connsiteY7" fmla="*/ 149453 h 228112"/>
                    <a:gd name="connsiteX8" fmla="*/ 7309 w 58642"/>
                    <a:gd name="connsiteY8" fmla="*/ 129486 h 228112"/>
                    <a:gd name="connsiteX9" fmla="*/ 0 w 58642"/>
                    <a:gd name="connsiteY9" fmla="*/ 74827 h 228112"/>
                    <a:gd name="connsiteX10" fmla="*/ 7649 w 58642"/>
                    <a:gd name="connsiteY10" fmla="*/ 20572 h 228112"/>
                    <a:gd name="connsiteX11" fmla="*/ 28302 w 58642"/>
                    <a:gd name="connsiteY11" fmla="*/ 0 h 228112"/>
                    <a:gd name="connsiteX12" fmla="*/ 50824 w 58642"/>
                    <a:gd name="connsiteY12" fmla="*/ 29245 h 228112"/>
                    <a:gd name="connsiteX13" fmla="*/ 58643 w 58642"/>
                    <a:gd name="connsiteY13" fmla="*/ 114157 h 228112"/>
                    <a:gd name="connsiteX14" fmla="*/ 49124 w 58642"/>
                    <a:gd name="connsiteY14" fmla="*/ 197254 h 228112"/>
                    <a:gd name="connsiteX15" fmla="*/ 23457 w 58642"/>
                    <a:gd name="connsiteY15" fmla="*/ 228112 h 228112"/>
                    <a:gd name="connsiteX16" fmla="*/ 14703 w 58642"/>
                    <a:gd name="connsiteY16" fmla="*/ 226095 h 228112"/>
                    <a:gd name="connsiteX17" fmla="*/ 5524 w 58642"/>
                    <a:gd name="connsiteY17" fmla="*/ 219641 h 228112"/>
                    <a:gd name="connsiteX18" fmla="*/ 28386 w 58642"/>
                    <a:gd name="connsiteY18" fmla="*/ 126258 h 228112"/>
                    <a:gd name="connsiteX19" fmla="*/ 40625 w 58642"/>
                    <a:gd name="connsiteY19" fmla="*/ 112745 h 228112"/>
                    <a:gd name="connsiteX20" fmla="*/ 45129 w 58642"/>
                    <a:gd name="connsiteY20" fmla="*/ 75029 h 228112"/>
                    <a:gd name="connsiteX21" fmla="*/ 40625 w 58642"/>
                    <a:gd name="connsiteY21" fmla="*/ 37514 h 228112"/>
                    <a:gd name="connsiteX22" fmla="*/ 28386 w 58642"/>
                    <a:gd name="connsiteY22" fmla="*/ 23598 h 228112"/>
                    <a:gd name="connsiteX23" fmla="*/ 16148 w 58642"/>
                    <a:gd name="connsiteY23" fmla="*/ 37514 h 228112"/>
                    <a:gd name="connsiteX24" fmla="*/ 11644 w 58642"/>
                    <a:gd name="connsiteY24" fmla="*/ 75029 h 228112"/>
                    <a:gd name="connsiteX25" fmla="*/ 16148 w 58642"/>
                    <a:gd name="connsiteY25" fmla="*/ 112745 h 228112"/>
                    <a:gd name="connsiteX26" fmla="*/ 28386 w 58642"/>
                    <a:gd name="connsiteY26" fmla="*/ 126258 h 228112"/>
                    <a:gd name="connsiteX27" fmla="*/ 28386 w 58642"/>
                    <a:gd name="connsiteY27" fmla="*/ 12625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2" h="228112">
                      <a:moveTo>
                        <a:pt x="5524" y="219641"/>
                      </a:moveTo>
                      <a:lnTo>
                        <a:pt x="5524" y="192413"/>
                      </a:lnTo>
                      <a:cubicBezTo>
                        <a:pt x="8329" y="196043"/>
                        <a:pt x="11219" y="198665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1" y="203103"/>
                        <a:pt x="36291" y="196850"/>
                        <a:pt x="40285" y="183539"/>
                      </a:cubicBezTo>
                      <a:cubicBezTo>
                        <a:pt x="44280" y="170227"/>
                        <a:pt x="46574" y="150260"/>
                        <a:pt x="47254" y="123233"/>
                      </a:cubicBezTo>
                      <a:cubicBezTo>
                        <a:pt x="44959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79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2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5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7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6"/>
                        <a:pt x="14703" y="226095"/>
                      </a:cubicBezTo>
                      <a:cubicBezTo>
                        <a:pt x="11729" y="224684"/>
                        <a:pt x="8669" y="222667"/>
                        <a:pt x="5524" y="219641"/>
                      </a:cubicBezTo>
                      <a:moveTo>
                        <a:pt x="28386" y="126258"/>
                      </a:moveTo>
                      <a:cubicBezTo>
                        <a:pt x="33486" y="126258"/>
                        <a:pt x="37565" y="121821"/>
                        <a:pt x="40625" y="112745"/>
                      </a:cubicBezTo>
                      <a:cubicBezTo>
                        <a:pt x="43685" y="103669"/>
                        <a:pt x="45129" y="90962"/>
                        <a:pt x="45129" y="75029"/>
                      </a:cubicBezTo>
                      <a:cubicBezTo>
                        <a:pt x="45129" y="59297"/>
                        <a:pt x="43600" y="46591"/>
                        <a:pt x="40625" y="37514"/>
                      </a:cubicBezTo>
                      <a:cubicBezTo>
                        <a:pt x="37565" y="28438"/>
                        <a:pt x="33486" y="23598"/>
                        <a:pt x="28386" y="23598"/>
                      </a:cubicBezTo>
                      <a:cubicBezTo>
                        <a:pt x="23287" y="23598"/>
                        <a:pt x="19208" y="28438"/>
                        <a:pt x="16148" y="37514"/>
                      </a:cubicBezTo>
                      <a:cubicBezTo>
                        <a:pt x="13088" y="46591"/>
                        <a:pt x="11644" y="59297"/>
                        <a:pt x="11644" y="75029"/>
                      </a:cubicBezTo>
                      <a:cubicBezTo>
                        <a:pt x="11644" y="90962"/>
                        <a:pt x="13173" y="103669"/>
                        <a:pt x="16148" y="112745"/>
                      </a:cubicBezTo>
                      <a:cubicBezTo>
                        <a:pt x="19208" y="121821"/>
                        <a:pt x="23202" y="126258"/>
                        <a:pt x="28386" y="126258"/>
                      </a:cubicBezTo>
                      <a:lnTo>
                        <a:pt x="28386" y="126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5F941D29-528E-0F8F-1FB3-B079511A8E71}"/>
                    </a:ext>
                  </a:extLst>
                </p:cNvPr>
                <p:cNvSpPr/>
                <p:nvPr/>
              </p:nvSpPr>
              <p:spPr>
                <a:xfrm>
                  <a:off x="9763415" y="3024634"/>
                  <a:ext cx="54648" cy="220044"/>
                </a:xfrm>
                <a:custGeom>
                  <a:avLst/>
                  <a:gdLst>
                    <a:gd name="connsiteX0" fmla="*/ 0 w 54648"/>
                    <a:gd name="connsiteY0" fmla="*/ 0 h 220044"/>
                    <a:gd name="connsiteX1" fmla="*/ 54649 w 54648"/>
                    <a:gd name="connsiteY1" fmla="*/ 0 h 220044"/>
                    <a:gd name="connsiteX2" fmla="*/ 54649 w 54648"/>
                    <a:gd name="connsiteY2" fmla="*/ 12706 h 220044"/>
                    <a:gd name="connsiteX3" fmla="*/ 23798 w 54648"/>
                    <a:gd name="connsiteY3" fmla="*/ 220045 h 220044"/>
                    <a:gd name="connsiteX4" fmla="*/ 11729 w 54648"/>
                    <a:gd name="connsiteY4" fmla="*/ 220045 h 220044"/>
                    <a:gd name="connsiteX5" fmla="*/ 40795 w 54648"/>
                    <a:gd name="connsiteY5" fmla="*/ 25010 h 220044"/>
                    <a:gd name="connsiteX6" fmla="*/ 0 w 54648"/>
                    <a:gd name="connsiteY6" fmla="*/ 25010 h 220044"/>
                    <a:gd name="connsiteX7" fmla="*/ 0 w 54648"/>
                    <a:gd name="connsiteY7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648" h="220044">
                      <a:moveTo>
                        <a:pt x="0" y="0"/>
                      </a:moveTo>
                      <a:lnTo>
                        <a:pt x="54649" y="0"/>
                      </a:lnTo>
                      <a:lnTo>
                        <a:pt x="54649" y="12706"/>
                      </a:lnTo>
                      <a:lnTo>
                        <a:pt x="23798" y="220045"/>
                      </a:lnTo>
                      <a:lnTo>
                        <a:pt x="11729" y="220045"/>
                      </a:lnTo>
                      <a:lnTo>
                        <a:pt x="40795" y="25010"/>
                      </a:lnTo>
                      <a:lnTo>
                        <a:pt x="0" y="250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C391CDD9-193D-035E-BF8A-FE5295F1D3C7}"/>
                    </a:ext>
                  </a:extLst>
                </p:cNvPr>
                <p:cNvSpPr/>
                <p:nvPr/>
              </p:nvSpPr>
              <p:spPr>
                <a:xfrm>
                  <a:off x="9839056" y="3207366"/>
                  <a:ext cx="11983" cy="37312"/>
                </a:xfrm>
                <a:custGeom>
                  <a:avLst/>
                  <a:gdLst>
                    <a:gd name="connsiteX0" fmla="*/ 0 w 11983"/>
                    <a:gd name="connsiteY0" fmla="*/ 0 h 37312"/>
                    <a:gd name="connsiteX1" fmla="*/ 11984 w 11983"/>
                    <a:gd name="connsiteY1" fmla="*/ 0 h 37312"/>
                    <a:gd name="connsiteX2" fmla="*/ 11984 w 11983"/>
                    <a:gd name="connsiteY2" fmla="*/ 37313 h 37312"/>
                    <a:gd name="connsiteX3" fmla="*/ 0 w 11983"/>
                    <a:gd name="connsiteY3" fmla="*/ 37313 h 37312"/>
                    <a:gd name="connsiteX4" fmla="*/ 0 w 11983"/>
                    <a:gd name="connsiteY4" fmla="*/ 0 h 37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312">
                      <a:moveTo>
                        <a:pt x="0" y="0"/>
                      </a:moveTo>
                      <a:lnTo>
                        <a:pt x="11984" y="0"/>
                      </a:lnTo>
                      <a:lnTo>
                        <a:pt x="11984" y="37313"/>
                      </a:lnTo>
                      <a:lnTo>
                        <a:pt x="0" y="373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D8706B60-94A4-0138-147E-CEEEAE09C7FB}"/>
                    </a:ext>
                  </a:extLst>
                </p:cNvPr>
                <p:cNvSpPr/>
                <p:nvPr/>
              </p:nvSpPr>
              <p:spPr>
                <a:xfrm>
                  <a:off x="9874837" y="3024634"/>
                  <a:ext cx="54902" cy="224078"/>
                </a:xfrm>
                <a:custGeom>
                  <a:avLst/>
                  <a:gdLst>
                    <a:gd name="connsiteX0" fmla="*/ 3484 w 54902"/>
                    <a:gd name="connsiteY0" fmla="*/ 0 h 224078"/>
                    <a:gd name="connsiteX1" fmla="*/ 48529 w 54902"/>
                    <a:gd name="connsiteY1" fmla="*/ 0 h 224078"/>
                    <a:gd name="connsiteX2" fmla="*/ 48529 w 54902"/>
                    <a:gd name="connsiteY2" fmla="*/ 25010 h 224078"/>
                    <a:gd name="connsiteX3" fmla="*/ 13938 w 54902"/>
                    <a:gd name="connsiteY3" fmla="*/ 25010 h 224078"/>
                    <a:gd name="connsiteX4" fmla="*/ 13938 w 54902"/>
                    <a:gd name="connsiteY4" fmla="*/ 79063 h 224078"/>
                    <a:gd name="connsiteX5" fmla="*/ 18953 w 54902"/>
                    <a:gd name="connsiteY5" fmla="*/ 75836 h 224078"/>
                    <a:gd name="connsiteX6" fmla="*/ 23967 w 54902"/>
                    <a:gd name="connsiteY6" fmla="*/ 74626 h 224078"/>
                    <a:gd name="connsiteX7" fmla="*/ 46489 w 54902"/>
                    <a:gd name="connsiteY7" fmla="*/ 94795 h 224078"/>
                    <a:gd name="connsiteX8" fmla="*/ 54903 w 54902"/>
                    <a:gd name="connsiteY8" fmla="*/ 149453 h 224078"/>
                    <a:gd name="connsiteX9" fmla="*/ 46319 w 54902"/>
                    <a:gd name="connsiteY9" fmla="*/ 204716 h 224078"/>
                    <a:gd name="connsiteX10" fmla="*/ 22352 w 54902"/>
                    <a:gd name="connsiteY10" fmla="*/ 224079 h 224078"/>
                    <a:gd name="connsiteX11" fmla="*/ 11388 w 54902"/>
                    <a:gd name="connsiteY11" fmla="*/ 222062 h 224078"/>
                    <a:gd name="connsiteX12" fmla="*/ 0 w 54902"/>
                    <a:gd name="connsiteY12" fmla="*/ 215204 h 224078"/>
                    <a:gd name="connsiteX13" fmla="*/ 0 w 54902"/>
                    <a:gd name="connsiteY13" fmla="*/ 185354 h 224078"/>
                    <a:gd name="connsiteX14" fmla="*/ 10624 w 54902"/>
                    <a:gd name="connsiteY14" fmla="*/ 196245 h 224078"/>
                    <a:gd name="connsiteX15" fmla="*/ 22182 w 54902"/>
                    <a:gd name="connsiteY15" fmla="*/ 199472 h 224078"/>
                    <a:gd name="connsiteX16" fmla="*/ 37820 w 54902"/>
                    <a:gd name="connsiteY16" fmla="*/ 186161 h 224078"/>
                    <a:gd name="connsiteX17" fmla="*/ 43515 w 54902"/>
                    <a:gd name="connsiteY17" fmla="*/ 149655 h 224078"/>
                    <a:gd name="connsiteX18" fmla="*/ 37820 w 54902"/>
                    <a:gd name="connsiteY18" fmla="*/ 113350 h 224078"/>
                    <a:gd name="connsiteX19" fmla="*/ 22182 w 54902"/>
                    <a:gd name="connsiteY19" fmla="*/ 99837 h 224078"/>
                    <a:gd name="connsiteX20" fmla="*/ 13003 w 54902"/>
                    <a:gd name="connsiteY20" fmla="*/ 102459 h 224078"/>
                    <a:gd name="connsiteX21" fmla="*/ 3654 w 54902"/>
                    <a:gd name="connsiteY21" fmla="*/ 110527 h 224078"/>
                    <a:gd name="connsiteX22" fmla="*/ 3654 w 54902"/>
                    <a:gd name="connsiteY22" fmla="*/ 0 h 224078"/>
                    <a:gd name="connsiteX23" fmla="*/ 3484 w 54902"/>
                    <a:gd name="connsiteY23" fmla="*/ 0 h 224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4902" h="224078">
                      <a:moveTo>
                        <a:pt x="3484" y="0"/>
                      </a:moveTo>
                      <a:lnTo>
                        <a:pt x="48529" y="0"/>
                      </a:lnTo>
                      <a:lnTo>
                        <a:pt x="48529" y="25010"/>
                      </a:lnTo>
                      <a:lnTo>
                        <a:pt x="13938" y="25010"/>
                      </a:lnTo>
                      <a:lnTo>
                        <a:pt x="13938" y="79063"/>
                      </a:lnTo>
                      <a:cubicBezTo>
                        <a:pt x="15553" y="77651"/>
                        <a:pt x="17338" y="76441"/>
                        <a:pt x="18953" y="75836"/>
                      </a:cubicBezTo>
                      <a:cubicBezTo>
                        <a:pt x="20567" y="75231"/>
                        <a:pt x="22352" y="74626"/>
                        <a:pt x="23967" y="74626"/>
                      </a:cubicBezTo>
                      <a:cubicBezTo>
                        <a:pt x="33401" y="74626"/>
                        <a:pt x="40880" y="81483"/>
                        <a:pt x="46489" y="94795"/>
                      </a:cubicBezTo>
                      <a:cubicBezTo>
                        <a:pt x="52099" y="108308"/>
                        <a:pt x="54903" y="126460"/>
                        <a:pt x="54903" y="149453"/>
                      </a:cubicBezTo>
                      <a:cubicBezTo>
                        <a:pt x="54903" y="173252"/>
                        <a:pt x="52014" y="191808"/>
                        <a:pt x="46319" y="204716"/>
                      </a:cubicBezTo>
                      <a:cubicBezTo>
                        <a:pt x="40625" y="217624"/>
                        <a:pt x="32551" y="224079"/>
                        <a:pt x="22352" y="224079"/>
                      </a:cubicBezTo>
                      <a:cubicBezTo>
                        <a:pt x="18782" y="224079"/>
                        <a:pt x="15128" y="223272"/>
                        <a:pt x="11388" y="222062"/>
                      </a:cubicBezTo>
                      <a:cubicBezTo>
                        <a:pt x="7649" y="220650"/>
                        <a:pt x="3909" y="218431"/>
                        <a:pt x="0" y="215204"/>
                      </a:cubicBezTo>
                      <a:lnTo>
                        <a:pt x="0" y="185354"/>
                      </a:lnTo>
                      <a:cubicBezTo>
                        <a:pt x="3399" y="190195"/>
                        <a:pt x="6884" y="193825"/>
                        <a:pt x="10624" y="196245"/>
                      </a:cubicBezTo>
                      <a:cubicBezTo>
                        <a:pt x="14193" y="198665"/>
                        <a:pt x="18103" y="199472"/>
                        <a:pt x="22182" y="199472"/>
                      </a:cubicBezTo>
                      <a:cubicBezTo>
                        <a:pt x="28727" y="199472"/>
                        <a:pt x="33911" y="195237"/>
                        <a:pt x="37820" y="186161"/>
                      </a:cubicBezTo>
                      <a:cubicBezTo>
                        <a:pt x="41560" y="177085"/>
                        <a:pt x="43515" y="164983"/>
                        <a:pt x="43515" y="149655"/>
                      </a:cubicBezTo>
                      <a:cubicBezTo>
                        <a:pt x="43515" y="134528"/>
                        <a:pt x="41560" y="122426"/>
                        <a:pt x="37820" y="113350"/>
                      </a:cubicBezTo>
                      <a:cubicBezTo>
                        <a:pt x="33996" y="104274"/>
                        <a:pt x="28727" y="99837"/>
                        <a:pt x="22182" y="99837"/>
                      </a:cubicBezTo>
                      <a:cubicBezTo>
                        <a:pt x="19123" y="99837"/>
                        <a:pt x="15978" y="100644"/>
                        <a:pt x="13003" y="102459"/>
                      </a:cubicBezTo>
                      <a:cubicBezTo>
                        <a:pt x="10029" y="104274"/>
                        <a:pt x="6799" y="106896"/>
                        <a:pt x="3654" y="110527"/>
                      </a:cubicBezTo>
                      <a:lnTo>
                        <a:pt x="3654" y="0"/>
                      </a:lnTo>
                      <a:lnTo>
                        <a:pt x="348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154529A7-308B-D274-E0FA-36073FAAD50E}"/>
                    </a:ext>
                  </a:extLst>
                </p:cNvPr>
                <p:cNvSpPr/>
                <p:nvPr/>
              </p:nvSpPr>
              <p:spPr>
                <a:xfrm>
                  <a:off x="9947333" y="3020802"/>
                  <a:ext cx="55838" cy="227910"/>
                </a:xfrm>
                <a:custGeom>
                  <a:avLst/>
                  <a:gdLst>
                    <a:gd name="connsiteX0" fmla="*/ 38330 w 55838"/>
                    <a:gd name="connsiteY0" fmla="*/ 105283 h 227910"/>
                    <a:gd name="connsiteX1" fmla="*/ 51164 w 55838"/>
                    <a:gd name="connsiteY1" fmla="*/ 124242 h 227910"/>
                    <a:gd name="connsiteX2" fmla="*/ 55838 w 55838"/>
                    <a:gd name="connsiteY2" fmla="*/ 159941 h 227910"/>
                    <a:gd name="connsiteX3" fmla="*/ 47254 w 55838"/>
                    <a:gd name="connsiteY3" fmla="*/ 210364 h 227910"/>
                    <a:gd name="connsiteX4" fmla="*/ 22693 w 55838"/>
                    <a:gd name="connsiteY4" fmla="*/ 227911 h 227910"/>
                    <a:gd name="connsiteX5" fmla="*/ 11644 w 55838"/>
                    <a:gd name="connsiteY5" fmla="*/ 225289 h 227910"/>
                    <a:gd name="connsiteX6" fmla="*/ 0 w 55838"/>
                    <a:gd name="connsiteY6" fmla="*/ 217423 h 227910"/>
                    <a:gd name="connsiteX7" fmla="*/ 0 w 55838"/>
                    <a:gd name="connsiteY7" fmla="*/ 188783 h 227910"/>
                    <a:gd name="connsiteX8" fmla="*/ 10454 w 55838"/>
                    <a:gd name="connsiteY8" fmla="*/ 199674 h 227910"/>
                    <a:gd name="connsiteX9" fmla="*/ 22352 w 55838"/>
                    <a:gd name="connsiteY9" fmla="*/ 203304 h 227910"/>
                    <a:gd name="connsiteX10" fmla="*/ 38755 w 55838"/>
                    <a:gd name="connsiteY10" fmla="*/ 192413 h 227910"/>
                    <a:gd name="connsiteX11" fmla="*/ 44450 w 55838"/>
                    <a:gd name="connsiteY11" fmla="*/ 160143 h 227910"/>
                    <a:gd name="connsiteX12" fmla="*/ 39180 w 55838"/>
                    <a:gd name="connsiteY12" fmla="*/ 129889 h 227910"/>
                    <a:gd name="connsiteX13" fmla="*/ 24477 w 55838"/>
                    <a:gd name="connsiteY13" fmla="*/ 118796 h 227910"/>
                    <a:gd name="connsiteX14" fmla="*/ 14533 w 55838"/>
                    <a:gd name="connsiteY14" fmla="*/ 118796 h 227910"/>
                    <a:gd name="connsiteX15" fmla="*/ 14533 w 55838"/>
                    <a:gd name="connsiteY15" fmla="*/ 94391 h 227910"/>
                    <a:gd name="connsiteX16" fmla="*/ 24902 w 55838"/>
                    <a:gd name="connsiteY16" fmla="*/ 94391 h 227910"/>
                    <a:gd name="connsiteX17" fmla="*/ 37820 w 55838"/>
                    <a:gd name="connsiteY17" fmla="*/ 85719 h 227910"/>
                    <a:gd name="connsiteX18" fmla="*/ 42325 w 55838"/>
                    <a:gd name="connsiteY18" fmla="*/ 60306 h 227910"/>
                    <a:gd name="connsiteX19" fmla="*/ 37650 w 55838"/>
                    <a:gd name="connsiteY19" fmla="*/ 34288 h 227910"/>
                    <a:gd name="connsiteX20" fmla="*/ 24392 w 55838"/>
                    <a:gd name="connsiteY20" fmla="*/ 25211 h 227910"/>
                    <a:gd name="connsiteX21" fmla="*/ 14278 w 55838"/>
                    <a:gd name="connsiteY21" fmla="*/ 27833 h 227910"/>
                    <a:gd name="connsiteX22" fmla="*/ 2380 w 55838"/>
                    <a:gd name="connsiteY22" fmla="*/ 35901 h 227910"/>
                    <a:gd name="connsiteX23" fmla="*/ 2380 w 55838"/>
                    <a:gd name="connsiteY23" fmla="*/ 9278 h 227910"/>
                    <a:gd name="connsiteX24" fmla="*/ 14618 w 55838"/>
                    <a:gd name="connsiteY24" fmla="*/ 2420 h 227910"/>
                    <a:gd name="connsiteX25" fmla="*/ 25412 w 55838"/>
                    <a:gd name="connsiteY25" fmla="*/ 0 h 227910"/>
                    <a:gd name="connsiteX26" fmla="*/ 46065 w 55838"/>
                    <a:gd name="connsiteY26" fmla="*/ 15329 h 227910"/>
                    <a:gd name="connsiteX27" fmla="*/ 53714 w 55838"/>
                    <a:gd name="connsiteY27" fmla="*/ 57079 h 227910"/>
                    <a:gd name="connsiteX28" fmla="*/ 49634 w 55838"/>
                    <a:gd name="connsiteY28" fmla="*/ 87937 h 227910"/>
                    <a:gd name="connsiteX29" fmla="*/ 38330 w 55838"/>
                    <a:gd name="connsiteY29" fmla="*/ 105283 h 227910"/>
                    <a:gd name="connsiteX30" fmla="*/ 38330 w 55838"/>
                    <a:gd name="connsiteY30" fmla="*/ 105283 h 227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5838" h="227910">
                      <a:moveTo>
                        <a:pt x="38330" y="105283"/>
                      </a:moveTo>
                      <a:cubicBezTo>
                        <a:pt x="43770" y="108308"/>
                        <a:pt x="48104" y="114560"/>
                        <a:pt x="51164" y="124242"/>
                      </a:cubicBezTo>
                      <a:cubicBezTo>
                        <a:pt x="54223" y="133923"/>
                        <a:pt x="55838" y="146024"/>
                        <a:pt x="55838" y="159941"/>
                      </a:cubicBezTo>
                      <a:cubicBezTo>
                        <a:pt x="55838" y="181724"/>
                        <a:pt x="52949" y="198665"/>
                        <a:pt x="47254" y="210364"/>
                      </a:cubicBezTo>
                      <a:cubicBezTo>
                        <a:pt x="41390" y="222062"/>
                        <a:pt x="33316" y="227911"/>
                        <a:pt x="22693" y="227911"/>
                      </a:cubicBezTo>
                      <a:cubicBezTo>
                        <a:pt x="19123" y="227911"/>
                        <a:pt x="15383" y="227104"/>
                        <a:pt x="11644" y="225289"/>
                      </a:cubicBezTo>
                      <a:cubicBezTo>
                        <a:pt x="7904" y="223877"/>
                        <a:pt x="3995" y="221053"/>
                        <a:pt x="0" y="217423"/>
                      </a:cubicBezTo>
                      <a:lnTo>
                        <a:pt x="0" y="188783"/>
                      </a:lnTo>
                      <a:cubicBezTo>
                        <a:pt x="3145" y="193623"/>
                        <a:pt x="6629" y="197254"/>
                        <a:pt x="10454" y="199674"/>
                      </a:cubicBezTo>
                      <a:cubicBezTo>
                        <a:pt x="14194" y="202094"/>
                        <a:pt x="18103" y="203304"/>
                        <a:pt x="22352" y="203304"/>
                      </a:cubicBezTo>
                      <a:cubicBezTo>
                        <a:pt x="29577" y="203304"/>
                        <a:pt x="35016" y="199674"/>
                        <a:pt x="38755" y="192413"/>
                      </a:cubicBezTo>
                      <a:cubicBezTo>
                        <a:pt x="42495" y="185152"/>
                        <a:pt x="44450" y="174261"/>
                        <a:pt x="44450" y="160143"/>
                      </a:cubicBezTo>
                      <a:cubicBezTo>
                        <a:pt x="44450" y="147436"/>
                        <a:pt x="42665" y="137150"/>
                        <a:pt x="39180" y="129889"/>
                      </a:cubicBezTo>
                      <a:cubicBezTo>
                        <a:pt x="35696" y="122628"/>
                        <a:pt x="30766" y="118796"/>
                        <a:pt x="24477" y="118796"/>
                      </a:cubicBezTo>
                      <a:lnTo>
                        <a:pt x="14533" y="118796"/>
                      </a:lnTo>
                      <a:lnTo>
                        <a:pt x="14533" y="94391"/>
                      </a:lnTo>
                      <a:lnTo>
                        <a:pt x="24902" y="94391"/>
                      </a:lnTo>
                      <a:cubicBezTo>
                        <a:pt x="30512" y="94391"/>
                        <a:pt x="34846" y="91769"/>
                        <a:pt x="37820" y="85719"/>
                      </a:cubicBezTo>
                      <a:cubicBezTo>
                        <a:pt x="40880" y="80071"/>
                        <a:pt x="42325" y="71600"/>
                        <a:pt x="42325" y="60306"/>
                      </a:cubicBezTo>
                      <a:cubicBezTo>
                        <a:pt x="42325" y="49213"/>
                        <a:pt x="40710" y="40338"/>
                        <a:pt x="37650" y="34288"/>
                      </a:cubicBezTo>
                      <a:cubicBezTo>
                        <a:pt x="34506" y="28237"/>
                        <a:pt x="30087" y="25211"/>
                        <a:pt x="24392" y="25211"/>
                      </a:cubicBezTo>
                      <a:cubicBezTo>
                        <a:pt x="21247" y="25211"/>
                        <a:pt x="17848" y="26018"/>
                        <a:pt x="14278" y="27833"/>
                      </a:cubicBezTo>
                      <a:cubicBezTo>
                        <a:pt x="10709" y="29649"/>
                        <a:pt x="6715" y="32271"/>
                        <a:pt x="2380" y="35901"/>
                      </a:cubicBezTo>
                      <a:lnTo>
                        <a:pt x="2380" y="9278"/>
                      </a:lnTo>
                      <a:cubicBezTo>
                        <a:pt x="6715" y="6253"/>
                        <a:pt x="10794" y="3832"/>
                        <a:pt x="14618" y="2420"/>
                      </a:cubicBezTo>
                      <a:cubicBezTo>
                        <a:pt x="18358" y="1009"/>
                        <a:pt x="21927" y="0"/>
                        <a:pt x="25412" y="0"/>
                      </a:cubicBezTo>
                      <a:cubicBezTo>
                        <a:pt x="33996" y="0"/>
                        <a:pt x="40880" y="5042"/>
                        <a:pt x="46065" y="15329"/>
                      </a:cubicBezTo>
                      <a:cubicBezTo>
                        <a:pt x="51164" y="25615"/>
                        <a:pt x="53714" y="39531"/>
                        <a:pt x="53714" y="57079"/>
                      </a:cubicBezTo>
                      <a:cubicBezTo>
                        <a:pt x="53714" y="69180"/>
                        <a:pt x="52354" y="79466"/>
                        <a:pt x="49634" y="87937"/>
                      </a:cubicBezTo>
                      <a:cubicBezTo>
                        <a:pt x="47085" y="96207"/>
                        <a:pt x="43260" y="102257"/>
                        <a:pt x="38330" y="105283"/>
                      </a:cubicBezTo>
                      <a:lnTo>
                        <a:pt x="38330" y="1052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7B9318CF-8108-43C1-918C-7F3450745272}"/>
                    </a:ext>
                  </a:extLst>
                </p:cNvPr>
                <p:cNvSpPr/>
                <p:nvPr/>
              </p:nvSpPr>
              <p:spPr>
                <a:xfrm>
                  <a:off x="10170771" y="294758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08E82C31-07C9-7404-4ABE-30A6D0F08D56}"/>
                    </a:ext>
                  </a:extLst>
                </p:cNvPr>
                <p:cNvSpPr/>
                <p:nvPr/>
              </p:nvSpPr>
              <p:spPr>
                <a:xfrm>
                  <a:off x="10820856" y="294758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41747F7A-1B1D-EE1C-1FEB-AAE9CA4AFFBF}"/>
                    </a:ext>
                  </a:extLst>
                </p:cNvPr>
                <p:cNvSpPr/>
                <p:nvPr/>
              </p:nvSpPr>
              <p:spPr>
                <a:xfrm>
                  <a:off x="11470942" y="294758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22DC1ED3-F0A6-6536-3C80-BFC5D2943295}"/>
                    </a:ext>
                  </a:extLst>
                </p:cNvPr>
                <p:cNvSpPr/>
                <p:nvPr/>
              </p:nvSpPr>
              <p:spPr>
                <a:xfrm>
                  <a:off x="11637267" y="3020600"/>
                  <a:ext cx="58642" cy="228112"/>
                </a:xfrm>
                <a:custGeom>
                  <a:avLst/>
                  <a:gdLst>
                    <a:gd name="connsiteX0" fmla="*/ 5524 w 58642"/>
                    <a:gd name="connsiteY0" fmla="*/ 219641 h 228112"/>
                    <a:gd name="connsiteX1" fmla="*/ 5524 w 58642"/>
                    <a:gd name="connsiteY1" fmla="*/ 192413 h 228112"/>
                    <a:gd name="connsiteX2" fmla="*/ 14278 w 58642"/>
                    <a:gd name="connsiteY2" fmla="*/ 200481 h 228112"/>
                    <a:gd name="connsiteX3" fmla="*/ 23032 w 58642"/>
                    <a:gd name="connsiteY3" fmla="*/ 203103 h 228112"/>
                    <a:gd name="connsiteX4" fmla="*/ 40285 w 58642"/>
                    <a:gd name="connsiteY4" fmla="*/ 183539 h 228112"/>
                    <a:gd name="connsiteX5" fmla="*/ 47254 w 58642"/>
                    <a:gd name="connsiteY5" fmla="*/ 123233 h 228112"/>
                    <a:gd name="connsiteX6" fmla="*/ 38840 w 58642"/>
                    <a:gd name="connsiteY6" fmla="*/ 142797 h 228112"/>
                    <a:gd name="connsiteX7" fmla="*/ 27622 w 58642"/>
                    <a:gd name="connsiteY7" fmla="*/ 149453 h 228112"/>
                    <a:gd name="connsiteX8" fmla="*/ 7309 w 58642"/>
                    <a:gd name="connsiteY8" fmla="*/ 129486 h 228112"/>
                    <a:gd name="connsiteX9" fmla="*/ 0 w 58642"/>
                    <a:gd name="connsiteY9" fmla="*/ 74827 h 228112"/>
                    <a:gd name="connsiteX10" fmla="*/ 7649 w 58642"/>
                    <a:gd name="connsiteY10" fmla="*/ 20572 h 228112"/>
                    <a:gd name="connsiteX11" fmla="*/ 28302 w 58642"/>
                    <a:gd name="connsiteY11" fmla="*/ 0 h 228112"/>
                    <a:gd name="connsiteX12" fmla="*/ 50824 w 58642"/>
                    <a:gd name="connsiteY12" fmla="*/ 29245 h 228112"/>
                    <a:gd name="connsiteX13" fmla="*/ 58643 w 58642"/>
                    <a:gd name="connsiteY13" fmla="*/ 114157 h 228112"/>
                    <a:gd name="connsiteX14" fmla="*/ 49124 w 58642"/>
                    <a:gd name="connsiteY14" fmla="*/ 197254 h 228112"/>
                    <a:gd name="connsiteX15" fmla="*/ 23457 w 58642"/>
                    <a:gd name="connsiteY15" fmla="*/ 228112 h 228112"/>
                    <a:gd name="connsiteX16" fmla="*/ 14703 w 58642"/>
                    <a:gd name="connsiteY16" fmla="*/ 226095 h 228112"/>
                    <a:gd name="connsiteX17" fmla="*/ 5524 w 58642"/>
                    <a:gd name="connsiteY17" fmla="*/ 219641 h 228112"/>
                    <a:gd name="connsiteX18" fmla="*/ 28302 w 58642"/>
                    <a:gd name="connsiteY18" fmla="*/ 126258 h 228112"/>
                    <a:gd name="connsiteX19" fmla="*/ 40540 w 58642"/>
                    <a:gd name="connsiteY19" fmla="*/ 112745 h 228112"/>
                    <a:gd name="connsiteX20" fmla="*/ 45044 w 58642"/>
                    <a:gd name="connsiteY20" fmla="*/ 75029 h 228112"/>
                    <a:gd name="connsiteX21" fmla="*/ 40540 w 58642"/>
                    <a:gd name="connsiteY21" fmla="*/ 37514 h 228112"/>
                    <a:gd name="connsiteX22" fmla="*/ 28302 w 58642"/>
                    <a:gd name="connsiteY22" fmla="*/ 23598 h 228112"/>
                    <a:gd name="connsiteX23" fmla="*/ 16063 w 58642"/>
                    <a:gd name="connsiteY23" fmla="*/ 37514 h 228112"/>
                    <a:gd name="connsiteX24" fmla="*/ 11558 w 58642"/>
                    <a:gd name="connsiteY24" fmla="*/ 75029 h 228112"/>
                    <a:gd name="connsiteX25" fmla="*/ 16063 w 58642"/>
                    <a:gd name="connsiteY25" fmla="*/ 112745 h 228112"/>
                    <a:gd name="connsiteX26" fmla="*/ 28302 w 58642"/>
                    <a:gd name="connsiteY26" fmla="*/ 126258 h 228112"/>
                    <a:gd name="connsiteX27" fmla="*/ 28302 w 58642"/>
                    <a:gd name="connsiteY27" fmla="*/ 12625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2" h="228112">
                      <a:moveTo>
                        <a:pt x="5524" y="219641"/>
                      </a:moveTo>
                      <a:lnTo>
                        <a:pt x="5524" y="192413"/>
                      </a:lnTo>
                      <a:cubicBezTo>
                        <a:pt x="8329" y="196043"/>
                        <a:pt x="11219" y="198665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1" y="203103"/>
                        <a:pt x="36290" y="196850"/>
                        <a:pt x="40285" y="183539"/>
                      </a:cubicBezTo>
                      <a:cubicBezTo>
                        <a:pt x="44279" y="170227"/>
                        <a:pt x="46574" y="150260"/>
                        <a:pt x="47254" y="123233"/>
                      </a:cubicBezTo>
                      <a:cubicBezTo>
                        <a:pt x="44959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79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2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5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7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6"/>
                        <a:pt x="14703" y="226095"/>
                      </a:cubicBezTo>
                      <a:cubicBezTo>
                        <a:pt x="11644" y="224684"/>
                        <a:pt x="8669" y="222667"/>
                        <a:pt x="5524" y="219641"/>
                      </a:cubicBezTo>
                      <a:moveTo>
                        <a:pt x="28302" y="126258"/>
                      </a:moveTo>
                      <a:cubicBezTo>
                        <a:pt x="33401" y="126258"/>
                        <a:pt x="37480" y="121821"/>
                        <a:pt x="40540" y="112745"/>
                      </a:cubicBezTo>
                      <a:cubicBezTo>
                        <a:pt x="43600" y="103669"/>
                        <a:pt x="45044" y="90962"/>
                        <a:pt x="45044" y="75029"/>
                      </a:cubicBezTo>
                      <a:cubicBezTo>
                        <a:pt x="45044" y="59297"/>
                        <a:pt x="43515" y="46591"/>
                        <a:pt x="40540" y="37514"/>
                      </a:cubicBezTo>
                      <a:cubicBezTo>
                        <a:pt x="37480" y="28438"/>
                        <a:pt x="33401" y="23598"/>
                        <a:pt x="28302" y="23598"/>
                      </a:cubicBezTo>
                      <a:cubicBezTo>
                        <a:pt x="23202" y="23598"/>
                        <a:pt x="19123" y="28438"/>
                        <a:pt x="16063" y="37514"/>
                      </a:cubicBezTo>
                      <a:cubicBezTo>
                        <a:pt x="13003" y="46591"/>
                        <a:pt x="11558" y="59297"/>
                        <a:pt x="11558" y="75029"/>
                      </a:cubicBezTo>
                      <a:cubicBezTo>
                        <a:pt x="11558" y="90962"/>
                        <a:pt x="13088" y="103669"/>
                        <a:pt x="16063" y="112745"/>
                      </a:cubicBezTo>
                      <a:cubicBezTo>
                        <a:pt x="19123" y="121821"/>
                        <a:pt x="23202" y="126258"/>
                        <a:pt x="28302" y="126258"/>
                      </a:cubicBezTo>
                      <a:lnTo>
                        <a:pt x="28302" y="126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9F195FCF-7DA4-8DBB-8D6F-6D0C489A1BE9}"/>
                    </a:ext>
                  </a:extLst>
                </p:cNvPr>
                <p:cNvSpPr/>
                <p:nvPr/>
              </p:nvSpPr>
              <p:spPr>
                <a:xfrm>
                  <a:off x="11712228" y="3024634"/>
                  <a:ext cx="54648" cy="220044"/>
                </a:xfrm>
                <a:custGeom>
                  <a:avLst/>
                  <a:gdLst>
                    <a:gd name="connsiteX0" fmla="*/ 0 w 54648"/>
                    <a:gd name="connsiteY0" fmla="*/ 0 h 220044"/>
                    <a:gd name="connsiteX1" fmla="*/ 54648 w 54648"/>
                    <a:gd name="connsiteY1" fmla="*/ 0 h 220044"/>
                    <a:gd name="connsiteX2" fmla="*/ 54648 w 54648"/>
                    <a:gd name="connsiteY2" fmla="*/ 12706 h 220044"/>
                    <a:gd name="connsiteX3" fmla="*/ 23712 w 54648"/>
                    <a:gd name="connsiteY3" fmla="*/ 220045 h 220044"/>
                    <a:gd name="connsiteX4" fmla="*/ 11729 w 54648"/>
                    <a:gd name="connsiteY4" fmla="*/ 220045 h 220044"/>
                    <a:gd name="connsiteX5" fmla="*/ 40795 w 54648"/>
                    <a:gd name="connsiteY5" fmla="*/ 25010 h 220044"/>
                    <a:gd name="connsiteX6" fmla="*/ 0 w 54648"/>
                    <a:gd name="connsiteY6" fmla="*/ 25010 h 220044"/>
                    <a:gd name="connsiteX7" fmla="*/ 0 w 54648"/>
                    <a:gd name="connsiteY7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648" h="220044">
                      <a:moveTo>
                        <a:pt x="0" y="0"/>
                      </a:moveTo>
                      <a:lnTo>
                        <a:pt x="54648" y="0"/>
                      </a:lnTo>
                      <a:lnTo>
                        <a:pt x="54648" y="12706"/>
                      </a:lnTo>
                      <a:lnTo>
                        <a:pt x="23712" y="220045"/>
                      </a:lnTo>
                      <a:lnTo>
                        <a:pt x="11729" y="220045"/>
                      </a:lnTo>
                      <a:lnTo>
                        <a:pt x="40795" y="25010"/>
                      </a:lnTo>
                      <a:lnTo>
                        <a:pt x="0" y="250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04472028-0011-BBE2-76E6-0DF142D4C231}"/>
                    </a:ext>
                  </a:extLst>
                </p:cNvPr>
                <p:cNvSpPr/>
                <p:nvPr/>
              </p:nvSpPr>
              <p:spPr>
                <a:xfrm>
                  <a:off x="11790588" y="3207366"/>
                  <a:ext cx="11983" cy="37312"/>
                </a:xfrm>
                <a:custGeom>
                  <a:avLst/>
                  <a:gdLst>
                    <a:gd name="connsiteX0" fmla="*/ 0 w 11983"/>
                    <a:gd name="connsiteY0" fmla="*/ 0 h 37312"/>
                    <a:gd name="connsiteX1" fmla="*/ 11984 w 11983"/>
                    <a:gd name="connsiteY1" fmla="*/ 0 h 37312"/>
                    <a:gd name="connsiteX2" fmla="*/ 11984 w 11983"/>
                    <a:gd name="connsiteY2" fmla="*/ 37313 h 37312"/>
                    <a:gd name="connsiteX3" fmla="*/ 0 w 11983"/>
                    <a:gd name="connsiteY3" fmla="*/ 37313 h 37312"/>
                    <a:gd name="connsiteX4" fmla="*/ 0 w 11983"/>
                    <a:gd name="connsiteY4" fmla="*/ 0 h 37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312">
                      <a:moveTo>
                        <a:pt x="0" y="0"/>
                      </a:moveTo>
                      <a:lnTo>
                        <a:pt x="11984" y="0"/>
                      </a:lnTo>
                      <a:lnTo>
                        <a:pt x="11984" y="37313"/>
                      </a:lnTo>
                      <a:lnTo>
                        <a:pt x="0" y="373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D1D618B1-4D9E-7192-A03F-AA5F49E581A5}"/>
                    </a:ext>
                  </a:extLst>
                </p:cNvPr>
                <p:cNvSpPr/>
                <p:nvPr/>
              </p:nvSpPr>
              <p:spPr>
                <a:xfrm>
                  <a:off x="11821779" y="3020600"/>
                  <a:ext cx="58643" cy="228112"/>
                </a:xfrm>
                <a:custGeom>
                  <a:avLst/>
                  <a:gdLst>
                    <a:gd name="connsiteX0" fmla="*/ 5525 w 58643"/>
                    <a:gd name="connsiteY0" fmla="*/ 219641 h 228112"/>
                    <a:gd name="connsiteX1" fmla="*/ 5525 w 58643"/>
                    <a:gd name="connsiteY1" fmla="*/ 192413 h 228112"/>
                    <a:gd name="connsiteX2" fmla="*/ 14279 w 58643"/>
                    <a:gd name="connsiteY2" fmla="*/ 200481 h 228112"/>
                    <a:gd name="connsiteX3" fmla="*/ 23032 w 58643"/>
                    <a:gd name="connsiteY3" fmla="*/ 203103 h 228112"/>
                    <a:gd name="connsiteX4" fmla="*/ 40286 w 58643"/>
                    <a:gd name="connsiteY4" fmla="*/ 183539 h 228112"/>
                    <a:gd name="connsiteX5" fmla="*/ 47254 w 58643"/>
                    <a:gd name="connsiteY5" fmla="*/ 123233 h 228112"/>
                    <a:gd name="connsiteX6" fmla="*/ 38840 w 58643"/>
                    <a:gd name="connsiteY6" fmla="*/ 142797 h 228112"/>
                    <a:gd name="connsiteX7" fmla="*/ 27622 w 58643"/>
                    <a:gd name="connsiteY7" fmla="*/ 149453 h 228112"/>
                    <a:gd name="connsiteX8" fmla="*/ 7310 w 58643"/>
                    <a:gd name="connsiteY8" fmla="*/ 129486 h 228112"/>
                    <a:gd name="connsiteX9" fmla="*/ 0 w 58643"/>
                    <a:gd name="connsiteY9" fmla="*/ 74827 h 228112"/>
                    <a:gd name="connsiteX10" fmla="*/ 7649 w 58643"/>
                    <a:gd name="connsiteY10" fmla="*/ 20572 h 228112"/>
                    <a:gd name="connsiteX11" fmla="*/ 28302 w 58643"/>
                    <a:gd name="connsiteY11" fmla="*/ 0 h 228112"/>
                    <a:gd name="connsiteX12" fmla="*/ 50824 w 58643"/>
                    <a:gd name="connsiteY12" fmla="*/ 29245 h 228112"/>
                    <a:gd name="connsiteX13" fmla="*/ 58643 w 58643"/>
                    <a:gd name="connsiteY13" fmla="*/ 114157 h 228112"/>
                    <a:gd name="connsiteX14" fmla="*/ 49124 w 58643"/>
                    <a:gd name="connsiteY14" fmla="*/ 197254 h 228112"/>
                    <a:gd name="connsiteX15" fmla="*/ 23457 w 58643"/>
                    <a:gd name="connsiteY15" fmla="*/ 228112 h 228112"/>
                    <a:gd name="connsiteX16" fmla="*/ 14704 w 58643"/>
                    <a:gd name="connsiteY16" fmla="*/ 226095 h 228112"/>
                    <a:gd name="connsiteX17" fmla="*/ 5525 w 58643"/>
                    <a:gd name="connsiteY17" fmla="*/ 219641 h 228112"/>
                    <a:gd name="connsiteX18" fmla="*/ 28387 w 58643"/>
                    <a:gd name="connsiteY18" fmla="*/ 126258 h 228112"/>
                    <a:gd name="connsiteX19" fmla="*/ 40625 w 58643"/>
                    <a:gd name="connsiteY19" fmla="*/ 112745 h 228112"/>
                    <a:gd name="connsiteX20" fmla="*/ 45129 w 58643"/>
                    <a:gd name="connsiteY20" fmla="*/ 75029 h 228112"/>
                    <a:gd name="connsiteX21" fmla="*/ 40625 w 58643"/>
                    <a:gd name="connsiteY21" fmla="*/ 37514 h 228112"/>
                    <a:gd name="connsiteX22" fmla="*/ 28387 w 58643"/>
                    <a:gd name="connsiteY22" fmla="*/ 23598 h 228112"/>
                    <a:gd name="connsiteX23" fmla="*/ 16148 w 58643"/>
                    <a:gd name="connsiteY23" fmla="*/ 37514 h 228112"/>
                    <a:gd name="connsiteX24" fmla="*/ 11644 w 58643"/>
                    <a:gd name="connsiteY24" fmla="*/ 75029 h 228112"/>
                    <a:gd name="connsiteX25" fmla="*/ 16148 w 58643"/>
                    <a:gd name="connsiteY25" fmla="*/ 112745 h 228112"/>
                    <a:gd name="connsiteX26" fmla="*/ 28387 w 58643"/>
                    <a:gd name="connsiteY26" fmla="*/ 126258 h 228112"/>
                    <a:gd name="connsiteX27" fmla="*/ 28387 w 58643"/>
                    <a:gd name="connsiteY27" fmla="*/ 12625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3" h="228112">
                      <a:moveTo>
                        <a:pt x="5525" y="219641"/>
                      </a:moveTo>
                      <a:lnTo>
                        <a:pt x="5525" y="192413"/>
                      </a:lnTo>
                      <a:cubicBezTo>
                        <a:pt x="8329" y="196043"/>
                        <a:pt x="11219" y="198665"/>
                        <a:pt x="14279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2" y="203103"/>
                        <a:pt x="36291" y="196850"/>
                        <a:pt x="40286" y="183539"/>
                      </a:cubicBezTo>
                      <a:cubicBezTo>
                        <a:pt x="44280" y="170227"/>
                        <a:pt x="46575" y="150260"/>
                        <a:pt x="47254" y="123233"/>
                      </a:cubicBezTo>
                      <a:cubicBezTo>
                        <a:pt x="44960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10" y="129486"/>
                      </a:cubicBezTo>
                      <a:cubicBezTo>
                        <a:pt x="2380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2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6" y="0"/>
                        <a:pt x="45640" y="9883"/>
                        <a:pt x="50824" y="29245"/>
                      </a:cubicBezTo>
                      <a:cubicBezTo>
                        <a:pt x="55923" y="48809"/>
                        <a:pt x="58643" y="77247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8" y="228112"/>
                        <a:pt x="17593" y="227306"/>
                        <a:pt x="14704" y="226095"/>
                      </a:cubicBezTo>
                      <a:cubicBezTo>
                        <a:pt x="11729" y="224684"/>
                        <a:pt x="8669" y="222667"/>
                        <a:pt x="5525" y="219641"/>
                      </a:cubicBezTo>
                      <a:moveTo>
                        <a:pt x="28387" y="126258"/>
                      </a:moveTo>
                      <a:cubicBezTo>
                        <a:pt x="33486" y="126258"/>
                        <a:pt x="37566" y="121821"/>
                        <a:pt x="40625" y="112745"/>
                      </a:cubicBezTo>
                      <a:cubicBezTo>
                        <a:pt x="43685" y="103669"/>
                        <a:pt x="45129" y="90962"/>
                        <a:pt x="45129" y="75029"/>
                      </a:cubicBezTo>
                      <a:cubicBezTo>
                        <a:pt x="45129" y="59297"/>
                        <a:pt x="43600" y="46591"/>
                        <a:pt x="40625" y="37514"/>
                      </a:cubicBezTo>
                      <a:cubicBezTo>
                        <a:pt x="37566" y="28438"/>
                        <a:pt x="33486" y="23598"/>
                        <a:pt x="28387" y="23598"/>
                      </a:cubicBezTo>
                      <a:cubicBezTo>
                        <a:pt x="23288" y="23598"/>
                        <a:pt x="19208" y="28438"/>
                        <a:pt x="16148" y="37514"/>
                      </a:cubicBezTo>
                      <a:cubicBezTo>
                        <a:pt x="13089" y="46591"/>
                        <a:pt x="11644" y="59297"/>
                        <a:pt x="11644" y="75029"/>
                      </a:cubicBezTo>
                      <a:cubicBezTo>
                        <a:pt x="11644" y="90962"/>
                        <a:pt x="13174" y="103669"/>
                        <a:pt x="16148" y="112745"/>
                      </a:cubicBezTo>
                      <a:cubicBezTo>
                        <a:pt x="19123" y="121821"/>
                        <a:pt x="23203" y="126258"/>
                        <a:pt x="28387" y="126258"/>
                      </a:cubicBezTo>
                      <a:lnTo>
                        <a:pt x="28387" y="126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8F2C046B-5EA2-9251-E7F7-463F19AC478C}"/>
                    </a:ext>
                  </a:extLst>
                </p:cNvPr>
                <p:cNvSpPr/>
                <p:nvPr/>
              </p:nvSpPr>
              <p:spPr>
                <a:xfrm>
                  <a:off x="11897845" y="3020600"/>
                  <a:ext cx="58302" cy="228112"/>
                </a:xfrm>
                <a:custGeom>
                  <a:avLst/>
                  <a:gdLst>
                    <a:gd name="connsiteX0" fmla="*/ 29151 w 58302"/>
                    <a:gd name="connsiteY0" fmla="*/ 119603 h 228112"/>
                    <a:gd name="connsiteX1" fmla="*/ 16233 w 58302"/>
                    <a:gd name="connsiteY1" fmla="*/ 131099 h 228112"/>
                    <a:gd name="connsiteX2" fmla="*/ 11558 w 58302"/>
                    <a:gd name="connsiteY2" fmla="*/ 162159 h 228112"/>
                    <a:gd name="connsiteX3" fmla="*/ 16233 w 58302"/>
                    <a:gd name="connsiteY3" fmla="*/ 193623 h 228112"/>
                    <a:gd name="connsiteX4" fmla="*/ 29151 w 58302"/>
                    <a:gd name="connsiteY4" fmla="*/ 204716 h 228112"/>
                    <a:gd name="connsiteX5" fmla="*/ 41985 w 58302"/>
                    <a:gd name="connsiteY5" fmla="*/ 193220 h 228112"/>
                    <a:gd name="connsiteX6" fmla="*/ 46744 w 58302"/>
                    <a:gd name="connsiteY6" fmla="*/ 162159 h 228112"/>
                    <a:gd name="connsiteX7" fmla="*/ 42070 w 58302"/>
                    <a:gd name="connsiteY7" fmla="*/ 131099 h 228112"/>
                    <a:gd name="connsiteX8" fmla="*/ 29151 w 58302"/>
                    <a:gd name="connsiteY8" fmla="*/ 119603 h 228112"/>
                    <a:gd name="connsiteX9" fmla="*/ 17678 w 58302"/>
                    <a:gd name="connsiteY9" fmla="*/ 106896 h 228112"/>
                    <a:gd name="connsiteX10" fmla="*/ 6120 w 58302"/>
                    <a:gd name="connsiteY10" fmla="*/ 89147 h 228112"/>
                    <a:gd name="connsiteX11" fmla="*/ 2040 w 58302"/>
                    <a:gd name="connsiteY11" fmla="*/ 57078 h 228112"/>
                    <a:gd name="connsiteX12" fmla="*/ 9264 w 58302"/>
                    <a:gd name="connsiteY12" fmla="*/ 15328 h 228112"/>
                    <a:gd name="connsiteX13" fmla="*/ 29151 w 58302"/>
                    <a:gd name="connsiteY13" fmla="*/ 0 h 228112"/>
                    <a:gd name="connsiteX14" fmla="*/ 49039 w 58302"/>
                    <a:gd name="connsiteY14" fmla="*/ 15328 h 228112"/>
                    <a:gd name="connsiteX15" fmla="*/ 56263 w 58302"/>
                    <a:gd name="connsiteY15" fmla="*/ 57078 h 228112"/>
                    <a:gd name="connsiteX16" fmla="*/ 52099 w 58302"/>
                    <a:gd name="connsiteY16" fmla="*/ 89147 h 228112"/>
                    <a:gd name="connsiteX17" fmla="*/ 40710 w 58302"/>
                    <a:gd name="connsiteY17" fmla="*/ 106896 h 228112"/>
                    <a:gd name="connsiteX18" fmla="*/ 53628 w 58302"/>
                    <a:gd name="connsiteY18" fmla="*/ 126460 h 228112"/>
                    <a:gd name="connsiteX19" fmla="*/ 58303 w 58302"/>
                    <a:gd name="connsiteY19" fmla="*/ 162159 h 228112"/>
                    <a:gd name="connsiteX20" fmla="*/ 50739 w 58302"/>
                    <a:gd name="connsiteY20" fmla="*/ 211170 h 228112"/>
                    <a:gd name="connsiteX21" fmla="*/ 29151 w 58302"/>
                    <a:gd name="connsiteY21" fmla="*/ 228112 h 228112"/>
                    <a:gd name="connsiteX22" fmla="*/ 7479 w 58302"/>
                    <a:gd name="connsiteY22" fmla="*/ 211170 h 228112"/>
                    <a:gd name="connsiteX23" fmla="*/ 0 w 58302"/>
                    <a:gd name="connsiteY23" fmla="*/ 162159 h 228112"/>
                    <a:gd name="connsiteX24" fmla="*/ 4674 w 58302"/>
                    <a:gd name="connsiteY24" fmla="*/ 126460 h 228112"/>
                    <a:gd name="connsiteX25" fmla="*/ 17678 w 58302"/>
                    <a:gd name="connsiteY25" fmla="*/ 106896 h 228112"/>
                    <a:gd name="connsiteX26" fmla="*/ 13429 w 58302"/>
                    <a:gd name="connsiteY26" fmla="*/ 59902 h 228112"/>
                    <a:gd name="connsiteX27" fmla="*/ 17508 w 58302"/>
                    <a:gd name="connsiteY27" fmla="*/ 86727 h 228112"/>
                    <a:gd name="connsiteX28" fmla="*/ 29151 w 58302"/>
                    <a:gd name="connsiteY28" fmla="*/ 96005 h 228112"/>
                    <a:gd name="connsiteX29" fmla="*/ 40710 w 58302"/>
                    <a:gd name="connsiteY29" fmla="*/ 86727 h 228112"/>
                    <a:gd name="connsiteX30" fmla="*/ 44875 w 58302"/>
                    <a:gd name="connsiteY30" fmla="*/ 59902 h 228112"/>
                    <a:gd name="connsiteX31" fmla="*/ 40710 w 58302"/>
                    <a:gd name="connsiteY31" fmla="*/ 33279 h 228112"/>
                    <a:gd name="connsiteX32" fmla="*/ 29151 w 58302"/>
                    <a:gd name="connsiteY32" fmla="*/ 23598 h 228112"/>
                    <a:gd name="connsiteX33" fmla="*/ 17508 w 58302"/>
                    <a:gd name="connsiteY33" fmla="*/ 33279 h 228112"/>
                    <a:gd name="connsiteX34" fmla="*/ 13429 w 58302"/>
                    <a:gd name="connsiteY34" fmla="*/ 59902 h 228112"/>
                    <a:gd name="connsiteX35" fmla="*/ 13429 w 58302"/>
                    <a:gd name="connsiteY35" fmla="*/ 59902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8302" h="228112">
                      <a:moveTo>
                        <a:pt x="29151" y="119603"/>
                      </a:moveTo>
                      <a:cubicBezTo>
                        <a:pt x="23712" y="119603"/>
                        <a:pt x="19378" y="123435"/>
                        <a:pt x="16233" y="131099"/>
                      </a:cubicBezTo>
                      <a:cubicBezTo>
                        <a:pt x="13089" y="138562"/>
                        <a:pt x="11558" y="148848"/>
                        <a:pt x="11558" y="162159"/>
                      </a:cubicBezTo>
                      <a:cubicBezTo>
                        <a:pt x="11558" y="175471"/>
                        <a:pt x="13089" y="185959"/>
                        <a:pt x="16233" y="193623"/>
                      </a:cubicBezTo>
                      <a:cubicBezTo>
                        <a:pt x="19378" y="201086"/>
                        <a:pt x="23712" y="204716"/>
                        <a:pt x="29151" y="204716"/>
                      </a:cubicBezTo>
                      <a:cubicBezTo>
                        <a:pt x="34506" y="204716"/>
                        <a:pt x="38840" y="201086"/>
                        <a:pt x="41985" y="193220"/>
                      </a:cubicBezTo>
                      <a:cubicBezTo>
                        <a:pt x="45129" y="185757"/>
                        <a:pt x="46744" y="175471"/>
                        <a:pt x="46744" y="162159"/>
                      </a:cubicBezTo>
                      <a:cubicBezTo>
                        <a:pt x="46744" y="148848"/>
                        <a:pt x="45129" y="138562"/>
                        <a:pt x="42070" y="131099"/>
                      </a:cubicBezTo>
                      <a:cubicBezTo>
                        <a:pt x="39010" y="123636"/>
                        <a:pt x="34676" y="119603"/>
                        <a:pt x="29151" y="119603"/>
                      </a:cubicBezTo>
                      <a:moveTo>
                        <a:pt x="17678" y="106896"/>
                      </a:moveTo>
                      <a:cubicBezTo>
                        <a:pt x="12748" y="103871"/>
                        <a:pt x="8924" y="97820"/>
                        <a:pt x="6120" y="89147"/>
                      </a:cubicBezTo>
                      <a:cubicBezTo>
                        <a:pt x="3315" y="80475"/>
                        <a:pt x="2040" y="69785"/>
                        <a:pt x="2040" y="57078"/>
                      </a:cubicBezTo>
                      <a:cubicBezTo>
                        <a:pt x="2040" y="39531"/>
                        <a:pt x="4335" y="25615"/>
                        <a:pt x="9264" y="15328"/>
                      </a:cubicBezTo>
                      <a:cubicBezTo>
                        <a:pt x="14023" y="5042"/>
                        <a:pt x="20652" y="0"/>
                        <a:pt x="29151" y="0"/>
                      </a:cubicBezTo>
                      <a:cubicBezTo>
                        <a:pt x="37566" y="0"/>
                        <a:pt x="44195" y="5042"/>
                        <a:pt x="49039" y="15328"/>
                      </a:cubicBezTo>
                      <a:cubicBezTo>
                        <a:pt x="53799" y="25615"/>
                        <a:pt x="56263" y="39531"/>
                        <a:pt x="56263" y="57078"/>
                      </a:cubicBezTo>
                      <a:cubicBezTo>
                        <a:pt x="56263" y="69785"/>
                        <a:pt x="54903" y="80273"/>
                        <a:pt x="52099" y="89147"/>
                      </a:cubicBezTo>
                      <a:cubicBezTo>
                        <a:pt x="49294" y="97820"/>
                        <a:pt x="45554" y="103871"/>
                        <a:pt x="40710" y="106896"/>
                      </a:cubicBezTo>
                      <a:cubicBezTo>
                        <a:pt x="46149" y="110123"/>
                        <a:pt x="50484" y="116779"/>
                        <a:pt x="53628" y="126460"/>
                      </a:cubicBezTo>
                      <a:cubicBezTo>
                        <a:pt x="56688" y="136141"/>
                        <a:pt x="58303" y="148243"/>
                        <a:pt x="58303" y="162159"/>
                      </a:cubicBezTo>
                      <a:cubicBezTo>
                        <a:pt x="58303" y="183539"/>
                        <a:pt x="55753" y="199876"/>
                        <a:pt x="50739" y="211170"/>
                      </a:cubicBezTo>
                      <a:cubicBezTo>
                        <a:pt x="45639" y="222667"/>
                        <a:pt x="38501" y="228112"/>
                        <a:pt x="29151" y="228112"/>
                      </a:cubicBezTo>
                      <a:cubicBezTo>
                        <a:pt x="19718" y="228112"/>
                        <a:pt x="12494" y="222667"/>
                        <a:pt x="7479" y="211170"/>
                      </a:cubicBezTo>
                      <a:cubicBezTo>
                        <a:pt x="2465" y="200077"/>
                        <a:pt x="0" y="183740"/>
                        <a:pt x="0" y="162159"/>
                      </a:cubicBezTo>
                      <a:cubicBezTo>
                        <a:pt x="0" y="148243"/>
                        <a:pt x="1530" y="136141"/>
                        <a:pt x="4674" y="126460"/>
                      </a:cubicBezTo>
                      <a:cubicBezTo>
                        <a:pt x="7734" y="116981"/>
                        <a:pt x="12069" y="110325"/>
                        <a:pt x="17678" y="106896"/>
                      </a:cubicBezTo>
                      <a:moveTo>
                        <a:pt x="13429" y="59902"/>
                      </a:moveTo>
                      <a:cubicBezTo>
                        <a:pt x="13429" y="71398"/>
                        <a:pt x="14704" y="80475"/>
                        <a:pt x="17508" y="86727"/>
                      </a:cubicBezTo>
                      <a:cubicBezTo>
                        <a:pt x="20313" y="92979"/>
                        <a:pt x="24137" y="96005"/>
                        <a:pt x="29151" y="96005"/>
                      </a:cubicBezTo>
                      <a:cubicBezTo>
                        <a:pt x="34081" y="96005"/>
                        <a:pt x="37906" y="92979"/>
                        <a:pt x="40710" y="86727"/>
                      </a:cubicBezTo>
                      <a:cubicBezTo>
                        <a:pt x="43515" y="80475"/>
                        <a:pt x="44875" y="71398"/>
                        <a:pt x="44875" y="59902"/>
                      </a:cubicBezTo>
                      <a:cubicBezTo>
                        <a:pt x="44875" y="48406"/>
                        <a:pt x="43515" y="39733"/>
                        <a:pt x="40710" y="33279"/>
                      </a:cubicBezTo>
                      <a:cubicBezTo>
                        <a:pt x="37906" y="27027"/>
                        <a:pt x="34081" y="23598"/>
                        <a:pt x="29151" y="23598"/>
                      </a:cubicBezTo>
                      <a:cubicBezTo>
                        <a:pt x="24137" y="23598"/>
                        <a:pt x="20313" y="26825"/>
                        <a:pt x="17508" y="33279"/>
                      </a:cubicBezTo>
                      <a:cubicBezTo>
                        <a:pt x="14704" y="39733"/>
                        <a:pt x="13429" y="48406"/>
                        <a:pt x="13429" y="59902"/>
                      </a:cubicBezTo>
                      <a:lnTo>
                        <a:pt x="13429" y="599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2FCC91DC-A5AB-8C69-DA11-1E9476F62FF4}"/>
                    </a:ext>
                  </a:extLst>
                </p:cNvPr>
                <p:cNvSpPr/>
                <p:nvPr/>
              </p:nvSpPr>
              <p:spPr>
                <a:xfrm>
                  <a:off x="5361247" y="3382434"/>
                  <a:ext cx="1884265" cy="434845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0D3AB9AB-9DAF-E3BD-8ACB-6864078B594E}"/>
                    </a:ext>
                  </a:extLst>
                </p:cNvPr>
                <p:cNvSpPr/>
                <p:nvPr/>
              </p:nvSpPr>
              <p:spPr>
                <a:xfrm>
                  <a:off x="5814542" y="3459479"/>
                  <a:ext cx="77765" cy="220044"/>
                </a:xfrm>
                <a:custGeom>
                  <a:avLst/>
                  <a:gdLst>
                    <a:gd name="connsiteX0" fmla="*/ 0 w 77765"/>
                    <a:gd name="connsiteY0" fmla="*/ 0 h 220044"/>
                    <a:gd name="connsiteX1" fmla="*/ 17168 w 77765"/>
                    <a:gd name="connsiteY1" fmla="*/ 0 h 220044"/>
                    <a:gd name="connsiteX2" fmla="*/ 38840 w 77765"/>
                    <a:gd name="connsiteY2" fmla="*/ 149655 h 220044"/>
                    <a:gd name="connsiteX3" fmla="*/ 60598 w 77765"/>
                    <a:gd name="connsiteY3" fmla="*/ 0 h 220044"/>
                    <a:gd name="connsiteX4" fmla="*/ 77766 w 77765"/>
                    <a:gd name="connsiteY4" fmla="*/ 0 h 220044"/>
                    <a:gd name="connsiteX5" fmla="*/ 77766 w 77765"/>
                    <a:gd name="connsiteY5" fmla="*/ 220045 h 220044"/>
                    <a:gd name="connsiteX6" fmla="*/ 66547 w 77765"/>
                    <a:gd name="connsiteY6" fmla="*/ 220045 h 220044"/>
                    <a:gd name="connsiteX7" fmla="*/ 66547 w 77765"/>
                    <a:gd name="connsiteY7" fmla="*/ 26825 h 220044"/>
                    <a:gd name="connsiteX8" fmla="*/ 44620 w 77765"/>
                    <a:gd name="connsiteY8" fmla="*/ 177892 h 220044"/>
                    <a:gd name="connsiteX9" fmla="*/ 33146 w 77765"/>
                    <a:gd name="connsiteY9" fmla="*/ 177892 h 220044"/>
                    <a:gd name="connsiteX10" fmla="*/ 11219 w 77765"/>
                    <a:gd name="connsiteY10" fmla="*/ 26825 h 220044"/>
                    <a:gd name="connsiteX11" fmla="*/ 11219 w 77765"/>
                    <a:gd name="connsiteY11" fmla="*/ 220045 h 220044"/>
                    <a:gd name="connsiteX12" fmla="*/ 0 w 77765"/>
                    <a:gd name="connsiteY12" fmla="*/ 220045 h 220044"/>
                    <a:gd name="connsiteX13" fmla="*/ 0 w 77765"/>
                    <a:gd name="connsiteY13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7765" h="220044">
                      <a:moveTo>
                        <a:pt x="0" y="0"/>
                      </a:moveTo>
                      <a:lnTo>
                        <a:pt x="17168" y="0"/>
                      </a:lnTo>
                      <a:lnTo>
                        <a:pt x="38840" y="149655"/>
                      </a:lnTo>
                      <a:lnTo>
                        <a:pt x="60598" y="0"/>
                      </a:lnTo>
                      <a:lnTo>
                        <a:pt x="77766" y="0"/>
                      </a:lnTo>
                      <a:lnTo>
                        <a:pt x="77766" y="220045"/>
                      </a:lnTo>
                      <a:lnTo>
                        <a:pt x="66547" y="220045"/>
                      </a:lnTo>
                      <a:lnTo>
                        <a:pt x="66547" y="26825"/>
                      </a:lnTo>
                      <a:lnTo>
                        <a:pt x="44620" y="177892"/>
                      </a:lnTo>
                      <a:lnTo>
                        <a:pt x="33146" y="177892"/>
                      </a:lnTo>
                      <a:lnTo>
                        <a:pt x="11219" y="26825"/>
                      </a:lnTo>
                      <a:lnTo>
                        <a:pt x="11219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D22024CE-25F9-B57F-1F00-B9099631EC6F}"/>
                    </a:ext>
                  </a:extLst>
                </p:cNvPr>
                <p:cNvSpPr/>
                <p:nvPr/>
              </p:nvSpPr>
              <p:spPr>
                <a:xfrm>
                  <a:off x="5913725" y="3510507"/>
                  <a:ext cx="53373" cy="172849"/>
                </a:xfrm>
                <a:custGeom>
                  <a:avLst/>
                  <a:gdLst>
                    <a:gd name="connsiteX0" fmla="*/ 0 w 53373"/>
                    <a:gd name="connsiteY0" fmla="*/ 103871 h 172849"/>
                    <a:gd name="connsiteX1" fmla="*/ 0 w 53373"/>
                    <a:gd name="connsiteY1" fmla="*/ 3832 h 172849"/>
                    <a:gd name="connsiteX2" fmla="*/ 10454 w 53373"/>
                    <a:gd name="connsiteY2" fmla="*/ 3832 h 172849"/>
                    <a:gd name="connsiteX3" fmla="*/ 10454 w 53373"/>
                    <a:gd name="connsiteY3" fmla="*/ 102862 h 172849"/>
                    <a:gd name="connsiteX4" fmla="*/ 13938 w 53373"/>
                    <a:gd name="connsiteY4" fmla="*/ 137956 h 172849"/>
                    <a:gd name="connsiteX5" fmla="*/ 24562 w 53373"/>
                    <a:gd name="connsiteY5" fmla="*/ 149655 h 172849"/>
                    <a:gd name="connsiteX6" fmla="*/ 37990 w 53373"/>
                    <a:gd name="connsiteY6" fmla="*/ 135738 h 172849"/>
                    <a:gd name="connsiteX7" fmla="*/ 42920 w 53373"/>
                    <a:gd name="connsiteY7" fmla="*/ 97417 h 172849"/>
                    <a:gd name="connsiteX8" fmla="*/ 42920 w 53373"/>
                    <a:gd name="connsiteY8" fmla="*/ 3832 h 172849"/>
                    <a:gd name="connsiteX9" fmla="*/ 53373 w 53373"/>
                    <a:gd name="connsiteY9" fmla="*/ 3832 h 172849"/>
                    <a:gd name="connsiteX10" fmla="*/ 53373 w 53373"/>
                    <a:gd name="connsiteY10" fmla="*/ 169017 h 172849"/>
                    <a:gd name="connsiteX11" fmla="*/ 42835 w 53373"/>
                    <a:gd name="connsiteY11" fmla="*/ 169017 h 172849"/>
                    <a:gd name="connsiteX12" fmla="*/ 42835 w 53373"/>
                    <a:gd name="connsiteY12" fmla="*/ 143604 h 172849"/>
                    <a:gd name="connsiteX13" fmla="*/ 33996 w 53373"/>
                    <a:gd name="connsiteY13" fmla="*/ 165992 h 172849"/>
                    <a:gd name="connsiteX14" fmla="*/ 22352 w 53373"/>
                    <a:gd name="connsiteY14" fmla="*/ 172849 h 172849"/>
                    <a:gd name="connsiteX15" fmla="*/ 5694 w 53373"/>
                    <a:gd name="connsiteY15" fmla="*/ 155302 h 172849"/>
                    <a:gd name="connsiteX16" fmla="*/ 0 w 53373"/>
                    <a:gd name="connsiteY16" fmla="*/ 103871 h 172849"/>
                    <a:gd name="connsiteX17" fmla="*/ 26347 w 53373"/>
                    <a:gd name="connsiteY17" fmla="*/ 0 h 172849"/>
                    <a:gd name="connsiteX18" fmla="*/ 26347 w 53373"/>
                    <a:gd name="connsiteY18" fmla="*/ 0 h 172849"/>
                    <a:gd name="connsiteX19" fmla="*/ 26347 w 53373"/>
                    <a:gd name="connsiteY19" fmla="*/ 0 h 17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3373" h="172849">
                      <a:moveTo>
                        <a:pt x="0" y="103871"/>
                      </a:moveTo>
                      <a:lnTo>
                        <a:pt x="0" y="3832"/>
                      </a:lnTo>
                      <a:lnTo>
                        <a:pt x="10454" y="3832"/>
                      </a:lnTo>
                      <a:lnTo>
                        <a:pt x="10454" y="102862"/>
                      </a:lnTo>
                      <a:cubicBezTo>
                        <a:pt x="10454" y="118594"/>
                        <a:pt x="11644" y="130091"/>
                        <a:pt x="13938" y="137956"/>
                      </a:cubicBezTo>
                      <a:cubicBezTo>
                        <a:pt x="16233" y="145822"/>
                        <a:pt x="19803" y="149655"/>
                        <a:pt x="24562" y="149655"/>
                      </a:cubicBezTo>
                      <a:cubicBezTo>
                        <a:pt x="30171" y="149655"/>
                        <a:pt x="34676" y="145217"/>
                        <a:pt x="37990" y="135738"/>
                      </a:cubicBezTo>
                      <a:cubicBezTo>
                        <a:pt x="41220" y="126460"/>
                        <a:pt x="42920" y="113754"/>
                        <a:pt x="42920" y="97417"/>
                      </a:cubicBezTo>
                      <a:lnTo>
                        <a:pt x="42920" y="3832"/>
                      </a:lnTo>
                      <a:lnTo>
                        <a:pt x="53373" y="3832"/>
                      </a:lnTo>
                      <a:lnTo>
                        <a:pt x="53373" y="169017"/>
                      </a:lnTo>
                      <a:lnTo>
                        <a:pt x="42835" y="169017"/>
                      </a:lnTo>
                      <a:lnTo>
                        <a:pt x="42835" y="143604"/>
                      </a:lnTo>
                      <a:cubicBezTo>
                        <a:pt x="40285" y="153890"/>
                        <a:pt x="37225" y="161151"/>
                        <a:pt x="33996" y="165992"/>
                      </a:cubicBezTo>
                      <a:cubicBezTo>
                        <a:pt x="30596" y="170429"/>
                        <a:pt x="26772" y="172849"/>
                        <a:pt x="22352" y="172849"/>
                      </a:cubicBezTo>
                      <a:cubicBezTo>
                        <a:pt x="15043" y="172849"/>
                        <a:pt x="9434" y="167202"/>
                        <a:pt x="5694" y="155302"/>
                      </a:cubicBezTo>
                      <a:cubicBezTo>
                        <a:pt x="1870" y="144007"/>
                        <a:pt x="0" y="126864"/>
                        <a:pt x="0" y="103871"/>
                      </a:cubicBezTo>
                      <a:moveTo>
                        <a:pt x="26347" y="0"/>
                      </a:moveTo>
                      <a:lnTo>
                        <a:pt x="26347" y="0"/>
                      </a:lnTo>
                      <a:lnTo>
                        <a:pt x="263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2C76AF5C-9952-896C-4A6D-6B3DB8DCE851}"/>
                    </a:ext>
                  </a:extLst>
                </p:cNvPr>
                <p:cNvSpPr/>
                <p:nvPr/>
              </p:nvSpPr>
              <p:spPr>
                <a:xfrm>
                  <a:off x="5990215" y="3450000"/>
                  <a:ext cx="10538" cy="229524"/>
                </a:xfrm>
                <a:custGeom>
                  <a:avLst/>
                  <a:gdLst>
                    <a:gd name="connsiteX0" fmla="*/ 0 w 10538"/>
                    <a:gd name="connsiteY0" fmla="*/ 0 h 229524"/>
                    <a:gd name="connsiteX1" fmla="*/ 10539 w 10538"/>
                    <a:gd name="connsiteY1" fmla="*/ 0 h 229524"/>
                    <a:gd name="connsiteX2" fmla="*/ 10539 w 10538"/>
                    <a:gd name="connsiteY2" fmla="*/ 229524 h 229524"/>
                    <a:gd name="connsiteX3" fmla="*/ 0 w 10538"/>
                    <a:gd name="connsiteY3" fmla="*/ 229524 h 229524"/>
                    <a:gd name="connsiteX4" fmla="*/ 0 w 10538"/>
                    <a:gd name="connsiteY4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38" h="229524">
                      <a:moveTo>
                        <a:pt x="0" y="0"/>
                      </a:moveTo>
                      <a:lnTo>
                        <a:pt x="10539" y="0"/>
                      </a:lnTo>
                      <a:lnTo>
                        <a:pt x="10539" y="229524"/>
                      </a:lnTo>
                      <a:lnTo>
                        <a:pt x="0" y="229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29460CEC-F9D5-D60B-7C37-960282D6AA51}"/>
                    </a:ext>
                  </a:extLst>
                </p:cNvPr>
                <p:cNvSpPr/>
                <p:nvPr/>
              </p:nvSpPr>
              <p:spPr>
                <a:xfrm>
                  <a:off x="6013332" y="3467547"/>
                  <a:ext cx="39605" cy="211976"/>
                </a:xfrm>
                <a:custGeom>
                  <a:avLst/>
                  <a:gdLst>
                    <a:gd name="connsiteX0" fmla="*/ 18018 w 39605"/>
                    <a:gd name="connsiteY0" fmla="*/ 0 h 211976"/>
                    <a:gd name="connsiteX1" fmla="*/ 18018 w 39605"/>
                    <a:gd name="connsiteY1" fmla="*/ 46792 h 211976"/>
                    <a:gd name="connsiteX2" fmla="*/ 39605 w 39605"/>
                    <a:gd name="connsiteY2" fmla="*/ 46792 h 211976"/>
                    <a:gd name="connsiteX3" fmla="*/ 39605 w 39605"/>
                    <a:gd name="connsiteY3" fmla="*/ 67970 h 211976"/>
                    <a:gd name="connsiteX4" fmla="*/ 18018 w 39605"/>
                    <a:gd name="connsiteY4" fmla="*/ 67970 h 211976"/>
                    <a:gd name="connsiteX5" fmla="*/ 18018 w 39605"/>
                    <a:gd name="connsiteY5" fmla="*/ 157722 h 211976"/>
                    <a:gd name="connsiteX6" fmla="*/ 20143 w 39605"/>
                    <a:gd name="connsiteY6" fmla="*/ 183740 h 211976"/>
                    <a:gd name="connsiteX7" fmla="*/ 28896 w 39605"/>
                    <a:gd name="connsiteY7" fmla="*/ 189388 h 211976"/>
                    <a:gd name="connsiteX8" fmla="*/ 39605 w 39605"/>
                    <a:gd name="connsiteY8" fmla="*/ 189388 h 211976"/>
                    <a:gd name="connsiteX9" fmla="*/ 39605 w 39605"/>
                    <a:gd name="connsiteY9" fmla="*/ 211977 h 211976"/>
                    <a:gd name="connsiteX10" fmla="*/ 28896 w 39605"/>
                    <a:gd name="connsiteY10" fmla="*/ 211977 h 211976"/>
                    <a:gd name="connsiteX11" fmla="*/ 12154 w 39605"/>
                    <a:gd name="connsiteY11" fmla="*/ 200279 h 211976"/>
                    <a:gd name="connsiteX12" fmla="*/ 7649 w 39605"/>
                    <a:gd name="connsiteY12" fmla="*/ 157722 h 211976"/>
                    <a:gd name="connsiteX13" fmla="*/ 7649 w 39605"/>
                    <a:gd name="connsiteY13" fmla="*/ 67970 h 211976"/>
                    <a:gd name="connsiteX14" fmla="*/ 0 w 39605"/>
                    <a:gd name="connsiteY14" fmla="*/ 67970 h 211976"/>
                    <a:gd name="connsiteX15" fmla="*/ 0 w 39605"/>
                    <a:gd name="connsiteY15" fmla="*/ 46792 h 211976"/>
                    <a:gd name="connsiteX16" fmla="*/ 7649 w 39605"/>
                    <a:gd name="connsiteY16" fmla="*/ 46792 h 211976"/>
                    <a:gd name="connsiteX17" fmla="*/ 7649 w 39605"/>
                    <a:gd name="connsiteY17" fmla="*/ 0 h 211976"/>
                    <a:gd name="connsiteX18" fmla="*/ 18018 w 39605"/>
                    <a:gd name="connsiteY18" fmla="*/ 0 h 211976"/>
                    <a:gd name="connsiteX19" fmla="*/ 18018 w 39605"/>
                    <a:gd name="connsiteY19" fmla="*/ 0 h 211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9605" h="211976">
                      <a:moveTo>
                        <a:pt x="18018" y="0"/>
                      </a:moveTo>
                      <a:lnTo>
                        <a:pt x="18018" y="46792"/>
                      </a:lnTo>
                      <a:lnTo>
                        <a:pt x="39605" y="46792"/>
                      </a:lnTo>
                      <a:lnTo>
                        <a:pt x="39605" y="67970"/>
                      </a:lnTo>
                      <a:lnTo>
                        <a:pt x="18018" y="67970"/>
                      </a:lnTo>
                      <a:lnTo>
                        <a:pt x="18018" y="157722"/>
                      </a:lnTo>
                      <a:cubicBezTo>
                        <a:pt x="18018" y="171235"/>
                        <a:pt x="18698" y="180110"/>
                        <a:pt x="20143" y="183740"/>
                      </a:cubicBezTo>
                      <a:cubicBezTo>
                        <a:pt x="21502" y="187572"/>
                        <a:pt x="24477" y="189388"/>
                        <a:pt x="28896" y="189388"/>
                      </a:cubicBezTo>
                      <a:lnTo>
                        <a:pt x="39605" y="189388"/>
                      </a:lnTo>
                      <a:lnTo>
                        <a:pt x="39605" y="211977"/>
                      </a:lnTo>
                      <a:lnTo>
                        <a:pt x="28896" y="211977"/>
                      </a:lnTo>
                      <a:cubicBezTo>
                        <a:pt x="20737" y="211977"/>
                        <a:pt x="15128" y="208145"/>
                        <a:pt x="12154" y="200279"/>
                      </a:cubicBezTo>
                      <a:cubicBezTo>
                        <a:pt x="9179" y="192413"/>
                        <a:pt x="7649" y="178295"/>
                        <a:pt x="7649" y="157722"/>
                      </a:cubicBezTo>
                      <a:lnTo>
                        <a:pt x="7649" y="67970"/>
                      </a:lnTo>
                      <a:lnTo>
                        <a:pt x="0" y="67970"/>
                      </a:lnTo>
                      <a:lnTo>
                        <a:pt x="0" y="46792"/>
                      </a:lnTo>
                      <a:lnTo>
                        <a:pt x="7649" y="46792"/>
                      </a:lnTo>
                      <a:lnTo>
                        <a:pt x="7649" y="0"/>
                      </a:lnTo>
                      <a:lnTo>
                        <a:pt x="18018" y="0"/>
                      </a:lnTo>
                      <a:lnTo>
                        <a:pt x="1801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46709230-8C05-8506-DD79-0C4880A0AF52}"/>
                    </a:ext>
                  </a:extLst>
                </p:cNvPr>
                <p:cNvSpPr/>
                <p:nvPr/>
              </p:nvSpPr>
              <p:spPr>
                <a:xfrm>
                  <a:off x="6068576" y="3450000"/>
                  <a:ext cx="10453" cy="229524"/>
                </a:xfrm>
                <a:custGeom>
                  <a:avLst/>
                  <a:gdLst>
                    <a:gd name="connsiteX0" fmla="*/ 0 w 10453"/>
                    <a:gd name="connsiteY0" fmla="*/ 64339 h 229524"/>
                    <a:gd name="connsiteX1" fmla="*/ 10454 w 10453"/>
                    <a:gd name="connsiteY1" fmla="*/ 64339 h 229524"/>
                    <a:gd name="connsiteX2" fmla="*/ 10454 w 10453"/>
                    <a:gd name="connsiteY2" fmla="*/ 229524 h 229524"/>
                    <a:gd name="connsiteX3" fmla="*/ 0 w 10453"/>
                    <a:gd name="connsiteY3" fmla="*/ 229524 h 229524"/>
                    <a:gd name="connsiteX4" fmla="*/ 0 w 10453"/>
                    <a:gd name="connsiteY4" fmla="*/ 64339 h 229524"/>
                    <a:gd name="connsiteX5" fmla="*/ 0 w 10453"/>
                    <a:gd name="connsiteY5" fmla="*/ 0 h 229524"/>
                    <a:gd name="connsiteX6" fmla="*/ 10454 w 10453"/>
                    <a:gd name="connsiteY6" fmla="*/ 0 h 229524"/>
                    <a:gd name="connsiteX7" fmla="*/ 10454 w 10453"/>
                    <a:gd name="connsiteY7" fmla="*/ 34489 h 229524"/>
                    <a:gd name="connsiteX8" fmla="*/ 0 w 10453"/>
                    <a:gd name="connsiteY8" fmla="*/ 34489 h 229524"/>
                    <a:gd name="connsiteX9" fmla="*/ 0 w 10453"/>
                    <a:gd name="connsiteY9" fmla="*/ 0 h 229524"/>
                    <a:gd name="connsiteX10" fmla="*/ 0 w 10453"/>
                    <a:gd name="connsiteY10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453" h="229524">
                      <a:moveTo>
                        <a:pt x="0" y="64339"/>
                      </a:moveTo>
                      <a:lnTo>
                        <a:pt x="10454" y="64339"/>
                      </a:lnTo>
                      <a:lnTo>
                        <a:pt x="10454" y="229524"/>
                      </a:lnTo>
                      <a:lnTo>
                        <a:pt x="0" y="229524"/>
                      </a:lnTo>
                      <a:lnTo>
                        <a:pt x="0" y="64339"/>
                      </a:lnTo>
                      <a:moveTo>
                        <a:pt x="0" y="0"/>
                      </a:moveTo>
                      <a:lnTo>
                        <a:pt x="10454" y="0"/>
                      </a:lnTo>
                      <a:lnTo>
                        <a:pt x="10454" y="34489"/>
                      </a:lnTo>
                      <a:lnTo>
                        <a:pt x="0" y="34489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E08EB7E4-7271-CCE7-EC83-78A070EB27B2}"/>
                    </a:ext>
                  </a:extLst>
                </p:cNvPr>
                <p:cNvSpPr/>
                <p:nvPr/>
              </p:nvSpPr>
              <p:spPr>
                <a:xfrm>
                  <a:off x="6094073" y="3584730"/>
                  <a:ext cx="30596" cy="24202"/>
                </a:xfrm>
                <a:custGeom>
                  <a:avLst/>
                  <a:gdLst>
                    <a:gd name="connsiteX0" fmla="*/ 0 w 30596"/>
                    <a:gd name="connsiteY0" fmla="*/ 0 h 24202"/>
                    <a:gd name="connsiteX1" fmla="*/ 30596 w 30596"/>
                    <a:gd name="connsiteY1" fmla="*/ 0 h 24202"/>
                    <a:gd name="connsiteX2" fmla="*/ 30596 w 30596"/>
                    <a:gd name="connsiteY2" fmla="*/ 24203 h 24202"/>
                    <a:gd name="connsiteX3" fmla="*/ 0 w 30596"/>
                    <a:gd name="connsiteY3" fmla="*/ 24203 h 24202"/>
                    <a:gd name="connsiteX4" fmla="*/ 0 w 30596"/>
                    <a:gd name="connsiteY4" fmla="*/ 0 h 24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596" h="24202">
                      <a:moveTo>
                        <a:pt x="0" y="0"/>
                      </a:moveTo>
                      <a:lnTo>
                        <a:pt x="30596" y="0"/>
                      </a:lnTo>
                      <a:lnTo>
                        <a:pt x="30596" y="24203"/>
                      </a:lnTo>
                      <a:lnTo>
                        <a:pt x="0" y="242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6C2CACDF-421A-845F-A6EE-858FA1346C36}"/>
                    </a:ext>
                  </a:extLst>
                </p:cNvPr>
                <p:cNvSpPr/>
                <p:nvPr/>
              </p:nvSpPr>
              <p:spPr>
                <a:xfrm>
                  <a:off x="6138097" y="3455647"/>
                  <a:ext cx="59662" cy="228112"/>
                </a:xfrm>
                <a:custGeom>
                  <a:avLst/>
                  <a:gdLst>
                    <a:gd name="connsiteX0" fmla="*/ 54478 w 59662"/>
                    <a:gd name="connsiteY0" fmla="*/ 11093 h 228112"/>
                    <a:gd name="connsiteX1" fmla="*/ 54478 w 59662"/>
                    <a:gd name="connsiteY1" fmla="*/ 40137 h 228112"/>
                    <a:gd name="connsiteX2" fmla="*/ 42155 w 59662"/>
                    <a:gd name="connsiteY2" fmla="*/ 28035 h 228112"/>
                    <a:gd name="connsiteX3" fmla="*/ 30936 w 59662"/>
                    <a:gd name="connsiteY3" fmla="*/ 24203 h 228112"/>
                    <a:gd name="connsiteX4" fmla="*/ 16403 w 59662"/>
                    <a:gd name="connsiteY4" fmla="*/ 33481 h 228112"/>
                    <a:gd name="connsiteX5" fmla="*/ 11389 w 59662"/>
                    <a:gd name="connsiteY5" fmla="*/ 60306 h 228112"/>
                    <a:gd name="connsiteX6" fmla="*/ 14788 w 59662"/>
                    <a:gd name="connsiteY6" fmla="*/ 82290 h 228112"/>
                    <a:gd name="connsiteX7" fmla="*/ 27622 w 59662"/>
                    <a:gd name="connsiteY7" fmla="*/ 94391 h 228112"/>
                    <a:gd name="connsiteX8" fmla="*/ 34591 w 59662"/>
                    <a:gd name="connsiteY8" fmla="*/ 98022 h 228112"/>
                    <a:gd name="connsiteX9" fmla="*/ 53458 w 59662"/>
                    <a:gd name="connsiteY9" fmla="*/ 120409 h 228112"/>
                    <a:gd name="connsiteX10" fmla="*/ 59663 w 59662"/>
                    <a:gd name="connsiteY10" fmla="*/ 163370 h 228112"/>
                    <a:gd name="connsiteX11" fmla="*/ 51419 w 59662"/>
                    <a:gd name="connsiteY11" fmla="*/ 211775 h 228112"/>
                    <a:gd name="connsiteX12" fmla="*/ 27197 w 59662"/>
                    <a:gd name="connsiteY12" fmla="*/ 228112 h 228112"/>
                    <a:gd name="connsiteX13" fmla="*/ 14278 w 59662"/>
                    <a:gd name="connsiteY13" fmla="*/ 224886 h 228112"/>
                    <a:gd name="connsiteX14" fmla="*/ 340 w 59662"/>
                    <a:gd name="connsiteY14" fmla="*/ 214599 h 228112"/>
                    <a:gd name="connsiteX15" fmla="*/ 340 w 59662"/>
                    <a:gd name="connsiteY15" fmla="*/ 183740 h 228112"/>
                    <a:gd name="connsiteX16" fmla="*/ 13938 w 59662"/>
                    <a:gd name="connsiteY16" fmla="*/ 199069 h 228112"/>
                    <a:gd name="connsiteX17" fmla="*/ 27197 w 59662"/>
                    <a:gd name="connsiteY17" fmla="*/ 204111 h 228112"/>
                    <a:gd name="connsiteX18" fmla="*/ 42325 w 59662"/>
                    <a:gd name="connsiteY18" fmla="*/ 194228 h 228112"/>
                    <a:gd name="connsiteX19" fmla="*/ 47679 w 59662"/>
                    <a:gd name="connsiteY19" fmla="*/ 165588 h 228112"/>
                    <a:gd name="connsiteX20" fmla="*/ 43855 w 59662"/>
                    <a:gd name="connsiteY20" fmla="*/ 140175 h 228112"/>
                    <a:gd name="connsiteX21" fmla="*/ 31276 w 59662"/>
                    <a:gd name="connsiteY21" fmla="*/ 126662 h 228112"/>
                    <a:gd name="connsiteX22" fmla="*/ 24307 w 59662"/>
                    <a:gd name="connsiteY22" fmla="*/ 123032 h 228112"/>
                    <a:gd name="connsiteX23" fmla="*/ 5694 w 59662"/>
                    <a:gd name="connsiteY23" fmla="*/ 102257 h 228112"/>
                    <a:gd name="connsiteX24" fmla="*/ 0 w 59662"/>
                    <a:gd name="connsiteY24" fmla="*/ 62928 h 228112"/>
                    <a:gd name="connsiteX25" fmla="*/ 7904 w 59662"/>
                    <a:gd name="connsiteY25" fmla="*/ 16942 h 228112"/>
                    <a:gd name="connsiteX26" fmla="*/ 29831 w 59662"/>
                    <a:gd name="connsiteY26" fmla="*/ 0 h 228112"/>
                    <a:gd name="connsiteX27" fmla="*/ 41985 w 59662"/>
                    <a:gd name="connsiteY27" fmla="*/ 2622 h 228112"/>
                    <a:gd name="connsiteX28" fmla="*/ 54478 w 59662"/>
                    <a:gd name="connsiteY28" fmla="*/ 11093 h 228112"/>
                    <a:gd name="connsiteX29" fmla="*/ 54478 w 59662"/>
                    <a:gd name="connsiteY29" fmla="*/ 11093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9662" h="228112">
                      <a:moveTo>
                        <a:pt x="54478" y="11093"/>
                      </a:moveTo>
                      <a:lnTo>
                        <a:pt x="54478" y="40137"/>
                      </a:lnTo>
                      <a:cubicBezTo>
                        <a:pt x="50059" y="34691"/>
                        <a:pt x="45979" y="30859"/>
                        <a:pt x="42155" y="28035"/>
                      </a:cubicBezTo>
                      <a:cubicBezTo>
                        <a:pt x="38160" y="25615"/>
                        <a:pt x="34506" y="24203"/>
                        <a:pt x="30936" y="24203"/>
                      </a:cubicBezTo>
                      <a:cubicBezTo>
                        <a:pt x="24647" y="24203"/>
                        <a:pt x="19718" y="27430"/>
                        <a:pt x="16403" y="33481"/>
                      </a:cubicBezTo>
                      <a:cubicBezTo>
                        <a:pt x="13003" y="39733"/>
                        <a:pt x="11389" y="48809"/>
                        <a:pt x="11389" y="60306"/>
                      </a:cubicBezTo>
                      <a:cubicBezTo>
                        <a:pt x="11389" y="69987"/>
                        <a:pt x="12408" y="77450"/>
                        <a:pt x="14788" y="82290"/>
                      </a:cubicBezTo>
                      <a:cubicBezTo>
                        <a:pt x="16998" y="87332"/>
                        <a:pt x="21332" y="91366"/>
                        <a:pt x="27622" y="94391"/>
                      </a:cubicBezTo>
                      <a:lnTo>
                        <a:pt x="34591" y="98022"/>
                      </a:lnTo>
                      <a:cubicBezTo>
                        <a:pt x="43090" y="102257"/>
                        <a:pt x="49379" y="109720"/>
                        <a:pt x="53458" y="120409"/>
                      </a:cubicBezTo>
                      <a:cubicBezTo>
                        <a:pt x="57538" y="131301"/>
                        <a:pt x="59663" y="145419"/>
                        <a:pt x="59663" y="163370"/>
                      </a:cubicBezTo>
                      <a:cubicBezTo>
                        <a:pt x="59663" y="184749"/>
                        <a:pt x="56858" y="200884"/>
                        <a:pt x="51419" y="211775"/>
                      </a:cubicBezTo>
                      <a:cubicBezTo>
                        <a:pt x="45809" y="222667"/>
                        <a:pt x="37820" y="228112"/>
                        <a:pt x="27197" y="228112"/>
                      </a:cubicBezTo>
                      <a:cubicBezTo>
                        <a:pt x="23117" y="228112"/>
                        <a:pt x="18783" y="226902"/>
                        <a:pt x="14278" y="224886"/>
                      </a:cubicBezTo>
                      <a:cubicBezTo>
                        <a:pt x="9774" y="222868"/>
                        <a:pt x="5099" y="219440"/>
                        <a:pt x="340" y="214599"/>
                      </a:cubicBezTo>
                      <a:lnTo>
                        <a:pt x="340" y="183740"/>
                      </a:lnTo>
                      <a:cubicBezTo>
                        <a:pt x="5014" y="190598"/>
                        <a:pt x="9519" y="195842"/>
                        <a:pt x="13938" y="199069"/>
                      </a:cubicBezTo>
                      <a:cubicBezTo>
                        <a:pt x="18358" y="202699"/>
                        <a:pt x="22777" y="204111"/>
                        <a:pt x="27197" y="204111"/>
                      </a:cubicBezTo>
                      <a:cubicBezTo>
                        <a:pt x="33741" y="204111"/>
                        <a:pt x="38755" y="200884"/>
                        <a:pt x="42325" y="194228"/>
                      </a:cubicBezTo>
                      <a:cubicBezTo>
                        <a:pt x="45809" y="187573"/>
                        <a:pt x="47679" y="178295"/>
                        <a:pt x="47679" y="165588"/>
                      </a:cubicBezTo>
                      <a:cubicBezTo>
                        <a:pt x="47679" y="154697"/>
                        <a:pt x="46404" y="146226"/>
                        <a:pt x="43855" y="140175"/>
                      </a:cubicBezTo>
                      <a:cubicBezTo>
                        <a:pt x="41305" y="134125"/>
                        <a:pt x="37055" y="129687"/>
                        <a:pt x="31276" y="126662"/>
                      </a:cubicBezTo>
                      <a:lnTo>
                        <a:pt x="24307" y="123032"/>
                      </a:lnTo>
                      <a:cubicBezTo>
                        <a:pt x="15723" y="118796"/>
                        <a:pt x="9519" y="111939"/>
                        <a:pt x="5694" y="102257"/>
                      </a:cubicBezTo>
                      <a:cubicBezTo>
                        <a:pt x="1870" y="92980"/>
                        <a:pt x="0" y="79870"/>
                        <a:pt x="0" y="62928"/>
                      </a:cubicBezTo>
                      <a:cubicBezTo>
                        <a:pt x="0" y="43565"/>
                        <a:pt x="2550" y="28237"/>
                        <a:pt x="7904" y="16942"/>
                      </a:cubicBezTo>
                      <a:cubicBezTo>
                        <a:pt x="13173" y="5849"/>
                        <a:pt x="20482" y="0"/>
                        <a:pt x="29831" y="0"/>
                      </a:cubicBezTo>
                      <a:cubicBezTo>
                        <a:pt x="33826" y="0"/>
                        <a:pt x="37735" y="807"/>
                        <a:pt x="41985" y="2622"/>
                      </a:cubicBezTo>
                      <a:cubicBezTo>
                        <a:pt x="45894" y="4437"/>
                        <a:pt x="50059" y="7463"/>
                        <a:pt x="54478" y="11093"/>
                      </a:cubicBezTo>
                      <a:lnTo>
                        <a:pt x="54478" y="110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DEF9CBEB-9A5F-3D0B-F080-B95CF0904902}"/>
                    </a:ext>
                  </a:extLst>
                </p:cNvPr>
                <p:cNvSpPr/>
                <p:nvPr/>
              </p:nvSpPr>
              <p:spPr>
                <a:xfrm>
                  <a:off x="6212123" y="3510911"/>
                  <a:ext cx="50483" cy="172848"/>
                </a:xfrm>
                <a:custGeom>
                  <a:avLst/>
                  <a:gdLst>
                    <a:gd name="connsiteX0" fmla="*/ 50484 w 50483"/>
                    <a:gd name="connsiteY0" fmla="*/ 9883 h 172848"/>
                    <a:gd name="connsiteX1" fmla="*/ 50484 w 50483"/>
                    <a:gd name="connsiteY1" fmla="*/ 35296 h 172848"/>
                    <a:gd name="connsiteX2" fmla="*/ 41475 w 50483"/>
                    <a:gd name="connsiteY2" fmla="*/ 26018 h 172848"/>
                    <a:gd name="connsiteX3" fmla="*/ 32466 w 50483"/>
                    <a:gd name="connsiteY3" fmla="*/ 22791 h 172848"/>
                    <a:gd name="connsiteX4" fmla="*/ 16658 w 50483"/>
                    <a:gd name="connsiteY4" fmla="*/ 39733 h 172848"/>
                    <a:gd name="connsiteX5" fmla="*/ 11049 w 50483"/>
                    <a:gd name="connsiteY5" fmla="*/ 86525 h 172848"/>
                    <a:gd name="connsiteX6" fmla="*/ 16658 w 50483"/>
                    <a:gd name="connsiteY6" fmla="*/ 133721 h 172848"/>
                    <a:gd name="connsiteX7" fmla="*/ 32466 w 50483"/>
                    <a:gd name="connsiteY7" fmla="*/ 150260 h 172848"/>
                    <a:gd name="connsiteX8" fmla="*/ 41475 w 50483"/>
                    <a:gd name="connsiteY8" fmla="*/ 147234 h 172848"/>
                    <a:gd name="connsiteX9" fmla="*/ 50484 w 50483"/>
                    <a:gd name="connsiteY9" fmla="*/ 137553 h 172848"/>
                    <a:gd name="connsiteX10" fmla="*/ 50484 w 50483"/>
                    <a:gd name="connsiteY10" fmla="*/ 162563 h 172848"/>
                    <a:gd name="connsiteX11" fmla="*/ 41390 w 50483"/>
                    <a:gd name="connsiteY11" fmla="*/ 170429 h 172848"/>
                    <a:gd name="connsiteX12" fmla="*/ 31361 w 50483"/>
                    <a:gd name="connsiteY12" fmla="*/ 172849 h 172848"/>
                    <a:gd name="connsiteX13" fmla="*/ 8499 w 50483"/>
                    <a:gd name="connsiteY13" fmla="*/ 149655 h 172848"/>
                    <a:gd name="connsiteX14" fmla="*/ 0 w 50483"/>
                    <a:gd name="connsiteY14" fmla="*/ 86525 h 172848"/>
                    <a:gd name="connsiteX15" fmla="*/ 8499 w 50483"/>
                    <a:gd name="connsiteY15" fmla="*/ 23194 h 172848"/>
                    <a:gd name="connsiteX16" fmla="*/ 32041 w 50483"/>
                    <a:gd name="connsiteY16" fmla="*/ 0 h 172848"/>
                    <a:gd name="connsiteX17" fmla="*/ 41475 w 50483"/>
                    <a:gd name="connsiteY17" fmla="*/ 2622 h 172848"/>
                    <a:gd name="connsiteX18" fmla="*/ 50484 w 50483"/>
                    <a:gd name="connsiteY18" fmla="*/ 9883 h 172848"/>
                    <a:gd name="connsiteX19" fmla="*/ 50484 w 50483"/>
                    <a:gd name="connsiteY19" fmla="*/ 9883 h 17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0483" h="172848">
                      <a:moveTo>
                        <a:pt x="50484" y="9883"/>
                      </a:moveTo>
                      <a:lnTo>
                        <a:pt x="50484" y="35296"/>
                      </a:lnTo>
                      <a:cubicBezTo>
                        <a:pt x="47424" y="31060"/>
                        <a:pt x="44535" y="28035"/>
                        <a:pt x="41475" y="26018"/>
                      </a:cubicBezTo>
                      <a:cubicBezTo>
                        <a:pt x="38415" y="24001"/>
                        <a:pt x="35526" y="22791"/>
                        <a:pt x="32466" y="22791"/>
                      </a:cubicBezTo>
                      <a:cubicBezTo>
                        <a:pt x="25667" y="22791"/>
                        <a:pt x="20313" y="28438"/>
                        <a:pt x="16658" y="39733"/>
                      </a:cubicBezTo>
                      <a:cubicBezTo>
                        <a:pt x="12918" y="50826"/>
                        <a:pt x="11049" y="66558"/>
                        <a:pt x="11049" y="86525"/>
                      </a:cubicBezTo>
                      <a:cubicBezTo>
                        <a:pt x="11049" y="106694"/>
                        <a:pt x="12918" y="122426"/>
                        <a:pt x="16658" y="133721"/>
                      </a:cubicBezTo>
                      <a:cubicBezTo>
                        <a:pt x="20397" y="144814"/>
                        <a:pt x="25752" y="150260"/>
                        <a:pt x="32466" y="150260"/>
                      </a:cubicBezTo>
                      <a:cubicBezTo>
                        <a:pt x="35526" y="150260"/>
                        <a:pt x="38415" y="149453"/>
                        <a:pt x="41475" y="147234"/>
                      </a:cubicBezTo>
                      <a:cubicBezTo>
                        <a:pt x="44535" y="145217"/>
                        <a:pt x="47424" y="141789"/>
                        <a:pt x="50484" y="137553"/>
                      </a:cubicBezTo>
                      <a:lnTo>
                        <a:pt x="50484" y="162563"/>
                      </a:lnTo>
                      <a:cubicBezTo>
                        <a:pt x="47424" y="166193"/>
                        <a:pt x="44450" y="168815"/>
                        <a:pt x="41390" y="170429"/>
                      </a:cubicBezTo>
                      <a:cubicBezTo>
                        <a:pt x="38245" y="171841"/>
                        <a:pt x="34846" y="172849"/>
                        <a:pt x="31361" y="172849"/>
                      </a:cubicBezTo>
                      <a:cubicBezTo>
                        <a:pt x="21842" y="172849"/>
                        <a:pt x="14108" y="165386"/>
                        <a:pt x="8499" y="149655"/>
                      </a:cubicBezTo>
                      <a:cubicBezTo>
                        <a:pt x="2805" y="134326"/>
                        <a:pt x="0" y="113149"/>
                        <a:pt x="0" y="86525"/>
                      </a:cubicBezTo>
                      <a:cubicBezTo>
                        <a:pt x="0" y="59700"/>
                        <a:pt x="2805" y="38523"/>
                        <a:pt x="8499" y="23194"/>
                      </a:cubicBezTo>
                      <a:cubicBezTo>
                        <a:pt x="14193" y="7866"/>
                        <a:pt x="22012" y="0"/>
                        <a:pt x="32041" y="0"/>
                      </a:cubicBezTo>
                      <a:cubicBezTo>
                        <a:pt x="35271" y="0"/>
                        <a:pt x="38415" y="807"/>
                        <a:pt x="41475" y="2622"/>
                      </a:cubicBezTo>
                      <a:cubicBezTo>
                        <a:pt x="44535" y="4034"/>
                        <a:pt x="47594" y="6454"/>
                        <a:pt x="50484" y="9883"/>
                      </a:cubicBezTo>
                      <a:lnTo>
                        <a:pt x="50484" y="98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8D99549E-BDF0-9FE9-CFAA-27CA9C898F0C}"/>
                    </a:ext>
                  </a:extLst>
                </p:cNvPr>
                <p:cNvSpPr/>
                <p:nvPr/>
              </p:nvSpPr>
              <p:spPr>
                <a:xfrm>
                  <a:off x="6274251" y="3510306"/>
                  <a:ext cx="53883" cy="173050"/>
                </a:xfrm>
                <a:custGeom>
                  <a:avLst/>
                  <a:gdLst>
                    <a:gd name="connsiteX0" fmla="*/ 32976 w 53883"/>
                    <a:gd name="connsiteY0" fmla="*/ 86122 h 173050"/>
                    <a:gd name="connsiteX1" fmla="*/ 15383 w 53883"/>
                    <a:gd name="connsiteY1" fmla="*/ 93585 h 173050"/>
                    <a:gd name="connsiteX2" fmla="*/ 10454 w 53883"/>
                    <a:gd name="connsiteY2" fmla="*/ 119199 h 173050"/>
                    <a:gd name="connsiteX3" fmla="*/ 14023 w 53883"/>
                    <a:gd name="connsiteY3" fmla="*/ 142192 h 173050"/>
                    <a:gd name="connsiteX4" fmla="*/ 24052 w 53883"/>
                    <a:gd name="connsiteY4" fmla="*/ 150663 h 173050"/>
                    <a:gd name="connsiteX5" fmla="*/ 37990 w 53883"/>
                    <a:gd name="connsiteY5" fmla="*/ 134729 h 173050"/>
                    <a:gd name="connsiteX6" fmla="*/ 43260 w 53883"/>
                    <a:gd name="connsiteY6" fmla="*/ 92173 h 173050"/>
                    <a:gd name="connsiteX7" fmla="*/ 43260 w 53883"/>
                    <a:gd name="connsiteY7" fmla="*/ 86122 h 173050"/>
                    <a:gd name="connsiteX8" fmla="*/ 32976 w 53883"/>
                    <a:gd name="connsiteY8" fmla="*/ 86122 h 173050"/>
                    <a:gd name="connsiteX9" fmla="*/ 53883 w 53883"/>
                    <a:gd name="connsiteY9" fmla="*/ 75029 h 173050"/>
                    <a:gd name="connsiteX10" fmla="*/ 53883 w 53883"/>
                    <a:gd name="connsiteY10" fmla="*/ 169219 h 173050"/>
                    <a:gd name="connsiteX11" fmla="*/ 43430 w 53883"/>
                    <a:gd name="connsiteY11" fmla="*/ 169219 h 173050"/>
                    <a:gd name="connsiteX12" fmla="*/ 43430 w 53883"/>
                    <a:gd name="connsiteY12" fmla="*/ 144209 h 173050"/>
                    <a:gd name="connsiteX13" fmla="*/ 34421 w 53883"/>
                    <a:gd name="connsiteY13" fmla="*/ 166193 h 173050"/>
                    <a:gd name="connsiteX14" fmla="*/ 21332 w 53883"/>
                    <a:gd name="connsiteY14" fmla="*/ 173051 h 173050"/>
                    <a:gd name="connsiteX15" fmla="*/ 5694 w 53883"/>
                    <a:gd name="connsiteY15" fmla="*/ 159134 h 173050"/>
                    <a:gd name="connsiteX16" fmla="*/ 0 w 53883"/>
                    <a:gd name="connsiteY16" fmla="*/ 121015 h 173050"/>
                    <a:gd name="connsiteX17" fmla="*/ 7224 w 53883"/>
                    <a:gd name="connsiteY17" fmla="*/ 79063 h 173050"/>
                    <a:gd name="connsiteX18" fmla="*/ 28642 w 53883"/>
                    <a:gd name="connsiteY18" fmla="*/ 64944 h 173050"/>
                    <a:gd name="connsiteX19" fmla="*/ 43345 w 53883"/>
                    <a:gd name="connsiteY19" fmla="*/ 64944 h 173050"/>
                    <a:gd name="connsiteX20" fmla="*/ 43345 w 53883"/>
                    <a:gd name="connsiteY20" fmla="*/ 62322 h 173050"/>
                    <a:gd name="connsiteX21" fmla="*/ 38585 w 53883"/>
                    <a:gd name="connsiteY21" fmla="*/ 33279 h 173050"/>
                    <a:gd name="connsiteX22" fmla="*/ 25327 w 53883"/>
                    <a:gd name="connsiteY22" fmla="*/ 22993 h 173050"/>
                    <a:gd name="connsiteX23" fmla="*/ 14618 w 53883"/>
                    <a:gd name="connsiteY23" fmla="*/ 26623 h 173050"/>
                    <a:gd name="connsiteX24" fmla="*/ 4674 w 53883"/>
                    <a:gd name="connsiteY24" fmla="*/ 36506 h 173050"/>
                    <a:gd name="connsiteX25" fmla="*/ 4674 w 53883"/>
                    <a:gd name="connsiteY25" fmla="*/ 11496 h 173050"/>
                    <a:gd name="connsiteX26" fmla="*/ 15723 w 53883"/>
                    <a:gd name="connsiteY26" fmla="*/ 3025 h 173050"/>
                    <a:gd name="connsiteX27" fmla="*/ 26347 w 53883"/>
                    <a:gd name="connsiteY27" fmla="*/ 0 h 173050"/>
                    <a:gd name="connsiteX28" fmla="*/ 46999 w 53883"/>
                    <a:gd name="connsiteY28" fmla="*/ 18757 h 173050"/>
                    <a:gd name="connsiteX29" fmla="*/ 53883 w 53883"/>
                    <a:gd name="connsiteY29" fmla="*/ 75029 h 173050"/>
                    <a:gd name="connsiteX30" fmla="*/ 53883 w 53883"/>
                    <a:gd name="connsiteY30" fmla="*/ 75029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3883" h="173050">
                      <a:moveTo>
                        <a:pt x="32976" y="86122"/>
                      </a:moveTo>
                      <a:cubicBezTo>
                        <a:pt x="24477" y="86122"/>
                        <a:pt x="18613" y="88744"/>
                        <a:pt x="15383" y="93585"/>
                      </a:cubicBezTo>
                      <a:cubicBezTo>
                        <a:pt x="12154" y="98627"/>
                        <a:pt x="10454" y="107098"/>
                        <a:pt x="10454" y="119199"/>
                      </a:cubicBezTo>
                      <a:cubicBezTo>
                        <a:pt x="10454" y="128880"/>
                        <a:pt x="11644" y="136746"/>
                        <a:pt x="14023" y="142192"/>
                      </a:cubicBezTo>
                      <a:cubicBezTo>
                        <a:pt x="16488" y="147839"/>
                        <a:pt x="19888" y="150663"/>
                        <a:pt x="24052" y="150663"/>
                      </a:cubicBezTo>
                      <a:cubicBezTo>
                        <a:pt x="29916" y="150663"/>
                        <a:pt x="34506" y="145621"/>
                        <a:pt x="37990" y="134729"/>
                      </a:cubicBezTo>
                      <a:cubicBezTo>
                        <a:pt x="41475" y="124242"/>
                        <a:pt x="43260" y="109921"/>
                        <a:pt x="43260" y="92173"/>
                      </a:cubicBezTo>
                      <a:lnTo>
                        <a:pt x="43260" y="86122"/>
                      </a:lnTo>
                      <a:lnTo>
                        <a:pt x="32976" y="86122"/>
                      </a:lnTo>
                      <a:moveTo>
                        <a:pt x="53883" y="75029"/>
                      </a:moveTo>
                      <a:lnTo>
                        <a:pt x="53883" y="169219"/>
                      </a:lnTo>
                      <a:lnTo>
                        <a:pt x="43430" y="169219"/>
                      </a:lnTo>
                      <a:lnTo>
                        <a:pt x="43430" y="144209"/>
                      </a:lnTo>
                      <a:cubicBezTo>
                        <a:pt x="40965" y="154495"/>
                        <a:pt x="37990" y="161756"/>
                        <a:pt x="34421" y="166193"/>
                      </a:cubicBezTo>
                      <a:cubicBezTo>
                        <a:pt x="30936" y="170630"/>
                        <a:pt x="26517" y="173051"/>
                        <a:pt x="21332" y="173051"/>
                      </a:cubicBezTo>
                      <a:cubicBezTo>
                        <a:pt x="14788" y="173051"/>
                        <a:pt x="9604" y="168614"/>
                        <a:pt x="5694" y="159134"/>
                      </a:cubicBezTo>
                      <a:cubicBezTo>
                        <a:pt x="1870" y="149856"/>
                        <a:pt x="0" y="137150"/>
                        <a:pt x="0" y="121015"/>
                      </a:cubicBezTo>
                      <a:cubicBezTo>
                        <a:pt x="0" y="102661"/>
                        <a:pt x="2295" y="88744"/>
                        <a:pt x="7224" y="79063"/>
                      </a:cubicBezTo>
                      <a:cubicBezTo>
                        <a:pt x="11984" y="69785"/>
                        <a:pt x="19123" y="64944"/>
                        <a:pt x="28642" y="64944"/>
                      </a:cubicBezTo>
                      <a:lnTo>
                        <a:pt x="43345" y="64944"/>
                      </a:lnTo>
                      <a:lnTo>
                        <a:pt x="43345" y="62322"/>
                      </a:lnTo>
                      <a:cubicBezTo>
                        <a:pt x="43345" y="50019"/>
                        <a:pt x="41730" y="40338"/>
                        <a:pt x="38585" y="33279"/>
                      </a:cubicBezTo>
                      <a:cubicBezTo>
                        <a:pt x="35441" y="26623"/>
                        <a:pt x="31021" y="22993"/>
                        <a:pt x="25327" y="22993"/>
                      </a:cubicBezTo>
                      <a:cubicBezTo>
                        <a:pt x="21587" y="22993"/>
                        <a:pt x="18103" y="24203"/>
                        <a:pt x="14618" y="26623"/>
                      </a:cubicBezTo>
                      <a:cubicBezTo>
                        <a:pt x="11134" y="29044"/>
                        <a:pt x="7819" y="32270"/>
                        <a:pt x="4674" y="36506"/>
                      </a:cubicBezTo>
                      <a:lnTo>
                        <a:pt x="4674" y="11496"/>
                      </a:lnTo>
                      <a:cubicBezTo>
                        <a:pt x="8414" y="7866"/>
                        <a:pt x="12154" y="4840"/>
                        <a:pt x="15723" y="3025"/>
                      </a:cubicBezTo>
                      <a:cubicBezTo>
                        <a:pt x="19293" y="1210"/>
                        <a:pt x="22862" y="0"/>
                        <a:pt x="26347" y="0"/>
                      </a:cubicBezTo>
                      <a:cubicBezTo>
                        <a:pt x="35526" y="0"/>
                        <a:pt x="42410" y="6252"/>
                        <a:pt x="46999" y="18757"/>
                      </a:cubicBezTo>
                      <a:cubicBezTo>
                        <a:pt x="51504" y="31262"/>
                        <a:pt x="53883" y="50019"/>
                        <a:pt x="53883" y="75029"/>
                      </a:cubicBezTo>
                      <a:lnTo>
                        <a:pt x="53883" y="750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158C2BE2-E070-4828-8B2B-52C31D93D5C0}"/>
                    </a:ext>
                  </a:extLst>
                </p:cNvPr>
                <p:cNvSpPr/>
                <p:nvPr/>
              </p:nvSpPr>
              <p:spPr>
                <a:xfrm>
                  <a:off x="6350911" y="3450000"/>
                  <a:ext cx="10538" cy="229524"/>
                </a:xfrm>
                <a:custGeom>
                  <a:avLst/>
                  <a:gdLst>
                    <a:gd name="connsiteX0" fmla="*/ 0 w 10538"/>
                    <a:gd name="connsiteY0" fmla="*/ 0 h 229524"/>
                    <a:gd name="connsiteX1" fmla="*/ 10539 w 10538"/>
                    <a:gd name="connsiteY1" fmla="*/ 0 h 229524"/>
                    <a:gd name="connsiteX2" fmla="*/ 10539 w 10538"/>
                    <a:gd name="connsiteY2" fmla="*/ 229524 h 229524"/>
                    <a:gd name="connsiteX3" fmla="*/ 0 w 10538"/>
                    <a:gd name="connsiteY3" fmla="*/ 229524 h 229524"/>
                    <a:gd name="connsiteX4" fmla="*/ 0 w 10538"/>
                    <a:gd name="connsiteY4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38" h="229524">
                      <a:moveTo>
                        <a:pt x="0" y="0"/>
                      </a:moveTo>
                      <a:lnTo>
                        <a:pt x="10539" y="0"/>
                      </a:lnTo>
                      <a:lnTo>
                        <a:pt x="10539" y="229524"/>
                      </a:lnTo>
                      <a:lnTo>
                        <a:pt x="0" y="229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61EB21C3-D9CA-EC29-1E07-25EA758C4EFC}"/>
                    </a:ext>
                  </a:extLst>
                </p:cNvPr>
                <p:cNvSpPr/>
                <p:nvPr/>
              </p:nvSpPr>
              <p:spPr>
                <a:xfrm>
                  <a:off x="6380063" y="3510709"/>
                  <a:ext cx="58982" cy="172848"/>
                </a:xfrm>
                <a:custGeom>
                  <a:avLst/>
                  <a:gdLst>
                    <a:gd name="connsiteX0" fmla="*/ 58983 w 58982"/>
                    <a:gd name="connsiteY0" fmla="*/ 79466 h 172848"/>
                    <a:gd name="connsiteX1" fmla="*/ 58983 w 58982"/>
                    <a:gd name="connsiteY1" fmla="*/ 92778 h 172848"/>
                    <a:gd name="connsiteX2" fmla="*/ 10879 w 58982"/>
                    <a:gd name="connsiteY2" fmla="*/ 92778 h 172848"/>
                    <a:gd name="connsiteX3" fmla="*/ 17423 w 58982"/>
                    <a:gd name="connsiteY3" fmla="*/ 135738 h 172848"/>
                    <a:gd name="connsiteX4" fmla="*/ 33656 w 58982"/>
                    <a:gd name="connsiteY4" fmla="*/ 150260 h 172848"/>
                    <a:gd name="connsiteX5" fmla="*/ 45299 w 58982"/>
                    <a:gd name="connsiteY5" fmla="*/ 146629 h 172848"/>
                    <a:gd name="connsiteX6" fmla="*/ 56603 w 58982"/>
                    <a:gd name="connsiteY6" fmla="*/ 134931 h 172848"/>
                    <a:gd name="connsiteX7" fmla="*/ 56603 w 58982"/>
                    <a:gd name="connsiteY7" fmla="*/ 160546 h 172848"/>
                    <a:gd name="connsiteX8" fmla="*/ 45044 w 58982"/>
                    <a:gd name="connsiteY8" fmla="*/ 169824 h 172848"/>
                    <a:gd name="connsiteX9" fmla="*/ 33061 w 58982"/>
                    <a:gd name="connsiteY9" fmla="*/ 172849 h 172848"/>
                    <a:gd name="connsiteX10" fmla="*/ 8839 w 58982"/>
                    <a:gd name="connsiteY10" fmla="*/ 150260 h 172848"/>
                    <a:gd name="connsiteX11" fmla="*/ 0 w 58982"/>
                    <a:gd name="connsiteY11" fmla="*/ 88139 h 172848"/>
                    <a:gd name="connsiteX12" fmla="*/ 8414 w 58982"/>
                    <a:gd name="connsiteY12" fmla="*/ 23799 h 172848"/>
                    <a:gd name="connsiteX13" fmla="*/ 31276 w 58982"/>
                    <a:gd name="connsiteY13" fmla="*/ 0 h 172848"/>
                    <a:gd name="connsiteX14" fmla="*/ 51674 w 58982"/>
                    <a:gd name="connsiteY14" fmla="*/ 21379 h 172848"/>
                    <a:gd name="connsiteX15" fmla="*/ 58983 w 58982"/>
                    <a:gd name="connsiteY15" fmla="*/ 79466 h 172848"/>
                    <a:gd name="connsiteX16" fmla="*/ 48444 w 58982"/>
                    <a:gd name="connsiteY16" fmla="*/ 71600 h 172848"/>
                    <a:gd name="connsiteX17" fmla="*/ 43685 w 58982"/>
                    <a:gd name="connsiteY17" fmla="*/ 35901 h 172848"/>
                    <a:gd name="connsiteX18" fmla="*/ 31191 w 58982"/>
                    <a:gd name="connsiteY18" fmla="*/ 22589 h 172848"/>
                    <a:gd name="connsiteX19" fmla="*/ 17253 w 58982"/>
                    <a:gd name="connsiteY19" fmla="*/ 35497 h 172848"/>
                    <a:gd name="connsiteX20" fmla="*/ 11219 w 58982"/>
                    <a:gd name="connsiteY20" fmla="*/ 71398 h 172848"/>
                    <a:gd name="connsiteX21" fmla="*/ 48444 w 58982"/>
                    <a:gd name="connsiteY21" fmla="*/ 71398 h 172848"/>
                    <a:gd name="connsiteX22" fmla="*/ 48444 w 58982"/>
                    <a:gd name="connsiteY22" fmla="*/ 71600 h 17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8982" h="172848">
                      <a:moveTo>
                        <a:pt x="58983" y="79466"/>
                      </a:moveTo>
                      <a:lnTo>
                        <a:pt x="58983" y="92778"/>
                      </a:lnTo>
                      <a:lnTo>
                        <a:pt x="10879" y="92778"/>
                      </a:lnTo>
                      <a:cubicBezTo>
                        <a:pt x="11304" y="111535"/>
                        <a:pt x="13428" y="126057"/>
                        <a:pt x="17423" y="135738"/>
                      </a:cubicBezTo>
                      <a:cubicBezTo>
                        <a:pt x="21247" y="145419"/>
                        <a:pt x="26602" y="150260"/>
                        <a:pt x="33656" y="150260"/>
                      </a:cubicBezTo>
                      <a:cubicBezTo>
                        <a:pt x="37650" y="150260"/>
                        <a:pt x="41560" y="149050"/>
                        <a:pt x="45299" y="146629"/>
                      </a:cubicBezTo>
                      <a:cubicBezTo>
                        <a:pt x="49039" y="144209"/>
                        <a:pt x="52864" y="140377"/>
                        <a:pt x="56603" y="134931"/>
                      </a:cubicBezTo>
                      <a:lnTo>
                        <a:pt x="56603" y="160546"/>
                      </a:lnTo>
                      <a:cubicBezTo>
                        <a:pt x="52864" y="164781"/>
                        <a:pt x="49039" y="168008"/>
                        <a:pt x="45044" y="169824"/>
                      </a:cubicBezTo>
                      <a:cubicBezTo>
                        <a:pt x="41050" y="171639"/>
                        <a:pt x="36970" y="172849"/>
                        <a:pt x="33061" y="172849"/>
                      </a:cubicBezTo>
                      <a:cubicBezTo>
                        <a:pt x="22777" y="172849"/>
                        <a:pt x="14788" y="165386"/>
                        <a:pt x="8839" y="150260"/>
                      </a:cubicBezTo>
                      <a:cubicBezTo>
                        <a:pt x="2890" y="135133"/>
                        <a:pt x="0" y="114359"/>
                        <a:pt x="0" y="88139"/>
                      </a:cubicBezTo>
                      <a:cubicBezTo>
                        <a:pt x="0" y="61314"/>
                        <a:pt x="2805" y="39733"/>
                        <a:pt x="8414" y="23799"/>
                      </a:cubicBezTo>
                      <a:cubicBezTo>
                        <a:pt x="14023" y="8068"/>
                        <a:pt x="21672" y="0"/>
                        <a:pt x="31276" y="0"/>
                      </a:cubicBezTo>
                      <a:cubicBezTo>
                        <a:pt x="39860" y="0"/>
                        <a:pt x="46659" y="7261"/>
                        <a:pt x="51674" y="21379"/>
                      </a:cubicBezTo>
                      <a:cubicBezTo>
                        <a:pt x="56348" y="35699"/>
                        <a:pt x="58983" y="55062"/>
                        <a:pt x="58983" y="79466"/>
                      </a:cubicBezTo>
                      <a:moveTo>
                        <a:pt x="48444" y="71600"/>
                      </a:moveTo>
                      <a:cubicBezTo>
                        <a:pt x="48359" y="56877"/>
                        <a:pt x="46659" y="44977"/>
                        <a:pt x="43685" y="35901"/>
                      </a:cubicBezTo>
                      <a:cubicBezTo>
                        <a:pt x="40540" y="27228"/>
                        <a:pt x="36376" y="22589"/>
                        <a:pt x="31191" y="22589"/>
                      </a:cubicBezTo>
                      <a:cubicBezTo>
                        <a:pt x="25327" y="22589"/>
                        <a:pt x="20737" y="27027"/>
                        <a:pt x="17253" y="35497"/>
                      </a:cubicBezTo>
                      <a:cubicBezTo>
                        <a:pt x="13768" y="43968"/>
                        <a:pt x="11644" y="56070"/>
                        <a:pt x="11219" y="71398"/>
                      </a:cubicBezTo>
                      <a:lnTo>
                        <a:pt x="48444" y="71398"/>
                      </a:lnTo>
                      <a:lnTo>
                        <a:pt x="48444" y="7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B745585A-632F-CE8F-4ECE-6B8AC9B21EA2}"/>
                    </a:ext>
                  </a:extLst>
                </p:cNvPr>
                <p:cNvSpPr/>
                <p:nvPr/>
              </p:nvSpPr>
              <p:spPr>
                <a:xfrm>
                  <a:off x="6486300" y="3455647"/>
                  <a:ext cx="68501" cy="228112"/>
                </a:xfrm>
                <a:custGeom>
                  <a:avLst/>
                  <a:gdLst>
                    <a:gd name="connsiteX0" fmla="*/ 68502 w 68501"/>
                    <a:gd name="connsiteY0" fmla="*/ 20774 h 228112"/>
                    <a:gd name="connsiteX1" fmla="*/ 68502 w 68501"/>
                    <a:gd name="connsiteY1" fmla="*/ 52238 h 228112"/>
                    <a:gd name="connsiteX2" fmla="*/ 56008 w 68501"/>
                    <a:gd name="connsiteY2" fmla="*/ 31464 h 228112"/>
                    <a:gd name="connsiteX3" fmla="*/ 42155 w 68501"/>
                    <a:gd name="connsiteY3" fmla="*/ 24606 h 228112"/>
                    <a:gd name="connsiteX4" fmla="*/ 19803 w 68501"/>
                    <a:gd name="connsiteY4" fmla="*/ 47801 h 228112"/>
                    <a:gd name="connsiteX5" fmla="*/ 12153 w 68501"/>
                    <a:gd name="connsiteY5" fmla="*/ 114157 h 228112"/>
                    <a:gd name="connsiteX6" fmla="*/ 19803 w 68501"/>
                    <a:gd name="connsiteY6" fmla="*/ 180917 h 228112"/>
                    <a:gd name="connsiteX7" fmla="*/ 42155 w 68501"/>
                    <a:gd name="connsiteY7" fmla="*/ 203909 h 228112"/>
                    <a:gd name="connsiteX8" fmla="*/ 56008 w 68501"/>
                    <a:gd name="connsiteY8" fmla="*/ 197052 h 228112"/>
                    <a:gd name="connsiteX9" fmla="*/ 68502 w 68501"/>
                    <a:gd name="connsiteY9" fmla="*/ 176278 h 228112"/>
                    <a:gd name="connsiteX10" fmla="*/ 68502 w 68501"/>
                    <a:gd name="connsiteY10" fmla="*/ 207338 h 228112"/>
                    <a:gd name="connsiteX11" fmla="*/ 55668 w 68501"/>
                    <a:gd name="connsiteY11" fmla="*/ 223070 h 228112"/>
                    <a:gd name="connsiteX12" fmla="*/ 41475 w 68501"/>
                    <a:gd name="connsiteY12" fmla="*/ 228112 h 228112"/>
                    <a:gd name="connsiteX13" fmla="*/ 11049 w 68501"/>
                    <a:gd name="connsiteY13" fmla="*/ 197859 h 228112"/>
                    <a:gd name="connsiteX14" fmla="*/ 0 w 68501"/>
                    <a:gd name="connsiteY14" fmla="*/ 114157 h 228112"/>
                    <a:gd name="connsiteX15" fmla="*/ 11049 w 68501"/>
                    <a:gd name="connsiteY15" fmla="*/ 30456 h 228112"/>
                    <a:gd name="connsiteX16" fmla="*/ 41475 w 68501"/>
                    <a:gd name="connsiteY16" fmla="*/ 0 h 228112"/>
                    <a:gd name="connsiteX17" fmla="*/ 55838 w 68501"/>
                    <a:gd name="connsiteY17" fmla="*/ 5042 h 228112"/>
                    <a:gd name="connsiteX18" fmla="*/ 68502 w 68501"/>
                    <a:gd name="connsiteY18" fmla="*/ 20774 h 228112"/>
                    <a:gd name="connsiteX19" fmla="*/ 68502 w 68501"/>
                    <a:gd name="connsiteY19" fmla="*/ 20774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8501" h="228112">
                      <a:moveTo>
                        <a:pt x="68502" y="20774"/>
                      </a:moveTo>
                      <a:lnTo>
                        <a:pt x="68502" y="52238"/>
                      </a:lnTo>
                      <a:cubicBezTo>
                        <a:pt x="64507" y="43162"/>
                        <a:pt x="60428" y="36304"/>
                        <a:pt x="56008" y="31464"/>
                      </a:cubicBezTo>
                      <a:cubicBezTo>
                        <a:pt x="51589" y="27027"/>
                        <a:pt x="46999" y="24606"/>
                        <a:pt x="42155" y="24606"/>
                      </a:cubicBezTo>
                      <a:cubicBezTo>
                        <a:pt x="32381" y="24606"/>
                        <a:pt x="24902" y="32472"/>
                        <a:pt x="19803" y="47801"/>
                      </a:cubicBezTo>
                      <a:cubicBezTo>
                        <a:pt x="14703" y="63129"/>
                        <a:pt x="12153" y="85315"/>
                        <a:pt x="12153" y="114157"/>
                      </a:cubicBezTo>
                      <a:cubicBezTo>
                        <a:pt x="12153" y="143201"/>
                        <a:pt x="14703" y="165588"/>
                        <a:pt x="19803" y="180917"/>
                      </a:cubicBezTo>
                      <a:cubicBezTo>
                        <a:pt x="24902" y="196245"/>
                        <a:pt x="32381" y="203909"/>
                        <a:pt x="42155" y="203909"/>
                      </a:cubicBezTo>
                      <a:cubicBezTo>
                        <a:pt x="47084" y="203909"/>
                        <a:pt x="51589" y="201893"/>
                        <a:pt x="56008" y="197052"/>
                      </a:cubicBezTo>
                      <a:cubicBezTo>
                        <a:pt x="60428" y="192615"/>
                        <a:pt x="64507" y="185556"/>
                        <a:pt x="68502" y="176278"/>
                      </a:cubicBezTo>
                      <a:lnTo>
                        <a:pt x="68502" y="207338"/>
                      </a:lnTo>
                      <a:cubicBezTo>
                        <a:pt x="64422" y="214599"/>
                        <a:pt x="60088" y="219641"/>
                        <a:pt x="55668" y="223070"/>
                      </a:cubicBezTo>
                      <a:cubicBezTo>
                        <a:pt x="51249" y="226297"/>
                        <a:pt x="46489" y="228112"/>
                        <a:pt x="41475" y="228112"/>
                      </a:cubicBezTo>
                      <a:cubicBezTo>
                        <a:pt x="28641" y="228112"/>
                        <a:pt x="18528" y="218230"/>
                        <a:pt x="11049" y="197859"/>
                      </a:cubicBezTo>
                      <a:cubicBezTo>
                        <a:pt x="3570" y="177690"/>
                        <a:pt x="0" y="149856"/>
                        <a:pt x="0" y="114157"/>
                      </a:cubicBezTo>
                      <a:cubicBezTo>
                        <a:pt x="0" y="78861"/>
                        <a:pt x="3570" y="51028"/>
                        <a:pt x="11049" y="30456"/>
                      </a:cubicBezTo>
                      <a:cubicBezTo>
                        <a:pt x="18528" y="10286"/>
                        <a:pt x="28641" y="0"/>
                        <a:pt x="41475" y="0"/>
                      </a:cubicBezTo>
                      <a:cubicBezTo>
                        <a:pt x="46574" y="0"/>
                        <a:pt x="51419" y="1815"/>
                        <a:pt x="55838" y="5042"/>
                      </a:cubicBezTo>
                      <a:cubicBezTo>
                        <a:pt x="60258" y="8673"/>
                        <a:pt x="64507" y="13715"/>
                        <a:pt x="68502" y="20774"/>
                      </a:cubicBezTo>
                      <a:lnTo>
                        <a:pt x="68502" y="20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B1FB03CA-38C0-6816-52A1-AFD4F9CDA862}"/>
                    </a:ext>
                  </a:extLst>
                </p:cNvPr>
                <p:cNvSpPr/>
                <p:nvPr/>
              </p:nvSpPr>
              <p:spPr>
                <a:xfrm>
                  <a:off x="6575114" y="3459479"/>
                  <a:ext cx="64252" cy="220044"/>
                </a:xfrm>
                <a:custGeom>
                  <a:avLst/>
                  <a:gdLst>
                    <a:gd name="connsiteX0" fmla="*/ 0 w 64252"/>
                    <a:gd name="connsiteY0" fmla="*/ 0 h 220044"/>
                    <a:gd name="connsiteX1" fmla="*/ 15468 w 64252"/>
                    <a:gd name="connsiteY1" fmla="*/ 0 h 220044"/>
                    <a:gd name="connsiteX2" fmla="*/ 53119 w 64252"/>
                    <a:gd name="connsiteY2" fmla="*/ 184144 h 220044"/>
                    <a:gd name="connsiteX3" fmla="*/ 53119 w 64252"/>
                    <a:gd name="connsiteY3" fmla="*/ 0 h 220044"/>
                    <a:gd name="connsiteX4" fmla="*/ 64252 w 64252"/>
                    <a:gd name="connsiteY4" fmla="*/ 0 h 220044"/>
                    <a:gd name="connsiteX5" fmla="*/ 64252 w 64252"/>
                    <a:gd name="connsiteY5" fmla="*/ 220045 h 220044"/>
                    <a:gd name="connsiteX6" fmla="*/ 48784 w 64252"/>
                    <a:gd name="connsiteY6" fmla="*/ 220045 h 220044"/>
                    <a:gd name="connsiteX7" fmla="*/ 11134 w 64252"/>
                    <a:gd name="connsiteY7" fmla="*/ 35901 h 220044"/>
                    <a:gd name="connsiteX8" fmla="*/ 11134 w 64252"/>
                    <a:gd name="connsiteY8" fmla="*/ 220045 h 220044"/>
                    <a:gd name="connsiteX9" fmla="*/ 0 w 64252"/>
                    <a:gd name="connsiteY9" fmla="*/ 220045 h 220044"/>
                    <a:gd name="connsiteX10" fmla="*/ 0 w 64252"/>
                    <a:gd name="connsiteY10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252" h="220044">
                      <a:moveTo>
                        <a:pt x="0" y="0"/>
                      </a:moveTo>
                      <a:lnTo>
                        <a:pt x="15468" y="0"/>
                      </a:lnTo>
                      <a:lnTo>
                        <a:pt x="53119" y="184144"/>
                      </a:lnTo>
                      <a:lnTo>
                        <a:pt x="53119" y="0"/>
                      </a:lnTo>
                      <a:lnTo>
                        <a:pt x="64252" y="0"/>
                      </a:lnTo>
                      <a:lnTo>
                        <a:pt x="64252" y="220045"/>
                      </a:lnTo>
                      <a:lnTo>
                        <a:pt x="48784" y="220045"/>
                      </a:lnTo>
                      <a:lnTo>
                        <a:pt x="11134" y="35901"/>
                      </a:lnTo>
                      <a:lnTo>
                        <a:pt x="11134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15AEA34C-0010-0366-EC4A-770127BDA9A5}"/>
                    </a:ext>
                  </a:extLst>
                </p:cNvPr>
                <p:cNvSpPr/>
                <p:nvPr/>
              </p:nvSpPr>
              <p:spPr>
                <a:xfrm>
                  <a:off x="6661718" y="3459479"/>
                  <a:ext cx="64337" cy="220044"/>
                </a:xfrm>
                <a:custGeom>
                  <a:avLst/>
                  <a:gdLst>
                    <a:gd name="connsiteX0" fmla="*/ 0 w 64337"/>
                    <a:gd name="connsiteY0" fmla="*/ 0 h 220044"/>
                    <a:gd name="connsiteX1" fmla="*/ 15553 w 64337"/>
                    <a:gd name="connsiteY1" fmla="*/ 0 h 220044"/>
                    <a:gd name="connsiteX2" fmla="*/ 53119 w 64337"/>
                    <a:gd name="connsiteY2" fmla="*/ 184144 h 220044"/>
                    <a:gd name="connsiteX3" fmla="*/ 53119 w 64337"/>
                    <a:gd name="connsiteY3" fmla="*/ 0 h 220044"/>
                    <a:gd name="connsiteX4" fmla="*/ 64337 w 64337"/>
                    <a:gd name="connsiteY4" fmla="*/ 0 h 220044"/>
                    <a:gd name="connsiteX5" fmla="*/ 64337 w 64337"/>
                    <a:gd name="connsiteY5" fmla="*/ 220045 h 220044"/>
                    <a:gd name="connsiteX6" fmla="*/ 48869 w 64337"/>
                    <a:gd name="connsiteY6" fmla="*/ 220045 h 220044"/>
                    <a:gd name="connsiteX7" fmla="*/ 11219 w 64337"/>
                    <a:gd name="connsiteY7" fmla="*/ 35901 h 220044"/>
                    <a:gd name="connsiteX8" fmla="*/ 11219 w 64337"/>
                    <a:gd name="connsiteY8" fmla="*/ 220045 h 220044"/>
                    <a:gd name="connsiteX9" fmla="*/ 0 w 64337"/>
                    <a:gd name="connsiteY9" fmla="*/ 220045 h 220044"/>
                    <a:gd name="connsiteX10" fmla="*/ 0 w 64337"/>
                    <a:gd name="connsiteY10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37" h="220044">
                      <a:moveTo>
                        <a:pt x="0" y="0"/>
                      </a:moveTo>
                      <a:lnTo>
                        <a:pt x="15553" y="0"/>
                      </a:lnTo>
                      <a:lnTo>
                        <a:pt x="53119" y="184144"/>
                      </a:lnTo>
                      <a:lnTo>
                        <a:pt x="53119" y="0"/>
                      </a:lnTo>
                      <a:lnTo>
                        <a:pt x="64337" y="0"/>
                      </a:lnTo>
                      <a:lnTo>
                        <a:pt x="64337" y="220045"/>
                      </a:lnTo>
                      <a:lnTo>
                        <a:pt x="48869" y="220045"/>
                      </a:lnTo>
                      <a:lnTo>
                        <a:pt x="11219" y="35901"/>
                      </a:lnTo>
                      <a:lnTo>
                        <a:pt x="11219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D292AF9D-662A-AD61-AC46-526C75ADFF92}"/>
                    </a:ext>
                  </a:extLst>
                </p:cNvPr>
                <p:cNvSpPr/>
                <p:nvPr/>
              </p:nvSpPr>
              <p:spPr>
                <a:xfrm>
                  <a:off x="7245512" y="3382434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E928BAE8-F422-257F-F768-19716D5AF13E}"/>
                    </a:ext>
                  </a:extLst>
                </p:cNvPr>
                <p:cNvSpPr/>
                <p:nvPr/>
              </p:nvSpPr>
              <p:spPr>
                <a:xfrm>
                  <a:off x="7430535" y="3455244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0 h 224280"/>
                    <a:gd name="connsiteX1" fmla="*/ 53968 w 53968"/>
                    <a:gd name="connsiteY1" fmla="*/ 199270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0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1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8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1 h 224280"/>
                    <a:gd name="connsiteX14" fmla="*/ 13513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8 w 53968"/>
                    <a:gd name="connsiteY17" fmla="*/ 62726 h 224280"/>
                    <a:gd name="connsiteX18" fmla="*/ 51504 w 53968"/>
                    <a:gd name="connsiteY18" fmla="*/ 88340 h 224280"/>
                    <a:gd name="connsiteX19" fmla="*/ 44365 w 53968"/>
                    <a:gd name="connsiteY19" fmla="*/ 116980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0 h 224280"/>
                    <a:gd name="connsiteX22" fmla="*/ 13853 w 53968"/>
                    <a:gd name="connsiteY22" fmla="*/ 199270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0"/>
                      </a:moveTo>
                      <a:lnTo>
                        <a:pt x="53968" y="199270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0"/>
                      </a:lnTo>
                      <a:cubicBezTo>
                        <a:pt x="4335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7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3"/>
                        <a:pt x="41900" y="64743"/>
                      </a:cubicBezTo>
                      <a:cubicBezTo>
                        <a:pt x="41900" y="53246"/>
                        <a:pt x="40285" y="43565"/>
                        <a:pt x="37141" y="36304"/>
                      </a:cubicBezTo>
                      <a:cubicBezTo>
                        <a:pt x="33996" y="29043"/>
                        <a:pt x="29916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8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1"/>
                      </a:lnTo>
                      <a:cubicBezTo>
                        <a:pt x="5269" y="9681"/>
                        <a:pt x="9604" y="6050"/>
                        <a:pt x="13513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8" y="43767"/>
                        <a:pt x="53458" y="62726"/>
                      </a:cubicBezTo>
                      <a:cubicBezTo>
                        <a:pt x="53458" y="71802"/>
                        <a:pt x="52779" y="80474"/>
                        <a:pt x="51504" y="88340"/>
                      </a:cubicBezTo>
                      <a:cubicBezTo>
                        <a:pt x="50229" y="96408"/>
                        <a:pt x="47934" y="106089"/>
                        <a:pt x="44365" y="116980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705"/>
                        <a:pt x="23032" y="174866"/>
                        <a:pt x="13853" y="199270"/>
                      </a:cubicBezTo>
                      <a:lnTo>
                        <a:pt x="13853" y="1992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63775214-E19A-4C36-0F06-07B177BA334B}"/>
                    </a:ext>
                  </a:extLst>
                </p:cNvPr>
                <p:cNvSpPr/>
                <p:nvPr/>
              </p:nvSpPr>
              <p:spPr>
                <a:xfrm>
                  <a:off x="7505156" y="3455446"/>
                  <a:ext cx="58727" cy="228112"/>
                </a:xfrm>
                <a:custGeom>
                  <a:avLst/>
                  <a:gdLst>
                    <a:gd name="connsiteX0" fmla="*/ 29406 w 58727"/>
                    <a:gd name="connsiteY0" fmla="*/ 23598 h 228112"/>
                    <a:gd name="connsiteX1" fmla="*/ 15978 w 58727"/>
                    <a:gd name="connsiteY1" fmla="*/ 46187 h 228112"/>
                    <a:gd name="connsiteX2" fmla="*/ 11558 w 58727"/>
                    <a:gd name="connsiteY2" fmla="*/ 114157 h 228112"/>
                    <a:gd name="connsiteX3" fmla="*/ 15978 w 58727"/>
                    <a:gd name="connsiteY3" fmla="*/ 182127 h 228112"/>
                    <a:gd name="connsiteX4" fmla="*/ 29406 w 58727"/>
                    <a:gd name="connsiteY4" fmla="*/ 204716 h 228112"/>
                    <a:gd name="connsiteX5" fmla="*/ 42835 w 58727"/>
                    <a:gd name="connsiteY5" fmla="*/ 182127 h 228112"/>
                    <a:gd name="connsiteX6" fmla="*/ 47254 w 58727"/>
                    <a:gd name="connsiteY6" fmla="*/ 114157 h 228112"/>
                    <a:gd name="connsiteX7" fmla="*/ 42835 w 58727"/>
                    <a:gd name="connsiteY7" fmla="*/ 46187 h 228112"/>
                    <a:gd name="connsiteX8" fmla="*/ 29406 w 58727"/>
                    <a:gd name="connsiteY8" fmla="*/ 23598 h 228112"/>
                    <a:gd name="connsiteX9" fmla="*/ 29406 w 58727"/>
                    <a:gd name="connsiteY9" fmla="*/ 0 h 228112"/>
                    <a:gd name="connsiteX10" fmla="*/ 51164 w 58727"/>
                    <a:gd name="connsiteY10" fmla="*/ 29245 h 228112"/>
                    <a:gd name="connsiteX11" fmla="*/ 58728 w 58727"/>
                    <a:gd name="connsiteY11" fmla="*/ 114157 h 228112"/>
                    <a:gd name="connsiteX12" fmla="*/ 51164 w 58727"/>
                    <a:gd name="connsiteY12" fmla="*/ 199069 h 228112"/>
                    <a:gd name="connsiteX13" fmla="*/ 29406 w 58727"/>
                    <a:gd name="connsiteY13" fmla="*/ 228112 h 228112"/>
                    <a:gd name="connsiteX14" fmla="*/ 7479 w 58727"/>
                    <a:gd name="connsiteY14" fmla="*/ 199069 h 228112"/>
                    <a:gd name="connsiteX15" fmla="*/ 0 w 58727"/>
                    <a:gd name="connsiteY15" fmla="*/ 114157 h 228112"/>
                    <a:gd name="connsiteX16" fmla="*/ 7479 w 58727"/>
                    <a:gd name="connsiteY16" fmla="*/ 29245 h 228112"/>
                    <a:gd name="connsiteX17" fmla="*/ 29406 w 58727"/>
                    <a:gd name="connsiteY17" fmla="*/ 0 h 228112"/>
                    <a:gd name="connsiteX18" fmla="*/ 29406 w 58727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7" h="228112">
                      <a:moveTo>
                        <a:pt x="29406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8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8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6" y="204716"/>
                      </a:cubicBezTo>
                      <a:cubicBezTo>
                        <a:pt x="35356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6" y="23598"/>
                        <a:pt x="29406" y="23598"/>
                      </a:cubicBezTo>
                      <a:moveTo>
                        <a:pt x="29406" y="0"/>
                      </a:moveTo>
                      <a:cubicBezTo>
                        <a:pt x="38840" y="0"/>
                        <a:pt x="46064" y="9883"/>
                        <a:pt x="51164" y="29245"/>
                      </a:cubicBezTo>
                      <a:cubicBezTo>
                        <a:pt x="56178" y="48809"/>
                        <a:pt x="58728" y="77248"/>
                        <a:pt x="58728" y="114157"/>
                      </a:cubicBezTo>
                      <a:cubicBezTo>
                        <a:pt x="58728" y="151268"/>
                        <a:pt x="56178" y="179707"/>
                        <a:pt x="51164" y="199069"/>
                      </a:cubicBezTo>
                      <a:cubicBezTo>
                        <a:pt x="46064" y="218431"/>
                        <a:pt x="38840" y="228112"/>
                        <a:pt x="29406" y="228112"/>
                      </a:cubicBezTo>
                      <a:cubicBezTo>
                        <a:pt x="19888" y="228112"/>
                        <a:pt x="12493" y="218431"/>
                        <a:pt x="7479" y="199069"/>
                      </a:cubicBezTo>
                      <a:cubicBezTo>
                        <a:pt x="2465" y="179707"/>
                        <a:pt x="0" y="151268"/>
                        <a:pt x="0" y="114157"/>
                      </a:cubicBezTo>
                      <a:cubicBezTo>
                        <a:pt x="0" y="77248"/>
                        <a:pt x="2465" y="49011"/>
                        <a:pt x="7479" y="29245"/>
                      </a:cubicBezTo>
                      <a:cubicBezTo>
                        <a:pt x="12493" y="10085"/>
                        <a:pt x="19888" y="0"/>
                        <a:pt x="29406" y="0"/>
                      </a:cubicBezTo>
                      <a:lnTo>
                        <a:pt x="2940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88BF83B9-FF33-ECDE-8979-2E8C2F0E007E}"/>
                    </a:ext>
                  </a:extLst>
                </p:cNvPr>
                <p:cNvSpPr/>
                <p:nvPr/>
              </p:nvSpPr>
              <p:spPr>
                <a:xfrm>
                  <a:off x="7578757" y="3455244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0 h 224280"/>
                    <a:gd name="connsiteX1" fmla="*/ 53968 w 53968"/>
                    <a:gd name="connsiteY1" fmla="*/ 199270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0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0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8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1 h 224280"/>
                    <a:gd name="connsiteX14" fmla="*/ 13513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8 w 53968"/>
                    <a:gd name="connsiteY17" fmla="*/ 62726 h 224280"/>
                    <a:gd name="connsiteX18" fmla="*/ 51504 w 53968"/>
                    <a:gd name="connsiteY18" fmla="*/ 88340 h 224280"/>
                    <a:gd name="connsiteX19" fmla="*/ 44365 w 53968"/>
                    <a:gd name="connsiteY19" fmla="*/ 116980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0 h 224280"/>
                    <a:gd name="connsiteX22" fmla="*/ 13853 w 53968"/>
                    <a:gd name="connsiteY22" fmla="*/ 199270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0"/>
                      </a:moveTo>
                      <a:lnTo>
                        <a:pt x="53968" y="199270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0"/>
                      </a:lnTo>
                      <a:cubicBezTo>
                        <a:pt x="4334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7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3"/>
                        <a:pt x="41900" y="64743"/>
                      </a:cubicBezTo>
                      <a:cubicBezTo>
                        <a:pt x="41900" y="53246"/>
                        <a:pt x="40285" y="43565"/>
                        <a:pt x="37140" y="36304"/>
                      </a:cubicBezTo>
                      <a:cubicBezTo>
                        <a:pt x="33996" y="29043"/>
                        <a:pt x="29916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8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1"/>
                      </a:lnTo>
                      <a:cubicBezTo>
                        <a:pt x="5269" y="9681"/>
                        <a:pt x="9604" y="6050"/>
                        <a:pt x="13513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8" y="43767"/>
                        <a:pt x="53458" y="62726"/>
                      </a:cubicBezTo>
                      <a:cubicBezTo>
                        <a:pt x="53458" y="71802"/>
                        <a:pt x="52778" y="80474"/>
                        <a:pt x="51504" y="88340"/>
                      </a:cubicBezTo>
                      <a:cubicBezTo>
                        <a:pt x="50229" y="96408"/>
                        <a:pt x="47934" y="106089"/>
                        <a:pt x="44365" y="116980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705"/>
                        <a:pt x="23032" y="174866"/>
                        <a:pt x="13853" y="199270"/>
                      </a:cubicBezTo>
                      <a:lnTo>
                        <a:pt x="13853" y="1992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105BFC1E-9D1B-054A-C6F9-F75094C44F44}"/>
                    </a:ext>
                  </a:extLst>
                </p:cNvPr>
                <p:cNvSpPr/>
                <p:nvPr/>
              </p:nvSpPr>
              <p:spPr>
                <a:xfrm>
                  <a:off x="7651423" y="3459479"/>
                  <a:ext cx="61872" cy="220246"/>
                </a:xfrm>
                <a:custGeom>
                  <a:avLst/>
                  <a:gdLst>
                    <a:gd name="connsiteX0" fmla="*/ 38330 w 61872"/>
                    <a:gd name="connsiteY0" fmla="*/ 25816 h 220246"/>
                    <a:gd name="connsiteX1" fmla="*/ 9349 w 61872"/>
                    <a:gd name="connsiteY1" fmla="*/ 143201 h 220246"/>
                    <a:gd name="connsiteX2" fmla="*/ 38330 w 61872"/>
                    <a:gd name="connsiteY2" fmla="*/ 143201 h 220246"/>
                    <a:gd name="connsiteX3" fmla="*/ 38330 w 61872"/>
                    <a:gd name="connsiteY3" fmla="*/ 25816 h 220246"/>
                    <a:gd name="connsiteX4" fmla="*/ 35271 w 61872"/>
                    <a:gd name="connsiteY4" fmla="*/ 0 h 220246"/>
                    <a:gd name="connsiteX5" fmla="*/ 49719 w 61872"/>
                    <a:gd name="connsiteY5" fmla="*/ 0 h 220246"/>
                    <a:gd name="connsiteX6" fmla="*/ 49719 w 61872"/>
                    <a:gd name="connsiteY6" fmla="*/ 143402 h 220246"/>
                    <a:gd name="connsiteX7" fmla="*/ 61872 w 61872"/>
                    <a:gd name="connsiteY7" fmla="*/ 143402 h 220246"/>
                    <a:gd name="connsiteX8" fmla="*/ 61872 w 61872"/>
                    <a:gd name="connsiteY8" fmla="*/ 168210 h 220246"/>
                    <a:gd name="connsiteX9" fmla="*/ 49719 w 61872"/>
                    <a:gd name="connsiteY9" fmla="*/ 168210 h 220246"/>
                    <a:gd name="connsiteX10" fmla="*/ 49719 w 61872"/>
                    <a:gd name="connsiteY10" fmla="*/ 220246 h 220246"/>
                    <a:gd name="connsiteX11" fmla="*/ 38330 w 61872"/>
                    <a:gd name="connsiteY11" fmla="*/ 220246 h 220246"/>
                    <a:gd name="connsiteX12" fmla="*/ 38330 w 61872"/>
                    <a:gd name="connsiteY12" fmla="*/ 168210 h 220246"/>
                    <a:gd name="connsiteX13" fmla="*/ 0 w 61872"/>
                    <a:gd name="connsiteY13" fmla="*/ 168210 h 220246"/>
                    <a:gd name="connsiteX14" fmla="*/ 0 w 61872"/>
                    <a:gd name="connsiteY14" fmla="*/ 139570 h 220246"/>
                    <a:gd name="connsiteX15" fmla="*/ 35271 w 61872"/>
                    <a:gd name="connsiteY15" fmla="*/ 0 h 220246"/>
                    <a:gd name="connsiteX16" fmla="*/ 35271 w 61872"/>
                    <a:gd name="connsiteY16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1872" h="220246">
                      <a:moveTo>
                        <a:pt x="38330" y="25816"/>
                      </a:moveTo>
                      <a:lnTo>
                        <a:pt x="9349" y="143201"/>
                      </a:lnTo>
                      <a:lnTo>
                        <a:pt x="38330" y="143201"/>
                      </a:lnTo>
                      <a:lnTo>
                        <a:pt x="38330" y="25816"/>
                      </a:lnTo>
                      <a:moveTo>
                        <a:pt x="35271" y="0"/>
                      </a:moveTo>
                      <a:lnTo>
                        <a:pt x="49719" y="0"/>
                      </a:lnTo>
                      <a:lnTo>
                        <a:pt x="49719" y="143402"/>
                      </a:lnTo>
                      <a:lnTo>
                        <a:pt x="61872" y="143402"/>
                      </a:lnTo>
                      <a:lnTo>
                        <a:pt x="61872" y="168210"/>
                      </a:lnTo>
                      <a:lnTo>
                        <a:pt x="49719" y="168210"/>
                      </a:lnTo>
                      <a:lnTo>
                        <a:pt x="49719" y="220246"/>
                      </a:lnTo>
                      <a:lnTo>
                        <a:pt x="38330" y="220246"/>
                      </a:lnTo>
                      <a:lnTo>
                        <a:pt x="38330" y="168210"/>
                      </a:lnTo>
                      <a:lnTo>
                        <a:pt x="0" y="168210"/>
                      </a:lnTo>
                      <a:lnTo>
                        <a:pt x="0" y="139570"/>
                      </a:lnTo>
                      <a:lnTo>
                        <a:pt x="35271" y="0"/>
                      </a:lnTo>
                      <a:lnTo>
                        <a:pt x="3527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390DAF22-93EC-17DF-F8E8-B67C5052C6D4}"/>
                    </a:ext>
                  </a:extLst>
                </p:cNvPr>
                <p:cNvSpPr/>
                <p:nvPr/>
              </p:nvSpPr>
              <p:spPr>
                <a:xfrm>
                  <a:off x="7895598" y="3382434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AD761032-0E9D-FCC2-8233-B22891705A4A}"/>
                    </a:ext>
                  </a:extLst>
                </p:cNvPr>
                <p:cNvSpPr/>
                <p:nvPr/>
              </p:nvSpPr>
              <p:spPr>
                <a:xfrm>
                  <a:off x="8129659" y="3459479"/>
                  <a:ext cx="52863" cy="220044"/>
                </a:xfrm>
                <a:custGeom>
                  <a:avLst/>
                  <a:gdLst>
                    <a:gd name="connsiteX0" fmla="*/ 0 w 52863"/>
                    <a:gd name="connsiteY0" fmla="*/ 0 h 220044"/>
                    <a:gd name="connsiteX1" fmla="*/ 11474 w 52863"/>
                    <a:gd name="connsiteY1" fmla="*/ 0 h 220044"/>
                    <a:gd name="connsiteX2" fmla="*/ 11474 w 52863"/>
                    <a:gd name="connsiteY2" fmla="*/ 195035 h 220044"/>
                    <a:gd name="connsiteX3" fmla="*/ 52864 w 52863"/>
                    <a:gd name="connsiteY3" fmla="*/ 195035 h 220044"/>
                    <a:gd name="connsiteX4" fmla="*/ 52864 w 52863"/>
                    <a:gd name="connsiteY4" fmla="*/ 220045 h 220044"/>
                    <a:gd name="connsiteX5" fmla="*/ 0 w 52863"/>
                    <a:gd name="connsiteY5" fmla="*/ 220045 h 220044"/>
                    <a:gd name="connsiteX6" fmla="*/ 0 w 52863"/>
                    <a:gd name="connsiteY6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863" h="220044">
                      <a:moveTo>
                        <a:pt x="0" y="0"/>
                      </a:moveTo>
                      <a:lnTo>
                        <a:pt x="11474" y="0"/>
                      </a:lnTo>
                      <a:lnTo>
                        <a:pt x="11474" y="195035"/>
                      </a:lnTo>
                      <a:lnTo>
                        <a:pt x="52864" y="195035"/>
                      </a:lnTo>
                      <a:lnTo>
                        <a:pt x="52864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2328B824-8DC3-5B0B-F28D-7BEFB14936E6}"/>
                    </a:ext>
                  </a:extLst>
                </p:cNvPr>
                <p:cNvSpPr/>
                <p:nvPr/>
              </p:nvSpPr>
              <p:spPr>
                <a:xfrm>
                  <a:off x="8189067" y="3455647"/>
                  <a:ext cx="68501" cy="228112"/>
                </a:xfrm>
                <a:custGeom>
                  <a:avLst/>
                  <a:gdLst>
                    <a:gd name="connsiteX0" fmla="*/ 68502 w 68501"/>
                    <a:gd name="connsiteY0" fmla="*/ 20774 h 228112"/>
                    <a:gd name="connsiteX1" fmla="*/ 68502 w 68501"/>
                    <a:gd name="connsiteY1" fmla="*/ 52238 h 228112"/>
                    <a:gd name="connsiteX2" fmla="*/ 56008 w 68501"/>
                    <a:gd name="connsiteY2" fmla="*/ 31464 h 228112"/>
                    <a:gd name="connsiteX3" fmla="*/ 42155 w 68501"/>
                    <a:gd name="connsiteY3" fmla="*/ 24606 h 228112"/>
                    <a:gd name="connsiteX4" fmla="*/ 19802 w 68501"/>
                    <a:gd name="connsiteY4" fmla="*/ 47801 h 228112"/>
                    <a:gd name="connsiteX5" fmla="*/ 12153 w 68501"/>
                    <a:gd name="connsiteY5" fmla="*/ 114157 h 228112"/>
                    <a:gd name="connsiteX6" fmla="*/ 19802 w 68501"/>
                    <a:gd name="connsiteY6" fmla="*/ 180917 h 228112"/>
                    <a:gd name="connsiteX7" fmla="*/ 42155 w 68501"/>
                    <a:gd name="connsiteY7" fmla="*/ 203909 h 228112"/>
                    <a:gd name="connsiteX8" fmla="*/ 56008 w 68501"/>
                    <a:gd name="connsiteY8" fmla="*/ 197052 h 228112"/>
                    <a:gd name="connsiteX9" fmla="*/ 68502 w 68501"/>
                    <a:gd name="connsiteY9" fmla="*/ 176278 h 228112"/>
                    <a:gd name="connsiteX10" fmla="*/ 68502 w 68501"/>
                    <a:gd name="connsiteY10" fmla="*/ 207338 h 228112"/>
                    <a:gd name="connsiteX11" fmla="*/ 55668 w 68501"/>
                    <a:gd name="connsiteY11" fmla="*/ 223070 h 228112"/>
                    <a:gd name="connsiteX12" fmla="*/ 41475 w 68501"/>
                    <a:gd name="connsiteY12" fmla="*/ 228112 h 228112"/>
                    <a:gd name="connsiteX13" fmla="*/ 11049 w 68501"/>
                    <a:gd name="connsiteY13" fmla="*/ 197859 h 228112"/>
                    <a:gd name="connsiteX14" fmla="*/ 0 w 68501"/>
                    <a:gd name="connsiteY14" fmla="*/ 114157 h 228112"/>
                    <a:gd name="connsiteX15" fmla="*/ 11049 w 68501"/>
                    <a:gd name="connsiteY15" fmla="*/ 30456 h 228112"/>
                    <a:gd name="connsiteX16" fmla="*/ 41475 w 68501"/>
                    <a:gd name="connsiteY16" fmla="*/ 0 h 228112"/>
                    <a:gd name="connsiteX17" fmla="*/ 55838 w 68501"/>
                    <a:gd name="connsiteY17" fmla="*/ 5042 h 228112"/>
                    <a:gd name="connsiteX18" fmla="*/ 68502 w 68501"/>
                    <a:gd name="connsiteY18" fmla="*/ 20774 h 228112"/>
                    <a:gd name="connsiteX19" fmla="*/ 68502 w 68501"/>
                    <a:gd name="connsiteY19" fmla="*/ 20774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8501" h="228112">
                      <a:moveTo>
                        <a:pt x="68502" y="20774"/>
                      </a:moveTo>
                      <a:lnTo>
                        <a:pt x="68502" y="52238"/>
                      </a:lnTo>
                      <a:cubicBezTo>
                        <a:pt x="64507" y="43162"/>
                        <a:pt x="60428" y="36304"/>
                        <a:pt x="56008" y="31464"/>
                      </a:cubicBezTo>
                      <a:cubicBezTo>
                        <a:pt x="51589" y="27027"/>
                        <a:pt x="46999" y="24606"/>
                        <a:pt x="42155" y="24606"/>
                      </a:cubicBezTo>
                      <a:cubicBezTo>
                        <a:pt x="32381" y="24606"/>
                        <a:pt x="24902" y="32472"/>
                        <a:pt x="19802" y="47801"/>
                      </a:cubicBezTo>
                      <a:cubicBezTo>
                        <a:pt x="14703" y="63129"/>
                        <a:pt x="12153" y="85315"/>
                        <a:pt x="12153" y="114157"/>
                      </a:cubicBezTo>
                      <a:cubicBezTo>
                        <a:pt x="12153" y="143201"/>
                        <a:pt x="14703" y="165588"/>
                        <a:pt x="19802" y="180917"/>
                      </a:cubicBezTo>
                      <a:cubicBezTo>
                        <a:pt x="24902" y="196245"/>
                        <a:pt x="32381" y="203909"/>
                        <a:pt x="42155" y="203909"/>
                      </a:cubicBezTo>
                      <a:cubicBezTo>
                        <a:pt x="47084" y="203909"/>
                        <a:pt x="51589" y="201893"/>
                        <a:pt x="56008" y="197052"/>
                      </a:cubicBezTo>
                      <a:cubicBezTo>
                        <a:pt x="60428" y="192615"/>
                        <a:pt x="64507" y="185556"/>
                        <a:pt x="68502" y="176278"/>
                      </a:cubicBezTo>
                      <a:lnTo>
                        <a:pt x="68502" y="207338"/>
                      </a:lnTo>
                      <a:cubicBezTo>
                        <a:pt x="64422" y="214599"/>
                        <a:pt x="60087" y="219641"/>
                        <a:pt x="55668" y="223070"/>
                      </a:cubicBezTo>
                      <a:cubicBezTo>
                        <a:pt x="51249" y="226297"/>
                        <a:pt x="46489" y="228112"/>
                        <a:pt x="41475" y="228112"/>
                      </a:cubicBezTo>
                      <a:cubicBezTo>
                        <a:pt x="28641" y="228112"/>
                        <a:pt x="18528" y="218230"/>
                        <a:pt x="11049" y="197859"/>
                      </a:cubicBezTo>
                      <a:cubicBezTo>
                        <a:pt x="3569" y="177690"/>
                        <a:pt x="0" y="149856"/>
                        <a:pt x="0" y="114157"/>
                      </a:cubicBezTo>
                      <a:cubicBezTo>
                        <a:pt x="0" y="78861"/>
                        <a:pt x="3569" y="51028"/>
                        <a:pt x="11049" y="30456"/>
                      </a:cubicBezTo>
                      <a:cubicBezTo>
                        <a:pt x="18528" y="10286"/>
                        <a:pt x="28641" y="0"/>
                        <a:pt x="41475" y="0"/>
                      </a:cubicBezTo>
                      <a:cubicBezTo>
                        <a:pt x="46574" y="0"/>
                        <a:pt x="51419" y="1815"/>
                        <a:pt x="55838" y="5042"/>
                      </a:cubicBezTo>
                      <a:cubicBezTo>
                        <a:pt x="60173" y="8673"/>
                        <a:pt x="64507" y="13715"/>
                        <a:pt x="68502" y="20774"/>
                      </a:cubicBezTo>
                      <a:lnTo>
                        <a:pt x="68502" y="20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3025784B-8AA3-8878-ADEB-F7AA280390EC}"/>
                    </a:ext>
                  </a:extLst>
                </p:cNvPr>
                <p:cNvSpPr/>
                <p:nvPr/>
              </p:nvSpPr>
              <p:spPr>
                <a:xfrm>
                  <a:off x="8267088" y="3455446"/>
                  <a:ext cx="51248" cy="137754"/>
                </a:xfrm>
                <a:custGeom>
                  <a:avLst/>
                  <a:gdLst>
                    <a:gd name="connsiteX0" fmla="*/ 51249 w 51248"/>
                    <a:gd name="connsiteY0" fmla="*/ 40137 h 137754"/>
                    <a:gd name="connsiteX1" fmla="*/ 30851 w 51248"/>
                    <a:gd name="connsiteY1" fmla="*/ 68978 h 137754"/>
                    <a:gd name="connsiteX2" fmla="*/ 51249 w 51248"/>
                    <a:gd name="connsiteY2" fmla="*/ 97618 h 137754"/>
                    <a:gd name="connsiteX3" fmla="*/ 48019 w 51248"/>
                    <a:gd name="connsiteY3" fmla="*/ 112140 h 137754"/>
                    <a:gd name="connsiteX4" fmla="*/ 28896 w 51248"/>
                    <a:gd name="connsiteY4" fmla="*/ 82088 h 137754"/>
                    <a:gd name="connsiteX5" fmla="*/ 28896 w 51248"/>
                    <a:gd name="connsiteY5" fmla="*/ 137755 h 137754"/>
                    <a:gd name="connsiteX6" fmla="*/ 22352 w 51248"/>
                    <a:gd name="connsiteY6" fmla="*/ 137755 h 137754"/>
                    <a:gd name="connsiteX7" fmla="*/ 22352 w 51248"/>
                    <a:gd name="connsiteY7" fmla="*/ 82088 h 137754"/>
                    <a:gd name="connsiteX8" fmla="*/ 3314 w 51248"/>
                    <a:gd name="connsiteY8" fmla="*/ 112140 h 137754"/>
                    <a:gd name="connsiteX9" fmla="*/ 0 w 51248"/>
                    <a:gd name="connsiteY9" fmla="*/ 97618 h 137754"/>
                    <a:gd name="connsiteX10" fmla="*/ 20397 w 51248"/>
                    <a:gd name="connsiteY10" fmla="*/ 68978 h 137754"/>
                    <a:gd name="connsiteX11" fmla="*/ 0 w 51248"/>
                    <a:gd name="connsiteY11" fmla="*/ 40137 h 137754"/>
                    <a:gd name="connsiteX12" fmla="*/ 3314 w 51248"/>
                    <a:gd name="connsiteY12" fmla="*/ 25816 h 137754"/>
                    <a:gd name="connsiteX13" fmla="*/ 22352 w 51248"/>
                    <a:gd name="connsiteY13" fmla="*/ 55667 h 137754"/>
                    <a:gd name="connsiteX14" fmla="*/ 22352 w 51248"/>
                    <a:gd name="connsiteY14" fmla="*/ 0 h 137754"/>
                    <a:gd name="connsiteX15" fmla="*/ 28896 w 51248"/>
                    <a:gd name="connsiteY15" fmla="*/ 0 h 137754"/>
                    <a:gd name="connsiteX16" fmla="*/ 28896 w 51248"/>
                    <a:gd name="connsiteY16" fmla="*/ 55667 h 137754"/>
                    <a:gd name="connsiteX17" fmla="*/ 48019 w 51248"/>
                    <a:gd name="connsiteY17" fmla="*/ 25816 h 137754"/>
                    <a:gd name="connsiteX18" fmla="*/ 51249 w 51248"/>
                    <a:gd name="connsiteY18" fmla="*/ 40137 h 137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1248" h="137754">
                      <a:moveTo>
                        <a:pt x="51249" y="40137"/>
                      </a:moveTo>
                      <a:lnTo>
                        <a:pt x="30851" y="68978"/>
                      </a:lnTo>
                      <a:lnTo>
                        <a:pt x="51249" y="97618"/>
                      </a:lnTo>
                      <a:lnTo>
                        <a:pt x="48019" y="112140"/>
                      </a:lnTo>
                      <a:lnTo>
                        <a:pt x="28896" y="82088"/>
                      </a:lnTo>
                      <a:lnTo>
                        <a:pt x="28896" y="137755"/>
                      </a:lnTo>
                      <a:lnTo>
                        <a:pt x="22352" y="137755"/>
                      </a:lnTo>
                      <a:lnTo>
                        <a:pt x="22352" y="82088"/>
                      </a:lnTo>
                      <a:lnTo>
                        <a:pt x="3314" y="112140"/>
                      </a:lnTo>
                      <a:lnTo>
                        <a:pt x="0" y="97618"/>
                      </a:lnTo>
                      <a:lnTo>
                        <a:pt x="20397" y="68978"/>
                      </a:lnTo>
                      <a:lnTo>
                        <a:pt x="0" y="40137"/>
                      </a:lnTo>
                      <a:lnTo>
                        <a:pt x="3314" y="25816"/>
                      </a:lnTo>
                      <a:lnTo>
                        <a:pt x="22352" y="55667"/>
                      </a:lnTo>
                      <a:lnTo>
                        <a:pt x="22352" y="0"/>
                      </a:lnTo>
                      <a:lnTo>
                        <a:pt x="28896" y="0"/>
                      </a:lnTo>
                      <a:lnTo>
                        <a:pt x="28896" y="55667"/>
                      </a:lnTo>
                      <a:lnTo>
                        <a:pt x="48019" y="25816"/>
                      </a:lnTo>
                      <a:lnTo>
                        <a:pt x="51249" y="401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EAF79B56-1B56-FE92-AAD8-C795CB06DE40}"/>
                    </a:ext>
                  </a:extLst>
                </p:cNvPr>
                <p:cNvSpPr/>
                <p:nvPr/>
              </p:nvSpPr>
              <p:spPr>
                <a:xfrm>
                  <a:off x="8545684" y="3382434"/>
                  <a:ext cx="975086" cy="434845"/>
                </a:xfrm>
                <a:custGeom>
                  <a:avLst/>
                  <a:gdLst>
                    <a:gd name="connsiteX0" fmla="*/ 0 w 975086"/>
                    <a:gd name="connsiteY0" fmla="*/ 0 h 434845"/>
                    <a:gd name="connsiteX1" fmla="*/ 975086 w 975086"/>
                    <a:gd name="connsiteY1" fmla="*/ 0 h 434845"/>
                    <a:gd name="connsiteX2" fmla="*/ 975086 w 975086"/>
                    <a:gd name="connsiteY2" fmla="*/ 434846 h 434845"/>
                    <a:gd name="connsiteX3" fmla="*/ 0 w 975086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5086" h="434845">
                      <a:moveTo>
                        <a:pt x="0" y="0"/>
                      </a:moveTo>
                      <a:lnTo>
                        <a:pt x="975086" y="0"/>
                      </a:lnTo>
                      <a:lnTo>
                        <a:pt x="975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07C2D2F3-DF8C-B680-CA75-9806313250C3}"/>
                    </a:ext>
                  </a:extLst>
                </p:cNvPr>
                <p:cNvSpPr/>
                <p:nvPr/>
              </p:nvSpPr>
              <p:spPr>
                <a:xfrm>
                  <a:off x="8931707" y="3459479"/>
                  <a:ext cx="71561" cy="220044"/>
                </a:xfrm>
                <a:custGeom>
                  <a:avLst/>
                  <a:gdLst>
                    <a:gd name="connsiteX0" fmla="*/ 0 w 71561"/>
                    <a:gd name="connsiteY0" fmla="*/ 0 h 220044"/>
                    <a:gd name="connsiteX1" fmla="*/ 12239 w 71561"/>
                    <a:gd name="connsiteY1" fmla="*/ 0 h 220044"/>
                    <a:gd name="connsiteX2" fmla="*/ 35781 w 71561"/>
                    <a:gd name="connsiteY2" fmla="*/ 90559 h 220044"/>
                    <a:gd name="connsiteX3" fmla="*/ 59238 w 71561"/>
                    <a:gd name="connsiteY3" fmla="*/ 0 h 220044"/>
                    <a:gd name="connsiteX4" fmla="*/ 71561 w 71561"/>
                    <a:gd name="connsiteY4" fmla="*/ 0 h 220044"/>
                    <a:gd name="connsiteX5" fmla="*/ 41475 w 71561"/>
                    <a:gd name="connsiteY5" fmla="*/ 115367 h 220044"/>
                    <a:gd name="connsiteX6" fmla="*/ 41475 w 71561"/>
                    <a:gd name="connsiteY6" fmla="*/ 220045 h 220044"/>
                    <a:gd name="connsiteX7" fmla="*/ 30002 w 71561"/>
                    <a:gd name="connsiteY7" fmla="*/ 220045 h 220044"/>
                    <a:gd name="connsiteX8" fmla="*/ 30002 w 71561"/>
                    <a:gd name="connsiteY8" fmla="*/ 115367 h 220044"/>
                    <a:gd name="connsiteX9" fmla="*/ 0 w 71561"/>
                    <a:gd name="connsiteY9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1561" h="220044">
                      <a:moveTo>
                        <a:pt x="0" y="0"/>
                      </a:moveTo>
                      <a:lnTo>
                        <a:pt x="12239" y="0"/>
                      </a:lnTo>
                      <a:lnTo>
                        <a:pt x="35781" y="90559"/>
                      </a:lnTo>
                      <a:lnTo>
                        <a:pt x="59238" y="0"/>
                      </a:lnTo>
                      <a:lnTo>
                        <a:pt x="71561" y="0"/>
                      </a:lnTo>
                      <a:lnTo>
                        <a:pt x="41475" y="115367"/>
                      </a:lnTo>
                      <a:lnTo>
                        <a:pt x="41475" y="220045"/>
                      </a:lnTo>
                      <a:lnTo>
                        <a:pt x="30002" y="220045"/>
                      </a:lnTo>
                      <a:lnTo>
                        <a:pt x="30002" y="1153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C652DD87-3DBE-B17C-5C44-6B7F3684F138}"/>
                    </a:ext>
                  </a:extLst>
                </p:cNvPr>
                <p:cNvSpPr/>
                <p:nvPr/>
              </p:nvSpPr>
              <p:spPr>
                <a:xfrm>
                  <a:off x="9008197" y="3510709"/>
                  <a:ext cx="58982" cy="172848"/>
                </a:xfrm>
                <a:custGeom>
                  <a:avLst/>
                  <a:gdLst>
                    <a:gd name="connsiteX0" fmla="*/ 58983 w 58982"/>
                    <a:gd name="connsiteY0" fmla="*/ 79466 h 172848"/>
                    <a:gd name="connsiteX1" fmla="*/ 58983 w 58982"/>
                    <a:gd name="connsiteY1" fmla="*/ 92778 h 172848"/>
                    <a:gd name="connsiteX2" fmla="*/ 10879 w 58982"/>
                    <a:gd name="connsiteY2" fmla="*/ 92778 h 172848"/>
                    <a:gd name="connsiteX3" fmla="*/ 17423 w 58982"/>
                    <a:gd name="connsiteY3" fmla="*/ 135738 h 172848"/>
                    <a:gd name="connsiteX4" fmla="*/ 33656 w 58982"/>
                    <a:gd name="connsiteY4" fmla="*/ 150260 h 172848"/>
                    <a:gd name="connsiteX5" fmla="*/ 45300 w 58982"/>
                    <a:gd name="connsiteY5" fmla="*/ 146629 h 172848"/>
                    <a:gd name="connsiteX6" fmla="*/ 56603 w 58982"/>
                    <a:gd name="connsiteY6" fmla="*/ 134931 h 172848"/>
                    <a:gd name="connsiteX7" fmla="*/ 56603 w 58982"/>
                    <a:gd name="connsiteY7" fmla="*/ 160546 h 172848"/>
                    <a:gd name="connsiteX8" fmla="*/ 45045 w 58982"/>
                    <a:gd name="connsiteY8" fmla="*/ 169824 h 172848"/>
                    <a:gd name="connsiteX9" fmla="*/ 33061 w 58982"/>
                    <a:gd name="connsiteY9" fmla="*/ 172849 h 172848"/>
                    <a:gd name="connsiteX10" fmla="*/ 8839 w 58982"/>
                    <a:gd name="connsiteY10" fmla="*/ 150260 h 172848"/>
                    <a:gd name="connsiteX11" fmla="*/ 0 w 58982"/>
                    <a:gd name="connsiteY11" fmla="*/ 88139 h 172848"/>
                    <a:gd name="connsiteX12" fmla="*/ 8414 w 58982"/>
                    <a:gd name="connsiteY12" fmla="*/ 23799 h 172848"/>
                    <a:gd name="connsiteX13" fmla="*/ 31276 w 58982"/>
                    <a:gd name="connsiteY13" fmla="*/ 0 h 172848"/>
                    <a:gd name="connsiteX14" fmla="*/ 51674 w 58982"/>
                    <a:gd name="connsiteY14" fmla="*/ 21379 h 172848"/>
                    <a:gd name="connsiteX15" fmla="*/ 58983 w 58982"/>
                    <a:gd name="connsiteY15" fmla="*/ 79466 h 172848"/>
                    <a:gd name="connsiteX16" fmla="*/ 48529 w 58982"/>
                    <a:gd name="connsiteY16" fmla="*/ 71600 h 172848"/>
                    <a:gd name="connsiteX17" fmla="*/ 43770 w 58982"/>
                    <a:gd name="connsiteY17" fmla="*/ 35901 h 172848"/>
                    <a:gd name="connsiteX18" fmla="*/ 31276 w 58982"/>
                    <a:gd name="connsiteY18" fmla="*/ 22589 h 172848"/>
                    <a:gd name="connsiteX19" fmla="*/ 17338 w 58982"/>
                    <a:gd name="connsiteY19" fmla="*/ 35497 h 172848"/>
                    <a:gd name="connsiteX20" fmla="*/ 11304 w 58982"/>
                    <a:gd name="connsiteY20" fmla="*/ 71398 h 172848"/>
                    <a:gd name="connsiteX21" fmla="*/ 48529 w 58982"/>
                    <a:gd name="connsiteY21" fmla="*/ 71398 h 172848"/>
                    <a:gd name="connsiteX22" fmla="*/ 48529 w 58982"/>
                    <a:gd name="connsiteY22" fmla="*/ 71600 h 17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8982" h="172848">
                      <a:moveTo>
                        <a:pt x="58983" y="79466"/>
                      </a:moveTo>
                      <a:lnTo>
                        <a:pt x="58983" y="92778"/>
                      </a:lnTo>
                      <a:lnTo>
                        <a:pt x="10879" y="92778"/>
                      </a:lnTo>
                      <a:cubicBezTo>
                        <a:pt x="11304" y="111535"/>
                        <a:pt x="13429" y="126057"/>
                        <a:pt x="17423" y="135738"/>
                      </a:cubicBezTo>
                      <a:cubicBezTo>
                        <a:pt x="21247" y="145419"/>
                        <a:pt x="26602" y="150260"/>
                        <a:pt x="33656" y="150260"/>
                      </a:cubicBezTo>
                      <a:cubicBezTo>
                        <a:pt x="37651" y="150260"/>
                        <a:pt x="41560" y="149050"/>
                        <a:pt x="45300" y="146629"/>
                      </a:cubicBezTo>
                      <a:cubicBezTo>
                        <a:pt x="49039" y="144209"/>
                        <a:pt x="52864" y="140377"/>
                        <a:pt x="56603" y="134931"/>
                      </a:cubicBezTo>
                      <a:lnTo>
                        <a:pt x="56603" y="160546"/>
                      </a:lnTo>
                      <a:cubicBezTo>
                        <a:pt x="52864" y="164781"/>
                        <a:pt x="49039" y="168008"/>
                        <a:pt x="45045" y="169824"/>
                      </a:cubicBezTo>
                      <a:cubicBezTo>
                        <a:pt x="41050" y="171639"/>
                        <a:pt x="36971" y="172849"/>
                        <a:pt x="33061" y="172849"/>
                      </a:cubicBezTo>
                      <a:cubicBezTo>
                        <a:pt x="22777" y="172849"/>
                        <a:pt x="14788" y="165386"/>
                        <a:pt x="8839" y="150260"/>
                      </a:cubicBezTo>
                      <a:cubicBezTo>
                        <a:pt x="2890" y="135133"/>
                        <a:pt x="0" y="114359"/>
                        <a:pt x="0" y="88139"/>
                      </a:cubicBezTo>
                      <a:cubicBezTo>
                        <a:pt x="0" y="61314"/>
                        <a:pt x="2805" y="39733"/>
                        <a:pt x="8414" y="23799"/>
                      </a:cubicBezTo>
                      <a:cubicBezTo>
                        <a:pt x="14023" y="8068"/>
                        <a:pt x="21673" y="0"/>
                        <a:pt x="31276" y="0"/>
                      </a:cubicBezTo>
                      <a:cubicBezTo>
                        <a:pt x="39860" y="0"/>
                        <a:pt x="46659" y="7261"/>
                        <a:pt x="51674" y="21379"/>
                      </a:cubicBezTo>
                      <a:cubicBezTo>
                        <a:pt x="56433" y="35699"/>
                        <a:pt x="58983" y="55062"/>
                        <a:pt x="58983" y="79466"/>
                      </a:cubicBezTo>
                      <a:moveTo>
                        <a:pt x="48529" y="71600"/>
                      </a:moveTo>
                      <a:cubicBezTo>
                        <a:pt x="48444" y="56877"/>
                        <a:pt x="46744" y="44977"/>
                        <a:pt x="43770" y="35901"/>
                      </a:cubicBezTo>
                      <a:cubicBezTo>
                        <a:pt x="40625" y="27228"/>
                        <a:pt x="36461" y="22589"/>
                        <a:pt x="31276" y="22589"/>
                      </a:cubicBezTo>
                      <a:cubicBezTo>
                        <a:pt x="25412" y="22589"/>
                        <a:pt x="20823" y="27027"/>
                        <a:pt x="17338" y="35497"/>
                      </a:cubicBezTo>
                      <a:cubicBezTo>
                        <a:pt x="13853" y="43968"/>
                        <a:pt x="11729" y="56070"/>
                        <a:pt x="11304" y="71398"/>
                      </a:cubicBezTo>
                      <a:lnTo>
                        <a:pt x="48529" y="71398"/>
                      </a:lnTo>
                      <a:lnTo>
                        <a:pt x="48529" y="7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77C03BC0-75EE-E217-85DC-A2002931E3E5}"/>
                    </a:ext>
                  </a:extLst>
                </p:cNvPr>
                <p:cNvSpPr/>
                <p:nvPr/>
              </p:nvSpPr>
              <p:spPr>
                <a:xfrm>
                  <a:off x="9080778" y="3510306"/>
                  <a:ext cx="48699" cy="173050"/>
                </a:xfrm>
                <a:custGeom>
                  <a:avLst/>
                  <a:gdLst>
                    <a:gd name="connsiteX0" fmla="*/ 45300 w 48699"/>
                    <a:gd name="connsiteY0" fmla="*/ 8874 h 173050"/>
                    <a:gd name="connsiteX1" fmla="*/ 45300 w 48699"/>
                    <a:gd name="connsiteY1" fmla="*/ 34489 h 173050"/>
                    <a:gd name="connsiteX2" fmla="*/ 36121 w 48699"/>
                    <a:gd name="connsiteY2" fmla="*/ 25816 h 173050"/>
                    <a:gd name="connsiteX3" fmla="*/ 26177 w 48699"/>
                    <a:gd name="connsiteY3" fmla="*/ 22791 h 173050"/>
                    <a:gd name="connsiteX4" fmla="*/ 14448 w 48699"/>
                    <a:gd name="connsiteY4" fmla="*/ 29044 h 173050"/>
                    <a:gd name="connsiteX5" fmla="*/ 10624 w 48699"/>
                    <a:gd name="connsiteY5" fmla="*/ 47397 h 173050"/>
                    <a:gd name="connsiteX6" fmla="*/ 13429 w 48699"/>
                    <a:gd name="connsiteY6" fmla="*/ 62121 h 173050"/>
                    <a:gd name="connsiteX7" fmla="*/ 24647 w 48699"/>
                    <a:gd name="connsiteY7" fmla="*/ 72407 h 173050"/>
                    <a:gd name="connsiteX8" fmla="*/ 28217 w 48699"/>
                    <a:gd name="connsiteY8" fmla="*/ 74424 h 173050"/>
                    <a:gd name="connsiteX9" fmla="*/ 44025 w 48699"/>
                    <a:gd name="connsiteY9" fmla="*/ 91971 h 173050"/>
                    <a:gd name="connsiteX10" fmla="*/ 48699 w 48699"/>
                    <a:gd name="connsiteY10" fmla="*/ 123435 h 173050"/>
                    <a:gd name="connsiteX11" fmla="*/ 41730 w 48699"/>
                    <a:gd name="connsiteY11" fmla="*/ 159739 h 173050"/>
                    <a:gd name="connsiteX12" fmla="*/ 22352 w 48699"/>
                    <a:gd name="connsiteY12" fmla="*/ 173051 h 173050"/>
                    <a:gd name="connsiteX13" fmla="*/ 11644 w 48699"/>
                    <a:gd name="connsiteY13" fmla="*/ 170630 h 173050"/>
                    <a:gd name="connsiteX14" fmla="*/ 0 w 48699"/>
                    <a:gd name="connsiteY14" fmla="*/ 163168 h 173050"/>
                    <a:gd name="connsiteX15" fmla="*/ 0 w 48699"/>
                    <a:gd name="connsiteY15" fmla="*/ 135133 h 173050"/>
                    <a:gd name="connsiteX16" fmla="*/ 11389 w 48699"/>
                    <a:gd name="connsiteY16" fmla="*/ 146831 h 173050"/>
                    <a:gd name="connsiteX17" fmla="*/ 22607 w 48699"/>
                    <a:gd name="connsiteY17" fmla="*/ 150663 h 173050"/>
                    <a:gd name="connsiteX18" fmla="*/ 33996 w 48699"/>
                    <a:gd name="connsiteY18" fmla="*/ 144411 h 173050"/>
                    <a:gd name="connsiteX19" fmla="*/ 37990 w 48699"/>
                    <a:gd name="connsiteY19" fmla="*/ 125653 h 173050"/>
                    <a:gd name="connsiteX20" fmla="*/ 35101 w 48699"/>
                    <a:gd name="connsiteY20" fmla="*/ 108711 h 173050"/>
                    <a:gd name="connsiteX21" fmla="*/ 22522 w 48699"/>
                    <a:gd name="connsiteY21" fmla="*/ 97215 h 173050"/>
                    <a:gd name="connsiteX22" fmla="*/ 18953 w 48699"/>
                    <a:gd name="connsiteY22" fmla="*/ 95198 h 173050"/>
                    <a:gd name="connsiteX23" fmla="*/ 4844 w 48699"/>
                    <a:gd name="connsiteY23" fmla="*/ 78861 h 173050"/>
                    <a:gd name="connsiteX24" fmla="*/ 510 w 48699"/>
                    <a:gd name="connsiteY24" fmla="*/ 48608 h 173050"/>
                    <a:gd name="connsiteX25" fmla="*/ 6799 w 48699"/>
                    <a:gd name="connsiteY25" fmla="*/ 12707 h 173050"/>
                    <a:gd name="connsiteX26" fmla="*/ 24987 w 48699"/>
                    <a:gd name="connsiteY26" fmla="*/ 0 h 173050"/>
                    <a:gd name="connsiteX27" fmla="*/ 35951 w 48699"/>
                    <a:gd name="connsiteY27" fmla="*/ 2420 h 173050"/>
                    <a:gd name="connsiteX28" fmla="*/ 45300 w 48699"/>
                    <a:gd name="connsiteY28" fmla="*/ 8874 h 173050"/>
                    <a:gd name="connsiteX29" fmla="*/ 45300 w 48699"/>
                    <a:gd name="connsiteY29" fmla="*/ 8874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8699" h="173050">
                      <a:moveTo>
                        <a:pt x="45300" y="8874"/>
                      </a:moveTo>
                      <a:lnTo>
                        <a:pt x="45300" y="34489"/>
                      </a:lnTo>
                      <a:cubicBezTo>
                        <a:pt x="42240" y="30859"/>
                        <a:pt x="39265" y="27833"/>
                        <a:pt x="36121" y="25816"/>
                      </a:cubicBezTo>
                      <a:cubicBezTo>
                        <a:pt x="32891" y="24001"/>
                        <a:pt x="29576" y="22791"/>
                        <a:pt x="26177" y="22791"/>
                      </a:cubicBezTo>
                      <a:cubicBezTo>
                        <a:pt x="20907" y="22791"/>
                        <a:pt x="16998" y="24808"/>
                        <a:pt x="14448" y="29044"/>
                      </a:cubicBezTo>
                      <a:cubicBezTo>
                        <a:pt x="11898" y="33279"/>
                        <a:pt x="10624" y="39330"/>
                        <a:pt x="10624" y="47397"/>
                      </a:cubicBezTo>
                      <a:cubicBezTo>
                        <a:pt x="10624" y="53650"/>
                        <a:pt x="11559" y="58490"/>
                        <a:pt x="13429" y="62121"/>
                      </a:cubicBezTo>
                      <a:cubicBezTo>
                        <a:pt x="15298" y="65751"/>
                        <a:pt x="19038" y="69382"/>
                        <a:pt x="24647" y="72407"/>
                      </a:cubicBezTo>
                      <a:lnTo>
                        <a:pt x="28217" y="74424"/>
                      </a:lnTo>
                      <a:cubicBezTo>
                        <a:pt x="35696" y="78659"/>
                        <a:pt x="40880" y="84710"/>
                        <a:pt x="44025" y="91971"/>
                      </a:cubicBezTo>
                      <a:cubicBezTo>
                        <a:pt x="47084" y="99433"/>
                        <a:pt x="48699" y="110123"/>
                        <a:pt x="48699" y="123435"/>
                      </a:cubicBezTo>
                      <a:cubicBezTo>
                        <a:pt x="48699" y="138763"/>
                        <a:pt x="46404" y="150865"/>
                        <a:pt x="41730" y="159739"/>
                      </a:cubicBezTo>
                      <a:cubicBezTo>
                        <a:pt x="37056" y="168815"/>
                        <a:pt x="30511" y="173051"/>
                        <a:pt x="22352" y="173051"/>
                      </a:cubicBezTo>
                      <a:cubicBezTo>
                        <a:pt x="18868" y="173051"/>
                        <a:pt x="15383" y="172244"/>
                        <a:pt x="11644" y="170630"/>
                      </a:cubicBezTo>
                      <a:cubicBezTo>
                        <a:pt x="7904" y="169219"/>
                        <a:pt x="4080" y="166798"/>
                        <a:pt x="0" y="163168"/>
                      </a:cubicBezTo>
                      <a:lnTo>
                        <a:pt x="0" y="135133"/>
                      </a:lnTo>
                      <a:cubicBezTo>
                        <a:pt x="3825" y="140579"/>
                        <a:pt x="7649" y="144411"/>
                        <a:pt x="11389" y="146831"/>
                      </a:cubicBezTo>
                      <a:cubicBezTo>
                        <a:pt x="15128" y="149453"/>
                        <a:pt x="18868" y="150663"/>
                        <a:pt x="22607" y="150663"/>
                      </a:cubicBezTo>
                      <a:cubicBezTo>
                        <a:pt x="27537" y="150663"/>
                        <a:pt x="31361" y="148646"/>
                        <a:pt x="33996" y="144411"/>
                      </a:cubicBezTo>
                      <a:cubicBezTo>
                        <a:pt x="36546" y="140175"/>
                        <a:pt x="37990" y="133923"/>
                        <a:pt x="37990" y="125653"/>
                      </a:cubicBezTo>
                      <a:cubicBezTo>
                        <a:pt x="37990" y="118392"/>
                        <a:pt x="36971" y="112745"/>
                        <a:pt x="35101" y="108711"/>
                      </a:cubicBezTo>
                      <a:cubicBezTo>
                        <a:pt x="33231" y="104879"/>
                        <a:pt x="29067" y="100845"/>
                        <a:pt x="22522" y="97215"/>
                      </a:cubicBezTo>
                      <a:lnTo>
                        <a:pt x="18953" y="95198"/>
                      </a:lnTo>
                      <a:cubicBezTo>
                        <a:pt x="12408" y="91568"/>
                        <a:pt x="7649" y="86122"/>
                        <a:pt x="4844" y="78861"/>
                      </a:cubicBezTo>
                      <a:cubicBezTo>
                        <a:pt x="1955" y="71600"/>
                        <a:pt x="510" y="61717"/>
                        <a:pt x="510" y="48608"/>
                      </a:cubicBezTo>
                      <a:cubicBezTo>
                        <a:pt x="510" y="33279"/>
                        <a:pt x="2635" y="21178"/>
                        <a:pt x="6799" y="12707"/>
                      </a:cubicBezTo>
                      <a:cubicBezTo>
                        <a:pt x="10964" y="4235"/>
                        <a:pt x="17083" y="0"/>
                        <a:pt x="24987" y="0"/>
                      </a:cubicBezTo>
                      <a:cubicBezTo>
                        <a:pt x="28812" y="0"/>
                        <a:pt x="32466" y="807"/>
                        <a:pt x="35951" y="2420"/>
                      </a:cubicBezTo>
                      <a:cubicBezTo>
                        <a:pt x="39180" y="4034"/>
                        <a:pt x="42325" y="6252"/>
                        <a:pt x="45300" y="8874"/>
                      </a:cubicBezTo>
                      <a:lnTo>
                        <a:pt x="45300" y="88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28C3D031-0604-46C4-C955-ECBE4C0E7E7F}"/>
                    </a:ext>
                  </a:extLst>
                </p:cNvPr>
                <p:cNvSpPr/>
                <p:nvPr/>
              </p:nvSpPr>
              <p:spPr>
                <a:xfrm>
                  <a:off x="9520770" y="3382434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258AFC58-3CD8-C643-A5CE-7E07A422A9DF}"/>
                    </a:ext>
                  </a:extLst>
                </p:cNvPr>
                <p:cNvSpPr/>
                <p:nvPr/>
              </p:nvSpPr>
              <p:spPr>
                <a:xfrm>
                  <a:off x="9685650" y="3455446"/>
                  <a:ext cx="58642" cy="228112"/>
                </a:xfrm>
                <a:custGeom>
                  <a:avLst/>
                  <a:gdLst>
                    <a:gd name="connsiteX0" fmla="*/ 5524 w 58642"/>
                    <a:gd name="connsiteY0" fmla="*/ 219641 h 228112"/>
                    <a:gd name="connsiteX1" fmla="*/ 5524 w 58642"/>
                    <a:gd name="connsiteY1" fmla="*/ 192413 h 228112"/>
                    <a:gd name="connsiteX2" fmla="*/ 14278 w 58642"/>
                    <a:gd name="connsiteY2" fmla="*/ 200481 h 228112"/>
                    <a:gd name="connsiteX3" fmla="*/ 23032 w 58642"/>
                    <a:gd name="connsiteY3" fmla="*/ 203103 h 228112"/>
                    <a:gd name="connsiteX4" fmla="*/ 40285 w 58642"/>
                    <a:gd name="connsiteY4" fmla="*/ 183539 h 228112"/>
                    <a:gd name="connsiteX5" fmla="*/ 47254 w 58642"/>
                    <a:gd name="connsiteY5" fmla="*/ 123233 h 228112"/>
                    <a:gd name="connsiteX6" fmla="*/ 38840 w 58642"/>
                    <a:gd name="connsiteY6" fmla="*/ 142797 h 228112"/>
                    <a:gd name="connsiteX7" fmla="*/ 27622 w 58642"/>
                    <a:gd name="connsiteY7" fmla="*/ 149453 h 228112"/>
                    <a:gd name="connsiteX8" fmla="*/ 7309 w 58642"/>
                    <a:gd name="connsiteY8" fmla="*/ 129486 h 228112"/>
                    <a:gd name="connsiteX9" fmla="*/ 0 w 58642"/>
                    <a:gd name="connsiteY9" fmla="*/ 74827 h 228112"/>
                    <a:gd name="connsiteX10" fmla="*/ 7649 w 58642"/>
                    <a:gd name="connsiteY10" fmla="*/ 20573 h 228112"/>
                    <a:gd name="connsiteX11" fmla="*/ 28302 w 58642"/>
                    <a:gd name="connsiteY11" fmla="*/ 0 h 228112"/>
                    <a:gd name="connsiteX12" fmla="*/ 50824 w 58642"/>
                    <a:gd name="connsiteY12" fmla="*/ 29245 h 228112"/>
                    <a:gd name="connsiteX13" fmla="*/ 58643 w 58642"/>
                    <a:gd name="connsiteY13" fmla="*/ 114157 h 228112"/>
                    <a:gd name="connsiteX14" fmla="*/ 49124 w 58642"/>
                    <a:gd name="connsiteY14" fmla="*/ 197254 h 228112"/>
                    <a:gd name="connsiteX15" fmla="*/ 23457 w 58642"/>
                    <a:gd name="connsiteY15" fmla="*/ 228112 h 228112"/>
                    <a:gd name="connsiteX16" fmla="*/ 14703 w 58642"/>
                    <a:gd name="connsiteY16" fmla="*/ 226095 h 228112"/>
                    <a:gd name="connsiteX17" fmla="*/ 5524 w 58642"/>
                    <a:gd name="connsiteY17" fmla="*/ 219641 h 228112"/>
                    <a:gd name="connsiteX18" fmla="*/ 28386 w 58642"/>
                    <a:gd name="connsiteY18" fmla="*/ 126258 h 228112"/>
                    <a:gd name="connsiteX19" fmla="*/ 40625 w 58642"/>
                    <a:gd name="connsiteY19" fmla="*/ 112745 h 228112"/>
                    <a:gd name="connsiteX20" fmla="*/ 45129 w 58642"/>
                    <a:gd name="connsiteY20" fmla="*/ 75029 h 228112"/>
                    <a:gd name="connsiteX21" fmla="*/ 40625 w 58642"/>
                    <a:gd name="connsiteY21" fmla="*/ 37515 h 228112"/>
                    <a:gd name="connsiteX22" fmla="*/ 28386 w 58642"/>
                    <a:gd name="connsiteY22" fmla="*/ 23598 h 228112"/>
                    <a:gd name="connsiteX23" fmla="*/ 16148 w 58642"/>
                    <a:gd name="connsiteY23" fmla="*/ 37515 h 228112"/>
                    <a:gd name="connsiteX24" fmla="*/ 11644 w 58642"/>
                    <a:gd name="connsiteY24" fmla="*/ 75029 h 228112"/>
                    <a:gd name="connsiteX25" fmla="*/ 16148 w 58642"/>
                    <a:gd name="connsiteY25" fmla="*/ 112745 h 228112"/>
                    <a:gd name="connsiteX26" fmla="*/ 28386 w 58642"/>
                    <a:gd name="connsiteY26" fmla="*/ 126258 h 228112"/>
                    <a:gd name="connsiteX27" fmla="*/ 28386 w 58642"/>
                    <a:gd name="connsiteY27" fmla="*/ 12625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2" h="228112">
                      <a:moveTo>
                        <a:pt x="5524" y="219641"/>
                      </a:moveTo>
                      <a:lnTo>
                        <a:pt x="5524" y="192413"/>
                      </a:lnTo>
                      <a:cubicBezTo>
                        <a:pt x="8329" y="196044"/>
                        <a:pt x="11219" y="198666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1" y="203103"/>
                        <a:pt x="36291" y="196850"/>
                        <a:pt x="40285" y="183539"/>
                      </a:cubicBezTo>
                      <a:cubicBezTo>
                        <a:pt x="44280" y="170227"/>
                        <a:pt x="46574" y="150260"/>
                        <a:pt x="47254" y="123233"/>
                      </a:cubicBezTo>
                      <a:cubicBezTo>
                        <a:pt x="44959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79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3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5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6"/>
                        <a:pt x="14703" y="226095"/>
                      </a:cubicBezTo>
                      <a:cubicBezTo>
                        <a:pt x="11729" y="224684"/>
                        <a:pt x="8669" y="222667"/>
                        <a:pt x="5524" y="219641"/>
                      </a:cubicBezTo>
                      <a:moveTo>
                        <a:pt x="28386" y="126258"/>
                      </a:moveTo>
                      <a:cubicBezTo>
                        <a:pt x="33486" y="126258"/>
                        <a:pt x="37565" y="121821"/>
                        <a:pt x="40625" y="112745"/>
                      </a:cubicBezTo>
                      <a:cubicBezTo>
                        <a:pt x="43685" y="103669"/>
                        <a:pt x="45129" y="90962"/>
                        <a:pt x="45129" y="75029"/>
                      </a:cubicBezTo>
                      <a:cubicBezTo>
                        <a:pt x="45129" y="59297"/>
                        <a:pt x="43600" y="46591"/>
                        <a:pt x="40625" y="37515"/>
                      </a:cubicBezTo>
                      <a:cubicBezTo>
                        <a:pt x="37565" y="28438"/>
                        <a:pt x="33486" y="23598"/>
                        <a:pt x="28386" y="23598"/>
                      </a:cubicBezTo>
                      <a:cubicBezTo>
                        <a:pt x="23287" y="23598"/>
                        <a:pt x="19208" y="28438"/>
                        <a:pt x="16148" y="37515"/>
                      </a:cubicBezTo>
                      <a:cubicBezTo>
                        <a:pt x="13088" y="46591"/>
                        <a:pt x="11644" y="59297"/>
                        <a:pt x="11644" y="75029"/>
                      </a:cubicBezTo>
                      <a:cubicBezTo>
                        <a:pt x="11644" y="90962"/>
                        <a:pt x="13173" y="103669"/>
                        <a:pt x="16148" y="112745"/>
                      </a:cubicBezTo>
                      <a:cubicBezTo>
                        <a:pt x="19208" y="121821"/>
                        <a:pt x="23202" y="126258"/>
                        <a:pt x="28386" y="126258"/>
                      </a:cubicBezTo>
                      <a:lnTo>
                        <a:pt x="28386" y="126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7DA754F6-1276-86F8-DF5A-9E2187E18C02}"/>
                    </a:ext>
                  </a:extLst>
                </p:cNvPr>
                <p:cNvSpPr/>
                <p:nvPr/>
              </p:nvSpPr>
              <p:spPr>
                <a:xfrm>
                  <a:off x="9761121" y="3455446"/>
                  <a:ext cx="58642" cy="228112"/>
                </a:xfrm>
                <a:custGeom>
                  <a:avLst/>
                  <a:gdLst>
                    <a:gd name="connsiteX0" fmla="*/ 5524 w 58642"/>
                    <a:gd name="connsiteY0" fmla="*/ 219641 h 228112"/>
                    <a:gd name="connsiteX1" fmla="*/ 5524 w 58642"/>
                    <a:gd name="connsiteY1" fmla="*/ 192413 h 228112"/>
                    <a:gd name="connsiteX2" fmla="*/ 14278 w 58642"/>
                    <a:gd name="connsiteY2" fmla="*/ 200481 h 228112"/>
                    <a:gd name="connsiteX3" fmla="*/ 23032 w 58642"/>
                    <a:gd name="connsiteY3" fmla="*/ 203103 h 228112"/>
                    <a:gd name="connsiteX4" fmla="*/ 40285 w 58642"/>
                    <a:gd name="connsiteY4" fmla="*/ 183539 h 228112"/>
                    <a:gd name="connsiteX5" fmla="*/ 47254 w 58642"/>
                    <a:gd name="connsiteY5" fmla="*/ 123233 h 228112"/>
                    <a:gd name="connsiteX6" fmla="*/ 38840 w 58642"/>
                    <a:gd name="connsiteY6" fmla="*/ 142797 h 228112"/>
                    <a:gd name="connsiteX7" fmla="*/ 27622 w 58642"/>
                    <a:gd name="connsiteY7" fmla="*/ 149453 h 228112"/>
                    <a:gd name="connsiteX8" fmla="*/ 7309 w 58642"/>
                    <a:gd name="connsiteY8" fmla="*/ 129486 h 228112"/>
                    <a:gd name="connsiteX9" fmla="*/ 0 w 58642"/>
                    <a:gd name="connsiteY9" fmla="*/ 74827 h 228112"/>
                    <a:gd name="connsiteX10" fmla="*/ 7649 w 58642"/>
                    <a:gd name="connsiteY10" fmla="*/ 20573 h 228112"/>
                    <a:gd name="connsiteX11" fmla="*/ 28302 w 58642"/>
                    <a:gd name="connsiteY11" fmla="*/ 0 h 228112"/>
                    <a:gd name="connsiteX12" fmla="*/ 50824 w 58642"/>
                    <a:gd name="connsiteY12" fmla="*/ 29245 h 228112"/>
                    <a:gd name="connsiteX13" fmla="*/ 58643 w 58642"/>
                    <a:gd name="connsiteY13" fmla="*/ 114157 h 228112"/>
                    <a:gd name="connsiteX14" fmla="*/ 49124 w 58642"/>
                    <a:gd name="connsiteY14" fmla="*/ 197254 h 228112"/>
                    <a:gd name="connsiteX15" fmla="*/ 23457 w 58642"/>
                    <a:gd name="connsiteY15" fmla="*/ 228112 h 228112"/>
                    <a:gd name="connsiteX16" fmla="*/ 14703 w 58642"/>
                    <a:gd name="connsiteY16" fmla="*/ 226095 h 228112"/>
                    <a:gd name="connsiteX17" fmla="*/ 5524 w 58642"/>
                    <a:gd name="connsiteY17" fmla="*/ 219641 h 228112"/>
                    <a:gd name="connsiteX18" fmla="*/ 28386 w 58642"/>
                    <a:gd name="connsiteY18" fmla="*/ 126258 h 228112"/>
                    <a:gd name="connsiteX19" fmla="*/ 40625 w 58642"/>
                    <a:gd name="connsiteY19" fmla="*/ 112745 h 228112"/>
                    <a:gd name="connsiteX20" fmla="*/ 45129 w 58642"/>
                    <a:gd name="connsiteY20" fmla="*/ 75029 h 228112"/>
                    <a:gd name="connsiteX21" fmla="*/ 40625 w 58642"/>
                    <a:gd name="connsiteY21" fmla="*/ 37515 h 228112"/>
                    <a:gd name="connsiteX22" fmla="*/ 28386 w 58642"/>
                    <a:gd name="connsiteY22" fmla="*/ 23598 h 228112"/>
                    <a:gd name="connsiteX23" fmla="*/ 16148 w 58642"/>
                    <a:gd name="connsiteY23" fmla="*/ 37515 h 228112"/>
                    <a:gd name="connsiteX24" fmla="*/ 11644 w 58642"/>
                    <a:gd name="connsiteY24" fmla="*/ 75029 h 228112"/>
                    <a:gd name="connsiteX25" fmla="*/ 16148 w 58642"/>
                    <a:gd name="connsiteY25" fmla="*/ 112745 h 228112"/>
                    <a:gd name="connsiteX26" fmla="*/ 28386 w 58642"/>
                    <a:gd name="connsiteY26" fmla="*/ 126258 h 228112"/>
                    <a:gd name="connsiteX27" fmla="*/ 28386 w 58642"/>
                    <a:gd name="connsiteY27" fmla="*/ 12625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2" h="228112">
                      <a:moveTo>
                        <a:pt x="5524" y="219641"/>
                      </a:moveTo>
                      <a:lnTo>
                        <a:pt x="5524" y="192413"/>
                      </a:lnTo>
                      <a:cubicBezTo>
                        <a:pt x="8329" y="196044"/>
                        <a:pt x="11219" y="198666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1" y="203103"/>
                        <a:pt x="36290" y="196850"/>
                        <a:pt x="40285" y="183539"/>
                      </a:cubicBezTo>
                      <a:cubicBezTo>
                        <a:pt x="44279" y="170227"/>
                        <a:pt x="46574" y="150260"/>
                        <a:pt x="47254" y="123233"/>
                      </a:cubicBezTo>
                      <a:cubicBezTo>
                        <a:pt x="44959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79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3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5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6"/>
                        <a:pt x="14703" y="226095"/>
                      </a:cubicBezTo>
                      <a:cubicBezTo>
                        <a:pt x="11729" y="224684"/>
                        <a:pt x="8669" y="222667"/>
                        <a:pt x="5524" y="219641"/>
                      </a:cubicBezTo>
                      <a:moveTo>
                        <a:pt x="28386" y="126258"/>
                      </a:moveTo>
                      <a:cubicBezTo>
                        <a:pt x="33486" y="126258"/>
                        <a:pt x="37565" y="121821"/>
                        <a:pt x="40625" y="112745"/>
                      </a:cubicBezTo>
                      <a:cubicBezTo>
                        <a:pt x="43685" y="103669"/>
                        <a:pt x="45129" y="90962"/>
                        <a:pt x="45129" y="75029"/>
                      </a:cubicBezTo>
                      <a:cubicBezTo>
                        <a:pt x="45129" y="59297"/>
                        <a:pt x="43600" y="46591"/>
                        <a:pt x="40625" y="37515"/>
                      </a:cubicBezTo>
                      <a:cubicBezTo>
                        <a:pt x="37565" y="28438"/>
                        <a:pt x="33486" y="23598"/>
                        <a:pt x="28386" y="23598"/>
                      </a:cubicBezTo>
                      <a:cubicBezTo>
                        <a:pt x="23287" y="23598"/>
                        <a:pt x="19208" y="28438"/>
                        <a:pt x="16148" y="37515"/>
                      </a:cubicBezTo>
                      <a:cubicBezTo>
                        <a:pt x="13088" y="46591"/>
                        <a:pt x="11644" y="59297"/>
                        <a:pt x="11644" y="75029"/>
                      </a:cubicBezTo>
                      <a:cubicBezTo>
                        <a:pt x="11644" y="90962"/>
                        <a:pt x="13173" y="103669"/>
                        <a:pt x="16148" y="112745"/>
                      </a:cubicBezTo>
                      <a:cubicBezTo>
                        <a:pt x="19208" y="121821"/>
                        <a:pt x="23287" y="126258"/>
                        <a:pt x="28386" y="126258"/>
                      </a:cubicBezTo>
                      <a:lnTo>
                        <a:pt x="28386" y="126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11A77C5E-A998-8E09-98C4-93C3EF5829FE}"/>
                    </a:ext>
                  </a:extLst>
                </p:cNvPr>
                <p:cNvSpPr/>
                <p:nvPr/>
              </p:nvSpPr>
              <p:spPr>
                <a:xfrm>
                  <a:off x="9839056" y="3642010"/>
                  <a:ext cx="11983" cy="37514"/>
                </a:xfrm>
                <a:custGeom>
                  <a:avLst/>
                  <a:gdLst>
                    <a:gd name="connsiteX0" fmla="*/ 0 w 11983"/>
                    <a:gd name="connsiteY0" fmla="*/ 0 h 37514"/>
                    <a:gd name="connsiteX1" fmla="*/ 11984 w 11983"/>
                    <a:gd name="connsiteY1" fmla="*/ 0 h 37514"/>
                    <a:gd name="connsiteX2" fmla="*/ 11984 w 11983"/>
                    <a:gd name="connsiteY2" fmla="*/ 37515 h 37514"/>
                    <a:gd name="connsiteX3" fmla="*/ 0 w 11983"/>
                    <a:gd name="connsiteY3" fmla="*/ 37515 h 37514"/>
                    <a:gd name="connsiteX4" fmla="*/ 0 w 11983"/>
                    <a:gd name="connsiteY4" fmla="*/ 0 h 37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514">
                      <a:moveTo>
                        <a:pt x="0" y="0"/>
                      </a:moveTo>
                      <a:lnTo>
                        <a:pt x="11984" y="0"/>
                      </a:lnTo>
                      <a:lnTo>
                        <a:pt x="11984" y="37515"/>
                      </a:lnTo>
                      <a:lnTo>
                        <a:pt x="0" y="37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184BF207-F015-EE88-702C-B215B5A52AD8}"/>
                    </a:ext>
                  </a:extLst>
                </p:cNvPr>
                <p:cNvSpPr/>
                <p:nvPr/>
              </p:nvSpPr>
              <p:spPr>
                <a:xfrm>
                  <a:off x="9878491" y="3459479"/>
                  <a:ext cx="50568" cy="220044"/>
                </a:xfrm>
                <a:custGeom>
                  <a:avLst/>
                  <a:gdLst>
                    <a:gd name="connsiteX0" fmla="*/ 1615 w 50568"/>
                    <a:gd name="connsiteY0" fmla="*/ 195035 h 220044"/>
                    <a:gd name="connsiteX1" fmla="*/ 20397 w 50568"/>
                    <a:gd name="connsiteY1" fmla="*/ 195035 h 220044"/>
                    <a:gd name="connsiteX2" fmla="*/ 20397 w 50568"/>
                    <a:gd name="connsiteY2" fmla="*/ 27027 h 220044"/>
                    <a:gd name="connsiteX3" fmla="*/ 0 w 50568"/>
                    <a:gd name="connsiteY3" fmla="*/ 37716 h 220044"/>
                    <a:gd name="connsiteX4" fmla="*/ 0 w 50568"/>
                    <a:gd name="connsiteY4" fmla="*/ 10488 h 220044"/>
                    <a:gd name="connsiteX5" fmla="*/ 20313 w 50568"/>
                    <a:gd name="connsiteY5" fmla="*/ 0 h 220044"/>
                    <a:gd name="connsiteX6" fmla="*/ 31871 w 50568"/>
                    <a:gd name="connsiteY6" fmla="*/ 0 h 220044"/>
                    <a:gd name="connsiteX7" fmla="*/ 31871 w 50568"/>
                    <a:gd name="connsiteY7" fmla="*/ 195035 h 220044"/>
                    <a:gd name="connsiteX8" fmla="*/ 50569 w 50568"/>
                    <a:gd name="connsiteY8" fmla="*/ 195035 h 220044"/>
                    <a:gd name="connsiteX9" fmla="*/ 50569 w 50568"/>
                    <a:gd name="connsiteY9" fmla="*/ 220045 h 220044"/>
                    <a:gd name="connsiteX10" fmla="*/ 1615 w 50568"/>
                    <a:gd name="connsiteY10" fmla="*/ 220045 h 220044"/>
                    <a:gd name="connsiteX11" fmla="*/ 1615 w 50568"/>
                    <a:gd name="connsiteY11" fmla="*/ 195035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0568" h="220044">
                      <a:moveTo>
                        <a:pt x="1615" y="195035"/>
                      </a:moveTo>
                      <a:lnTo>
                        <a:pt x="20397" y="195035"/>
                      </a:lnTo>
                      <a:lnTo>
                        <a:pt x="20397" y="27027"/>
                      </a:lnTo>
                      <a:lnTo>
                        <a:pt x="0" y="37716"/>
                      </a:lnTo>
                      <a:lnTo>
                        <a:pt x="0" y="10488"/>
                      </a:lnTo>
                      <a:lnTo>
                        <a:pt x="20313" y="0"/>
                      </a:lnTo>
                      <a:lnTo>
                        <a:pt x="31871" y="0"/>
                      </a:lnTo>
                      <a:lnTo>
                        <a:pt x="31871" y="195035"/>
                      </a:lnTo>
                      <a:lnTo>
                        <a:pt x="50569" y="195035"/>
                      </a:lnTo>
                      <a:lnTo>
                        <a:pt x="50569" y="220045"/>
                      </a:lnTo>
                      <a:lnTo>
                        <a:pt x="1615" y="220045"/>
                      </a:lnTo>
                      <a:lnTo>
                        <a:pt x="1615" y="1950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BC5E3B26-5D96-2F3D-909D-07637351D675}"/>
                    </a:ext>
                  </a:extLst>
                </p:cNvPr>
                <p:cNvSpPr/>
                <p:nvPr/>
              </p:nvSpPr>
              <p:spPr>
                <a:xfrm>
                  <a:off x="9946568" y="3455647"/>
                  <a:ext cx="58642" cy="228112"/>
                </a:xfrm>
                <a:custGeom>
                  <a:avLst/>
                  <a:gdLst>
                    <a:gd name="connsiteX0" fmla="*/ 30256 w 58642"/>
                    <a:gd name="connsiteY0" fmla="*/ 101854 h 228112"/>
                    <a:gd name="connsiteX1" fmla="*/ 18018 w 58642"/>
                    <a:gd name="connsiteY1" fmla="*/ 115771 h 228112"/>
                    <a:gd name="connsiteX2" fmla="*/ 13513 w 58642"/>
                    <a:gd name="connsiteY2" fmla="*/ 153285 h 228112"/>
                    <a:gd name="connsiteX3" fmla="*/ 18018 w 58642"/>
                    <a:gd name="connsiteY3" fmla="*/ 191001 h 228112"/>
                    <a:gd name="connsiteX4" fmla="*/ 30256 w 58642"/>
                    <a:gd name="connsiteY4" fmla="*/ 204515 h 228112"/>
                    <a:gd name="connsiteX5" fmla="*/ 42495 w 58642"/>
                    <a:gd name="connsiteY5" fmla="*/ 191001 h 228112"/>
                    <a:gd name="connsiteX6" fmla="*/ 46999 w 58642"/>
                    <a:gd name="connsiteY6" fmla="*/ 153285 h 228112"/>
                    <a:gd name="connsiteX7" fmla="*/ 42495 w 58642"/>
                    <a:gd name="connsiteY7" fmla="*/ 115771 h 228112"/>
                    <a:gd name="connsiteX8" fmla="*/ 30256 w 58642"/>
                    <a:gd name="connsiteY8" fmla="*/ 101854 h 228112"/>
                    <a:gd name="connsiteX9" fmla="*/ 53119 w 58642"/>
                    <a:gd name="connsiteY9" fmla="*/ 8673 h 228112"/>
                    <a:gd name="connsiteX10" fmla="*/ 53119 w 58642"/>
                    <a:gd name="connsiteY10" fmla="*/ 35901 h 228112"/>
                    <a:gd name="connsiteX11" fmla="*/ 44364 w 58642"/>
                    <a:gd name="connsiteY11" fmla="*/ 27833 h 228112"/>
                    <a:gd name="connsiteX12" fmla="*/ 35611 w 58642"/>
                    <a:gd name="connsiteY12" fmla="*/ 25211 h 228112"/>
                    <a:gd name="connsiteX13" fmla="*/ 18103 w 58642"/>
                    <a:gd name="connsiteY13" fmla="*/ 45179 h 228112"/>
                    <a:gd name="connsiteX14" fmla="*/ 11388 w 58642"/>
                    <a:gd name="connsiteY14" fmla="*/ 105283 h 228112"/>
                    <a:gd name="connsiteX15" fmla="*/ 19802 w 58642"/>
                    <a:gd name="connsiteY15" fmla="*/ 85719 h 228112"/>
                    <a:gd name="connsiteX16" fmla="*/ 31021 w 58642"/>
                    <a:gd name="connsiteY16" fmla="*/ 78861 h 228112"/>
                    <a:gd name="connsiteX17" fmla="*/ 51163 w 58642"/>
                    <a:gd name="connsiteY17" fmla="*/ 99030 h 228112"/>
                    <a:gd name="connsiteX18" fmla="*/ 58643 w 58642"/>
                    <a:gd name="connsiteY18" fmla="*/ 153689 h 228112"/>
                    <a:gd name="connsiteX19" fmla="*/ 50824 w 58642"/>
                    <a:gd name="connsiteY19" fmla="*/ 207943 h 228112"/>
                    <a:gd name="connsiteX20" fmla="*/ 30341 w 58642"/>
                    <a:gd name="connsiteY20" fmla="*/ 228112 h 228112"/>
                    <a:gd name="connsiteX21" fmla="*/ 7819 w 58642"/>
                    <a:gd name="connsiteY21" fmla="*/ 199069 h 228112"/>
                    <a:gd name="connsiteX22" fmla="*/ 0 w 58642"/>
                    <a:gd name="connsiteY22" fmla="*/ 114157 h 228112"/>
                    <a:gd name="connsiteX23" fmla="*/ 9519 w 58642"/>
                    <a:gd name="connsiteY23" fmla="*/ 31061 h 228112"/>
                    <a:gd name="connsiteX24" fmla="*/ 35185 w 58642"/>
                    <a:gd name="connsiteY24" fmla="*/ 0 h 228112"/>
                    <a:gd name="connsiteX25" fmla="*/ 43940 w 58642"/>
                    <a:gd name="connsiteY25" fmla="*/ 2017 h 228112"/>
                    <a:gd name="connsiteX26" fmla="*/ 53119 w 58642"/>
                    <a:gd name="connsiteY26" fmla="*/ 8673 h 228112"/>
                    <a:gd name="connsiteX27" fmla="*/ 53119 w 58642"/>
                    <a:gd name="connsiteY27" fmla="*/ 8673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2" h="228112">
                      <a:moveTo>
                        <a:pt x="30256" y="101854"/>
                      </a:moveTo>
                      <a:cubicBezTo>
                        <a:pt x="25157" y="101854"/>
                        <a:pt x="21077" y="106695"/>
                        <a:pt x="18018" y="115771"/>
                      </a:cubicBezTo>
                      <a:cubicBezTo>
                        <a:pt x="14958" y="124847"/>
                        <a:pt x="13513" y="137553"/>
                        <a:pt x="13513" y="153285"/>
                      </a:cubicBezTo>
                      <a:cubicBezTo>
                        <a:pt x="13513" y="169219"/>
                        <a:pt x="15043" y="181925"/>
                        <a:pt x="18018" y="191001"/>
                      </a:cubicBezTo>
                      <a:cubicBezTo>
                        <a:pt x="21077" y="200077"/>
                        <a:pt x="25157" y="204515"/>
                        <a:pt x="30256" y="204515"/>
                      </a:cubicBezTo>
                      <a:cubicBezTo>
                        <a:pt x="35355" y="204515"/>
                        <a:pt x="39435" y="200077"/>
                        <a:pt x="42495" y="191001"/>
                      </a:cubicBezTo>
                      <a:cubicBezTo>
                        <a:pt x="45554" y="181925"/>
                        <a:pt x="46999" y="169219"/>
                        <a:pt x="46999" y="153285"/>
                      </a:cubicBezTo>
                      <a:cubicBezTo>
                        <a:pt x="46999" y="137553"/>
                        <a:pt x="45469" y="124847"/>
                        <a:pt x="42495" y="115771"/>
                      </a:cubicBezTo>
                      <a:cubicBezTo>
                        <a:pt x="39435" y="106695"/>
                        <a:pt x="35441" y="101854"/>
                        <a:pt x="30256" y="101854"/>
                      </a:cubicBezTo>
                      <a:moveTo>
                        <a:pt x="53119" y="8673"/>
                      </a:moveTo>
                      <a:lnTo>
                        <a:pt x="53119" y="35901"/>
                      </a:lnTo>
                      <a:cubicBezTo>
                        <a:pt x="50229" y="32271"/>
                        <a:pt x="47254" y="29649"/>
                        <a:pt x="44364" y="27833"/>
                      </a:cubicBezTo>
                      <a:cubicBezTo>
                        <a:pt x="41305" y="26018"/>
                        <a:pt x="38415" y="25211"/>
                        <a:pt x="35611" y="25211"/>
                      </a:cubicBezTo>
                      <a:cubicBezTo>
                        <a:pt x="27961" y="25211"/>
                        <a:pt x="22097" y="31867"/>
                        <a:pt x="18103" y="45179"/>
                      </a:cubicBezTo>
                      <a:cubicBezTo>
                        <a:pt x="14108" y="58491"/>
                        <a:pt x="11813" y="78660"/>
                        <a:pt x="11388" y="105283"/>
                      </a:cubicBezTo>
                      <a:cubicBezTo>
                        <a:pt x="13598" y="96812"/>
                        <a:pt x="16403" y="90156"/>
                        <a:pt x="19802" y="85719"/>
                      </a:cubicBezTo>
                      <a:cubicBezTo>
                        <a:pt x="23202" y="81281"/>
                        <a:pt x="26942" y="78861"/>
                        <a:pt x="31021" y="78861"/>
                      </a:cubicBezTo>
                      <a:cubicBezTo>
                        <a:pt x="39520" y="78861"/>
                        <a:pt x="46319" y="85719"/>
                        <a:pt x="51163" y="99030"/>
                      </a:cubicBezTo>
                      <a:cubicBezTo>
                        <a:pt x="56093" y="112342"/>
                        <a:pt x="58643" y="130696"/>
                        <a:pt x="58643" y="153689"/>
                      </a:cubicBezTo>
                      <a:cubicBezTo>
                        <a:pt x="58643" y="176278"/>
                        <a:pt x="55923" y="194430"/>
                        <a:pt x="50824" y="207943"/>
                      </a:cubicBezTo>
                      <a:cubicBezTo>
                        <a:pt x="45724" y="221457"/>
                        <a:pt x="38840" y="228112"/>
                        <a:pt x="30341" y="228112"/>
                      </a:cubicBezTo>
                      <a:cubicBezTo>
                        <a:pt x="20567" y="228112"/>
                        <a:pt x="13003" y="218431"/>
                        <a:pt x="7819" y="199069"/>
                      </a:cubicBezTo>
                      <a:cubicBezTo>
                        <a:pt x="2550" y="179707"/>
                        <a:pt x="0" y="151268"/>
                        <a:pt x="0" y="114157"/>
                      </a:cubicBezTo>
                      <a:cubicBezTo>
                        <a:pt x="0" y="79466"/>
                        <a:pt x="3145" y="51633"/>
                        <a:pt x="9519" y="31061"/>
                      </a:cubicBezTo>
                      <a:cubicBezTo>
                        <a:pt x="15808" y="10488"/>
                        <a:pt x="24392" y="0"/>
                        <a:pt x="35185" y="0"/>
                      </a:cubicBezTo>
                      <a:cubicBezTo>
                        <a:pt x="37990" y="0"/>
                        <a:pt x="40880" y="807"/>
                        <a:pt x="43940" y="2017"/>
                      </a:cubicBezTo>
                      <a:cubicBezTo>
                        <a:pt x="46829" y="3429"/>
                        <a:pt x="49804" y="5647"/>
                        <a:pt x="53119" y="8673"/>
                      </a:cubicBezTo>
                      <a:lnTo>
                        <a:pt x="53119" y="86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D7211126-218C-4525-53D0-E497611B9BA0}"/>
                    </a:ext>
                  </a:extLst>
                </p:cNvPr>
                <p:cNvSpPr/>
                <p:nvPr/>
              </p:nvSpPr>
              <p:spPr>
                <a:xfrm>
                  <a:off x="10170771" y="3382434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0872D4A4-A396-0C47-AFE6-7A256E9B0DE5}"/>
                    </a:ext>
                  </a:extLst>
                </p:cNvPr>
                <p:cNvSpPr/>
                <p:nvPr/>
              </p:nvSpPr>
              <p:spPr>
                <a:xfrm>
                  <a:off x="10337095" y="3455446"/>
                  <a:ext cx="58643" cy="228112"/>
                </a:xfrm>
                <a:custGeom>
                  <a:avLst/>
                  <a:gdLst>
                    <a:gd name="connsiteX0" fmla="*/ 5525 w 58643"/>
                    <a:gd name="connsiteY0" fmla="*/ 219641 h 228112"/>
                    <a:gd name="connsiteX1" fmla="*/ 5525 w 58643"/>
                    <a:gd name="connsiteY1" fmla="*/ 192413 h 228112"/>
                    <a:gd name="connsiteX2" fmla="*/ 14279 w 58643"/>
                    <a:gd name="connsiteY2" fmla="*/ 200481 h 228112"/>
                    <a:gd name="connsiteX3" fmla="*/ 23032 w 58643"/>
                    <a:gd name="connsiteY3" fmla="*/ 203103 h 228112"/>
                    <a:gd name="connsiteX4" fmla="*/ 40286 w 58643"/>
                    <a:gd name="connsiteY4" fmla="*/ 183539 h 228112"/>
                    <a:gd name="connsiteX5" fmla="*/ 47255 w 58643"/>
                    <a:gd name="connsiteY5" fmla="*/ 123233 h 228112"/>
                    <a:gd name="connsiteX6" fmla="*/ 38840 w 58643"/>
                    <a:gd name="connsiteY6" fmla="*/ 142797 h 228112"/>
                    <a:gd name="connsiteX7" fmla="*/ 27622 w 58643"/>
                    <a:gd name="connsiteY7" fmla="*/ 149453 h 228112"/>
                    <a:gd name="connsiteX8" fmla="*/ 7310 w 58643"/>
                    <a:gd name="connsiteY8" fmla="*/ 129486 h 228112"/>
                    <a:gd name="connsiteX9" fmla="*/ 0 w 58643"/>
                    <a:gd name="connsiteY9" fmla="*/ 74827 h 228112"/>
                    <a:gd name="connsiteX10" fmla="*/ 7649 w 58643"/>
                    <a:gd name="connsiteY10" fmla="*/ 20573 h 228112"/>
                    <a:gd name="connsiteX11" fmla="*/ 28302 w 58643"/>
                    <a:gd name="connsiteY11" fmla="*/ 0 h 228112"/>
                    <a:gd name="connsiteX12" fmla="*/ 50824 w 58643"/>
                    <a:gd name="connsiteY12" fmla="*/ 29245 h 228112"/>
                    <a:gd name="connsiteX13" fmla="*/ 58643 w 58643"/>
                    <a:gd name="connsiteY13" fmla="*/ 114157 h 228112"/>
                    <a:gd name="connsiteX14" fmla="*/ 49124 w 58643"/>
                    <a:gd name="connsiteY14" fmla="*/ 197254 h 228112"/>
                    <a:gd name="connsiteX15" fmla="*/ 23457 w 58643"/>
                    <a:gd name="connsiteY15" fmla="*/ 228112 h 228112"/>
                    <a:gd name="connsiteX16" fmla="*/ 14704 w 58643"/>
                    <a:gd name="connsiteY16" fmla="*/ 226095 h 228112"/>
                    <a:gd name="connsiteX17" fmla="*/ 5525 w 58643"/>
                    <a:gd name="connsiteY17" fmla="*/ 219641 h 228112"/>
                    <a:gd name="connsiteX18" fmla="*/ 28387 w 58643"/>
                    <a:gd name="connsiteY18" fmla="*/ 126258 h 228112"/>
                    <a:gd name="connsiteX19" fmla="*/ 40625 w 58643"/>
                    <a:gd name="connsiteY19" fmla="*/ 112745 h 228112"/>
                    <a:gd name="connsiteX20" fmla="*/ 45130 w 58643"/>
                    <a:gd name="connsiteY20" fmla="*/ 75029 h 228112"/>
                    <a:gd name="connsiteX21" fmla="*/ 40625 w 58643"/>
                    <a:gd name="connsiteY21" fmla="*/ 37515 h 228112"/>
                    <a:gd name="connsiteX22" fmla="*/ 28387 w 58643"/>
                    <a:gd name="connsiteY22" fmla="*/ 23598 h 228112"/>
                    <a:gd name="connsiteX23" fmla="*/ 16148 w 58643"/>
                    <a:gd name="connsiteY23" fmla="*/ 37515 h 228112"/>
                    <a:gd name="connsiteX24" fmla="*/ 11644 w 58643"/>
                    <a:gd name="connsiteY24" fmla="*/ 75029 h 228112"/>
                    <a:gd name="connsiteX25" fmla="*/ 16148 w 58643"/>
                    <a:gd name="connsiteY25" fmla="*/ 112745 h 228112"/>
                    <a:gd name="connsiteX26" fmla="*/ 28387 w 58643"/>
                    <a:gd name="connsiteY26" fmla="*/ 126258 h 228112"/>
                    <a:gd name="connsiteX27" fmla="*/ 28387 w 58643"/>
                    <a:gd name="connsiteY27" fmla="*/ 12625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3" h="228112">
                      <a:moveTo>
                        <a:pt x="5525" y="219641"/>
                      </a:moveTo>
                      <a:lnTo>
                        <a:pt x="5525" y="192413"/>
                      </a:lnTo>
                      <a:cubicBezTo>
                        <a:pt x="8329" y="196044"/>
                        <a:pt x="11219" y="198666"/>
                        <a:pt x="14279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2" y="203103"/>
                        <a:pt x="36291" y="196850"/>
                        <a:pt x="40286" y="183539"/>
                      </a:cubicBezTo>
                      <a:cubicBezTo>
                        <a:pt x="44280" y="170227"/>
                        <a:pt x="46575" y="150260"/>
                        <a:pt x="47255" y="123233"/>
                      </a:cubicBezTo>
                      <a:cubicBezTo>
                        <a:pt x="44960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10" y="129486"/>
                      </a:cubicBezTo>
                      <a:cubicBezTo>
                        <a:pt x="2380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3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6" y="0"/>
                        <a:pt x="45640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8" y="228112"/>
                        <a:pt x="17593" y="227306"/>
                        <a:pt x="14704" y="226095"/>
                      </a:cubicBezTo>
                      <a:cubicBezTo>
                        <a:pt x="11729" y="224684"/>
                        <a:pt x="8669" y="222667"/>
                        <a:pt x="5525" y="219641"/>
                      </a:cubicBezTo>
                      <a:moveTo>
                        <a:pt x="28387" y="126258"/>
                      </a:moveTo>
                      <a:cubicBezTo>
                        <a:pt x="33486" y="126258"/>
                        <a:pt x="37566" y="121821"/>
                        <a:pt x="40625" y="112745"/>
                      </a:cubicBezTo>
                      <a:cubicBezTo>
                        <a:pt x="43685" y="103669"/>
                        <a:pt x="45130" y="90962"/>
                        <a:pt x="45130" y="75029"/>
                      </a:cubicBezTo>
                      <a:cubicBezTo>
                        <a:pt x="45130" y="59297"/>
                        <a:pt x="43600" y="46591"/>
                        <a:pt x="40625" y="37515"/>
                      </a:cubicBezTo>
                      <a:cubicBezTo>
                        <a:pt x="37566" y="28438"/>
                        <a:pt x="33486" y="23598"/>
                        <a:pt x="28387" y="23598"/>
                      </a:cubicBezTo>
                      <a:cubicBezTo>
                        <a:pt x="23288" y="23598"/>
                        <a:pt x="19208" y="28438"/>
                        <a:pt x="16148" y="37515"/>
                      </a:cubicBezTo>
                      <a:cubicBezTo>
                        <a:pt x="13089" y="46591"/>
                        <a:pt x="11644" y="59297"/>
                        <a:pt x="11644" y="75029"/>
                      </a:cubicBezTo>
                      <a:cubicBezTo>
                        <a:pt x="11644" y="90962"/>
                        <a:pt x="13174" y="103669"/>
                        <a:pt x="16148" y="112745"/>
                      </a:cubicBezTo>
                      <a:cubicBezTo>
                        <a:pt x="19208" y="121821"/>
                        <a:pt x="23288" y="126258"/>
                        <a:pt x="28387" y="126258"/>
                      </a:cubicBezTo>
                      <a:lnTo>
                        <a:pt x="28387" y="126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CC2051F7-9474-F6B6-881D-61CF8ACB747C}"/>
                    </a:ext>
                  </a:extLst>
                </p:cNvPr>
                <p:cNvSpPr/>
                <p:nvPr/>
              </p:nvSpPr>
              <p:spPr>
                <a:xfrm>
                  <a:off x="10409847" y="3455446"/>
                  <a:ext cx="58642" cy="228112"/>
                </a:xfrm>
                <a:custGeom>
                  <a:avLst/>
                  <a:gdLst>
                    <a:gd name="connsiteX0" fmla="*/ 5524 w 58642"/>
                    <a:gd name="connsiteY0" fmla="*/ 219641 h 228112"/>
                    <a:gd name="connsiteX1" fmla="*/ 5524 w 58642"/>
                    <a:gd name="connsiteY1" fmla="*/ 192413 h 228112"/>
                    <a:gd name="connsiteX2" fmla="*/ 14278 w 58642"/>
                    <a:gd name="connsiteY2" fmla="*/ 200481 h 228112"/>
                    <a:gd name="connsiteX3" fmla="*/ 23032 w 58642"/>
                    <a:gd name="connsiteY3" fmla="*/ 203103 h 228112"/>
                    <a:gd name="connsiteX4" fmla="*/ 40285 w 58642"/>
                    <a:gd name="connsiteY4" fmla="*/ 183539 h 228112"/>
                    <a:gd name="connsiteX5" fmla="*/ 47254 w 58642"/>
                    <a:gd name="connsiteY5" fmla="*/ 123233 h 228112"/>
                    <a:gd name="connsiteX6" fmla="*/ 38840 w 58642"/>
                    <a:gd name="connsiteY6" fmla="*/ 142797 h 228112"/>
                    <a:gd name="connsiteX7" fmla="*/ 27622 w 58642"/>
                    <a:gd name="connsiteY7" fmla="*/ 149453 h 228112"/>
                    <a:gd name="connsiteX8" fmla="*/ 7309 w 58642"/>
                    <a:gd name="connsiteY8" fmla="*/ 129486 h 228112"/>
                    <a:gd name="connsiteX9" fmla="*/ 0 w 58642"/>
                    <a:gd name="connsiteY9" fmla="*/ 74827 h 228112"/>
                    <a:gd name="connsiteX10" fmla="*/ 7649 w 58642"/>
                    <a:gd name="connsiteY10" fmla="*/ 20573 h 228112"/>
                    <a:gd name="connsiteX11" fmla="*/ 28301 w 58642"/>
                    <a:gd name="connsiteY11" fmla="*/ 0 h 228112"/>
                    <a:gd name="connsiteX12" fmla="*/ 50824 w 58642"/>
                    <a:gd name="connsiteY12" fmla="*/ 29245 h 228112"/>
                    <a:gd name="connsiteX13" fmla="*/ 58643 w 58642"/>
                    <a:gd name="connsiteY13" fmla="*/ 114157 h 228112"/>
                    <a:gd name="connsiteX14" fmla="*/ 49124 w 58642"/>
                    <a:gd name="connsiteY14" fmla="*/ 197254 h 228112"/>
                    <a:gd name="connsiteX15" fmla="*/ 23457 w 58642"/>
                    <a:gd name="connsiteY15" fmla="*/ 228112 h 228112"/>
                    <a:gd name="connsiteX16" fmla="*/ 14703 w 58642"/>
                    <a:gd name="connsiteY16" fmla="*/ 226095 h 228112"/>
                    <a:gd name="connsiteX17" fmla="*/ 5524 w 58642"/>
                    <a:gd name="connsiteY17" fmla="*/ 219641 h 228112"/>
                    <a:gd name="connsiteX18" fmla="*/ 28301 w 58642"/>
                    <a:gd name="connsiteY18" fmla="*/ 126258 h 228112"/>
                    <a:gd name="connsiteX19" fmla="*/ 40540 w 58642"/>
                    <a:gd name="connsiteY19" fmla="*/ 112745 h 228112"/>
                    <a:gd name="connsiteX20" fmla="*/ 45044 w 58642"/>
                    <a:gd name="connsiteY20" fmla="*/ 75029 h 228112"/>
                    <a:gd name="connsiteX21" fmla="*/ 40540 w 58642"/>
                    <a:gd name="connsiteY21" fmla="*/ 37515 h 228112"/>
                    <a:gd name="connsiteX22" fmla="*/ 28301 w 58642"/>
                    <a:gd name="connsiteY22" fmla="*/ 23598 h 228112"/>
                    <a:gd name="connsiteX23" fmla="*/ 16063 w 58642"/>
                    <a:gd name="connsiteY23" fmla="*/ 37515 h 228112"/>
                    <a:gd name="connsiteX24" fmla="*/ 11558 w 58642"/>
                    <a:gd name="connsiteY24" fmla="*/ 75029 h 228112"/>
                    <a:gd name="connsiteX25" fmla="*/ 16063 w 58642"/>
                    <a:gd name="connsiteY25" fmla="*/ 112745 h 228112"/>
                    <a:gd name="connsiteX26" fmla="*/ 28301 w 58642"/>
                    <a:gd name="connsiteY26" fmla="*/ 126258 h 228112"/>
                    <a:gd name="connsiteX27" fmla="*/ 28301 w 58642"/>
                    <a:gd name="connsiteY27" fmla="*/ 12625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2" h="228112">
                      <a:moveTo>
                        <a:pt x="5524" y="219641"/>
                      </a:moveTo>
                      <a:lnTo>
                        <a:pt x="5524" y="192413"/>
                      </a:lnTo>
                      <a:cubicBezTo>
                        <a:pt x="8329" y="196044"/>
                        <a:pt x="11218" y="198666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1" y="203103"/>
                        <a:pt x="36290" y="196850"/>
                        <a:pt x="40285" y="183539"/>
                      </a:cubicBezTo>
                      <a:cubicBezTo>
                        <a:pt x="44279" y="170227"/>
                        <a:pt x="46574" y="150260"/>
                        <a:pt x="47254" y="123233"/>
                      </a:cubicBezTo>
                      <a:cubicBezTo>
                        <a:pt x="44959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8" y="142797"/>
                        <a:pt x="7309" y="129486"/>
                      </a:cubicBezTo>
                      <a:cubicBezTo>
                        <a:pt x="2379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3"/>
                      </a:cubicBezTo>
                      <a:cubicBezTo>
                        <a:pt x="12748" y="7059"/>
                        <a:pt x="19633" y="0"/>
                        <a:pt x="28301" y="0"/>
                      </a:cubicBezTo>
                      <a:cubicBezTo>
                        <a:pt x="38075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2" y="227306"/>
                        <a:pt x="14703" y="226095"/>
                      </a:cubicBezTo>
                      <a:cubicBezTo>
                        <a:pt x="11644" y="224684"/>
                        <a:pt x="8669" y="222667"/>
                        <a:pt x="5524" y="219641"/>
                      </a:cubicBezTo>
                      <a:moveTo>
                        <a:pt x="28301" y="126258"/>
                      </a:moveTo>
                      <a:cubicBezTo>
                        <a:pt x="33401" y="126258"/>
                        <a:pt x="37480" y="121821"/>
                        <a:pt x="40540" y="112745"/>
                      </a:cubicBezTo>
                      <a:cubicBezTo>
                        <a:pt x="43599" y="103669"/>
                        <a:pt x="45044" y="90962"/>
                        <a:pt x="45044" y="75029"/>
                      </a:cubicBezTo>
                      <a:cubicBezTo>
                        <a:pt x="45044" y="59297"/>
                        <a:pt x="43515" y="46591"/>
                        <a:pt x="40540" y="37515"/>
                      </a:cubicBezTo>
                      <a:cubicBezTo>
                        <a:pt x="37480" y="28438"/>
                        <a:pt x="33401" y="23598"/>
                        <a:pt x="28301" y="23598"/>
                      </a:cubicBezTo>
                      <a:cubicBezTo>
                        <a:pt x="23202" y="23598"/>
                        <a:pt x="19123" y="28438"/>
                        <a:pt x="16063" y="37515"/>
                      </a:cubicBezTo>
                      <a:cubicBezTo>
                        <a:pt x="13003" y="46591"/>
                        <a:pt x="11558" y="59297"/>
                        <a:pt x="11558" y="75029"/>
                      </a:cubicBezTo>
                      <a:cubicBezTo>
                        <a:pt x="11558" y="90962"/>
                        <a:pt x="13088" y="103669"/>
                        <a:pt x="16063" y="112745"/>
                      </a:cubicBezTo>
                      <a:cubicBezTo>
                        <a:pt x="19123" y="121821"/>
                        <a:pt x="23202" y="126258"/>
                        <a:pt x="28301" y="126258"/>
                      </a:cubicBezTo>
                      <a:lnTo>
                        <a:pt x="28301" y="126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6" name="Freeform: Shape 335">
                  <a:extLst>
                    <a:ext uri="{FF2B5EF4-FFF2-40B4-BE49-F238E27FC236}">
                      <a16:creationId xmlns:a16="http://schemas.microsoft.com/office/drawing/2014/main" id="{0706D0B1-781B-984A-2FE2-FB1D66029A08}"/>
                    </a:ext>
                  </a:extLst>
                </p:cNvPr>
                <p:cNvSpPr/>
                <p:nvPr/>
              </p:nvSpPr>
              <p:spPr>
                <a:xfrm>
                  <a:off x="10490502" y="3642010"/>
                  <a:ext cx="11983" cy="37514"/>
                </a:xfrm>
                <a:custGeom>
                  <a:avLst/>
                  <a:gdLst>
                    <a:gd name="connsiteX0" fmla="*/ 0 w 11983"/>
                    <a:gd name="connsiteY0" fmla="*/ 0 h 37514"/>
                    <a:gd name="connsiteX1" fmla="*/ 11983 w 11983"/>
                    <a:gd name="connsiteY1" fmla="*/ 0 h 37514"/>
                    <a:gd name="connsiteX2" fmla="*/ 11983 w 11983"/>
                    <a:gd name="connsiteY2" fmla="*/ 37515 h 37514"/>
                    <a:gd name="connsiteX3" fmla="*/ 0 w 11983"/>
                    <a:gd name="connsiteY3" fmla="*/ 37515 h 37514"/>
                    <a:gd name="connsiteX4" fmla="*/ 0 w 11983"/>
                    <a:gd name="connsiteY4" fmla="*/ 0 h 37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514">
                      <a:moveTo>
                        <a:pt x="0" y="0"/>
                      </a:moveTo>
                      <a:lnTo>
                        <a:pt x="11983" y="0"/>
                      </a:lnTo>
                      <a:lnTo>
                        <a:pt x="11983" y="37515"/>
                      </a:lnTo>
                      <a:lnTo>
                        <a:pt x="0" y="37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id="{457D8D19-8303-C0B5-5380-F7DDB5E1E568}"/>
                    </a:ext>
                  </a:extLst>
                </p:cNvPr>
                <p:cNvSpPr/>
                <p:nvPr/>
              </p:nvSpPr>
              <p:spPr>
                <a:xfrm>
                  <a:off x="10523308" y="3455647"/>
                  <a:ext cx="55838" cy="227910"/>
                </a:xfrm>
                <a:custGeom>
                  <a:avLst/>
                  <a:gdLst>
                    <a:gd name="connsiteX0" fmla="*/ 38330 w 55838"/>
                    <a:gd name="connsiteY0" fmla="*/ 105283 h 227910"/>
                    <a:gd name="connsiteX1" fmla="*/ 51164 w 55838"/>
                    <a:gd name="connsiteY1" fmla="*/ 124242 h 227910"/>
                    <a:gd name="connsiteX2" fmla="*/ 55838 w 55838"/>
                    <a:gd name="connsiteY2" fmla="*/ 159941 h 227910"/>
                    <a:gd name="connsiteX3" fmla="*/ 47254 w 55838"/>
                    <a:gd name="connsiteY3" fmla="*/ 210364 h 227910"/>
                    <a:gd name="connsiteX4" fmla="*/ 22692 w 55838"/>
                    <a:gd name="connsiteY4" fmla="*/ 227911 h 227910"/>
                    <a:gd name="connsiteX5" fmla="*/ 11644 w 55838"/>
                    <a:gd name="connsiteY5" fmla="*/ 225289 h 227910"/>
                    <a:gd name="connsiteX6" fmla="*/ 0 w 55838"/>
                    <a:gd name="connsiteY6" fmla="*/ 217423 h 227910"/>
                    <a:gd name="connsiteX7" fmla="*/ 0 w 55838"/>
                    <a:gd name="connsiteY7" fmla="*/ 188783 h 227910"/>
                    <a:gd name="connsiteX8" fmla="*/ 10454 w 55838"/>
                    <a:gd name="connsiteY8" fmla="*/ 199674 h 227910"/>
                    <a:gd name="connsiteX9" fmla="*/ 22352 w 55838"/>
                    <a:gd name="connsiteY9" fmla="*/ 203304 h 227910"/>
                    <a:gd name="connsiteX10" fmla="*/ 38755 w 55838"/>
                    <a:gd name="connsiteY10" fmla="*/ 192413 h 227910"/>
                    <a:gd name="connsiteX11" fmla="*/ 44449 w 55838"/>
                    <a:gd name="connsiteY11" fmla="*/ 160143 h 227910"/>
                    <a:gd name="connsiteX12" fmla="*/ 39180 w 55838"/>
                    <a:gd name="connsiteY12" fmla="*/ 129889 h 227910"/>
                    <a:gd name="connsiteX13" fmla="*/ 24477 w 55838"/>
                    <a:gd name="connsiteY13" fmla="*/ 118796 h 227910"/>
                    <a:gd name="connsiteX14" fmla="*/ 14533 w 55838"/>
                    <a:gd name="connsiteY14" fmla="*/ 118796 h 227910"/>
                    <a:gd name="connsiteX15" fmla="*/ 14533 w 55838"/>
                    <a:gd name="connsiteY15" fmla="*/ 94391 h 227910"/>
                    <a:gd name="connsiteX16" fmla="*/ 24902 w 55838"/>
                    <a:gd name="connsiteY16" fmla="*/ 94391 h 227910"/>
                    <a:gd name="connsiteX17" fmla="*/ 37820 w 55838"/>
                    <a:gd name="connsiteY17" fmla="*/ 85719 h 227910"/>
                    <a:gd name="connsiteX18" fmla="*/ 42325 w 55838"/>
                    <a:gd name="connsiteY18" fmla="*/ 60306 h 227910"/>
                    <a:gd name="connsiteX19" fmla="*/ 37650 w 55838"/>
                    <a:gd name="connsiteY19" fmla="*/ 34287 h 227910"/>
                    <a:gd name="connsiteX20" fmla="*/ 24392 w 55838"/>
                    <a:gd name="connsiteY20" fmla="*/ 25211 h 227910"/>
                    <a:gd name="connsiteX21" fmla="*/ 14278 w 55838"/>
                    <a:gd name="connsiteY21" fmla="*/ 27833 h 227910"/>
                    <a:gd name="connsiteX22" fmla="*/ 2379 w 55838"/>
                    <a:gd name="connsiteY22" fmla="*/ 35901 h 227910"/>
                    <a:gd name="connsiteX23" fmla="*/ 2379 w 55838"/>
                    <a:gd name="connsiteY23" fmla="*/ 9278 h 227910"/>
                    <a:gd name="connsiteX24" fmla="*/ 14618 w 55838"/>
                    <a:gd name="connsiteY24" fmla="*/ 2420 h 227910"/>
                    <a:gd name="connsiteX25" fmla="*/ 25412 w 55838"/>
                    <a:gd name="connsiteY25" fmla="*/ 0 h 227910"/>
                    <a:gd name="connsiteX26" fmla="*/ 46064 w 55838"/>
                    <a:gd name="connsiteY26" fmla="*/ 15329 h 227910"/>
                    <a:gd name="connsiteX27" fmla="*/ 53714 w 55838"/>
                    <a:gd name="connsiteY27" fmla="*/ 57079 h 227910"/>
                    <a:gd name="connsiteX28" fmla="*/ 49634 w 55838"/>
                    <a:gd name="connsiteY28" fmla="*/ 87937 h 227910"/>
                    <a:gd name="connsiteX29" fmla="*/ 38330 w 55838"/>
                    <a:gd name="connsiteY29" fmla="*/ 105283 h 227910"/>
                    <a:gd name="connsiteX30" fmla="*/ 38330 w 55838"/>
                    <a:gd name="connsiteY30" fmla="*/ 105283 h 227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5838" h="227910">
                      <a:moveTo>
                        <a:pt x="38330" y="105283"/>
                      </a:moveTo>
                      <a:cubicBezTo>
                        <a:pt x="43770" y="108308"/>
                        <a:pt x="48104" y="114561"/>
                        <a:pt x="51164" y="124242"/>
                      </a:cubicBezTo>
                      <a:cubicBezTo>
                        <a:pt x="54223" y="133923"/>
                        <a:pt x="55838" y="146024"/>
                        <a:pt x="55838" y="159941"/>
                      </a:cubicBezTo>
                      <a:cubicBezTo>
                        <a:pt x="55838" y="181724"/>
                        <a:pt x="52948" y="198666"/>
                        <a:pt x="47254" y="210364"/>
                      </a:cubicBezTo>
                      <a:cubicBezTo>
                        <a:pt x="41390" y="222062"/>
                        <a:pt x="33316" y="227911"/>
                        <a:pt x="22692" y="227911"/>
                      </a:cubicBezTo>
                      <a:cubicBezTo>
                        <a:pt x="19123" y="227911"/>
                        <a:pt x="15383" y="227104"/>
                        <a:pt x="11644" y="225289"/>
                      </a:cubicBezTo>
                      <a:cubicBezTo>
                        <a:pt x="7904" y="223877"/>
                        <a:pt x="3994" y="221053"/>
                        <a:pt x="0" y="217423"/>
                      </a:cubicBezTo>
                      <a:lnTo>
                        <a:pt x="0" y="188783"/>
                      </a:lnTo>
                      <a:cubicBezTo>
                        <a:pt x="3145" y="193623"/>
                        <a:pt x="6629" y="197254"/>
                        <a:pt x="10454" y="199674"/>
                      </a:cubicBezTo>
                      <a:cubicBezTo>
                        <a:pt x="14193" y="202094"/>
                        <a:pt x="18103" y="203304"/>
                        <a:pt x="22352" y="203304"/>
                      </a:cubicBezTo>
                      <a:cubicBezTo>
                        <a:pt x="29576" y="203304"/>
                        <a:pt x="35016" y="199674"/>
                        <a:pt x="38755" y="192413"/>
                      </a:cubicBezTo>
                      <a:cubicBezTo>
                        <a:pt x="42495" y="185152"/>
                        <a:pt x="44449" y="174261"/>
                        <a:pt x="44449" y="160143"/>
                      </a:cubicBezTo>
                      <a:cubicBezTo>
                        <a:pt x="44449" y="147436"/>
                        <a:pt x="42665" y="137150"/>
                        <a:pt x="39180" y="129889"/>
                      </a:cubicBezTo>
                      <a:cubicBezTo>
                        <a:pt x="35696" y="122628"/>
                        <a:pt x="30766" y="118796"/>
                        <a:pt x="24477" y="118796"/>
                      </a:cubicBezTo>
                      <a:lnTo>
                        <a:pt x="14533" y="118796"/>
                      </a:lnTo>
                      <a:lnTo>
                        <a:pt x="14533" y="94391"/>
                      </a:lnTo>
                      <a:lnTo>
                        <a:pt x="24902" y="94391"/>
                      </a:lnTo>
                      <a:cubicBezTo>
                        <a:pt x="30511" y="94391"/>
                        <a:pt x="34846" y="91769"/>
                        <a:pt x="37820" y="85719"/>
                      </a:cubicBezTo>
                      <a:cubicBezTo>
                        <a:pt x="40880" y="80071"/>
                        <a:pt x="42325" y="71600"/>
                        <a:pt x="42325" y="60306"/>
                      </a:cubicBezTo>
                      <a:cubicBezTo>
                        <a:pt x="42325" y="49213"/>
                        <a:pt x="40710" y="40338"/>
                        <a:pt x="37650" y="34287"/>
                      </a:cubicBezTo>
                      <a:cubicBezTo>
                        <a:pt x="34506" y="28237"/>
                        <a:pt x="30086" y="25211"/>
                        <a:pt x="24392" y="25211"/>
                      </a:cubicBezTo>
                      <a:cubicBezTo>
                        <a:pt x="21247" y="25211"/>
                        <a:pt x="17848" y="26018"/>
                        <a:pt x="14278" y="27833"/>
                      </a:cubicBezTo>
                      <a:cubicBezTo>
                        <a:pt x="10709" y="29649"/>
                        <a:pt x="6714" y="32271"/>
                        <a:pt x="2379" y="35901"/>
                      </a:cubicBezTo>
                      <a:lnTo>
                        <a:pt x="2379" y="9278"/>
                      </a:lnTo>
                      <a:cubicBezTo>
                        <a:pt x="6714" y="6252"/>
                        <a:pt x="10794" y="3832"/>
                        <a:pt x="14618" y="2420"/>
                      </a:cubicBezTo>
                      <a:cubicBezTo>
                        <a:pt x="18358" y="1009"/>
                        <a:pt x="21927" y="0"/>
                        <a:pt x="25412" y="0"/>
                      </a:cubicBezTo>
                      <a:cubicBezTo>
                        <a:pt x="33996" y="0"/>
                        <a:pt x="40880" y="5042"/>
                        <a:pt x="46064" y="15329"/>
                      </a:cubicBezTo>
                      <a:cubicBezTo>
                        <a:pt x="51164" y="25615"/>
                        <a:pt x="53714" y="39532"/>
                        <a:pt x="53714" y="57079"/>
                      </a:cubicBezTo>
                      <a:cubicBezTo>
                        <a:pt x="53714" y="69180"/>
                        <a:pt x="52353" y="79466"/>
                        <a:pt x="49634" y="87937"/>
                      </a:cubicBezTo>
                      <a:cubicBezTo>
                        <a:pt x="47084" y="96207"/>
                        <a:pt x="43259" y="102257"/>
                        <a:pt x="38330" y="105283"/>
                      </a:cubicBezTo>
                      <a:lnTo>
                        <a:pt x="38330" y="1052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id="{E52AF791-2D2C-4E4C-F1A1-F0CCC0705C1E}"/>
                    </a:ext>
                  </a:extLst>
                </p:cNvPr>
                <p:cNvSpPr/>
                <p:nvPr/>
              </p:nvSpPr>
              <p:spPr>
                <a:xfrm>
                  <a:off x="10597928" y="3455647"/>
                  <a:ext cx="58643" cy="228112"/>
                </a:xfrm>
                <a:custGeom>
                  <a:avLst/>
                  <a:gdLst>
                    <a:gd name="connsiteX0" fmla="*/ 30341 w 58643"/>
                    <a:gd name="connsiteY0" fmla="*/ 101854 h 228112"/>
                    <a:gd name="connsiteX1" fmla="*/ 18103 w 58643"/>
                    <a:gd name="connsiteY1" fmla="*/ 115771 h 228112"/>
                    <a:gd name="connsiteX2" fmla="*/ 13599 w 58643"/>
                    <a:gd name="connsiteY2" fmla="*/ 153285 h 228112"/>
                    <a:gd name="connsiteX3" fmla="*/ 18103 w 58643"/>
                    <a:gd name="connsiteY3" fmla="*/ 191001 h 228112"/>
                    <a:gd name="connsiteX4" fmla="*/ 30341 w 58643"/>
                    <a:gd name="connsiteY4" fmla="*/ 204515 h 228112"/>
                    <a:gd name="connsiteX5" fmla="*/ 42580 w 58643"/>
                    <a:gd name="connsiteY5" fmla="*/ 191001 h 228112"/>
                    <a:gd name="connsiteX6" fmla="*/ 47085 w 58643"/>
                    <a:gd name="connsiteY6" fmla="*/ 153285 h 228112"/>
                    <a:gd name="connsiteX7" fmla="*/ 42580 w 58643"/>
                    <a:gd name="connsiteY7" fmla="*/ 115771 h 228112"/>
                    <a:gd name="connsiteX8" fmla="*/ 30341 w 58643"/>
                    <a:gd name="connsiteY8" fmla="*/ 101854 h 228112"/>
                    <a:gd name="connsiteX9" fmla="*/ 53204 w 58643"/>
                    <a:gd name="connsiteY9" fmla="*/ 8673 h 228112"/>
                    <a:gd name="connsiteX10" fmla="*/ 53204 w 58643"/>
                    <a:gd name="connsiteY10" fmla="*/ 35901 h 228112"/>
                    <a:gd name="connsiteX11" fmla="*/ 44450 w 58643"/>
                    <a:gd name="connsiteY11" fmla="*/ 27833 h 228112"/>
                    <a:gd name="connsiteX12" fmla="*/ 35696 w 58643"/>
                    <a:gd name="connsiteY12" fmla="*/ 25211 h 228112"/>
                    <a:gd name="connsiteX13" fmla="*/ 18188 w 58643"/>
                    <a:gd name="connsiteY13" fmla="*/ 45179 h 228112"/>
                    <a:gd name="connsiteX14" fmla="*/ 11389 w 58643"/>
                    <a:gd name="connsiteY14" fmla="*/ 105283 h 228112"/>
                    <a:gd name="connsiteX15" fmla="*/ 19803 w 58643"/>
                    <a:gd name="connsiteY15" fmla="*/ 85719 h 228112"/>
                    <a:gd name="connsiteX16" fmla="*/ 31021 w 58643"/>
                    <a:gd name="connsiteY16" fmla="*/ 78861 h 228112"/>
                    <a:gd name="connsiteX17" fmla="*/ 51164 w 58643"/>
                    <a:gd name="connsiteY17" fmla="*/ 99030 h 228112"/>
                    <a:gd name="connsiteX18" fmla="*/ 58643 w 58643"/>
                    <a:gd name="connsiteY18" fmla="*/ 153689 h 228112"/>
                    <a:gd name="connsiteX19" fmla="*/ 50824 w 58643"/>
                    <a:gd name="connsiteY19" fmla="*/ 207943 h 228112"/>
                    <a:gd name="connsiteX20" fmla="*/ 30341 w 58643"/>
                    <a:gd name="connsiteY20" fmla="*/ 228112 h 228112"/>
                    <a:gd name="connsiteX21" fmla="*/ 7819 w 58643"/>
                    <a:gd name="connsiteY21" fmla="*/ 199069 h 228112"/>
                    <a:gd name="connsiteX22" fmla="*/ 0 w 58643"/>
                    <a:gd name="connsiteY22" fmla="*/ 114157 h 228112"/>
                    <a:gd name="connsiteX23" fmla="*/ 9519 w 58643"/>
                    <a:gd name="connsiteY23" fmla="*/ 31061 h 228112"/>
                    <a:gd name="connsiteX24" fmla="*/ 35186 w 58643"/>
                    <a:gd name="connsiteY24" fmla="*/ 0 h 228112"/>
                    <a:gd name="connsiteX25" fmla="*/ 43940 w 58643"/>
                    <a:gd name="connsiteY25" fmla="*/ 2017 h 228112"/>
                    <a:gd name="connsiteX26" fmla="*/ 53204 w 58643"/>
                    <a:gd name="connsiteY26" fmla="*/ 8673 h 228112"/>
                    <a:gd name="connsiteX27" fmla="*/ 53204 w 58643"/>
                    <a:gd name="connsiteY27" fmla="*/ 8673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3" h="228112">
                      <a:moveTo>
                        <a:pt x="30341" y="101854"/>
                      </a:moveTo>
                      <a:cubicBezTo>
                        <a:pt x="25242" y="101854"/>
                        <a:pt x="21163" y="106695"/>
                        <a:pt x="18103" y="115771"/>
                      </a:cubicBezTo>
                      <a:cubicBezTo>
                        <a:pt x="15043" y="124847"/>
                        <a:pt x="13599" y="137553"/>
                        <a:pt x="13599" y="153285"/>
                      </a:cubicBezTo>
                      <a:cubicBezTo>
                        <a:pt x="13599" y="169219"/>
                        <a:pt x="15128" y="181925"/>
                        <a:pt x="18103" y="191001"/>
                      </a:cubicBezTo>
                      <a:cubicBezTo>
                        <a:pt x="21163" y="200077"/>
                        <a:pt x="25242" y="204515"/>
                        <a:pt x="30341" y="204515"/>
                      </a:cubicBezTo>
                      <a:cubicBezTo>
                        <a:pt x="35441" y="204515"/>
                        <a:pt x="39520" y="200077"/>
                        <a:pt x="42580" y="191001"/>
                      </a:cubicBezTo>
                      <a:cubicBezTo>
                        <a:pt x="45640" y="181925"/>
                        <a:pt x="47085" y="169219"/>
                        <a:pt x="47085" y="153285"/>
                      </a:cubicBezTo>
                      <a:cubicBezTo>
                        <a:pt x="47085" y="137553"/>
                        <a:pt x="45555" y="124847"/>
                        <a:pt x="42580" y="115771"/>
                      </a:cubicBezTo>
                      <a:cubicBezTo>
                        <a:pt x="39605" y="106695"/>
                        <a:pt x="35526" y="101854"/>
                        <a:pt x="30341" y="101854"/>
                      </a:cubicBezTo>
                      <a:moveTo>
                        <a:pt x="53204" y="8673"/>
                      </a:moveTo>
                      <a:lnTo>
                        <a:pt x="53204" y="35901"/>
                      </a:lnTo>
                      <a:cubicBezTo>
                        <a:pt x="50314" y="32271"/>
                        <a:pt x="47339" y="29649"/>
                        <a:pt x="44450" y="27833"/>
                      </a:cubicBezTo>
                      <a:cubicBezTo>
                        <a:pt x="41390" y="26018"/>
                        <a:pt x="38501" y="25211"/>
                        <a:pt x="35696" y="25211"/>
                      </a:cubicBezTo>
                      <a:cubicBezTo>
                        <a:pt x="28047" y="25211"/>
                        <a:pt x="22183" y="31867"/>
                        <a:pt x="18188" y="45179"/>
                      </a:cubicBezTo>
                      <a:cubicBezTo>
                        <a:pt x="14194" y="58491"/>
                        <a:pt x="11899" y="78660"/>
                        <a:pt x="11389" y="105283"/>
                      </a:cubicBezTo>
                      <a:cubicBezTo>
                        <a:pt x="13599" y="96812"/>
                        <a:pt x="16403" y="90156"/>
                        <a:pt x="19803" y="85719"/>
                      </a:cubicBezTo>
                      <a:cubicBezTo>
                        <a:pt x="23203" y="81281"/>
                        <a:pt x="26942" y="78861"/>
                        <a:pt x="31021" y="78861"/>
                      </a:cubicBezTo>
                      <a:cubicBezTo>
                        <a:pt x="39520" y="78861"/>
                        <a:pt x="46319" y="85719"/>
                        <a:pt x="51164" y="99030"/>
                      </a:cubicBezTo>
                      <a:cubicBezTo>
                        <a:pt x="56093" y="112342"/>
                        <a:pt x="58643" y="130696"/>
                        <a:pt x="58643" y="153689"/>
                      </a:cubicBezTo>
                      <a:cubicBezTo>
                        <a:pt x="58643" y="176278"/>
                        <a:pt x="55923" y="194430"/>
                        <a:pt x="50824" y="207943"/>
                      </a:cubicBezTo>
                      <a:cubicBezTo>
                        <a:pt x="45724" y="221457"/>
                        <a:pt x="38840" y="228112"/>
                        <a:pt x="30341" y="228112"/>
                      </a:cubicBezTo>
                      <a:cubicBezTo>
                        <a:pt x="20568" y="228112"/>
                        <a:pt x="13004" y="218431"/>
                        <a:pt x="7819" y="199069"/>
                      </a:cubicBezTo>
                      <a:cubicBezTo>
                        <a:pt x="2550" y="179707"/>
                        <a:pt x="0" y="151268"/>
                        <a:pt x="0" y="114157"/>
                      </a:cubicBezTo>
                      <a:cubicBezTo>
                        <a:pt x="0" y="79466"/>
                        <a:pt x="3145" y="51633"/>
                        <a:pt x="9519" y="31061"/>
                      </a:cubicBezTo>
                      <a:cubicBezTo>
                        <a:pt x="15808" y="10488"/>
                        <a:pt x="24393" y="0"/>
                        <a:pt x="35186" y="0"/>
                      </a:cubicBezTo>
                      <a:cubicBezTo>
                        <a:pt x="37991" y="0"/>
                        <a:pt x="40880" y="807"/>
                        <a:pt x="43940" y="2017"/>
                      </a:cubicBezTo>
                      <a:cubicBezTo>
                        <a:pt x="46914" y="3429"/>
                        <a:pt x="49974" y="5647"/>
                        <a:pt x="53204" y="8673"/>
                      </a:cubicBezTo>
                      <a:lnTo>
                        <a:pt x="53204" y="86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id="{D24FDF23-880F-7820-097D-CF6A56F2C66C}"/>
                    </a:ext>
                  </a:extLst>
                </p:cNvPr>
                <p:cNvSpPr/>
                <p:nvPr/>
              </p:nvSpPr>
              <p:spPr>
                <a:xfrm>
                  <a:off x="10820856" y="3382434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154D2C88-2183-251C-E08A-C627F43C3F6D}"/>
                    </a:ext>
                  </a:extLst>
                </p:cNvPr>
                <p:cNvSpPr/>
                <p:nvPr/>
              </p:nvSpPr>
              <p:spPr>
                <a:xfrm>
                  <a:off x="10985821" y="3455446"/>
                  <a:ext cx="58643" cy="228112"/>
                </a:xfrm>
                <a:custGeom>
                  <a:avLst/>
                  <a:gdLst>
                    <a:gd name="connsiteX0" fmla="*/ 5525 w 58643"/>
                    <a:gd name="connsiteY0" fmla="*/ 219641 h 228112"/>
                    <a:gd name="connsiteX1" fmla="*/ 5525 w 58643"/>
                    <a:gd name="connsiteY1" fmla="*/ 192413 h 228112"/>
                    <a:gd name="connsiteX2" fmla="*/ 14278 w 58643"/>
                    <a:gd name="connsiteY2" fmla="*/ 200481 h 228112"/>
                    <a:gd name="connsiteX3" fmla="*/ 23032 w 58643"/>
                    <a:gd name="connsiteY3" fmla="*/ 203103 h 228112"/>
                    <a:gd name="connsiteX4" fmla="*/ 40285 w 58643"/>
                    <a:gd name="connsiteY4" fmla="*/ 183539 h 228112"/>
                    <a:gd name="connsiteX5" fmla="*/ 47254 w 58643"/>
                    <a:gd name="connsiteY5" fmla="*/ 123233 h 228112"/>
                    <a:gd name="connsiteX6" fmla="*/ 38840 w 58643"/>
                    <a:gd name="connsiteY6" fmla="*/ 142797 h 228112"/>
                    <a:gd name="connsiteX7" fmla="*/ 27622 w 58643"/>
                    <a:gd name="connsiteY7" fmla="*/ 149453 h 228112"/>
                    <a:gd name="connsiteX8" fmla="*/ 7309 w 58643"/>
                    <a:gd name="connsiteY8" fmla="*/ 129486 h 228112"/>
                    <a:gd name="connsiteX9" fmla="*/ 0 w 58643"/>
                    <a:gd name="connsiteY9" fmla="*/ 74827 h 228112"/>
                    <a:gd name="connsiteX10" fmla="*/ 7649 w 58643"/>
                    <a:gd name="connsiteY10" fmla="*/ 20573 h 228112"/>
                    <a:gd name="connsiteX11" fmla="*/ 28302 w 58643"/>
                    <a:gd name="connsiteY11" fmla="*/ 0 h 228112"/>
                    <a:gd name="connsiteX12" fmla="*/ 50824 w 58643"/>
                    <a:gd name="connsiteY12" fmla="*/ 29245 h 228112"/>
                    <a:gd name="connsiteX13" fmla="*/ 58643 w 58643"/>
                    <a:gd name="connsiteY13" fmla="*/ 114157 h 228112"/>
                    <a:gd name="connsiteX14" fmla="*/ 49124 w 58643"/>
                    <a:gd name="connsiteY14" fmla="*/ 197254 h 228112"/>
                    <a:gd name="connsiteX15" fmla="*/ 23457 w 58643"/>
                    <a:gd name="connsiteY15" fmla="*/ 228112 h 228112"/>
                    <a:gd name="connsiteX16" fmla="*/ 14704 w 58643"/>
                    <a:gd name="connsiteY16" fmla="*/ 226095 h 228112"/>
                    <a:gd name="connsiteX17" fmla="*/ 5525 w 58643"/>
                    <a:gd name="connsiteY17" fmla="*/ 219641 h 228112"/>
                    <a:gd name="connsiteX18" fmla="*/ 28302 w 58643"/>
                    <a:gd name="connsiteY18" fmla="*/ 126258 h 228112"/>
                    <a:gd name="connsiteX19" fmla="*/ 40540 w 58643"/>
                    <a:gd name="connsiteY19" fmla="*/ 112745 h 228112"/>
                    <a:gd name="connsiteX20" fmla="*/ 45044 w 58643"/>
                    <a:gd name="connsiteY20" fmla="*/ 75029 h 228112"/>
                    <a:gd name="connsiteX21" fmla="*/ 40540 w 58643"/>
                    <a:gd name="connsiteY21" fmla="*/ 37515 h 228112"/>
                    <a:gd name="connsiteX22" fmla="*/ 28302 w 58643"/>
                    <a:gd name="connsiteY22" fmla="*/ 23598 h 228112"/>
                    <a:gd name="connsiteX23" fmla="*/ 16063 w 58643"/>
                    <a:gd name="connsiteY23" fmla="*/ 37515 h 228112"/>
                    <a:gd name="connsiteX24" fmla="*/ 11558 w 58643"/>
                    <a:gd name="connsiteY24" fmla="*/ 75029 h 228112"/>
                    <a:gd name="connsiteX25" fmla="*/ 16063 w 58643"/>
                    <a:gd name="connsiteY25" fmla="*/ 112745 h 228112"/>
                    <a:gd name="connsiteX26" fmla="*/ 28302 w 58643"/>
                    <a:gd name="connsiteY26" fmla="*/ 126258 h 228112"/>
                    <a:gd name="connsiteX27" fmla="*/ 28302 w 58643"/>
                    <a:gd name="connsiteY27" fmla="*/ 12625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3" h="228112">
                      <a:moveTo>
                        <a:pt x="5525" y="219641"/>
                      </a:moveTo>
                      <a:lnTo>
                        <a:pt x="5525" y="192413"/>
                      </a:lnTo>
                      <a:cubicBezTo>
                        <a:pt x="8329" y="196044"/>
                        <a:pt x="11219" y="198666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2" y="203103"/>
                        <a:pt x="36291" y="196850"/>
                        <a:pt x="40285" y="183539"/>
                      </a:cubicBezTo>
                      <a:cubicBezTo>
                        <a:pt x="44280" y="170227"/>
                        <a:pt x="46575" y="150260"/>
                        <a:pt x="47254" y="123233"/>
                      </a:cubicBezTo>
                      <a:cubicBezTo>
                        <a:pt x="44960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80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3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6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6"/>
                        <a:pt x="14704" y="226095"/>
                      </a:cubicBezTo>
                      <a:cubicBezTo>
                        <a:pt x="11644" y="224684"/>
                        <a:pt x="8669" y="222667"/>
                        <a:pt x="5525" y="219641"/>
                      </a:cubicBezTo>
                      <a:moveTo>
                        <a:pt x="28302" y="126258"/>
                      </a:moveTo>
                      <a:cubicBezTo>
                        <a:pt x="33401" y="126258"/>
                        <a:pt x="37481" y="121821"/>
                        <a:pt x="40540" y="112745"/>
                      </a:cubicBezTo>
                      <a:cubicBezTo>
                        <a:pt x="43600" y="103669"/>
                        <a:pt x="45044" y="90962"/>
                        <a:pt x="45044" y="75029"/>
                      </a:cubicBezTo>
                      <a:cubicBezTo>
                        <a:pt x="45044" y="59297"/>
                        <a:pt x="43515" y="46591"/>
                        <a:pt x="40540" y="37515"/>
                      </a:cubicBezTo>
                      <a:cubicBezTo>
                        <a:pt x="37481" y="28438"/>
                        <a:pt x="33401" y="23598"/>
                        <a:pt x="28302" y="23598"/>
                      </a:cubicBezTo>
                      <a:cubicBezTo>
                        <a:pt x="23203" y="23598"/>
                        <a:pt x="19123" y="28438"/>
                        <a:pt x="16063" y="37515"/>
                      </a:cubicBezTo>
                      <a:cubicBezTo>
                        <a:pt x="13004" y="46591"/>
                        <a:pt x="11558" y="59297"/>
                        <a:pt x="11558" y="75029"/>
                      </a:cubicBezTo>
                      <a:cubicBezTo>
                        <a:pt x="11558" y="90962"/>
                        <a:pt x="13089" y="103669"/>
                        <a:pt x="16063" y="112745"/>
                      </a:cubicBezTo>
                      <a:cubicBezTo>
                        <a:pt x="19123" y="121821"/>
                        <a:pt x="23203" y="126258"/>
                        <a:pt x="28302" y="126258"/>
                      </a:cubicBezTo>
                      <a:lnTo>
                        <a:pt x="28302" y="126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5B649872-983A-4589-0790-CB8A9378C595}"/>
                    </a:ext>
                  </a:extLst>
                </p:cNvPr>
                <p:cNvSpPr/>
                <p:nvPr/>
              </p:nvSpPr>
              <p:spPr>
                <a:xfrm>
                  <a:off x="11061292" y="3455446"/>
                  <a:ext cx="58643" cy="228112"/>
                </a:xfrm>
                <a:custGeom>
                  <a:avLst/>
                  <a:gdLst>
                    <a:gd name="connsiteX0" fmla="*/ 5525 w 58643"/>
                    <a:gd name="connsiteY0" fmla="*/ 219641 h 228112"/>
                    <a:gd name="connsiteX1" fmla="*/ 5525 w 58643"/>
                    <a:gd name="connsiteY1" fmla="*/ 192413 h 228112"/>
                    <a:gd name="connsiteX2" fmla="*/ 14278 w 58643"/>
                    <a:gd name="connsiteY2" fmla="*/ 200481 h 228112"/>
                    <a:gd name="connsiteX3" fmla="*/ 23032 w 58643"/>
                    <a:gd name="connsiteY3" fmla="*/ 203103 h 228112"/>
                    <a:gd name="connsiteX4" fmla="*/ 40285 w 58643"/>
                    <a:gd name="connsiteY4" fmla="*/ 183539 h 228112"/>
                    <a:gd name="connsiteX5" fmla="*/ 47254 w 58643"/>
                    <a:gd name="connsiteY5" fmla="*/ 123233 h 228112"/>
                    <a:gd name="connsiteX6" fmla="*/ 38840 w 58643"/>
                    <a:gd name="connsiteY6" fmla="*/ 142797 h 228112"/>
                    <a:gd name="connsiteX7" fmla="*/ 27622 w 58643"/>
                    <a:gd name="connsiteY7" fmla="*/ 149453 h 228112"/>
                    <a:gd name="connsiteX8" fmla="*/ 7309 w 58643"/>
                    <a:gd name="connsiteY8" fmla="*/ 129486 h 228112"/>
                    <a:gd name="connsiteX9" fmla="*/ 0 w 58643"/>
                    <a:gd name="connsiteY9" fmla="*/ 74827 h 228112"/>
                    <a:gd name="connsiteX10" fmla="*/ 7649 w 58643"/>
                    <a:gd name="connsiteY10" fmla="*/ 20573 h 228112"/>
                    <a:gd name="connsiteX11" fmla="*/ 28302 w 58643"/>
                    <a:gd name="connsiteY11" fmla="*/ 0 h 228112"/>
                    <a:gd name="connsiteX12" fmla="*/ 50824 w 58643"/>
                    <a:gd name="connsiteY12" fmla="*/ 29245 h 228112"/>
                    <a:gd name="connsiteX13" fmla="*/ 58643 w 58643"/>
                    <a:gd name="connsiteY13" fmla="*/ 114157 h 228112"/>
                    <a:gd name="connsiteX14" fmla="*/ 49124 w 58643"/>
                    <a:gd name="connsiteY14" fmla="*/ 197254 h 228112"/>
                    <a:gd name="connsiteX15" fmla="*/ 23457 w 58643"/>
                    <a:gd name="connsiteY15" fmla="*/ 228112 h 228112"/>
                    <a:gd name="connsiteX16" fmla="*/ 14703 w 58643"/>
                    <a:gd name="connsiteY16" fmla="*/ 226095 h 228112"/>
                    <a:gd name="connsiteX17" fmla="*/ 5525 w 58643"/>
                    <a:gd name="connsiteY17" fmla="*/ 219641 h 228112"/>
                    <a:gd name="connsiteX18" fmla="*/ 28387 w 58643"/>
                    <a:gd name="connsiteY18" fmla="*/ 126258 h 228112"/>
                    <a:gd name="connsiteX19" fmla="*/ 40625 w 58643"/>
                    <a:gd name="connsiteY19" fmla="*/ 112745 h 228112"/>
                    <a:gd name="connsiteX20" fmla="*/ 45129 w 58643"/>
                    <a:gd name="connsiteY20" fmla="*/ 75029 h 228112"/>
                    <a:gd name="connsiteX21" fmla="*/ 40625 w 58643"/>
                    <a:gd name="connsiteY21" fmla="*/ 37515 h 228112"/>
                    <a:gd name="connsiteX22" fmla="*/ 28387 w 58643"/>
                    <a:gd name="connsiteY22" fmla="*/ 23598 h 228112"/>
                    <a:gd name="connsiteX23" fmla="*/ 16148 w 58643"/>
                    <a:gd name="connsiteY23" fmla="*/ 37515 h 228112"/>
                    <a:gd name="connsiteX24" fmla="*/ 11644 w 58643"/>
                    <a:gd name="connsiteY24" fmla="*/ 75029 h 228112"/>
                    <a:gd name="connsiteX25" fmla="*/ 16148 w 58643"/>
                    <a:gd name="connsiteY25" fmla="*/ 112745 h 228112"/>
                    <a:gd name="connsiteX26" fmla="*/ 28387 w 58643"/>
                    <a:gd name="connsiteY26" fmla="*/ 126258 h 228112"/>
                    <a:gd name="connsiteX27" fmla="*/ 28387 w 58643"/>
                    <a:gd name="connsiteY27" fmla="*/ 12625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3" h="228112">
                      <a:moveTo>
                        <a:pt x="5525" y="219641"/>
                      </a:moveTo>
                      <a:lnTo>
                        <a:pt x="5525" y="192413"/>
                      </a:lnTo>
                      <a:cubicBezTo>
                        <a:pt x="8329" y="196044"/>
                        <a:pt x="11219" y="198666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2" y="203103"/>
                        <a:pt x="36291" y="196850"/>
                        <a:pt x="40285" y="183539"/>
                      </a:cubicBezTo>
                      <a:cubicBezTo>
                        <a:pt x="44280" y="170227"/>
                        <a:pt x="46574" y="150260"/>
                        <a:pt x="47254" y="123233"/>
                      </a:cubicBezTo>
                      <a:cubicBezTo>
                        <a:pt x="44959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80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3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5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6"/>
                        <a:pt x="14703" y="226095"/>
                      </a:cubicBezTo>
                      <a:cubicBezTo>
                        <a:pt x="11644" y="224684"/>
                        <a:pt x="8669" y="222667"/>
                        <a:pt x="5525" y="219641"/>
                      </a:cubicBezTo>
                      <a:moveTo>
                        <a:pt x="28387" y="126258"/>
                      </a:moveTo>
                      <a:cubicBezTo>
                        <a:pt x="33486" y="126258"/>
                        <a:pt x="37565" y="121821"/>
                        <a:pt x="40625" y="112745"/>
                      </a:cubicBezTo>
                      <a:cubicBezTo>
                        <a:pt x="43685" y="103669"/>
                        <a:pt x="45129" y="90962"/>
                        <a:pt x="45129" y="75029"/>
                      </a:cubicBezTo>
                      <a:cubicBezTo>
                        <a:pt x="45129" y="59297"/>
                        <a:pt x="43600" y="46591"/>
                        <a:pt x="40625" y="37515"/>
                      </a:cubicBezTo>
                      <a:cubicBezTo>
                        <a:pt x="37565" y="28438"/>
                        <a:pt x="33486" y="23598"/>
                        <a:pt x="28387" y="23598"/>
                      </a:cubicBezTo>
                      <a:cubicBezTo>
                        <a:pt x="23287" y="23598"/>
                        <a:pt x="19208" y="28438"/>
                        <a:pt x="16148" y="37515"/>
                      </a:cubicBezTo>
                      <a:cubicBezTo>
                        <a:pt x="13088" y="46591"/>
                        <a:pt x="11644" y="59297"/>
                        <a:pt x="11644" y="75029"/>
                      </a:cubicBezTo>
                      <a:cubicBezTo>
                        <a:pt x="11644" y="90962"/>
                        <a:pt x="13173" y="103669"/>
                        <a:pt x="16148" y="112745"/>
                      </a:cubicBezTo>
                      <a:cubicBezTo>
                        <a:pt x="19123" y="121821"/>
                        <a:pt x="23202" y="126258"/>
                        <a:pt x="28387" y="126258"/>
                      </a:cubicBezTo>
                      <a:lnTo>
                        <a:pt x="28387" y="126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1341FEF0-A78D-2E22-4136-14989B43D47C}"/>
                    </a:ext>
                  </a:extLst>
                </p:cNvPr>
                <p:cNvSpPr/>
                <p:nvPr/>
              </p:nvSpPr>
              <p:spPr>
                <a:xfrm>
                  <a:off x="11139143" y="3642010"/>
                  <a:ext cx="11983" cy="37514"/>
                </a:xfrm>
                <a:custGeom>
                  <a:avLst/>
                  <a:gdLst>
                    <a:gd name="connsiteX0" fmla="*/ 0 w 11983"/>
                    <a:gd name="connsiteY0" fmla="*/ 0 h 37514"/>
                    <a:gd name="connsiteX1" fmla="*/ 11983 w 11983"/>
                    <a:gd name="connsiteY1" fmla="*/ 0 h 37514"/>
                    <a:gd name="connsiteX2" fmla="*/ 11983 w 11983"/>
                    <a:gd name="connsiteY2" fmla="*/ 37515 h 37514"/>
                    <a:gd name="connsiteX3" fmla="*/ 0 w 11983"/>
                    <a:gd name="connsiteY3" fmla="*/ 37515 h 37514"/>
                    <a:gd name="connsiteX4" fmla="*/ 0 w 11983"/>
                    <a:gd name="connsiteY4" fmla="*/ 0 h 37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514">
                      <a:moveTo>
                        <a:pt x="0" y="0"/>
                      </a:moveTo>
                      <a:lnTo>
                        <a:pt x="11983" y="0"/>
                      </a:lnTo>
                      <a:lnTo>
                        <a:pt x="11983" y="37515"/>
                      </a:lnTo>
                      <a:lnTo>
                        <a:pt x="0" y="37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CAB3A856-8A3B-B0D0-B232-B01CCCB1EC3F}"/>
                    </a:ext>
                  </a:extLst>
                </p:cNvPr>
                <p:cNvSpPr/>
                <p:nvPr/>
              </p:nvSpPr>
              <p:spPr>
                <a:xfrm>
                  <a:off x="11178663" y="3459479"/>
                  <a:ext cx="50568" cy="220044"/>
                </a:xfrm>
                <a:custGeom>
                  <a:avLst/>
                  <a:gdLst>
                    <a:gd name="connsiteX0" fmla="*/ 1615 w 50568"/>
                    <a:gd name="connsiteY0" fmla="*/ 195035 h 220044"/>
                    <a:gd name="connsiteX1" fmla="*/ 20398 w 50568"/>
                    <a:gd name="connsiteY1" fmla="*/ 195035 h 220044"/>
                    <a:gd name="connsiteX2" fmla="*/ 20398 w 50568"/>
                    <a:gd name="connsiteY2" fmla="*/ 27027 h 220044"/>
                    <a:gd name="connsiteX3" fmla="*/ 0 w 50568"/>
                    <a:gd name="connsiteY3" fmla="*/ 37716 h 220044"/>
                    <a:gd name="connsiteX4" fmla="*/ 0 w 50568"/>
                    <a:gd name="connsiteY4" fmla="*/ 10488 h 220044"/>
                    <a:gd name="connsiteX5" fmla="*/ 20228 w 50568"/>
                    <a:gd name="connsiteY5" fmla="*/ 0 h 220044"/>
                    <a:gd name="connsiteX6" fmla="*/ 31786 w 50568"/>
                    <a:gd name="connsiteY6" fmla="*/ 0 h 220044"/>
                    <a:gd name="connsiteX7" fmla="*/ 31786 w 50568"/>
                    <a:gd name="connsiteY7" fmla="*/ 195035 h 220044"/>
                    <a:gd name="connsiteX8" fmla="*/ 50569 w 50568"/>
                    <a:gd name="connsiteY8" fmla="*/ 195035 h 220044"/>
                    <a:gd name="connsiteX9" fmla="*/ 50569 w 50568"/>
                    <a:gd name="connsiteY9" fmla="*/ 220045 h 220044"/>
                    <a:gd name="connsiteX10" fmla="*/ 1615 w 50568"/>
                    <a:gd name="connsiteY10" fmla="*/ 220045 h 220044"/>
                    <a:gd name="connsiteX11" fmla="*/ 1615 w 50568"/>
                    <a:gd name="connsiteY11" fmla="*/ 195035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0568" h="220044">
                      <a:moveTo>
                        <a:pt x="1615" y="195035"/>
                      </a:moveTo>
                      <a:lnTo>
                        <a:pt x="20398" y="195035"/>
                      </a:lnTo>
                      <a:lnTo>
                        <a:pt x="20398" y="27027"/>
                      </a:lnTo>
                      <a:lnTo>
                        <a:pt x="0" y="37716"/>
                      </a:lnTo>
                      <a:lnTo>
                        <a:pt x="0" y="10488"/>
                      </a:lnTo>
                      <a:lnTo>
                        <a:pt x="20228" y="0"/>
                      </a:lnTo>
                      <a:lnTo>
                        <a:pt x="31786" y="0"/>
                      </a:lnTo>
                      <a:lnTo>
                        <a:pt x="31786" y="195035"/>
                      </a:lnTo>
                      <a:lnTo>
                        <a:pt x="50569" y="195035"/>
                      </a:lnTo>
                      <a:lnTo>
                        <a:pt x="50569" y="220045"/>
                      </a:lnTo>
                      <a:lnTo>
                        <a:pt x="1615" y="220045"/>
                      </a:lnTo>
                      <a:lnTo>
                        <a:pt x="1615" y="1950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465D57DF-F68A-BEAE-DB9F-FF7EC8DA7629}"/>
                    </a:ext>
                  </a:extLst>
                </p:cNvPr>
                <p:cNvSpPr/>
                <p:nvPr/>
              </p:nvSpPr>
              <p:spPr>
                <a:xfrm>
                  <a:off x="11246569" y="3455647"/>
                  <a:ext cx="58643" cy="228112"/>
                </a:xfrm>
                <a:custGeom>
                  <a:avLst/>
                  <a:gdLst>
                    <a:gd name="connsiteX0" fmla="*/ 30426 w 58643"/>
                    <a:gd name="connsiteY0" fmla="*/ 101854 h 228112"/>
                    <a:gd name="connsiteX1" fmla="*/ 18188 w 58643"/>
                    <a:gd name="connsiteY1" fmla="*/ 115771 h 228112"/>
                    <a:gd name="connsiteX2" fmla="*/ 13684 w 58643"/>
                    <a:gd name="connsiteY2" fmla="*/ 153285 h 228112"/>
                    <a:gd name="connsiteX3" fmla="*/ 18188 w 58643"/>
                    <a:gd name="connsiteY3" fmla="*/ 191001 h 228112"/>
                    <a:gd name="connsiteX4" fmla="*/ 30426 w 58643"/>
                    <a:gd name="connsiteY4" fmla="*/ 204515 h 228112"/>
                    <a:gd name="connsiteX5" fmla="*/ 42665 w 58643"/>
                    <a:gd name="connsiteY5" fmla="*/ 191001 h 228112"/>
                    <a:gd name="connsiteX6" fmla="*/ 47170 w 58643"/>
                    <a:gd name="connsiteY6" fmla="*/ 153285 h 228112"/>
                    <a:gd name="connsiteX7" fmla="*/ 42665 w 58643"/>
                    <a:gd name="connsiteY7" fmla="*/ 115771 h 228112"/>
                    <a:gd name="connsiteX8" fmla="*/ 30426 w 58643"/>
                    <a:gd name="connsiteY8" fmla="*/ 101854 h 228112"/>
                    <a:gd name="connsiteX9" fmla="*/ 53204 w 58643"/>
                    <a:gd name="connsiteY9" fmla="*/ 8673 h 228112"/>
                    <a:gd name="connsiteX10" fmla="*/ 53204 w 58643"/>
                    <a:gd name="connsiteY10" fmla="*/ 35901 h 228112"/>
                    <a:gd name="connsiteX11" fmla="*/ 44450 w 58643"/>
                    <a:gd name="connsiteY11" fmla="*/ 27833 h 228112"/>
                    <a:gd name="connsiteX12" fmla="*/ 35696 w 58643"/>
                    <a:gd name="connsiteY12" fmla="*/ 25211 h 228112"/>
                    <a:gd name="connsiteX13" fmla="*/ 18188 w 58643"/>
                    <a:gd name="connsiteY13" fmla="*/ 45179 h 228112"/>
                    <a:gd name="connsiteX14" fmla="*/ 11389 w 58643"/>
                    <a:gd name="connsiteY14" fmla="*/ 105283 h 228112"/>
                    <a:gd name="connsiteX15" fmla="*/ 19803 w 58643"/>
                    <a:gd name="connsiteY15" fmla="*/ 85719 h 228112"/>
                    <a:gd name="connsiteX16" fmla="*/ 31021 w 58643"/>
                    <a:gd name="connsiteY16" fmla="*/ 78861 h 228112"/>
                    <a:gd name="connsiteX17" fmla="*/ 51164 w 58643"/>
                    <a:gd name="connsiteY17" fmla="*/ 99030 h 228112"/>
                    <a:gd name="connsiteX18" fmla="*/ 58643 w 58643"/>
                    <a:gd name="connsiteY18" fmla="*/ 153689 h 228112"/>
                    <a:gd name="connsiteX19" fmla="*/ 50824 w 58643"/>
                    <a:gd name="connsiteY19" fmla="*/ 207943 h 228112"/>
                    <a:gd name="connsiteX20" fmla="*/ 30341 w 58643"/>
                    <a:gd name="connsiteY20" fmla="*/ 228112 h 228112"/>
                    <a:gd name="connsiteX21" fmla="*/ 7819 w 58643"/>
                    <a:gd name="connsiteY21" fmla="*/ 199069 h 228112"/>
                    <a:gd name="connsiteX22" fmla="*/ 0 w 58643"/>
                    <a:gd name="connsiteY22" fmla="*/ 114157 h 228112"/>
                    <a:gd name="connsiteX23" fmla="*/ 9519 w 58643"/>
                    <a:gd name="connsiteY23" fmla="*/ 31061 h 228112"/>
                    <a:gd name="connsiteX24" fmla="*/ 35186 w 58643"/>
                    <a:gd name="connsiteY24" fmla="*/ 0 h 228112"/>
                    <a:gd name="connsiteX25" fmla="*/ 43940 w 58643"/>
                    <a:gd name="connsiteY25" fmla="*/ 2017 h 228112"/>
                    <a:gd name="connsiteX26" fmla="*/ 53204 w 58643"/>
                    <a:gd name="connsiteY26" fmla="*/ 8673 h 228112"/>
                    <a:gd name="connsiteX27" fmla="*/ 53204 w 58643"/>
                    <a:gd name="connsiteY27" fmla="*/ 8673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3" h="228112">
                      <a:moveTo>
                        <a:pt x="30426" y="101854"/>
                      </a:moveTo>
                      <a:cubicBezTo>
                        <a:pt x="25327" y="101854"/>
                        <a:pt x="21247" y="106695"/>
                        <a:pt x="18188" y="115771"/>
                      </a:cubicBezTo>
                      <a:cubicBezTo>
                        <a:pt x="15128" y="124847"/>
                        <a:pt x="13684" y="137553"/>
                        <a:pt x="13684" y="153285"/>
                      </a:cubicBezTo>
                      <a:cubicBezTo>
                        <a:pt x="13684" y="169219"/>
                        <a:pt x="15213" y="181925"/>
                        <a:pt x="18188" y="191001"/>
                      </a:cubicBezTo>
                      <a:cubicBezTo>
                        <a:pt x="21247" y="200077"/>
                        <a:pt x="25327" y="204515"/>
                        <a:pt x="30426" y="204515"/>
                      </a:cubicBezTo>
                      <a:cubicBezTo>
                        <a:pt x="35526" y="204515"/>
                        <a:pt x="39605" y="200077"/>
                        <a:pt x="42665" y="191001"/>
                      </a:cubicBezTo>
                      <a:cubicBezTo>
                        <a:pt x="45724" y="181925"/>
                        <a:pt x="47170" y="169219"/>
                        <a:pt x="47170" y="153285"/>
                      </a:cubicBezTo>
                      <a:cubicBezTo>
                        <a:pt x="47170" y="137553"/>
                        <a:pt x="45639" y="124847"/>
                        <a:pt x="42665" y="115771"/>
                      </a:cubicBezTo>
                      <a:cubicBezTo>
                        <a:pt x="39605" y="106695"/>
                        <a:pt x="35526" y="101854"/>
                        <a:pt x="30426" y="101854"/>
                      </a:cubicBezTo>
                      <a:moveTo>
                        <a:pt x="53204" y="8673"/>
                      </a:moveTo>
                      <a:lnTo>
                        <a:pt x="53204" y="35901"/>
                      </a:lnTo>
                      <a:cubicBezTo>
                        <a:pt x="50314" y="32271"/>
                        <a:pt x="47339" y="29649"/>
                        <a:pt x="44450" y="27833"/>
                      </a:cubicBezTo>
                      <a:cubicBezTo>
                        <a:pt x="41390" y="26018"/>
                        <a:pt x="38501" y="25211"/>
                        <a:pt x="35696" y="25211"/>
                      </a:cubicBezTo>
                      <a:cubicBezTo>
                        <a:pt x="28047" y="25211"/>
                        <a:pt x="22183" y="31867"/>
                        <a:pt x="18188" y="45179"/>
                      </a:cubicBezTo>
                      <a:cubicBezTo>
                        <a:pt x="14194" y="58491"/>
                        <a:pt x="11899" y="78660"/>
                        <a:pt x="11389" y="105283"/>
                      </a:cubicBezTo>
                      <a:cubicBezTo>
                        <a:pt x="13599" y="96812"/>
                        <a:pt x="16403" y="90156"/>
                        <a:pt x="19803" y="85719"/>
                      </a:cubicBezTo>
                      <a:cubicBezTo>
                        <a:pt x="23203" y="81281"/>
                        <a:pt x="26942" y="78861"/>
                        <a:pt x="31021" y="78861"/>
                      </a:cubicBezTo>
                      <a:cubicBezTo>
                        <a:pt x="39520" y="78861"/>
                        <a:pt x="46319" y="85719"/>
                        <a:pt x="51164" y="99030"/>
                      </a:cubicBezTo>
                      <a:cubicBezTo>
                        <a:pt x="56093" y="112342"/>
                        <a:pt x="58643" y="130696"/>
                        <a:pt x="58643" y="153689"/>
                      </a:cubicBezTo>
                      <a:cubicBezTo>
                        <a:pt x="58643" y="176278"/>
                        <a:pt x="55923" y="194430"/>
                        <a:pt x="50824" y="207943"/>
                      </a:cubicBezTo>
                      <a:cubicBezTo>
                        <a:pt x="45724" y="221457"/>
                        <a:pt x="38840" y="228112"/>
                        <a:pt x="30341" y="228112"/>
                      </a:cubicBezTo>
                      <a:cubicBezTo>
                        <a:pt x="20568" y="228112"/>
                        <a:pt x="13004" y="218431"/>
                        <a:pt x="7819" y="199069"/>
                      </a:cubicBezTo>
                      <a:cubicBezTo>
                        <a:pt x="2550" y="179707"/>
                        <a:pt x="0" y="151268"/>
                        <a:pt x="0" y="114157"/>
                      </a:cubicBezTo>
                      <a:cubicBezTo>
                        <a:pt x="0" y="79466"/>
                        <a:pt x="3145" y="51633"/>
                        <a:pt x="9519" y="31061"/>
                      </a:cubicBezTo>
                      <a:cubicBezTo>
                        <a:pt x="15808" y="10488"/>
                        <a:pt x="24392" y="0"/>
                        <a:pt x="35186" y="0"/>
                      </a:cubicBezTo>
                      <a:cubicBezTo>
                        <a:pt x="37991" y="0"/>
                        <a:pt x="40880" y="807"/>
                        <a:pt x="43940" y="2017"/>
                      </a:cubicBezTo>
                      <a:cubicBezTo>
                        <a:pt x="46914" y="3429"/>
                        <a:pt x="49974" y="5647"/>
                        <a:pt x="53204" y="8673"/>
                      </a:cubicBezTo>
                      <a:lnTo>
                        <a:pt x="53204" y="86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30D030DA-154B-F917-A22E-9350712AF9AC}"/>
                    </a:ext>
                  </a:extLst>
                </p:cNvPr>
                <p:cNvSpPr/>
                <p:nvPr/>
              </p:nvSpPr>
              <p:spPr>
                <a:xfrm>
                  <a:off x="11470942" y="3382434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D069911E-96B5-31D2-C99A-EDF1C09BCEE3}"/>
                    </a:ext>
                  </a:extLst>
                </p:cNvPr>
                <p:cNvSpPr/>
                <p:nvPr/>
              </p:nvSpPr>
              <p:spPr>
                <a:xfrm>
                  <a:off x="11637267" y="3455446"/>
                  <a:ext cx="58642" cy="228112"/>
                </a:xfrm>
                <a:custGeom>
                  <a:avLst/>
                  <a:gdLst>
                    <a:gd name="connsiteX0" fmla="*/ 5524 w 58642"/>
                    <a:gd name="connsiteY0" fmla="*/ 219641 h 228112"/>
                    <a:gd name="connsiteX1" fmla="*/ 5524 w 58642"/>
                    <a:gd name="connsiteY1" fmla="*/ 192413 h 228112"/>
                    <a:gd name="connsiteX2" fmla="*/ 14278 w 58642"/>
                    <a:gd name="connsiteY2" fmla="*/ 200481 h 228112"/>
                    <a:gd name="connsiteX3" fmla="*/ 23032 w 58642"/>
                    <a:gd name="connsiteY3" fmla="*/ 203103 h 228112"/>
                    <a:gd name="connsiteX4" fmla="*/ 40285 w 58642"/>
                    <a:gd name="connsiteY4" fmla="*/ 183539 h 228112"/>
                    <a:gd name="connsiteX5" fmla="*/ 47254 w 58642"/>
                    <a:gd name="connsiteY5" fmla="*/ 123233 h 228112"/>
                    <a:gd name="connsiteX6" fmla="*/ 38840 w 58642"/>
                    <a:gd name="connsiteY6" fmla="*/ 142797 h 228112"/>
                    <a:gd name="connsiteX7" fmla="*/ 27622 w 58642"/>
                    <a:gd name="connsiteY7" fmla="*/ 149453 h 228112"/>
                    <a:gd name="connsiteX8" fmla="*/ 7309 w 58642"/>
                    <a:gd name="connsiteY8" fmla="*/ 129486 h 228112"/>
                    <a:gd name="connsiteX9" fmla="*/ 0 w 58642"/>
                    <a:gd name="connsiteY9" fmla="*/ 74827 h 228112"/>
                    <a:gd name="connsiteX10" fmla="*/ 7649 w 58642"/>
                    <a:gd name="connsiteY10" fmla="*/ 20573 h 228112"/>
                    <a:gd name="connsiteX11" fmla="*/ 28302 w 58642"/>
                    <a:gd name="connsiteY11" fmla="*/ 0 h 228112"/>
                    <a:gd name="connsiteX12" fmla="*/ 50824 w 58642"/>
                    <a:gd name="connsiteY12" fmla="*/ 29245 h 228112"/>
                    <a:gd name="connsiteX13" fmla="*/ 58643 w 58642"/>
                    <a:gd name="connsiteY13" fmla="*/ 114157 h 228112"/>
                    <a:gd name="connsiteX14" fmla="*/ 49124 w 58642"/>
                    <a:gd name="connsiteY14" fmla="*/ 197254 h 228112"/>
                    <a:gd name="connsiteX15" fmla="*/ 23457 w 58642"/>
                    <a:gd name="connsiteY15" fmla="*/ 228112 h 228112"/>
                    <a:gd name="connsiteX16" fmla="*/ 14703 w 58642"/>
                    <a:gd name="connsiteY16" fmla="*/ 226095 h 228112"/>
                    <a:gd name="connsiteX17" fmla="*/ 5524 w 58642"/>
                    <a:gd name="connsiteY17" fmla="*/ 219641 h 228112"/>
                    <a:gd name="connsiteX18" fmla="*/ 28302 w 58642"/>
                    <a:gd name="connsiteY18" fmla="*/ 126258 h 228112"/>
                    <a:gd name="connsiteX19" fmla="*/ 40540 w 58642"/>
                    <a:gd name="connsiteY19" fmla="*/ 112745 h 228112"/>
                    <a:gd name="connsiteX20" fmla="*/ 45044 w 58642"/>
                    <a:gd name="connsiteY20" fmla="*/ 75029 h 228112"/>
                    <a:gd name="connsiteX21" fmla="*/ 40540 w 58642"/>
                    <a:gd name="connsiteY21" fmla="*/ 37515 h 228112"/>
                    <a:gd name="connsiteX22" fmla="*/ 28302 w 58642"/>
                    <a:gd name="connsiteY22" fmla="*/ 23598 h 228112"/>
                    <a:gd name="connsiteX23" fmla="*/ 16063 w 58642"/>
                    <a:gd name="connsiteY23" fmla="*/ 37515 h 228112"/>
                    <a:gd name="connsiteX24" fmla="*/ 11558 w 58642"/>
                    <a:gd name="connsiteY24" fmla="*/ 75029 h 228112"/>
                    <a:gd name="connsiteX25" fmla="*/ 16063 w 58642"/>
                    <a:gd name="connsiteY25" fmla="*/ 112745 h 228112"/>
                    <a:gd name="connsiteX26" fmla="*/ 28302 w 58642"/>
                    <a:gd name="connsiteY26" fmla="*/ 126258 h 228112"/>
                    <a:gd name="connsiteX27" fmla="*/ 28302 w 58642"/>
                    <a:gd name="connsiteY27" fmla="*/ 12625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2" h="228112">
                      <a:moveTo>
                        <a:pt x="5524" y="219641"/>
                      </a:moveTo>
                      <a:lnTo>
                        <a:pt x="5524" y="192413"/>
                      </a:lnTo>
                      <a:cubicBezTo>
                        <a:pt x="8329" y="196044"/>
                        <a:pt x="11219" y="198666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1" y="203103"/>
                        <a:pt x="36290" y="196850"/>
                        <a:pt x="40285" y="183539"/>
                      </a:cubicBezTo>
                      <a:cubicBezTo>
                        <a:pt x="44279" y="170227"/>
                        <a:pt x="46574" y="150260"/>
                        <a:pt x="47254" y="123233"/>
                      </a:cubicBezTo>
                      <a:cubicBezTo>
                        <a:pt x="44959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79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3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5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6"/>
                        <a:pt x="14703" y="226095"/>
                      </a:cubicBezTo>
                      <a:cubicBezTo>
                        <a:pt x="11644" y="224684"/>
                        <a:pt x="8669" y="222667"/>
                        <a:pt x="5524" y="219641"/>
                      </a:cubicBezTo>
                      <a:moveTo>
                        <a:pt x="28302" y="126258"/>
                      </a:moveTo>
                      <a:cubicBezTo>
                        <a:pt x="33401" y="126258"/>
                        <a:pt x="37480" y="121821"/>
                        <a:pt x="40540" y="112745"/>
                      </a:cubicBezTo>
                      <a:cubicBezTo>
                        <a:pt x="43600" y="103669"/>
                        <a:pt x="45044" y="90962"/>
                        <a:pt x="45044" y="75029"/>
                      </a:cubicBezTo>
                      <a:cubicBezTo>
                        <a:pt x="45044" y="59297"/>
                        <a:pt x="43515" y="46591"/>
                        <a:pt x="40540" y="37515"/>
                      </a:cubicBezTo>
                      <a:cubicBezTo>
                        <a:pt x="37480" y="28438"/>
                        <a:pt x="33401" y="23598"/>
                        <a:pt x="28302" y="23598"/>
                      </a:cubicBezTo>
                      <a:cubicBezTo>
                        <a:pt x="23202" y="23598"/>
                        <a:pt x="19123" y="28438"/>
                        <a:pt x="16063" y="37515"/>
                      </a:cubicBezTo>
                      <a:cubicBezTo>
                        <a:pt x="13003" y="46591"/>
                        <a:pt x="11558" y="59297"/>
                        <a:pt x="11558" y="75029"/>
                      </a:cubicBezTo>
                      <a:cubicBezTo>
                        <a:pt x="11558" y="90962"/>
                        <a:pt x="13088" y="103669"/>
                        <a:pt x="16063" y="112745"/>
                      </a:cubicBezTo>
                      <a:cubicBezTo>
                        <a:pt x="19123" y="121821"/>
                        <a:pt x="23202" y="126258"/>
                        <a:pt x="28302" y="126258"/>
                      </a:cubicBezTo>
                      <a:lnTo>
                        <a:pt x="28302" y="126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7431E1BD-C27F-D682-651D-9122889B8B77}"/>
                    </a:ext>
                  </a:extLst>
                </p:cNvPr>
                <p:cNvSpPr/>
                <p:nvPr/>
              </p:nvSpPr>
              <p:spPr>
                <a:xfrm>
                  <a:off x="11709933" y="3455446"/>
                  <a:ext cx="58643" cy="228112"/>
                </a:xfrm>
                <a:custGeom>
                  <a:avLst/>
                  <a:gdLst>
                    <a:gd name="connsiteX0" fmla="*/ 5525 w 58643"/>
                    <a:gd name="connsiteY0" fmla="*/ 219641 h 228112"/>
                    <a:gd name="connsiteX1" fmla="*/ 5525 w 58643"/>
                    <a:gd name="connsiteY1" fmla="*/ 192413 h 228112"/>
                    <a:gd name="connsiteX2" fmla="*/ 14278 w 58643"/>
                    <a:gd name="connsiteY2" fmla="*/ 200481 h 228112"/>
                    <a:gd name="connsiteX3" fmla="*/ 23032 w 58643"/>
                    <a:gd name="connsiteY3" fmla="*/ 203103 h 228112"/>
                    <a:gd name="connsiteX4" fmla="*/ 40285 w 58643"/>
                    <a:gd name="connsiteY4" fmla="*/ 183539 h 228112"/>
                    <a:gd name="connsiteX5" fmla="*/ 47254 w 58643"/>
                    <a:gd name="connsiteY5" fmla="*/ 123233 h 228112"/>
                    <a:gd name="connsiteX6" fmla="*/ 38840 w 58643"/>
                    <a:gd name="connsiteY6" fmla="*/ 142797 h 228112"/>
                    <a:gd name="connsiteX7" fmla="*/ 27622 w 58643"/>
                    <a:gd name="connsiteY7" fmla="*/ 149453 h 228112"/>
                    <a:gd name="connsiteX8" fmla="*/ 7309 w 58643"/>
                    <a:gd name="connsiteY8" fmla="*/ 129486 h 228112"/>
                    <a:gd name="connsiteX9" fmla="*/ 0 w 58643"/>
                    <a:gd name="connsiteY9" fmla="*/ 74827 h 228112"/>
                    <a:gd name="connsiteX10" fmla="*/ 7649 w 58643"/>
                    <a:gd name="connsiteY10" fmla="*/ 20573 h 228112"/>
                    <a:gd name="connsiteX11" fmla="*/ 28302 w 58643"/>
                    <a:gd name="connsiteY11" fmla="*/ 0 h 228112"/>
                    <a:gd name="connsiteX12" fmla="*/ 50824 w 58643"/>
                    <a:gd name="connsiteY12" fmla="*/ 29245 h 228112"/>
                    <a:gd name="connsiteX13" fmla="*/ 58643 w 58643"/>
                    <a:gd name="connsiteY13" fmla="*/ 114157 h 228112"/>
                    <a:gd name="connsiteX14" fmla="*/ 49124 w 58643"/>
                    <a:gd name="connsiteY14" fmla="*/ 197254 h 228112"/>
                    <a:gd name="connsiteX15" fmla="*/ 23457 w 58643"/>
                    <a:gd name="connsiteY15" fmla="*/ 228112 h 228112"/>
                    <a:gd name="connsiteX16" fmla="*/ 14703 w 58643"/>
                    <a:gd name="connsiteY16" fmla="*/ 226095 h 228112"/>
                    <a:gd name="connsiteX17" fmla="*/ 5525 w 58643"/>
                    <a:gd name="connsiteY17" fmla="*/ 219641 h 228112"/>
                    <a:gd name="connsiteX18" fmla="*/ 28387 w 58643"/>
                    <a:gd name="connsiteY18" fmla="*/ 126258 h 228112"/>
                    <a:gd name="connsiteX19" fmla="*/ 40625 w 58643"/>
                    <a:gd name="connsiteY19" fmla="*/ 112745 h 228112"/>
                    <a:gd name="connsiteX20" fmla="*/ 45129 w 58643"/>
                    <a:gd name="connsiteY20" fmla="*/ 75029 h 228112"/>
                    <a:gd name="connsiteX21" fmla="*/ 40625 w 58643"/>
                    <a:gd name="connsiteY21" fmla="*/ 37515 h 228112"/>
                    <a:gd name="connsiteX22" fmla="*/ 28387 w 58643"/>
                    <a:gd name="connsiteY22" fmla="*/ 23598 h 228112"/>
                    <a:gd name="connsiteX23" fmla="*/ 16148 w 58643"/>
                    <a:gd name="connsiteY23" fmla="*/ 37515 h 228112"/>
                    <a:gd name="connsiteX24" fmla="*/ 11644 w 58643"/>
                    <a:gd name="connsiteY24" fmla="*/ 75029 h 228112"/>
                    <a:gd name="connsiteX25" fmla="*/ 16148 w 58643"/>
                    <a:gd name="connsiteY25" fmla="*/ 112745 h 228112"/>
                    <a:gd name="connsiteX26" fmla="*/ 28387 w 58643"/>
                    <a:gd name="connsiteY26" fmla="*/ 126258 h 228112"/>
                    <a:gd name="connsiteX27" fmla="*/ 28387 w 58643"/>
                    <a:gd name="connsiteY27" fmla="*/ 126258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3" h="228112">
                      <a:moveTo>
                        <a:pt x="5525" y="219641"/>
                      </a:moveTo>
                      <a:lnTo>
                        <a:pt x="5525" y="192413"/>
                      </a:lnTo>
                      <a:cubicBezTo>
                        <a:pt x="8329" y="196044"/>
                        <a:pt x="11219" y="198666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2" y="203103"/>
                        <a:pt x="36291" y="196850"/>
                        <a:pt x="40285" y="183539"/>
                      </a:cubicBezTo>
                      <a:cubicBezTo>
                        <a:pt x="44280" y="170227"/>
                        <a:pt x="46574" y="150260"/>
                        <a:pt x="47254" y="123233"/>
                      </a:cubicBezTo>
                      <a:cubicBezTo>
                        <a:pt x="44959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80" y="116174"/>
                        <a:pt x="0" y="98022"/>
                        <a:pt x="0" y="74827"/>
                      </a:cubicBezTo>
                      <a:cubicBezTo>
                        <a:pt x="0" y="52440"/>
                        <a:pt x="2550" y="34287"/>
                        <a:pt x="7649" y="20573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5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6"/>
                        <a:pt x="14703" y="226095"/>
                      </a:cubicBezTo>
                      <a:cubicBezTo>
                        <a:pt x="11729" y="224684"/>
                        <a:pt x="8669" y="222667"/>
                        <a:pt x="5525" y="219641"/>
                      </a:cubicBezTo>
                      <a:moveTo>
                        <a:pt x="28387" y="126258"/>
                      </a:moveTo>
                      <a:cubicBezTo>
                        <a:pt x="33486" y="126258"/>
                        <a:pt x="37565" y="121821"/>
                        <a:pt x="40625" y="112745"/>
                      </a:cubicBezTo>
                      <a:cubicBezTo>
                        <a:pt x="43685" y="103669"/>
                        <a:pt x="45129" y="90962"/>
                        <a:pt x="45129" y="75029"/>
                      </a:cubicBezTo>
                      <a:cubicBezTo>
                        <a:pt x="45129" y="59297"/>
                        <a:pt x="43600" y="46591"/>
                        <a:pt x="40625" y="37515"/>
                      </a:cubicBezTo>
                      <a:cubicBezTo>
                        <a:pt x="37565" y="28438"/>
                        <a:pt x="33486" y="23598"/>
                        <a:pt x="28387" y="23598"/>
                      </a:cubicBezTo>
                      <a:cubicBezTo>
                        <a:pt x="23287" y="23598"/>
                        <a:pt x="19208" y="28438"/>
                        <a:pt x="16148" y="37515"/>
                      </a:cubicBezTo>
                      <a:cubicBezTo>
                        <a:pt x="13088" y="46591"/>
                        <a:pt x="11644" y="59297"/>
                        <a:pt x="11644" y="75029"/>
                      </a:cubicBezTo>
                      <a:cubicBezTo>
                        <a:pt x="11644" y="90962"/>
                        <a:pt x="13173" y="103669"/>
                        <a:pt x="16148" y="112745"/>
                      </a:cubicBezTo>
                      <a:cubicBezTo>
                        <a:pt x="19208" y="121821"/>
                        <a:pt x="23202" y="126258"/>
                        <a:pt x="28387" y="126258"/>
                      </a:cubicBezTo>
                      <a:lnTo>
                        <a:pt x="28387" y="1262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9CEDDC52-D676-922F-240B-BD1F315E0A14}"/>
                    </a:ext>
                  </a:extLst>
                </p:cNvPr>
                <p:cNvSpPr/>
                <p:nvPr/>
              </p:nvSpPr>
              <p:spPr>
                <a:xfrm>
                  <a:off x="11790588" y="3642010"/>
                  <a:ext cx="11983" cy="37514"/>
                </a:xfrm>
                <a:custGeom>
                  <a:avLst/>
                  <a:gdLst>
                    <a:gd name="connsiteX0" fmla="*/ 0 w 11983"/>
                    <a:gd name="connsiteY0" fmla="*/ 0 h 37514"/>
                    <a:gd name="connsiteX1" fmla="*/ 11984 w 11983"/>
                    <a:gd name="connsiteY1" fmla="*/ 0 h 37514"/>
                    <a:gd name="connsiteX2" fmla="*/ 11984 w 11983"/>
                    <a:gd name="connsiteY2" fmla="*/ 37515 h 37514"/>
                    <a:gd name="connsiteX3" fmla="*/ 0 w 11983"/>
                    <a:gd name="connsiteY3" fmla="*/ 37515 h 37514"/>
                    <a:gd name="connsiteX4" fmla="*/ 0 w 11983"/>
                    <a:gd name="connsiteY4" fmla="*/ 0 h 37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514">
                      <a:moveTo>
                        <a:pt x="0" y="0"/>
                      </a:moveTo>
                      <a:lnTo>
                        <a:pt x="11984" y="0"/>
                      </a:lnTo>
                      <a:lnTo>
                        <a:pt x="11984" y="37515"/>
                      </a:lnTo>
                      <a:lnTo>
                        <a:pt x="0" y="37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68D9BB44-9184-A66C-283B-854D9C79EA62}"/>
                    </a:ext>
                  </a:extLst>
                </p:cNvPr>
                <p:cNvSpPr/>
                <p:nvPr/>
              </p:nvSpPr>
              <p:spPr>
                <a:xfrm>
                  <a:off x="11822969" y="3455244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0 h 224280"/>
                    <a:gd name="connsiteX1" fmla="*/ 53969 w 53968"/>
                    <a:gd name="connsiteY1" fmla="*/ 199270 h 224280"/>
                    <a:gd name="connsiteX2" fmla="*/ 53969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0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0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9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1 h 224280"/>
                    <a:gd name="connsiteX14" fmla="*/ 13514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9 w 53968"/>
                    <a:gd name="connsiteY17" fmla="*/ 62726 h 224280"/>
                    <a:gd name="connsiteX18" fmla="*/ 51504 w 53968"/>
                    <a:gd name="connsiteY18" fmla="*/ 88340 h 224280"/>
                    <a:gd name="connsiteX19" fmla="*/ 44365 w 53968"/>
                    <a:gd name="connsiteY19" fmla="*/ 116980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0 h 224280"/>
                    <a:gd name="connsiteX22" fmla="*/ 13853 w 53968"/>
                    <a:gd name="connsiteY22" fmla="*/ 199270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0"/>
                      </a:moveTo>
                      <a:lnTo>
                        <a:pt x="53969" y="199270"/>
                      </a:lnTo>
                      <a:lnTo>
                        <a:pt x="53969" y="224280"/>
                      </a:lnTo>
                      <a:lnTo>
                        <a:pt x="0" y="224280"/>
                      </a:lnTo>
                      <a:lnTo>
                        <a:pt x="0" y="199270"/>
                      </a:lnTo>
                      <a:cubicBezTo>
                        <a:pt x="4335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7" y="119804"/>
                        <a:pt x="32041" y="113955"/>
                      </a:cubicBezTo>
                      <a:cubicBezTo>
                        <a:pt x="35781" y="103467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3"/>
                        <a:pt x="41900" y="64743"/>
                      </a:cubicBezTo>
                      <a:cubicBezTo>
                        <a:pt x="41900" y="53246"/>
                        <a:pt x="40285" y="43565"/>
                        <a:pt x="37140" y="36304"/>
                      </a:cubicBezTo>
                      <a:cubicBezTo>
                        <a:pt x="33996" y="29043"/>
                        <a:pt x="29917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9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1"/>
                      </a:lnTo>
                      <a:cubicBezTo>
                        <a:pt x="5269" y="9681"/>
                        <a:pt x="9604" y="6050"/>
                        <a:pt x="13514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9" y="43767"/>
                        <a:pt x="53459" y="62726"/>
                      </a:cubicBezTo>
                      <a:cubicBezTo>
                        <a:pt x="53459" y="71802"/>
                        <a:pt x="52779" y="80474"/>
                        <a:pt x="51504" y="88340"/>
                      </a:cubicBezTo>
                      <a:cubicBezTo>
                        <a:pt x="50229" y="96408"/>
                        <a:pt x="47934" y="106089"/>
                        <a:pt x="44365" y="116980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705"/>
                        <a:pt x="23117" y="174866"/>
                        <a:pt x="13853" y="199270"/>
                      </a:cubicBezTo>
                      <a:lnTo>
                        <a:pt x="13853" y="1992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2A99C7E5-FA39-8A5B-AC0E-8E87259F2BC4}"/>
                    </a:ext>
                  </a:extLst>
                </p:cNvPr>
                <p:cNvSpPr/>
                <p:nvPr/>
              </p:nvSpPr>
              <p:spPr>
                <a:xfrm>
                  <a:off x="11897590" y="3455446"/>
                  <a:ext cx="58727" cy="228112"/>
                </a:xfrm>
                <a:custGeom>
                  <a:avLst/>
                  <a:gdLst>
                    <a:gd name="connsiteX0" fmla="*/ 29406 w 58727"/>
                    <a:gd name="connsiteY0" fmla="*/ 23598 h 228112"/>
                    <a:gd name="connsiteX1" fmla="*/ 15978 w 58727"/>
                    <a:gd name="connsiteY1" fmla="*/ 46187 h 228112"/>
                    <a:gd name="connsiteX2" fmla="*/ 11558 w 58727"/>
                    <a:gd name="connsiteY2" fmla="*/ 114157 h 228112"/>
                    <a:gd name="connsiteX3" fmla="*/ 15978 w 58727"/>
                    <a:gd name="connsiteY3" fmla="*/ 182127 h 228112"/>
                    <a:gd name="connsiteX4" fmla="*/ 29406 w 58727"/>
                    <a:gd name="connsiteY4" fmla="*/ 204716 h 228112"/>
                    <a:gd name="connsiteX5" fmla="*/ 42835 w 58727"/>
                    <a:gd name="connsiteY5" fmla="*/ 182127 h 228112"/>
                    <a:gd name="connsiteX6" fmla="*/ 47254 w 58727"/>
                    <a:gd name="connsiteY6" fmla="*/ 114157 h 228112"/>
                    <a:gd name="connsiteX7" fmla="*/ 42835 w 58727"/>
                    <a:gd name="connsiteY7" fmla="*/ 46187 h 228112"/>
                    <a:gd name="connsiteX8" fmla="*/ 29406 w 58727"/>
                    <a:gd name="connsiteY8" fmla="*/ 23598 h 228112"/>
                    <a:gd name="connsiteX9" fmla="*/ 29406 w 58727"/>
                    <a:gd name="connsiteY9" fmla="*/ 0 h 228112"/>
                    <a:gd name="connsiteX10" fmla="*/ 51163 w 58727"/>
                    <a:gd name="connsiteY10" fmla="*/ 29245 h 228112"/>
                    <a:gd name="connsiteX11" fmla="*/ 58728 w 58727"/>
                    <a:gd name="connsiteY11" fmla="*/ 114157 h 228112"/>
                    <a:gd name="connsiteX12" fmla="*/ 51163 w 58727"/>
                    <a:gd name="connsiteY12" fmla="*/ 199069 h 228112"/>
                    <a:gd name="connsiteX13" fmla="*/ 29406 w 58727"/>
                    <a:gd name="connsiteY13" fmla="*/ 228112 h 228112"/>
                    <a:gd name="connsiteX14" fmla="*/ 7479 w 58727"/>
                    <a:gd name="connsiteY14" fmla="*/ 199069 h 228112"/>
                    <a:gd name="connsiteX15" fmla="*/ 0 w 58727"/>
                    <a:gd name="connsiteY15" fmla="*/ 114157 h 228112"/>
                    <a:gd name="connsiteX16" fmla="*/ 7479 w 58727"/>
                    <a:gd name="connsiteY16" fmla="*/ 29245 h 228112"/>
                    <a:gd name="connsiteX17" fmla="*/ 29406 w 58727"/>
                    <a:gd name="connsiteY17" fmla="*/ 0 h 228112"/>
                    <a:gd name="connsiteX18" fmla="*/ 29406 w 58727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7" h="228112">
                      <a:moveTo>
                        <a:pt x="29406" y="23598"/>
                      </a:moveTo>
                      <a:cubicBezTo>
                        <a:pt x="23457" y="23598"/>
                        <a:pt x="19038" y="31060"/>
                        <a:pt x="15978" y="46187"/>
                      </a:cubicBezTo>
                      <a:cubicBezTo>
                        <a:pt x="12918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8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6" y="204716"/>
                      </a:cubicBezTo>
                      <a:cubicBezTo>
                        <a:pt x="35355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0"/>
                        <a:pt x="35355" y="23598"/>
                        <a:pt x="29406" y="23598"/>
                      </a:cubicBezTo>
                      <a:moveTo>
                        <a:pt x="29406" y="0"/>
                      </a:moveTo>
                      <a:cubicBezTo>
                        <a:pt x="38840" y="0"/>
                        <a:pt x="46064" y="9883"/>
                        <a:pt x="51163" y="29245"/>
                      </a:cubicBezTo>
                      <a:cubicBezTo>
                        <a:pt x="56178" y="48809"/>
                        <a:pt x="58728" y="77248"/>
                        <a:pt x="58728" y="114157"/>
                      </a:cubicBezTo>
                      <a:cubicBezTo>
                        <a:pt x="58728" y="151268"/>
                        <a:pt x="56178" y="179707"/>
                        <a:pt x="51163" y="199069"/>
                      </a:cubicBezTo>
                      <a:cubicBezTo>
                        <a:pt x="46064" y="218431"/>
                        <a:pt x="38840" y="228112"/>
                        <a:pt x="29406" y="228112"/>
                      </a:cubicBezTo>
                      <a:cubicBezTo>
                        <a:pt x="19887" y="228112"/>
                        <a:pt x="12493" y="218431"/>
                        <a:pt x="7479" y="199069"/>
                      </a:cubicBezTo>
                      <a:cubicBezTo>
                        <a:pt x="2465" y="179707"/>
                        <a:pt x="0" y="151268"/>
                        <a:pt x="0" y="114157"/>
                      </a:cubicBezTo>
                      <a:cubicBezTo>
                        <a:pt x="0" y="77248"/>
                        <a:pt x="2465" y="49011"/>
                        <a:pt x="7479" y="29245"/>
                      </a:cubicBezTo>
                      <a:cubicBezTo>
                        <a:pt x="12578" y="10085"/>
                        <a:pt x="19887" y="0"/>
                        <a:pt x="29406" y="0"/>
                      </a:cubicBezTo>
                      <a:lnTo>
                        <a:pt x="2940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47863D9D-F007-6550-4316-3D4201140FDC}"/>
                    </a:ext>
                  </a:extLst>
                </p:cNvPr>
                <p:cNvSpPr/>
                <p:nvPr/>
              </p:nvSpPr>
              <p:spPr>
                <a:xfrm>
                  <a:off x="5361245" y="3817279"/>
                  <a:ext cx="1884267" cy="434845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F2E05AAF-CE44-0B89-B6B5-3B024497487C}"/>
                    </a:ext>
                  </a:extLst>
                </p:cNvPr>
                <p:cNvSpPr/>
                <p:nvPr/>
              </p:nvSpPr>
              <p:spPr>
                <a:xfrm>
                  <a:off x="5912450" y="3894325"/>
                  <a:ext cx="77680" cy="220044"/>
                </a:xfrm>
                <a:custGeom>
                  <a:avLst/>
                  <a:gdLst>
                    <a:gd name="connsiteX0" fmla="*/ 0 w 77680"/>
                    <a:gd name="connsiteY0" fmla="*/ 0 h 220044"/>
                    <a:gd name="connsiteX1" fmla="*/ 17083 w 77680"/>
                    <a:gd name="connsiteY1" fmla="*/ 0 h 220044"/>
                    <a:gd name="connsiteX2" fmla="*/ 38755 w 77680"/>
                    <a:gd name="connsiteY2" fmla="*/ 149655 h 220044"/>
                    <a:gd name="connsiteX3" fmla="*/ 60598 w 77680"/>
                    <a:gd name="connsiteY3" fmla="*/ 0 h 220044"/>
                    <a:gd name="connsiteX4" fmla="*/ 77681 w 77680"/>
                    <a:gd name="connsiteY4" fmla="*/ 0 h 220044"/>
                    <a:gd name="connsiteX5" fmla="*/ 77681 w 77680"/>
                    <a:gd name="connsiteY5" fmla="*/ 220045 h 220044"/>
                    <a:gd name="connsiteX6" fmla="*/ 66547 w 77680"/>
                    <a:gd name="connsiteY6" fmla="*/ 220045 h 220044"/>
                    <a:gd name="connsiteX7" fmla="*/ 66547 w 77680"/>
                    <a:gd name="connsiteY7" fmla="*/ 26825 h 220044"/>
                    <a:gd name="connsiteX8" fmla="*/ 44620 w 77680"/>
                    <a:gd name="connsiteY8" fmla="*/ 177690 h 220044"/>
                    <a:gd name="connsiteX9" fmla="*/ 33061 w 77680"/>
                    <a:gd name="connsiteY9" fmla="*/ 177690 h 220044"/>
                    <a:gd name="connsiteX10" fmla="*/ 11134 w 77680"/>
                    <a:gd name="connsiteY10" fmla="*/ 26825 h 220044"/>
                    <a:gd name="connsiteX11" fmla="*/ 11134 w 77680"/>
                    <a:gd name="connsiteY11" fmla="*/ 220045 h 220044"/>
                    <a:gd name="connsiteX12" fmla="*/ 0 w 77680"/>
                    <a:gd name="connsiteY12" fmla="*/ 220045 h 220044"/>
                    <a:gd name="connsiteX13" fmla="*/ 0 w 77680"/>
                    <a:gd name="connsiteY13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7680" h="220044">
                      <a:moveTo>
                        <a:pt x="0" y="0"/>
                      </a:moveTo>
                      <a:lnTo>
                        <a:pt x="17083" y="0"/>
                      </a:lnTo>
                      <a:lnTo>
                        <a:pt x="38755" y="149655"/>
                      </a:lnTo>
                      <a:lnTo>
                        <a:pt x="60598" y="0"/>
                      </a:lnTo>
                      <a:lnTo>
                        <a:pt x="77681" y="0"/>
                      </a:lnTo>
                      <a:lnTo>
                        <a:pt x="77681" y="220045"/>
                      </a:lnTo>
                      <a:lnTo>
                        <a:pt x="66547" y="220045"/>
                      </a:lnTo>
                      <a:lnTo>
                        <a:pt x="66547" y="26825"/>
                      </a:lnTo>
                      <a:lnTo>
                        <a:pt x="44620" y="177690"/>
                      </a:lnTo>
                      <a:lnTo>
                        <a:pt x="33061" y="177690"/>
                      </a:lnTo>
                      <a:lnTo>
                        <a:pt x="11134" y="26825"/>
                      </a:lnTo>
                      <a:lnTo>
                        <a:pt x="11134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400A2320-420A-F76E-3456-239BBCD944B3}"/>
                    </a:ext>
                  </a:extLst>
                </p:cNvPr>
                <p:cNvSpPr/>
                <p:nvPr/>
              </p:nvSpPr>
              <p:spPr>
                <a:xfrm>
                  <a:off x="6008063" y="3945353"/>
                  <a:ext cx="58472" cy="173050"/>
                </a:xfrm>
                <a:custGeom>
                  <a:avLst/>
                  <a:gdLst>
                    <a:gd name="connsiteX0" fmla="*/ 29236 w 58472"/>
                    <a:gd name="connsiteY0" fmla="*/ 22791 h 173050"/>
                    <a:gd name="connsiteX1" fmla="*/ 15978 w 58472"/>
                    <a:gd name="connsiteY1" fmla="*/ 39935 h 173050"/>
                    <a:gd name="connsiteX2" fmla="*/ 11049 w 58472"/>
                    <a:gd name="connsiteY2" fmla="*/ 86526 h 173050"/>
                    <a:gd name="connsiteX3" fmla="*/ 15808 w 58472"/>
                    <a:gd name="connsiteY3" fmla="*/ 133318 h 173050"/>
                    <a:gd name="connsiteX4" fmla="*/ 29236 w 58472"/>
                    <a:gd name="connsiteY4" fmla="*/ 150260 h 173050"/>
                    <a:gd name="connsiteX5" fmla="*/ 42495 w 58472"/>
                    <a:gd name="connsiteY5" fmla="*/ 133318 h 173050"/>
                    <a:gd name="connsiteX6" fmla="*/ 47424 w 58472"/>
                    <a:gd name="connsiteY6" fmla="*/ 86526 h 173050"/>
                    <a:gd name="connsiteX7" fmla="*/ 42495 w 58472"/>
                    <a:gd name="connsiteY7" fmla="*/ 39935 h 173050"/>
                    <a:gd name="connsiteX8" fmla="*/ 29236 w 58472"/>
                    <a:gd name="connsiteY8" fmla="*/ 22791 h 173050"/>
                    <a:gd name="connsiteX9" fmla="*/ 29236 w 58472"/>
                    <a:gd name="connsiteY9" fmla="*/ 0 h 173050"/>
                    <a:gd name="connsiteX10" fmla="*/ 50654 w 58472"/>
                    <a:gd name="connsiteY10" fmla="*/ 22993 h 173050"/>
                    <a:gd name="connsiteX11" fmla="*/ 58473 w 58472"/>
                    <a:gd name="connsiteY11" fmla="*/ 86727 h 173050"/>
                    <a:gd name="connsiteX12" fmla="*/ 50654 w 58472"/>
                    <a:gd name="connsiteY12" fmla="*/ 150058 h 173050"/>
                    <a:gd name="connsiteX13" fmla="*/ 29236 w 58472"/>
                    <a:gd name="connsiteY13" fmla="*/ 173051 h 173050"/>
                    <a:gd name="connsiteX14" fmla="*/ 7649 w 58472"/>
                    <a:gd name="connsiteY14" fmla="*/ 150058 h 173050"/>
                    <a:gd name="connsiteX15" fmla="*/ 0 w 58472"/>
                    <a:gd name="connsiteY15" fmla="*/ 86727 h 173050"/>
                    <a:gd name="connsiteX16" fmla="*/ 7649 w 58472"/>
                    <a:gd name="connsiteY16" fmla="*/ 22993 h 173050"/>
                    <a:gd name="connsiteX17" fmla="*/ 29236 w 58472"/>
                    <a:gd name="connsiteY17" fmla="*/ 0 h 173050"/>
                    <a:gd name="connsiteX18" fmla="*/ 29236 w 58472"/>
                    <a:gd name="connsiteY18" fmla="*/ 0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472" h="173050">
                      <a:moveTo>
                        <a:pt x="29236" y="22791"/>
                      </a:moveTo>
                      <a:cubicBezTo>
                        <a:pt x="23627" y="22791"/>
                        <a:pt x="19208" y="28438"/>
                        <a:pt x="15978" y="39935"/>
                      </a:cubicBezTo>
                      <a:cubicBezTo>
                        <a:pt x="12748" y="51431"/>
                        <a:pt x="11049" y="66760"/>
                        <a:pt x="11049" y="86526"/>
                      </a:cubicBezTo>
                      <a:cubicBezTo>
                        <a:pt x="11049" y="106493"/>
                        <a:pt x="12578" y="121821"/>
                        <a:pt x="15808" y="133318"/>
                      </a:cubicBezTo>
                      <a:cubicBezTo>
                        <a:pt x="19038" y="144814"/>
                        <a:pt x="23457" y="150260"/>
                        <a:pt x="29236" y="150260"/>
                      </a:cubicBezTo>
                      <a:cubicBezTo>
                        <a:pt x="34846" y="150260"/>
                        <a:pt x="39265" y="144814"/>
                        <a:pt x="42495" y="133318"/>
                      </a:cubicBezTo>
                      <a:cubicBezTo>
                        <a:pt x="45724" y="121821"/>
                        <a:pt x="47424" y="106493"/>
                        <a:pt x="47424" y="86526"/>
                      </a:cubicBezTo>
                      <a:cubicBezTo>
                        <a:pt x="47424" y="67163"/>
                        <a:pt x="45809" y="51431"/>
                        <a:pt x="42495" y="39935"/>
                      </a:cubicBezTo>
                      <a:cubicBezTo>
                        <a:pt x="39265" y="28640"/>
                        <a:pt x="34846" y="22791"/>
                        <a:pt x="29236" y="22791"/>
                      </a:cubicBezTo>
                      <a:moveTo>
                        <a:pt x="29236" y="0"/>
                      </a:moveTo>
                      <a:cubicBezTo>
                        <a:pt x="38330" y="0"/>
                        <a:pt x="45469" y="7866"/>
                        <a:pt x="50654" y="22993"/>
                      </a:cubicBezTo>
                      <a:cubicBezTo>
                        <a:pt x="55753" y="38321"/>
                        <a:pt x="58473" y="59499"/>
                        <a:pt x="58473" y="86727"/>
                      </a:cubicBezTo>
                      <a:cubicBezTo>
                        <a:pt x="58473" y="113956"/>
                        <a:pt x="55753" y="135133"/>
                        <a:pt x="50654" y="150058"/>
                      </a:cubicBezTo>
                      <a:cubicBezTo>
                        <a:pt x="45384" y="165387"/>
                        <a:pt x="38330" y="173051"/>
                        <a:pt x="29236" y="173051"/>
                      </a:cubicBezTo>
                      <a:cubicBezTo>
                        <a:pt x="20058" y="173051"/>
                        <a:pt x="12833" y="165588"/>
                        <a:pt x="7649" y="150058"/>
                      </a:cubicBezTo>
                      <a:cubicBezTo>
                        <a:pt x="2550" y="134931"/>
                        <a:pt x="0" y="113754"/>
                        <a:pt x="0" y="86727"/>
                      </a:cubicBezTo>
                      <a:cubicBezTo>
                        <a:pt x="0" y="59701"/>
                        <a:pt x="2550" y="38321"/>
                        <a:pt x="7649" y="22993"/>
                      </a:cubicBezTo>
                      <a:cubicBezTo>
                        <a:pt x="12833" y="7664"/>
                        <a:pt x="20058" y="0"/>
                        <a:pt x="29236" y="0"/>
                      </a:cubicBezTo>
                      <a:lnTo>
                        <a:pt x="292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9192E1B5-3DE7-F632-E597-44F8B8797BC7}"/>
                    </a:ext>
                  </a:extLst>
                </p:cNvPr>
                <p:cNvSpPr/>
                <p:nvPr/>
              </p:nvSpPr>
              <p:spPr>
                <a:xfrm>
                  <a:off x="6082174" y="3884644"/>
                  <a:ext cx="56943" cy="233356"/>
                </a:xfrm>
                <a:custGeom>
                  <a:avLst/>
                  <a:gdLst>
                    <a:gd name="connsiteX0" fmla="*/ 46149 w 56943"/>
                    <a:gd name="connsiteY0" fmla="*/ 147234 h 233356"/>
                    <a:gd name="connsiteX1" fmla="*/ 41390 w 56943"/>
                    <a:gd name="connsiteY1" fmla="*/ 100442 h 233356"/>
                    <a:gd name="connsiteX2" fmla="*/ 28302 w 56943"/>
                    <a:gd name="connsiteY2" fmla="*/ 83298 h 233356"/>
                    <a:gd name="connsiteX3" fmla="*/ 15213 w 56943"/>
                    <a:gd name="connsiteY3" fmla="*/ 100442 h 233356"/>
                    <a:gd name="connsiteX4" fmla="*/ 10454 w 56943"/>
                    <a:gd name="connsiteY4" fmla="*/ 147234 h 233356"/>
                    <a:gd name="connsiteX5" fmla="*/ 15213 w 56943"/>
                    <a:gd name="connsiteY5" fmla="*/ 194430 h 233356"/>
                    <a:gd name="connsiteX6" fmla="*/ 28302 w 56943"/>
                    <a:gd name="connsiteY6" fmla="*/ 211372 h 233356"/>
                    <a:gd name="connsiteX7" fmla="*/ 41390 w 56943"/>
                    <a:gd name="connsiteY7" fmla="*/ 194430 h 233356"/>
                    <a:gd name="connsiteX8" fmla="*/ 46149 w 56943"/>
                    <a:gd name="connsiteY8" fmla="*/ 147234 h 233356"/>
                    <a:gd name="connsiteX9" fmla="*/ 10454 w 56943"/>
                    <a:gd name="connsiteY9" fmla="*/ 89551 h 233356"/>
                    <a:gd name="connsiteX10" fmla="*/ 18698 w 56943"/>
                    <a:gd name="connsiteY10" fmla="*/ 67768 h 233356"/>
                    <a:gd name="connsiteX11" fmla="*/ 30851 w 56943"/>
                    <a:gd name="connsiteY11" fmla="*/ 60507 h 233356"/>
                    <a:gd name="connsiteX12" fmla="*/ 49719 w 56943"/>
                    <a:gd name="connsiteY12" fmla="*/ 84307 h 233356"/>
                    <a:gd name="connsiteX13" fmla="*/ 56943 w 56943"/>
                    <a:gd name="connsiteY13" fmla="*/ 147033 h 233356"/>
                    <a:gd name="connsiteX14" fmla="*/ 49719 w 56943"/>
                    <a:gd name="connsiteY14" fmla="*/ 209758 h 233356"/>
                    <a:gd name="connsiteX15" fmla="*/ 30851 w 56943"/>
                    <a:gd name="connsiteY15" fmla="*/ 233356 h 233356"/>
                    <a:gd name="connsiteX16" fmla="*/ 18698 w 56943"/>
                    <a:gd name="connsiteY16" fmla="*/ 226499 h 233356"/>
                    <a:gd name="connsiteX17" fmla="*/ 10454 w 56943"/>
                    <a:gd name="connsiteY17" fmla="*/ 204716 h 233356"/>
                    <a:gd name="connsiteX18" fmla="*/ 10454 w 56943"/>
                    <a:gd name="connsiteY18" fmla="*/ 229524 h 233356"/>
                    <a:gd name="connsiteX19" fmla="*/ 0 w 56943"/>
                    <a:gd name="connsiteY19" fmla="*/ 229524 h 233356"/>
                    <a:gd name="connsiteX20" fmla="*/ 0 w 56943"/>
                    <a:gd name="connsiteY20" fmla="*/ 0 h 233356"/>
                    <a:gd name="connsiteX21" fmla="*/ 10454 w 56943"/>
                    <a:gd name="connsiteY21" fmla="*/ 0 h 233356"/>
                    <a:gd name="connsiteX22" fmla="*/ 10454 w 56943"/>
                    <a:gd name="connsiteY22" fmla="*/ 89551 h 233356"/>
                    <a:gd name="connsiteX23" fmla="*/ 10454 w 56943"/>
                    <a:gd name="connsiteY23" fmla="*/ 89551 h 233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6943" h="233356">
                      <a:moveTo>
                        <a:pt x="46149" y="147234"/>
                      </a:moveTo>
                      <a:cubicBezTo>
                        <a:pt x="46149" y="127267"/>
                        <a:pt x="44535" y="111939"/>
                        <a:pt x="41390" y="100442"/>
                      </a:cubicBezTo>
                      <a:cubicBezTo>
                        <a:pt x="38160" y="88946"/>
                        <a:pt x="33826" y="83298"/>
                        <a:pt x="28302" y="83298"/>
                      </a:cubicBezTo>
                      <a:cubicBezTo>
                        <a:pt x="22692" y="83298"/>
                        <a:pt x="18358" y="88946"/>
                        <a:pt x="15213" y="100442"/>
                      </a:cubicBezTo>
                      <a:cubicBezTo>
                        <a:pt x="11984" y="111939"/>
                        <a:pt x="10454" y="127267"/>
                        <a:pt x="10454" y="147234"/>
                      </a:cubicBezTo>
                      <a:cubicBezTo>
                        <a:pt x="10454" y="167202"/>
                        <a:pt x="11984" y="182934"/>
                        <a:pt x="15213" y="194430"/>
                      </a:cubicBezTo>
                      <a:cubicBezTo>
                        <a:pt x="18358" y="205927"/>
                        <a:pt x="22692" y="211372"/>
                        <a:pt x="28302" y="211372"/>
                      </a:cubicBezTo>
                      <a:cubicBezTo>
                        <a:pt x="33741" y="211372"/>
                        <a:pt x="38075" y="205927"/>
                        <a:pt x="41390" y="194430"/>
                      </a:cubicBezTo>
                      <a:cubicBezTo>
                        <a:pt x="44535" y="182934"/>
                        <a:pt x="46149" y="167202"/>
                        <a:pt x="46149" y="147234"/>
                      </a:cubicBezTo>
                      <a:moveTo>
                        <a:pt x="10454" y="89551"/>
                      </a:moveTo>
                      <a:cubicBezTo>
                        <a:pt x="12578" y="79870"/>
                        <a:pt x="15383" y="72609"/>
                        <a:pt x="18698" y="67768"/>
                      </a:cubicBezTo>
                      <a:cubicBezTo>
                        <a:pt x="22097" y="62927"/>
                        <a:pt x="26177" y="60507"/>
                        <a:pt x="30851" y="60507"/>
                      </a:cubicBezTo>
                      <a:cubicBezTo>
                        <a:pt x="38500" y="60507"/>
                        <a:pt x="44790" y="68575"/>
                        <a:pt x="49719" y="84307"/>
                      </a:cubicBezTo>
                      <a:cubicBezTo>
                        <a:pt x="54478" y="100240"/>
                        <a:pt x="56943" y="121216"/>
                        <a:pt x="56943" y="147033"/>
                      </a:cubicBezTo>
                      <a:cubicBezTo>
                        <a:pt x="56943" y="173051"/>
                        <a:pt x="54478" y="194228"/>
                        <a:pt x="49719" y="209758"/>
                      </a:cubicBezTo>
                      <a:cubicBezTo>
                        <a:pt x="44790" y="225490"/>
                        <a:pt x="38500" y="233356"/>
                        <a:pt x="30851" y="233356"/>
                      </a:cubicBezTo>
                      <a:cubicBezTo>
                        <a:pt x="26177" y="233356"/>
                        <a:pt x="22097" y="230936"/>
                        <a:pt x="18698" y="226499"/>
                      </a:cubicBezTo>
                      <a:cubicBezTo>
                        <a:pt x="15298" y="222062"/>
                        <a:pt x="12493" y="214801"/>
                        <a:pt x="10454" y="204716"/>
                      </a:cubicBezTo>
                      <a:lnTo>
                        <a:pt x="10454" y="229524"/>
                      </a:lnTo>
                      <a:lnTo>
                        <a:pt x="0" y="229524"/>
                      </a:lnTo>
                      <a:lnTo>
                        <a:pt x="0" y="0"/>
                      </a:lnTo>
                      <a:lnTo>
                        <a:pt x="10454" y="0"/>
                      </a:lnTo>
                      <a:lnTo>
                        <a:pt x="10454" y="89551"/>
                      </a:lnTo>
                      <a:lnTo>
                        <a:pt x="10454" y="895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669E7010-8699-B1DD-967A-909A59557F65}"/>
                    </a:ext>
                  </a:extLst>
                </p:cNvPr>
                <p:cNvSpPr/>
                <p:nvPr/>
              </p:nvSpPr>
              <p:spPr>
                <a:xfrm>
                  <a:off x="6157985" y="3884845"/>
                  <a:ext cx="10453" cy="229524"/>
                </a:xfrm>
                <a:custGeom>
                  <a:avLst/>
                  <a:gdLst>
                    <a:gd name="connsiteX0" fmla="*/ 0 w 10453"/>
                    <a:gd name="connsiteY0" fmla="*/ 64339 h 229524"/>
                    <a:gd name="connsiteX1" fmla="*/ 10454 w 10453"/>
                    <a:gd name="connsiteY1" fmla="*/ 64339 h 229524"/>
                    <a:gd name="connsiteX2" fmla="*/ 10454 w 10453"/>
                    <a:gd name="connsiteY2" fmla="*/ 229524 h 229524"/>
                    <a:gd name="connsiteX3" fmla="*/ 0 w 10453"/>
                    <a:gd name="connsiteY3" fmla="*/ 229524 h 229524"/>
                    <a:gd name="connsiteX4" fmla="*/ 0 w 10453"/>
                    <a:gd name="connsiteY4" fmla="*/ 64339 h 229524"/>
                    <a:gd name="connsiteX5" fmla="*/ 0 w 10453"/>
                    <a:gd name="connsiteY5" fmla="*/ 0 h 229524"/>
                    <a:gd name="connsiteX6" fmla="*/ 10454 w 10453"/>
                    <a:gd name="connsiteY6" fmla="*/ 0 h 229524"/>
                    <a:gd name="connsiteX7" fmla="*/ 10454 w 10453"/>
                    <a:gd name="connsiteY7" fmla="*/ 34489 h 229524"/>
                    <a:gd name="connsiteX8" fmla="*/ 0 w 10453"/>
                    <a:gd name="connsiteY8" fmla="*/ 34489 h 229524"/>
                    <a:gd name="connsiteX9" fmla="*/ 0 w 10453"/>
                    <a:gd name="connsiteY9" fmla="*/ 0 h 229524"/>
                    <a:gd name="connsiteX10" fmla="*/ 0 w 10453"/>
                    <a:gd name="connsiteY10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453" h="229524">
                      <a:moveTo>
                        <a:pt x="0" y="64339"/>
                      </a:moveTo>
                      <a:lnTo>
                        <a:pt x="10454" y="64339"/>
                      </a:lnTo>
                      <a:lnTo>
                        <a:pt x="10454" y="229524"/>
                      </a:lnTo>
                      <a:lnTo>
                        <a:pt x="0" y="229524"/>
                      </a:lnTo>
                      <a:lnTo>
                        <a:pt x="0" y="64339"/>
                      </a:lnTo>
                      <a:moveTo>
                        <a:pt x="0" y="0"/>
                      </a:moveTo>
                      <a:lnTo>
                        <a:pt x="10454" y="0"/>
                      </a:lnTo>
                      <a:lnTo>
                        <a:pt x="10454" y="34489"/>
                      </a:lnTo>
                      <a:lnTo>
                        <a:pt x="0" y="34489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1F885FBE-EC68-F2CC-0051-279B6CD0F66B}"/>
                    </a:ext>
                  </a:extLst>
                </p:cNvPr>
                <p:cNvSpPr/>
                <p:nvPr/>
              </p:nvSpPr>
              <p:spPr>
                <a:xfrm>
                  <a:off x="6188751" y="3884845"/>
                  <a:ext cx="10538" cy="229524"/>
                </a:xfrm>
                <a:custGeom>
                  <a:avLst/>
                  <a:gdLst>
                    <a:gd name="connsiteX0" fmla="*/ 0 w 10538"/>
                    <a:gd name="connsiteY0" fmla="*/ 0 h 229524"/>
                    <a:gd name="connsiteX1" fmla="*/ 10539 w 10538"/>
                    <a:gd name="connsiteY1" fmla="*/ 0 h 229524"/>
                    <a:gd name="connsiteX2" fmla="*/ 10539 w 10538"/>
                    <a:gd name="connsiteY2" fmla="*/ 229524 h 229524"/>
                    <a:gd name="connsiteX3" fmla="*/ 0 w 10538"/>
                    <a:gd name="connsiteY3" fmla="*/ 229524 h 229524"/>
                    <a:gd name="connsiteX4" fmla="*/ 0 w 10538"/>
                    <a:gd name="connsiteY4" fmla="*/ 0 h 229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38" h="229524">
                      <a:moveTo>
                        <a:pt x="0" y="0"/>
                      </a:moveTo>
                      <a:lnTo>
                        <a:pt x="10539" y="0"/>
                      </a:lnTo>
                      <a:lnTo>
                        <a:pt x="10539" y="229524"/>
                      </a:lnTo>
                      <a:lnTo>
                        <a:pt x="0" y="2295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B57C4D48-F3C5-0E73-2F56-427F83151BAD}"/>
                    </a:ext>
                  </a:extLst>
                </p:cNvPr>
                <p:cNvSpPr/>
                <p:nvPr/>
              </p:nvSpPr>
              <p:spPr>
                <a:xfrm>
                  <a:off x="6217818" y="3945555"/>
                  <a:ext cx="58982" cy="172848"/>
                </a:xfrm>
                <a:custGeom>
                  <a:avLst/>
                  <a:gdLst>
                    <a:gd name="connsiteX0" fmla="*/ 58983 w 58982"/>
                    <a:gd name="connsiteY0" fmla="*/ 79466 h 172848"/>
                    <a:gd name="connsiteX1" fmla="*/ 58983 w 58982"/>
                    <a:gd name="connsiteY1" fmla="*/ 92778 h 172848"/>
                    <a:gd name="connsiteX2" fmla="*/ 10879 w 58982"/>
                    <a:gd name="connsiteY2" fmla="*/ 92778 h 172848"/>
                    <a:gd name="connsiteX3" fmla="*/ 17423 w 58982"/>
                    <a:gd name="connsiteY3" fmla="*/ 135738 h 172848"/>
                    <a:gd name="connsiteX4" fmla="*/ 33656 w 58982"/>
                    <a:gd name="connsiteY4" fmla="*/ 150260 h 172848"/>
                    <a:gd name="connsiteX5" fmla="*/ 45299 w 58982"/>
                    <a:gd name="connsiteY5" fmla="*/ 146629 h 172848"/>
                    <a:gd name="connsiteX6" fmla="*/ 56603 w 58982"/>
                    <a:gd name="connsiteY6" fmla="*/ 134931 h 172848"/>
                    <a:gd name="connsiteX7" fmla="*/ 56603 w 58982"/>
                    <a:gd name="connsiteY7" fmla="*/ 160546 h 172848"/>
                    <a:gd name="connsiteX8" fmla="*/ 45044 w 58982"/>
                    <a:gd name="connsiteY8" fmla="*/ 169824 h 172848"/>
                    <a:gd name="connsiteX9" fmla="*/ 33061 w 58982"/>
                    <a:gd name="connsiteY9" fmla="*/ 172849 h 172848"/>
                    <a:gd name="connsiteX10" fmla="*/ 8839 w 58982"/>
                    <a:gd name="connsiteY10" fmla="*/ 150260 h 172848"/>
                    <a:gd name="connsiteX11" fmla="*/ 0 w 58982"/>
                    <a:gd name="connsiteY11" fmla="*/ 88139 h 172848"/>
                    <a:gd name="connsiteX12" fmla="*/ 8414 w 58982"/>
                    <a:gd name="connsiteY12" fmla="*/ 23799 h 172848"/>
                    <a:gd name="connsiteX13" fmla="*/ 31276 w 58982"/>
                    <a:gd name="connsiteY13" fmla="*/ 0 h 172848"/>
                    <a:gd name="connsiteX14" fmla="*/ 51674 w 58982"/>
                    <a:gd name="connsiteY14" fmla="*/ 21379 h 172848"/>
                    <a:gd name="connsiteX15" fmla="*/ 58983 w 58982"/>
                    <a:gd name="connsiteY15" fmla="*/ 79466 h 172848"/>
                    <a:gd name="connsiteX16" fmla="*/ 48529 w 58982"/>
                    <a:gd name="connsiteY16" fmla="*/ 71600 h 172848"/>
                    <a:gd name="connsiteX17" fmla="*/ 43770 w 58982"/>
                    <a:gd name="connsiteY17" fmla="*/ 35901 h 172848"/>
                    <a:gd name="connsiteX18" fmla="*/ 31276 w 58982"/>
                    <a:gd name="connsiteY18" fmla="*/ 22589 h 172848"/>
                    <a:gd name="connsiteX19" fmla="*/ 17338 w 58982"/>
                    <a:gd name="connsiteY19" fmla="*/ 35497 h 172848"/>
                    <a:gd name="connsiteX20" fmla="*/ 11304 w 58982"/>
                    <a:gd name="connsiteY20" fmla="*/ 71398 h 172848"/>
                    <a:gd name="connsiteX21" fmla="*/ 48529 w 58982"/>
                    <a:gd name="connsiteY21" fmla="*/ 71398 h 172848"/>
                    <a:gd name="connsiteX22" fmla="*/ 48529 w 58982"/>
                    <a:gd name="connsiteY22" fmla="*/ 71600 h 17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8982" h="172848">
                      <a:moveTo>
                        <a:pt x="58983" y="79466"/>
                      </a:moveTo>
                      <a:lnTo>
                        <a:pt x="58983" y="92778"/>
                      </a:lnTo>
                      <a:lnTo>
                        <a:pt x="10879" y="92778"/>
                      </a:lnTo>
                      <a:cubicBezTo>
                        <a:pt x="11304" y="111535"/>
                        <a:pt x="13428" y="126057"/>
                        <a:pt x="17423" y="135738"/>
                      </a:cubicBezTo>
                      <a:cubicBezTo>
                        <a:pt x="21247" y="145419"/>
                        <a:pt x="26602" y="150260"/>
                        <a:pt x="33656" y="150260"/>
                      </a:cubicBezTo>
                      <a:cubicBezTo>
                        <a:pt x="37650" y="150260"/>
                        <a:pt x="41560" y="149050"/>
                        <a:pt x="45299" y="146629"/>
                      </a:cubicBezTo>
                      <a:cubicBezTo>
                        <a:pt x="49039" y="144209"/>
                        <a:pt x="52864" y="140377"/>
                        <a:pt x="56603" y="134931"/>
                      </a:cubicBezTo>
                      <a:lnTo>
                        <a:pt x="56603" y="160546"/>
                      </a:lnTo>
                      <a:cubicBezTo>
                        <a:pt x="52864" y="164781"/>
                        <a:pt x="49039" y="168009"/>
                        <a:pt x="45044" y="169824"/>
                      </a:cubicBezTo>
                      <a:cubicBezTo>
                        <a:pt x="41050" y="171639"/>
                        <a:pt x="36970" y="172849"/>
                        <a:pt x="33061" y="172849"/>
                      </a:cubicBezTo>
                      <a:cubicBezTo>
                        <a:pt x="22777" y="172849"/>
                        <a:pt x="14788" y="165386"/>
                        <a:pt x="8839" y="150260"/>
                      </a:cubicBezTo>
                      <a:cubicBezTo>
                        <a:pt x="2890" y="135133"/>
                        <a:pt x="0" y="114359"/>
                        <a:pt x="0" y="88139"/>
                      </a:cubicBezTo>
                      <a:cubicBezTo>
                        <a:pt x="0" y="61314"/>
                        <a:pt x="2805" y="39733"/>
                        <a:pt x="8414" y="23799"/>
                      </a:cubicBezTo>
                      <a:cubicBezTo>
                        <a:pt x="14023" y="8068"/>
                        <a:pt x="21672" y="0"/>
                        <a:pt x="31276" y="0"/>
                      </a:cubicBezTo>
                      <a:cubicBezTo>
                        <a:pt x="39860" y="0"/>
                        <a:pt x="46659" y="7261"/>
                        <a:pt x="51674" y="21379"/>
                      </a:cubicBezTo>
                      <a:cubicBezTo>
                        <a:pt x="56433" y="35699"/>
                        <a:pt x="58983" y="55062"/>
                        <a:pt x="58983" y="79466"/>
                      </a:cubicBezTo>
                      <a:moveTo>
                        <a:pt x="48529" y="71600"/>
                      </a:moveTo>
                      <a:cubicBezTo>
                        <a:pt x="48444" y="56877"/>
                        <a:pt x="46744" y="44977"/>
                        <a:pt x="43770" y="35901"/>
                      </a:cubicBezTo>
                      <a:cubicBezTo>
                        <a:pt x="40625" y="27228"/>
                        <a:pt x="36461" y="22589"/>
                        <a:pt x="31276" y="22589"/>
                      </a:cubicBezTo>
                      <a:cubicBezTo>
                        <a:pt x="25412" y="22589"/>
                        <a:pt x="20822" y="27027"/>
                        <a:pt x="17338" y="35497"/>
                      </a:cubicBezTo>
                      <a:cubicBezTo>
                        <a:pt x="13853" y="43968"/>
                        <a:pt x="11729" y="56070"/>
                        <a:pt x="11304" y="71398"/>
                      </a:cubicBezTo>
                      <a:lnTo>
                        <a:pt x="48529" y="71398"/>
                      </a:lnTo>
                      <a:lnTo>
                        <a:pt x="48529" y="7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09DA28B9-DE0C-9027-F143-8429B2BA00D6}"/>
                    </a:ext>
                  </a:extLst>
                </p:cNvPr>
                <p:cNvSpPr/>
                <p:nvPr/>
              </p:nvSpPr>
              <p:spPr>
                <a:xfrm>
                  <a:off x="6292693" y="3894325"/>
                  <a:ext cx="64337" cy="220044"/>
                </a:xfrm>
                <a:custGeom>
                  <a:avLst/>
                  <a:gdLst>
                    <a:gd name="connsiteX0" fmla="*/ 0 w 64337"/>
                    <a:gd name="connsiteY0" fmla="*/ 0 h 220044"/>
                    <a:gd name="connsiteX1" fmla="*/ 15468 w 64337"/>
                    <a:gd name="connsiteY1" fmla="*/ 0 h 220044"/>
                    <a:gd name="connsiteX2" fmla="*/ 53119 w 64337"/>
                    <a:gd name="connsiteY2" fmla="*/ 184144 h 220044"/>
                    <a:gd name="connsiteX3" fmla="*/ 53119 w 64337"/>
                    <a:gd name="connsiteY3" fmla="*/ 0 h 220044"/>
                    <a:gd name="connsiteX4" fmla="*/ 64337 w 64337"/>
                    <a:gd name="connsiteY4" fmla="*/ 0 h 220044"/>
                    <a:gd name="connsiteX5" fmla="*/ 64337 w 64337"/>
                    <a:gd name="connsiteY5" fmla="*/ 220045 h 220044"/>
                    <a:gd name="connsiteX6" fmla="*/ 48784 w 64337"/>
                    <a:gd name="connsiteY6" fmla="*/ 220045 h 220044"/>
                    <a:gd name="connsiteX7" fmla="*/ 11134 w 64337"/>
                    <a:gd name="connsiteY7" fmla="*/ 35901 h 220044"/>
                    <a:gd name="connsiteX8" fmla="*/ 11134 w 64337"/>
                    <a:gd name="connsiteY8" fmla="*/ 220045 h 220044"/>
                    <a:gd name="connsiteX9" fmla="*/ 0 w 64337"/>
                    <a:gd name="connsiteY9" fmla="*/ 220045 h 220044"/>
                    <a:gd name="connsiteX10" fmla="*/ 0 w 64337"/>
                    <a:gd name="connsiteY10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337" h="220044">
                      <a:moveTo>
                        <a:pt x="0" y="0"/>
                      </a:moveTo>
                      <a:lnTo>
                        <a:pt x="15468" y="0"/>
                      </a:lnTo>
                      <a:lnTo>
                        <a:pt x="53119" y="184144"/>
                      </a:lnTo>
                      <a:lnTo>
                        <a:pt x="53119" y="0"/>
                      </a:lnTo>
                      <a:lnTo>
                        <a:pt x="64337" y="0"/>
                      </a:lnTo>
                      <a:lnTo>
                        <a:pt x="64337" y="220045"/>
                      </a:lnTo>
                      <a:lnTo>
                        <a:pt x="48784" y="220045"/>
                      </a:lnTo>
                      <a:lnTo>
                        <a:pt x="11134" y="35901"/>
                      </a:lnTo>
                      <a:lnTo>
                        <a:pt x="11134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F87A3087-7CC8-3709-402A-91DF80825DA3}"/>
                    </a:ext>
                  </a:extLst>
                </p:cNvPr>
                <p:cNvSpPr/>
                <p:nvPr/>
              </p:nvSpPr>
              <p:spPr>
                <a:xfrm>
                  <a:off x="6377258" y="3945555"/>
                  <a:ext cx="58982" cy="172848"/>
                </a:xfrm>
                <a:custGeom>
                  <a:avLst/>
                  <a:gdLst>
                    <a:gd name="connsiteX0" fmla="*/ 58983 w 58982"/>
                    <a:gd name="connsiteY0" fmla="*/ 79466 h 172848"/>
                    <a:gd name="connsiteX1" fmla="*/ 58983 w 58982"/>
                    <a:gd name="connsiteY1" fmla="*/ 92778 h 172848"/>
                    <a:gd name="connsiteX2" fmla="*/ 10879 w 58982"/>
                    <a:gd name="connsiteY2" fmla="*/ 92778 h 172848"/>
                    <a:gd name="connsiteX3" fmla="*/ 17423 w 58982"/>
                    <a:gd name="connsiteY3" fmla="*/ 135738 h 172848"/>
                    <a:gd name="connsiteX4" fmla="*/ 33656 w 58982"/>
                    <a:gd name="connsiteY4" fmla="*/ 150260 h 172848"/>
                    <a:gd name="connsiteX5" fmla="*/ 45299 w 58982"/>
                    <a:gd name="connsiteY5" fmla="*/ 146629 h 172848"/>
                    <a:gd name="connsiteX6" fmla="*/ 56603 w 58982"/>
                    <a:gd name="connsiteY6" fmla="*/ 134931 h 172848"/>
                    <a:gd name="connsiteX7" fmla="*/ 56603 w 58982"/>
                    <a:gd name="connsiteY7" fmla="*/ 160546 h 172848"/>
                    <a:gd name="connsiteX8" fmla="*/ 45045 w 58982"/>
                    <a:gd name="connsiteY8" fmla="*/ 169824 h 172848"/>
                    <a:gd name="connsiteX9" fmla="*/ 33061 w 58982"/>
                    <a:gd name="connsiteY9" fmla="*/ 172849 h 172848"/>
                    <a:gd name="connsiteX10" fmla="*/ 8839 w 58982"/>
                    <a:gd name="connsiteY10" fmla="*/ 150260 h 172848"/>
                    <a:gd name="connsiteX11" fmla="*/ 0 w 58982"/>
                    <a:gd name="connsiteY11" fmla="*/ 88139 h 172848"/>
                    <a:gd name="connsiteX12" fmla="*/ 8414 w 58982"/>
                    <a:gd name="connsiteY12" fmla="*/ 23799 h 172848"/>
                    <a:gd name="connsiteX13" fmla="*/ 31276 w 58982"/>
                    <a:gd name="connsiteY13" fmla="*/ 0 h 172848"/>
                    <a:gd name="connsiteX14" fmla="*/ 51674 w 58982"/>
                    <a:gd name="connsiteY14" fmla="*/ 21379 h 172848"/>
                    <a:gd name="connsiteX15" fmla="*/ 58983 w 58982"/>
                    <a:gd name="connsiteY15" fmla="*/ 79466 h 172848"/>
                    <a:gd name="connsiteX16" fmla="*/ 48444 w 58982"/>
                    <a:gd name="connsiteY16" fmla="*/ 71600 h 172848"/>
                    <a:gd name="connsiteX17" fmla="*/ 43685 w 58982"/>
                    <a:gd name="connsiteY17" fmla="*/ 35901 h 172848"/>
                    <a:gd name="connsiteX18" fmla="*/ 31191 w 58982"/>
                    <a:gd name="connsiteY18" fmla="*/ 22589 h 172848"/>
                    <a:gd name="connsiteX19" fmla="*/ 17253 w 58982"/>
                    <a:gd name="connsiteY19" fmla="*/ 35497 h 172848"/>
                    <a:gd name="connsiteX20" fmla="*/ 11219 w 58982"/>
                    <a:gd name="connsiteY20" fmla="*/ 71398 h 172848"/>
                    <a:gd name="connsiteX21" fmla="*/ 48444 w 58982"/>
                    <a:gd name="connsiteY21" fmla="*/ 71398 h 172848"/>
                    <a:gd name="connsiteX22" fmla="*/ 48444 w 58982"/>
                    <a:gd name="connsiteY22" fmla="*/ 71600 h 17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8982" h="172848">
                      <a:moveTo>
                        <a:pt x="58983" y="79466"/>
                      </a:moveTo>
                      <a:lnTo>
                        <a:pt x="58983" y="92778"/>
                      </a:lnTo>
                      <a:lnTo>
                        <a:pt x="10879" y="92778"/>
                      </a:lnTo>
                      <a:cubicBezTo>
                        <a:pt x="11304" y="111535"/>
                        <a:pt x="13428" y="126057"/>
                        <a:pt x="17423" y="135738"/>
                      </a:cubicBezTo>
                      <a:cubicBezTo>
                        <a:pt x="21247" y="145419"/>
                        <a:pt x="26602" y="150260"/>
                        <a:pt x="33656" y="150260"/>
                      </a:cubicBezTo>
                      <a:cubicBezTo>
                        <a:pt x="37650" y="150260"/>
                        <a:pt x="41560" y="149050"/>
                        <a:pt x="45299" y="146629"/>
                      </a:cubicBezTo>
                      <a:cubicBezTo>
                        <a:pt x="49039" y="144209"/>
                        <a:pt x="52864" y="140377"/>
                        <a:pt x="56603" y="134931"/>
                      </a:cubicBezTo>
                      <a:lnTo>
                        <a:pt x="56603" y="160546"/>
                      </a:lnTo>
                      <a:cubicBezTo>
                        <a:pt x="52864" y="164781"/>
                        <a:pt x="49039" y="168009"/>
                        <a:pt x="45045" y="169824"/>
                      </a:cubicBezTo>
                      <a:cubicBezTo>
                        <a:pt x="41050" y="171639"/>
                        <a:pt x="36970" y="172849"/>
                        <a:pt x="33061" y="172849"/>
                      </a:cubicBezTo>
                      <a:cubicBezTo>
                        <a:pt x="22777" y="172849"/>
                        <a:pt x="14788" y="165386"/>
                        <a:pt x="8839" y="150260"/>
                      </a:cubicBezTo>
                      <a:cubicBezTo>
                        <a:pt x="2890" y="135133"/>
                        <a:pt x="0" y="114359"/>
                        <a:pt x="0" y="88139"/>
                      </a:cubicBezTo>
                      <a:cubicBezTo>
                        <a:pt x="0" y="61314"/>
                        <a:pt x="2805" y="39733"/>
                        <a:pt x="8414" y="23799"/>
                      </a:cubicBezTo>
                      <a:cubicBezTo>
                        <a:pt x="14023" y="8068"/>
                        <a:pt x="21672" y="0"/>
                        <a:pt x="31276" y="0"/>
                      </a:cubicBezTo>
                      <a:cubicBezTo>
                        <a:pt x="39860" y="0"/>
                        <a:pt x="46659" y="7261"/>
                        <a:pt x="51674" y="21379"/>
                      </a:cubicBezTo>
                      <a:cubicBezTo>
                        <a:pt x="56433" y="35699"/>
                        <a:pt x="58983" y="55062"/>
                        <a:pt x="58983" y="79466"/>
                      </a:cubicBezTo>
                      <a:moveTo>
                        <a:pt x="48444" y="71600"/>
                      </a:moveTo>
                      <a:cubicBezTo>
                        <a:pt x="48359" y="56877"/>
                        <a:pt x="46659" y="44977"/>
                        <a:pt x="43685" y="35901"/>
                      </a:cubicBezTo>
                      <a:cubicBezTo>
                        <a:pt x="40540" y="27228"/>
                        <a:pt x="36376" y="22589"/>
                        <a:pt x="31191" y="22589"/>
                      </a:cubicBezTo>
                      <a:cubicBezTo>
                        <a:pt x="25327" y="22589"/>
                        <a:pt x="20737" y="27027"/>
                        <a:pt x="17253" y="35497"/>
                      </a:cubicBezTo>
                      <a:cubicBezTo>
                        <a:pt x="13768" y="43968"/>
                        <a:pt x="11644" y="56070"/>
                        <a:pt x="11219" y="71398"/>
                      </a:cubicBezTo>
                      <a:lnTo>
                        <a:pt x="48444" y="71398"/>
                      </a:lnTo>
                      <a:lnTo>
                        <a:pt x="48444" y="7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5D3CD8F1-65ED-D214-0D46-214BA3F64BCD}"/>
                    </a:ext>
                  </a:extLst>
                </p:cNvPr>
                <p:cNvSpPr/>
                <p:nvPr/>
              </p:nvSpPr>
              <p:spPr>
                <a:xfrm>
                  <a:off x="6443975" y="3902393"/>
                  <a:ext cx="39605" cy="211976"/>
                </a:xfrm>
                <a:custGeom>
                  <a:avLst/>
                  <a:gdLst>
                    <a:gd name="connsiteX0" fmla="*/ 18018 w 39605"/>
                    <a:gd name="connsiteY0" fmla="*/ 0 h 211976"/>
                    <a:gd name="connsiteX1" fmla="*/ 18018 w 39605"/>
                    <a:gd name="connsiteY1" fmla="*/ 46792 h 211976"/>
                    <a:gd name="connsiteX2" fmla="*/ 39605 w 39605"/>
                    <a:gd name="connsiteY2" fmla="*/ 46792 h 211976"/>
                    <a:gd name="connsiteX3" fmla="*/ 39605 w 39605"/>
                    <a:gd name="connsiteY3" fmla="*/ 67970 h 211976"/>
                    <a:gd name="connsiteX4" fmla="*/ 18018 w 39605"/>
                    <a:gd name="connsiteY4" fmla="*/ 67970 h 211976"/>
                    <a:gd name="connsiteX5" fmla="*/ 18018 w 39605"/>
                    <a:gd name="connsiteY5" fmla="*/ 157722 h 211976"/>
                    <a:gd name="connsiteX6" fmla="*/ 20143 w 39605"/>
                    <a:gd name="connsiteY6" fmla="*/ 183740 h 211976"/>
                    <a:gd name="connsiteX7" fmla="*/ 28897 w 39605"/>
                    <a:gd name="connsiteY7" fmla="*/ 189388 h 211976"/>
                    <a:gd name="connsiteX8" fmla="*/ 39605 w 39605"/>
                    <a:gd name="connsiteY8" fmla="*/ 189388 h 211976"/>
                    <a:gd name="connsiteX9" fmla="*/ 39605 w 39605"/>
                    <a:gd name="connsiteY9" fmla="*/ 211977 h 211976"/>
                    <a:gd name="connsiteX10" fmla="*/ 28897 w 39605"/>
                    <a:gd name="connsiteY10" fmla="*/ 211977 h 211976"/>
                    <a:gd name="connsiteX11" fmla="*/ 12154 w 39605"/>
                    <a:gd name="connsiteY11" fmla="*/ 200279 h 211976"/>
                    <a:gd name="connsiteX12" fmla="*/ 7649 w 39605"/>
                    <a:gd name="connsiteY12" fmla="*/ 157722 h 211976"/>
                    <a:gd name="connsiteX13" fmla="*/ 7649 w 39605"/>
                    <a:gd name="connsiteY13" fmla="*/ 67970 h 211976"/>
                    <a:gd name="connsiteX14" fmla="*/ 0 w 39605"/>
                    <a:gd name="connsiteY14" fmla="*/ 67970 h 211976"/>
                    <a:gd name="connsiteX15" fmla="*/ 0 w 39605"/>
                    <a:gd name="connsiteY15" fmla="*/ 46792 h 211976"/>
                    <a:gd name="connsiteX16" fmla="*/ 7649 w 39605"/>
                    <a:gd name="connsiteY16" fmla="*/ 46792 h 211976"/>
                    <a:gd name="connsiteX17" fmla="*/ 7649 w 39605"/>
                    <a:gd name="connsiteY17" fmla="*/ 0 h 211976"/>
                    <a:gd name="connsiteX18" fmla="*/ 18018 w 39605"/>
                    <a:gd name="connsiteY18" fmla="*/ 0 h 211976"/>
                    <a:gd name="connsiteX19" fmla="*/ 18018 w 39605"/>
                    <a:gd name="connsiteY19" fmla="*/ 0 h 211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9605" h="211976">
                      <a:moveTo>
                        <a:pt x="18018" y="0"/>
                      </a:moveTo>
                      <a:lnTo>
                        <a:pt x="18018" y="46792"/>
                      </a:lnTo>
                      <a:lnTo>
                        <a:pt x="39605" y="46792"/>
                      </a:lnTo>
                      <a:lnTo>
                        <a:pt x="39605" y="67970"/>
                      </a:lnTo>
                      <a:lnTo>
                        <a:pt x="18018" y="67970"/>
                      </a:lnTo>
                      <a:lnTo>
                        <a:pt x="18018" y="157722"/>
                      </a:lnTo>
                      <a:cubicBezTo>
                        <a:pt x="18018" y="171235"/>
                        <a:pt x="18698" y="180110"/>
                        <a:pt x="20143" y="183740"/>
                      </a:cubicBezTo>
                      <a:cubicBezTo>
                        <a:pt x="21502" y="187572"/>
                        <a:pt x="24477" y="189388"/>
                        <a:pt x="28897" y="189388"/>
                      </a:cubicBezTo>
                      <a:lnTo>
                        <a:pt x="39605" y="189388"/>
                      </a:lnTo>
                      <a:lnTo>
                        <a:pt x="39605" y="211977"/>
                      </a:lnTo>
                      <a:lnTo>
                        <a:pt x="28897" y="211977"/>
                      </a:lnTo>
                      <a:cubicBezTo>
                        <a:pt x="20737" y="211977"/>
                        <a:pt x="15128" y="208145"/>
                        <a:pt x="12154" y="200279"/>
                      </a:cubicBezTo>
                      <a:cubicBezTo>
                        <a:pt x="9094" y="192413"/>
                        <a:pt x="7649" y="178295"/>
                        <a:pt x="7649" y="157722"/>
                      </a:cubicBezTo>
                      <a:lnTo>
                        <a:pt x="7649" y="67970"/>
                      </a:lnTo>
                      <a:lnTo>
                        <a:pt x="0" y="67970"/>
                      </a:lnTo>
                      <a:lnTo>
                        <a:pt x="0" y="46792"/>
                      </a:lnTo>
                      <a:lnTo>
                        <a:pt x="7649" y="46792"/>
                      </a:lnTo>
                      <a:lnTo>
                        <a:pt x="7649" y="0"/>
                      </a:lnTo>
                      <a:lnTo>
                        <a:pt x="18018" y="0"/>
                      </a:lnTo>
                      <a:lnTo>
                        <a:pt x="1801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DC4C4D5B-0C01-BF0A-8FCE-0A45B24F3900}"/>
                    </a:ext>
                  </a:extLst>
                </p:cNvPr>
                <p:cNvSpPr/>
                <p:nvPr/>
              </p:nvSpPr>
              <p:spPr>
                <a:xfrm>
                  <a:off x="6486300" y="3894325"/>
                  <a:ext cx="77850" cy="220044"/>
                </a:xfrm>
                <a:custGeom>
                  <a:avLst/>
                  <a:gdLst>
                    <a:gd name="connsiteX0" fmla="*/ 32381 w 77850"/>
                    <a:gd name="connsiteY0" fmla="*/ 220045 h 220044"/>
                    <a:gd name="connsiteX1" fmla="*/ 0 w 77850"/>
                    <a:gd name="connsiteY1" fmla="*/ 0 h 220044"/>
                    <a:gd name="connsiteX2" fmla="*/ 11983 w 77850"/>
                    <a:gd name="connsiteY2" fmla="*/ 0 h 220044"/>
                    <a:gd name="connsiteX3" fmla="*/ 38925 w 77850"/>
                    <a:gd name="connsiteY3" fmla="*/ 185354 h 220044"/>
                    <a:gd name="connsiteX4" fmla="*/ 65867 w 77850"/>
                    <a:gd name="connsiteY4" fmla="*/ 0 h 220044"/>
                    <a:gd name="connsiteX5" fmla="*/ 77850 w 77850"/>
                    <a:gd name="connsiteY5" fmla="*/ 0 h 220044"/>
                    <a:gd name="connsiteX6" fmla="*/ 45469 w 77850"/>
                    <a:gd name="connsiteY6" fmla="*/ 220045 h 220044"/>
                    <a:gd name="connsiteX7" fmla="*/ 32381 w 77850"/>
                    <a:gd name="connsiteY7" fmla="*/ 220045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850" h="220044">
                      <a:moveTo>
                        <a:pt x="32381" y="220045"/>
                      </a:moveTo>
                      <a:lnTo>
                        <a:pt x="0" y="0"/>
                      </a:lnTo>
                      <a:lnTo>
                        <a:pt x="11983" y="0"/>
                      </a:lnTo>
                      <a:lnTo>
                        <a:pt x="38925" y="185354"/>
                      </a:lnTo>
                      <a:lnTo>
                        <a:pt x="65867" y="0"/>
                      </a:lnTo>
                      <a:lnTo>
                        <a:pt x="77850" y="0"/>
                      </a:lnTo>
                      <a:lnTo>
                        <a:pt x="45469" y="220045"/>
                      </a:lnTo>
                      <a:lnTo>
                        <a:pt x="32381" y="2200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B3352FB3-A75B-554B-08C1-19999FD3D0F8}"/>
                    </a:ext>
                  </a:extLst>
                </p:cNvPr>
                <p:cNvSpPr/>
                <p:nvPr/>
              </p:nvSpPr>
              <p:spPr>
                <a:xfrm>
                  <a:off x="6574944" y="3890090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0 h 224280"/>
                    <a:gd name="connsiteX1" fmla="*/ 53968 w 53968"/>
                    <a:gd name="connsiteY1" fmla="*/ 199270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0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0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8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2 h 224280"/>
                    <a:gd name="connsiteX14" fmla="*/ 13513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9 w 53968"/>
                    <a:gd name="connsiteY17" fmla="*/ 62726 h 224280"/>
                    <a:gd name="connsiteX18" fmla="*/ 51504 w 53968"/>
                    <a:gd name="connsiteY18" fmla="*/ 88340 h 224280"/>
                    <a:gd name="connsiteX19" fmla="*/ 44365 w 53968"/>
                    <a:gd name="connsiteY19" fmla="*/ 116981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0 h 224280"/>
                    <a:gd name="connsiteX22" fmla="*/ 13853 w 53968"/>
                    <a:gd name="connsiteY22" fmla="*/ 199270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0"/>
                      </a:moveTo>
                      <a:lnTo>
                        <a:pt x="53968" y="199270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0"/>
                      </a:lnTo>
                      <a:cubicBezTo>
                        <a:pt x="4335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7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3"/>
                        <a:pt x="41900" y="64743"/>
                      </a:cubicBezTo>
                      <a:cubicBezTo>
                        <a:pt x="41900" y="53246"/>
                        <a:pt x="40285" y="43565"/>
                        <a:pt x="37140" y="36304"/>
                      </a:cubicBezTo>
                      <a:cubicBezTo>
                        <a:pt x="33996" y="29044"/>
                        <a:pt x="29916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8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2"/>
                      </a:lnTo>
                      <a:cubicBezTo>
                        <a:pt x="5269" y="9681"/>
                        <a:pt x="9604" y="6051"/>
                        <a:pt x="13513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9" y="43767"/>
                        <a:pt x="53459" y="62726"/>
                      </a:cubicBezTo>
                      <a:cubicBezTo>
                        <a:pt x="53459" y="71802"/>
                        <a:pt x="52779" y="80474"/>
                        <a:pt x="51504" y="88340"/>
                      </a:cubicBezTo>
                      <a:cubicBezTo>
                        <a:pt x="50229" y="96408"/>
                        <a:pt x="47934" y="106089"/>
                        <a:pt x="44365" y="116981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705"/>
                        <a:pt x="23117" y="174664"/>
                        <a:pt x="13853" y="199270"/>
                      </a:cubicBezTo>
                      <a:lnTo>
                        <a:pt x="13853" y="1992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76542FDB-33B4-4AFB-BDBB-C99CA91B1ACA}"/>
                    </a:ext>
                  </a:extLst>
                </p:cNvPr>
                <p:cNvSpPr/>
                <p:nvPr/>
              </p:nvSpPr>
              <p:spPr>
                <a:xfrm>
                  <a:off x="7245512" y="3817279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69784704-9252-F72D-0CFD-C6EF1290EA24}"/>
                    </a:ext>
                  </a:extLst>
                </p:cNvPr>
                <p:cNvSpPr/>
                <p:nvPr/>
              </p:nvSpPr>
              <p:spPr>
                <a:xfrm>
                  <a:off x="7430535" y="3890090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0 h 224280"/>
                    <a:gd name="connsiteX1" fmla="*/ 53968 w 53968"/>
                    <a:gd name="connsiteY1" fmla="*/ 199270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0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1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8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2 h 224280"/>
                    <a:gd name="connsiteX14" fmla="*/ 13513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8 w 53968"/>
                    <a:gd name="connsiteY17" fmla="*/ 62726 h 224280"/>
                    <a:gd name="connsiteX18" fmla="*/ 51504 w 53968"/>
                    <a:gd name="connsiteY18" fmla="*/ 88340 h 224280"/>
                    <a:gd name="connsiteX19" fmla="*/ 44365 w 53968"/>
                    <a:gd name="connsiteY19" fmla="*/ 116981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0 h 224280"/>
                    <a:gd name="connsiteX22" fmla="*/ 13853 w 53968"/>
                    <a:gd name="connsiteY22" fmla="*/ 199270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0"/>
                      </a:moveTo>
                      <a:lnTo>
                        <a:pt x="53968" y="199270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0"/>
                      </a:lnTo>
                      <a:cubicBezTo>
                        <a:pt x="4335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7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3"/>
                        <a:pt x="41900" y="64743"/>
                      </a:cubicBezTo>
                      <a:cubicBezTo>
                        <a:pt x="41900" y="53246"/>
                        <a:pt x="40285" y="43565"/>
                        <a:pt x="37141" y="36304"/>
                      </a:cubicBezTo>
                      <a:cubicBezTo>
                        <a:pt x="33996" y="29044"/>
                        <a:pt x="29916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8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2"/>
                      </a:lnTo>
                      <a:cubicBezTo>
                        <a:pt x="5269" y="9681"/>
                        <a:pt x="9604" y="6051"/>
                        <a:pt x="13513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8" y="43767"/>
                        <a:pt x="53458" y="62726"/>
                      </a:cubicBezTo>
                      <a:cubicBezTo>
                        <a:pt x="53458" y="71802"/>
                        <a:pt x="52779" y="80474"/>
                        <a:pt x="51504" y="88340"/>
                      </a:cubicBezTo>
                      <a:cubicBezTo>
                        <a:pt x="50229" y="96408"/>
                        <a:pt x="47934" y="106089"/>
                        <a:pt x="44365" y="116981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705"/>
                        <a:pt x="23032" y="174664"/>
                        <a:pt x="13853" y="199270"/>
                      </a:cubicBezTo>
                      <a:lnTo>
                        <a:pt x="13853" y="1992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9F78F693-69B3-2480-2AE5-134B51751095}"/>
                    </a:ext>
                  </a:extLst>
                </p:cNvPr>
                <p:cNvSpPr/>
                <p:nvPr/>
              </p:nvSpPr>
              <p:spPr>
                <a:xfrm>
                  <a:off x="7505156" y="3890291"/>
                  <a:ext cx="58727" cy="228112"/>
                </a:xfrm>
                <a:custGeom>
                  <a:avLst/>
                  <a:gdLst>
                    <a:gd name="connsiteX0" fmla="*/ 29406 w 58727"/>
                    <a:gd name="connsiteY0" fmla="*/ 23598 h 228112"/>
                    <a:gd name="connsiteX1" fmla="*/ 15978 w 58727"/>
                    <a:gd name="connsiteY1" fmla="*/ 46187 h 228112"/>
                    <a:gd name="connsiteX2" fmla="*/ 11558 w 58727"/>
                    <a:gd name="connsiteY2" fmla="*/ 114157 h 228112"/>
                    <a:gd name="connsiteX3" fmla="*/ 15978 w 58727"/>
                    <a:gd name="connsiteY3" fmla="*/ 182127 h 228112"/>
                    <a:gd name="connsiteX4" fmla="*/ 29406 w 58727"/>
                    <a:gd name="connsiteY4" fmla="*/ 204716 h 228112"/>
                    <a:gd name="connsiteX5" fmla="*/ 42835 w 58727"/>
                    <a:gd name="connsiteY5" fmla="*/ 182127 h 228112"/>
                    <a:gd name="connsiteX6" fmla="*/ 47254 w 58727"/>
                    <a:gd name="connsiteY6" fmla="*/ 114157 h 228112"/>
                    <a:gd name="connsiteX7" fmla="*/ 42835 w 58727"/>
                    <a:gd name="connsiteY7" fmla="*/ 46187 h 228112"/>
                    <a:gd name="connsiteX8" fmla="*/ 29406 w 58727"/>
                    <a:gd name="connsiteY8" fmla="*/ 23598 h 228112"/>
                    <a:gd name="connsiteX9" fmla="*/ 29406 w 58727"/>
                    <a:gd name="connsiteY9" fmla="*/ 0 h 228112"/>
                    <a:gd name="connsiteX10" fmla="*/ 51164 w 58727"/>
                    <a:gd name="connsiteY10" fmla="*/ 29245 h 228112"/>
                    <a:gd name="connsiteX11" fmla="*/ 58728 w 58727"/>
                    <a:gd name="connsiteY11" fmla="*/ 114157 h 228112"/>
                    <a:gd name="connsiteX12" fmla="*/ 51164 w 58727"/>
                    <a:gd name="connsiteY12" fmla="*/ 199069 h 228112"/>
                    <a:gd name="connsiteX13" fmla="*/ 29406 w 58727"/>
                    <a:gd name="connsiteY13" fmla="*/ 228112 h 228112"/>
                    <a:gd name="connsiteX14" fmla="*/ 7479 w 58727"/>
                    <a:gd name="connsiteY14" fmla="*/ 199069 h 228112"/>
                    <a:gd name="connsiteX15" fmla="*/ 0 w 58727"/>
                    <a:gd name="connsiteY15" fmla="*/ 114157 h 228112"/>
                    <a:gd name="connsiteX16" fmla="*/ 7479 w 58727"/>
                    <a:gd name="connsiteY16" fmla="*/ 29245 h 228112"/>
                    <a:gd name="connsiteX17" fmla="*/ 29406 w 58727"/>
                    <a:gd name="connsiteY17" fmla="*/ 0 h 228112"/>
                    <a:gd name="connsiteX18" fmla="*/ 29406 w 58727"/>
                    <a:gd name="connsiteY18" fmla="*/ 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727" h="228112">
                      <a:moveTo>
                        <a:pt x="29406" y="23598"/>
                      </a:moveTo>
                      <a:cubicBezTo>
                        <a:pt x="23457" y="23598"/>
                        <a:pt x="19038" y="31061"/>
                        <a:pt x="15978" y="46187"/>
                      </a:cubicBezTo>
                      <a:cubicBezTo>
                        <a:pt x="12918" y="61314"/>
                        <a:pt x="11558" y="83903"/>
                        <a:pt x="11558" y="114157"/>
                      </a:cubicBezTo>
                      <a:cubicBezTo>
                        <a:pt x="11558" y="144411"/>
                        <a:pt x="12918" y="167000"/>
                        <a:pt x="15978" y="182127"/>
                      </a:cubicBezTo>
                      <a:cubicBezTo>
                        <a:pt x="19038" y="197254"/>
                        <a:pt x="23457" y="204716"/>
                        <a:pt x="29406" y="204716"/>
                      </a:cubicBezTo>
                      <a:cubicBezTo>
                        <a:pt x="35356" y="204716"/>
                        <a:pt x="39775" y="197254"/>
                        <a:pt x="42835" y="182127"/>
                      </a:cubicBezTo>
                      <a:cubicBezTo>
                        <a:pt x="45724" y="167000"/>
                        <a:pt x="47254" y="144411"/>
                        <a:pt x="47254" y="114157"/>
                      </a:cubicBezTo>
                      <a:cubicBezTo>
                        <a:pt x="47254" y="83903"/>
                        <a:pt x="45724" y="61314"/>
                        <a:pt x="42835" y="46187"/>
                      </a:cubicBezTo>
                      <a:cubicBezTo>
                        <a:pt x="39775" y="31061"/>
                        <a:pt x="35356" y="23598"/>
                        <a:pt x="29406" y="23598"/>
                      </a:cubicBezTo>
                      <a:moveTo>
                        <a:pt x="29406" y="0"/>
                      </a:moveTo>
                      <a:cubicBezTo>
                        <a:pt x="38840" y="0"/>
                        <a:pt x="46064" y="9883"/>
                        <a:pt x="51164" y="29245"/>
                      </a:cubicBezTo>
                      <a:cubicBezTo>
                        <a:pt x="56178" y="48809"/>
                        <a:pt x="58728" y="77248"/>
                        <a:pt x="58728" y="114157"/>
                      </a:cubicBezTo>
                      <a:cubicBezTo>
                        <a:pt x="58728" y="151268"/>
                        <a:pt x="56178" y="179707"/>
                        <a:pt x="51164" y="199069"/>
                      </a:cubicBezTo>
                      <a:cubicBezTo>
                        <a:pt x="46064" y="218431"/>
                        <a:pt x="38840" y="228112"/>
                        <a:pt x="29406" y="228112"/>
                      </a:cubicBezTo>
                      <a:cubicBezTo>
                        <a:pt x="19888" y="228112"/>
                        <a:pt x="12493" y="218431"/>
                        <a:pt x="7479" y="199069"/>
                      </a:cubicBezTo>
                      <a:cubicBezTo>
                        <a:pt x="2465" y="179707"/>
                        <a:pt x="0" y="151268"/>
                        <a:pt x="0" y="114157"/>
                      </a:cubicBezTo>
                      <a:cubicBezTo>
                        <a:pt x="0" y="77248"/>
                        <a:pt x="2465" y="49011"/>
                        <a:pt x="7479" y="29245"/>
                      </a:cubicBezTo>
                      <a:cubicBezTo>
                        <a:pt x="12493" y="9883"/>
                        <a:pt x="19888" y="0"/>
                        <a:pt x="29406" y="0"/>
                      </a:cubicBezTo>
                      <a:lnTo>
                        <a:pt x="2940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7406B323-14F1-1523-47FF-757CAFCFC2CF}"/>
                    </a:ext>
                  </a:extLst>
                </p:cNvPr>
                <p:cNvSpPr/>
                <p:nvPr/>
              </p:nvSpPr>
              <p:spPr>
                <a:xfrm>
                  <a:off x="7578757" y="3890090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0 h 224280"/>
                    <a:gd name="connsiteX1" fmla="*/ 53968 w 53968"/>
                    <a:gd name="connsiteY1" fmla="*/ 199270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0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0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8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2 h 224280"/>
                    <a:gd name="connsiteX14" fmla="*/ 13513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8 w 53968"/>
                    <a:gd name="connsiteY17" fmla="*/ 62726 h 224280"/>
                    <a:gd name="connsiteX18" fmla="*/ 51504 w 53968"/>
                    <a:gd name="connsiteY18" fmla="*/ 88340 h 224280"/>
                    <a:gd name="connsiteX19" fmla="*/ 44365 w 53968"/>
                    <a:gd name="connsiteY19" fmla="*/ 116981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0 h 224280"/>
                    <a:gd name="connsiteX22" fmla="*/ 13853 w 53968"/>
                    <a:gd name="connsiteY22" fmla="*/ 199270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0"/>
                      </a:moveTo>
                      <a:lnTo>
                        <a:pt x="53968" y="199270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0"/>
                      </a:lnTo>
                      <a:cubicBezTo>
                        <a:pt x="4334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7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3"/>
                        <a:pt x="41900" y="64743"/>
                      </a:cubicBezTo>
                      <a:cubicBezTo>
                        <a:pt x="41900" y="53246"/>
                        <a:pt x="40285" y="43565"/>
                        <a:pt x="37140" y="36304"/>
                      </a:cubicBezTo>
                      <a:cubicBezTo>
                        <a:pt x="33996" y="29044"/>
                        <a:pt x="29916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8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2"/>
                      </a:lnTo>
                      <a:cubicBezTo>
                        <a:pt x="5269" y="9681"/>
                        <a:pt x="9604" y="6051"/>
                        <a:pt x="13513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8" y="43767"/>
                        <a:pt x="53458" y="62726"/>
                      </a:cubicBezTo>
                      <a:cubicBezTo>
                        <a:pt x="53458" y="71802"/>
                        <a:pt x="52778" y="80474"/>
                        <a:pt x="51504" y="88340"/>
                      </a:cubicBezTo>
                      <a:cubicBezTo>
                        <a:pt x="50229" y="96408"/>
                        <a:pt x="47934" y="106089"/>
                        <a:pt x="44365" y="116981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705"/>
                        <a:pt x="23032" y="174664"/>
                        <a:pt x="13853" y="199270"/>
                      </a:cubicBezTo>
                      <a:lnTo>
                        <a:pt x="13853" y="1992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AEB81466-8BAF-E122-D6E9-F6B7DA854C38}"/>
                    </a:ext>
                  </a:extLst>
                </p:cNvPr>
                <p:cNvSpPr/>
                <p:nvPr/>
              </p:nvSpPr>
              <p:spPr>
                <a:xfrm>
                  <a:off x="7651423" y="3894325"/>
                  <a:ext cx="61872" cy="220246"/>
                </a:xfrm>
                <a:custGeom>
                  <a:avLst/>
                  <a:gdLst>
                    <a:gd name="connsiteX0" fmla="*/ 38330 w 61872"/>
                    <a:gd name="connsiteY0" fmla="*/ 25816 h 220246"/>
                    <a:gd name="connsiteX1" fmla="*/ 9349 w 61872"/>
                    <a:gd name="connsiteY1" fmla="*/ 143201 h 220246"/>
                    <a:gd name="connsiteX2" fmla="*/ 38330 w 61872"/>
                    <a:gd name="connsiteY2" fmla="*/ 143201 h 220246"/>
                    <a:gd name="connsiteX3" fmla="*/ 38330 w 61872"/>
                    <a:gd name="connsiteY3" fmla="*/ 25816 h 220246"/>
                    <a:gd name="connsiteX4" fmla="*/ 35271 w 61872"/>
                    <a:gd name="connsiteY4" fmla="*/ 0 h 220246"/>
                    <a:gd name="connsiteX5" fmla="*/ 49719 w 61872"/>
                    <a:gd name="connsiteY5" fmla="*/ 0 h 220246"/>
                    <a:gd name="connsiteX6" fmla="*/ 49719 w 61872"/>
                    <a:gd name="connsiteY6" fmla="*/ 143402 h 220246"/>
                    <a:gd name="connsiteX7" fmla="*/ 61872 w 61872"/>
                    <a:gd name="connsiteY7" fmla="*/ 143402 h 220246"/>
                    <a:gd name="connsiteX8" fmla="*/ 61872 w 61872"/>
                    <a:gd name="connsiteY8" fmla="*/ 168210 h 220246"/>
                    <a:gd name="connsiteX9" fmla="*/ 49719 w 61872"/>
                    <a:gd name="connsiteY9" fmla="*/ 168210 h 220246"/>
                    <a:gd name="connsiteX10" fmla="*/ 49719 w 61872"/>
                    <a:gd name="connsiteY10" fmla="*/ 220246 h 220246"/>
                    <a:gd name="connsiteX11" fmla="*/ 38330 w 61872"/>
                    <a:gd name="connsiteY11" fmla="*/ 220246 h 220246"/>
                    <a:gd name="connsiteX12" fmla="*/ 38330 w 61872"/>
                    <a:gd name="connsiteY12" fmla="*/ 168210 h 220246"/>
                    <a:gd name="connsiteX13" fmla="*/ 0 w 61872"/>
                    <a:gd name="connsiteY13" fmla="*/ 168210 h 220246"/>
                    <a:gd name="connsiteX14" fmla="*/ 0 w 61872"/>
                    <a:gd name="connsiteY14" fmla="*/ 139570 h 220246"/>
                    <a:gd name="connsiteX15" fmla="*/ 35271 w 61872"/>
                    <a:gd name="connsiteY15" fmla="*/ 0 h 220246"/>
                    <a:gd name="connsiteX16" fmla="*/ 35271 w 61872"/>
                    <a:gd name="connsiteY16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1872" h="220246">
                      <a:moveTo>
                        <a:pt x="38330" y="25816"/>
                      </a:moveTo>
                      <a:lnTo>
                        <a:pt x="9349" y="143201"/>
                      </a:lnTo>
                      <a:lnTo>
                        <a:pt x="38330" y="143201"/>
                      </a:lnTo>
                      <a:lnTo>
                        <a:pt x="38330" y="25816"/>
                      </a:lnTo>
                      <a:moveTo>
                        <a:pt x="35271" y="0"/>
                      </a:moveTo>
                      <a:lnTo>
                        <a:pt x="49719" y="0"/>
                      </a:lnTo>
                      <a:lnTo>
                        <a:pt x="49719" y="143402"/>
                      </a:lnTo>
                      <a:lnTo>
                        <a:pt x="61872" y="143402"/>
                      </a:lnTo>
                      <a:lnTo>
                        <a:pt x="61872" y="168210"/>
                      </a:lnTo>
                      <a:lnTo>
                        <a:pt x="49719" y="168210"/>
                      </a:lnTo>
                      <a:lnTo>
                        <a:pt x="49719" y="220246"/>
                      </a:lnTo>
                      <a:lnTo>
                        <a:pt x="38330" y="220246"/>
                      </a:lnTo>
                      <a:lnTo>
                        <a:pt x="38330" y="168210"/>
                      </a:lnTo>
                      <a:lnTo>
                        <a:pt x="0" y="168210"/>
                      </a:lnTo>
                      <a:lnTo>
                        <a:pt x="0" y="139570"/>
                      </a:lnTo>
                      <a:lnTo>
                        <a:pt x="35271" y="0"/>
                      </a:lnTo>
                      <a:lnTo>
                        <a:pt x="3527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007A4AE4-2435-CE93-D118-E469557C0649}"/>
                    </a:ext>
                  </a:extLst>
                </p:cNvPr>
                <p:cNvSpPr/>
                <p:nvPr/>
              </p:nvSpPr>
              <p:spPr>
                <a:xfrm>
                  <a:off x="7895598" y="3817279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5DB9D419-61F5-E4D8-328C-B9F79291D2DA}"/>
                    </a:ext>
                  </a:extLst>
                </p:cNvPr>
                <p:cNvSpPr/>
                <p:nvPr/>
              </p:nvSpPr>
              <p:spPr>
                <a:xfrm>
                  <a:off x="8129659" y="3894325"/>
                  <a:ext cx="52863" cy="220044"/>
                </a:xfrm>
                <a:custGeom>
                  <a:avLst/>
                  <a:gdLst>
                    <a:gd name="connsiteX0" fmla="*/ 0 w 52863"/>
                    <a:gd name="connsiteY0" fmla="*/ 0 h 220044"/>
                    <a:gd name="connsiteX1" fmla="*/ 11474 w 52863"/>
                    <a:gd name="connsiteY1" fmla="*/ 0 h 220044"/>
                    <a:gd name="connsiteX2" fmla="*/ 11474 w 52863"/>
                    <a:gd name="connsiteY2" fmla="*/ 195035 h 220044"/>
                    <a:gd name="connsiteX3" fmla="*/ 52864 w 52863"/>
                    <a:gd name="connsiteY3" fmla="*/ 195035 h 220044"/>
                    <a:gd name="connsiteX4" fmla="*/ 52864 w 52863"/>
                    <a:gd name="connsiteY4" fmla="*/ 220045 h 220044"/>
                    <a:gd name="connsiteX5" fmla="*/ 0 w 52863"/>
                    <a:gd name="connsiteY5" fmla="*/ 220045 h 220044"/>
                    <a:gd name="connsiteX6" fmla="*/ 0 w 52863"/>
                    <a:gd name="connsiteY6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863" h="220044">
                      <a:moveTo>
                        <a:pt x="0" y="0"/>
                      </a:moveTo>
                      <a:lnTo>
                        <a:pt x="11474" y="0"/>
                      </a:lnTo>
                      <a:lnTo>
                        <a:pt x="11474" y="195035"/>
                      </a:lnTo>
                      <a:lnTo>
                        <a:pt x="52864" y="195035"/>
                      </a:lnTo>
                      <a:lnTo>
                        <a:pt x="52864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BA3EA288-06E9-FC8D-16DF-6A6A684060AF}"/>
                    </a:ext>
                  </a:extLst>
                </p:cNvPr>
                <p:cNvSpPr/>
                <p:nvPr/>
              </p:nvSpPr>
              <p:spPr>
                <a:xfrm>
                  <a:off x="8189067" y="3890291"/>
                  <a:ext cx="68501" cy="228112"/>
                </a:xfrm>
                <a:custGeom>
                  <a:avLst/>
                  <a:gdLst>
                    <a:gd name="connsiteX0" fmla="*/ 68502 w 68501"/>
                    <a:gd name="connsiteY0" fmla="*/ 20774 h 228112"/>
                    <a:gd name="connsiteX1" fmla="*/ 68502 w 68501"/>
                    <a:gd name="connsiteY1" fmla="*/ 52238 h 228112"/>
                    <a:gd name="connsiteX2" fmla="*/ 56008 w 68501"/>
                    <a:gd name="connsiteY2" fmla="*/ 31464 h 228112"/>
                    <a:gd name="connsiteX3" fmla="*/ 42155 w 68501"/>
                    <a:gd name="connsiteY3" fmla="*/ 24606 h 228112"/>
                    <a:gd name="connsiteX4" fmla="*/ 19802 w 68501"/>
                    <a:gd name="connsiteY4" fmla="*/ 47801 h 228112"/>
                    <a:gd name="connsiteX5" fmla="*/ 12153 w 68501"/>
                    <a:gd name="connsiteY5" fmla="*/ 114157 h 228112"/>
                    <a:gd name="connsiteX6" fmla="*/ 19802 w 68501"/>
                    <a:gd name="connsiteY6" fmla="*/ 180917 h 228112"/>
                    <a:gd name="connsiteX7" fmla="*/ 42155 w 68501"/>
                    <a:gd name="connsiteY7" fmla="*/ 203909 h 228112"/>
                    <a:gd name="connsiteX8" fmla="*/ 56008 w 68501"/>
                    <a:gd name="connsiteY8" fmla="*/ 197052 h 228112"/>
                    <a:gd name="connsiteX9" fmla="*/ 68502 w 68501"/>
                    <a:gd name="connsiteY9" fmla="*/ 176278 h 228112"/>
                    <a:gd name="connsiteX10" fmla="*/ 68502 w 68501"/>
                    <a:gd name="connsiteY10" fmla="*/ 207338 h 228112"/>
                    <a:gd name="connsiteX11" fmla="*/ 55668 w 68501"/>
                    <a:gd name="connsiteY11" fmla="*/ 223070 h 228112"/>
                    <a:gd name="connsiteX12" fmla="*/ 41475 w 68501"/>
                    <a:gd name="connsiteY12" fmla="*/ 228112 h 228112"/>
                    <a:gd name="connsiteX13" fmla="*/ 11049 w 68501"/>
                    <a:gd name="connsiteY13" fmla="*/ 197859 h 228112"/>
                    <a:gd name="connsiteX14" fmla="*/ 0 w 68501"/>
                    <a:gd name="connsiteY14" fmla="*/ 114157 h 228112"/>
                    <a:gd name="connsiteX15" fmla="*/ 11049 w 68501"/>
                    <a:gd name="connsiteY15" fmla="*/ 30455 h 228112"/>
                    <a:gd name="connsiteX16" fmla="*/ 41475 w 68501"/>
                    <a:gd name="connsiteY16" fmla="*/ 0 h 228112"/>
                    <a:gd name="connsiteX17" fmla="*/ 55838 w 68501"/>
                    <a:gd name="connsiteY17" fmla="*/ 5042 h 228112"/>
                    <a:gd name="connsiteX18" fmla="*/ 68502 w 68501"/>
                    <a:gd name="connsiteY18" fmla="*/ 20774 h 228112"/>
                    <a:gd name="connsiteX19" fmla="*/ 68502 w 68501"/>
                    <a:gd name="connsiteY19" fmla="*/ 20774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8501" h="228112">
                      <a:moveTo>
                        <a:pt x="68502" y="20774"/>
                      </a:moveTo>
                      <a:lnTo>
                        <a:pt x="68502" y="52238"/>
                      </a:lnTo>
                      <a:cubicBezTo>
                        <a:pt x="64507" y="43162"/>
                        <a:pt x="60428" y="36304"/>
                        <a:pt x="56008" y="31464"/>
                      </a:cubicBezTo>
                      <a:cubicBezTo>
                        <a:pt x="51589" y="27027"/>
                        <a:pt x="46999" y="24606"/>
                        <a:pt x="42155" y="24606"/>
                      </a:cubicBezTo>
                      <a:cubicBezTo>
                        <a:pt x="32381" y="24606"/>
                        <a:pt x="24902" y="32472"/>
                        <a:pt x="19802" y="47801"/>
                      </a:cubicBezTo>
                      <a:cubicBezTo>
                        <a:pt x="14703" y="63129"/>
                        <a:pt x="12153" y="85315"/>
                        <a:pt x="12153" y="114157"/>
                      </a:cubicBezTo>
                      <a:cubicBezTo>
                        <a:pt x="12153" y="143201"/>
                        <a:pt x="14703" y="165588"/>
                        <a:pt x="19802" y="180917"/>
                      </a:cubicBezTo>
                      <a:cubicBezTo>
                        <a:pt x="24902" y="196245"/>
                        <a:pt x="32381" y="203909"/>
                        <a:pt x="42155" y="203909"/>
                      </a:cubicBezTo>
                      <a:cubicBezTo>
                        <a:pt x="47084" y="203909"/>
                        <a:pt x="51589" y="201892"/>
                        <a:pt x="56008" y="197052"/>
                      </a:cubicBezTo>
                      <a:cubicBezTo>
                        <a:pt x="60428" y="192615"/>
                        <a:pt x="64507" y="185556"/>
                        <a:pt x="68502" y="176278"/>
                      </a:cubicBezTo>
                      <a:lnTo>
                        <a:pt x="68502" y="207338"/>
                      </a:lnTo>
                      <a:cubicBezTo>
                        <a:pt x="64422" y="214599"/>
                        <a:pt x="60087" y="219641"/>
                        <a:pt x="55668" y="223070"/>
                      </a:cubicBezTo>
                      <a:cubicBezTo>
                        <a:pt x="51249" y="226297"/>
                        <a:pt x="46489" y="228112"/>
                        <a:pt x="41475" y="228112"/>
                      </a:cubicBezTo>
                      <a:cubicBezTo>
                        <a:pt x="28641" y="228112"/>
                        <a:pt x="18528" y="218230"/>
                        <a:pt x="11049" y="197859"/>
                      </a:cubicBezTo>
                      <a:cubicBezTo>
                        <a:pt x="3569" y="177690"/>
                        <a:pt x="0" y="149856"/>
                        <a:pt x="0" y="114157"/>
                      </a:cubicBezTo>
                      <a:cubicBezTo>
                        <a:pt x="0" y="78861"/>
                        <a:pt x="3569" y="51028"/>
                        <a:pt x="11049" y="30455"/>
                      </a:cubicBezTo>
                      <a:cubicBezTo>
                        <a:pt x="18528" y="10286"/>
                        <a:pt x="28641" y="0"/>
                        <a:pt x="41475" y="0"/>
                      </a:cubicBezTo>
                      <a:cubicBezTo>
                        <a:pt x="46574" y="0"/>
                        <a:pt x="51419" y="1815"/>
                        <a:pt x="55838" y="5042"/>
                      </a:cubicBezTo>
                      <a:cubicBezTo>
                        <a:pt x="60173" y="8673"/>
                        <a:pt x="64507" y="13917"/>
                        <a:pt x="68502" y="20774"/>
                      </a:cubicBezTo>
                      <a:lnTo>
                        <a:pt x="68502" y="20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116AEF90-E537-44FC-CFB0-B12795401C13}"/>
                    </a:ext>
                  </a:extLst>
                </p:cNvPr>
                <p:cNvSpPr/>
                <p:nvPr/>
              </p:nvSpPr>
              <p:spPr>
                <a:xfrm>
                  <a:off x="8267088" y="3890291"/>
                  <a:ext cx="51248" cy="137754"/>
                </a:xfrm>
                <a:custGeom>
                  <a:avLst/>
                  <a:gdLst>
                    <a:gd name="connsiteX0" fmla="*/ 51249 w 51248"/>
                    <a:gd name="connsiteY0" fmla="*/ 40137 h 137754"/>
                    <a:gd name="connsiteX1" fmla="*/ 30851 w 51248"/>
                    <a:gd name="connsiteY1" fmla="*/ 68777 h 137754"/>
                    <a:gd name="connsiteX2" fmla="*/ 51249 w 51248"/>
                    <a:gd name="connsiteY2" fmla="*/ 97618 h 137754"/>
                    <a:gd name="connsiteX3" fmla="*/ 48019 w 51248"/>
                    <a:gd name="connsiteY3" fmla="*/ 112140 h 137754"/>
                    <a:gd name="connsiteX4" fmla="*/ 28896 w 51248"/>
                    <a:gd name="connsiteY4" fmla="*/ 82088 h 137754"/>
                    <a:gd name="connsiteX5" fmla="*/ 28896 w 51248"/>
                    <a:gd name="connsiteY5" fmla="*/ 137755 h 137754"/>
                    <a:gd name="connsiteX6" fmla="*/ 22352 w 51248"/>
                    <a:gd name="connsiteY6" fmla="*/ 137755 h 137754"/>
                    <a:gd name="connsiteX7" fmla="*/ 22352 w 51248"/>
                    <a:gd name="connsiteY7" fmla="*/ 82088 h 137754"/>
                    <a:gd name="connsiteX8" fmla="*/ 3314 w 51248"/>
                    <a:gd name="connsiteY8" fmla="*/ 112140 h 137754"/>
                    <a:gd name="connsiteX9" fmla="*/ 0 w 51248"/>
                    <a:gd name="connsiteY9" fmla="*/ 97618 h 137754"/>
                    <a:gd name="connsiteX10" fmla="*/ 20397 w 51248"/>
                    <a:gd name="connsiteY10" fmla="*/ 68777 h 137754"/>
                    <a:gd name="connsiteX11" fmla="*/ 0 w 51248"/>
                    <a:gd name="connsiteY11" fmla="*/ 40137 h 137754"/>
                    <a:gd name="connsiteX12" fmla="*/ 3314 w 51248"/>
                    <a:gd name="connsiteY12" fmla="*/ 25615 h 137754"/>
                    <a:gd name="connsiteX13" fmla="*/ 22352 w 51248"/>
                    <a:gd name="connsiteY13" fmla="*/ 55667 h 137754"/>
                    <a:gd name="connsiteX14" fmla="*/ 22352 w 51248"/>
                    <a:gd name="connsiteY14" fmla="*/ 0 h 137754"/>
                    <a:gd name="connsiteX15" fmla="*/ 28896 w 51248"/>
                    <a:gd name="connsiteY15" fmla="*/ 0 h 137754"/>
                    <a:gd name="connsiteX16" fmla="*/ 28896 w 51248"/>
                    <a:gd name="connsiteY16" fmla="*/ 55667 h 137754"/>
                    <a:gd name="connsiteX17" fmla="*/ 48019 w 51248"/>
                    <a:gd name="connsiteY17" fmla="*/ 25615 h 137754"/>
                    <a:gd name="connsiteX18" fmla="*/ 51249 w 51248"/>
                    <a:gd name="connsiteY18" fmla="*/ 40137 h 137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1248" h="137754">
                      <a:moveTo>
                        <a:pt x="51249" y="40137"/>
                      </a:moveTo>
                      <a:lnTo>
                        <a:pt x="30851" y="68777"/>
                      </a:lnTo>
                      <a:lnTo>
                        <a:pt x="51249" y="97618"/>
                      </a:lnTo>
                      <a:lnTo>
                        <a:pt x="48019" y="112140"/>
                      </a:lnTo>
                      <a:lnTo>
                        <a:pt x="28896" y="82088"/>
                      </a:lnTo>
                      <a:lnTo>
                        <a:pt x="28896" y="137755"/>
                      </a:lnTo>
                      <a:lnTo>
                        <a:pt x="22352" y="137755"/>
                      </a:lnTo>
                      <a:lnTo>
                        <a:pt x="22352" y="82088"/>
                      </a:lnTo>
                      <a:lnTo>
                        <a:pt x="3314" y="112140"/>
                      </a:lnTo>
                      <a:lnTo>
                        <a:pt x="0" y="97618"/>
                      </a:lnTo>
                      <a:lnTo>
                        <a:pt x="20397" y="68777"/>
                      </a:lnTo>
                      <a:lnTo>
                        <a:pt x="0" y="40137"/>
                      </a:lnTo>
                      <a:lnTo>
                        <a:pt x="3314" y="25615"/>
                      </a:lnTo>
                      <a:lnTo>
                        <a:pt x="22352" y="55667"/>
                      </a:lnTo>
                      <a:lnTo>
                        <a:pt x="22352" y="0"/>
                      </a:lnTo>
                      <a:lnTo>
                        <a:pt x="28896" y="0"/>
                      </a:lnTo>
                      <a:lnTo>
                        <a:pt x="28896" y="55667"/>
                      </a:lnTo>
                      <a:lnTo>
                        <a:pt x="48019" y="25615"/>
                      </a:lnTo>
                      <a:lnTo>
                        <a:pt x="51249" y="401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:a16="http://schemas.microsoft.com/office/drawing/2014/main" id="{50F89577-0B72-4E37-4A43-79024AB1625D}"/>
                    </a:ext>
                  </a:extLst>
                </p:cNvPr>
                <p:cNvSpPr/>
                <p:nvPr/>
              </p:nvSpPr>
              <p:spPr>
                <a:xfrm>
                  <a:off x="8545684" y="3817279"/>
                  <a:ext cx="975086" cy="434845"/>
                </a:xfrm>
                <a:custGeom>
                  <a:avLst/>
                  <a:gdLst>
                    <a:gd name="connsiteX0" fmla="*/ 0 w 975086"/>
                    <a:gd name="connsiteY0" fmla="*/ 0 h 434845"/>
                    <a:gd name="connsiteX1" fmla="*/ 975086 w 975086"/>
                    <a:gd name="connsiteY1" fmla="*/ 0 h 434845"/>
                    <a:gd name="connsiteX2" fmla="*/ 975086 w 975086"/>
                    <a:gd name="connsiteY2" fmla="*/ 434846 h 434845"/>
                    <a:gd name="connsiteX3" fmla="*/ 0 w 975086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5086" h="434845">
                      <a:moveTo>
                        <a:pt x="0" y="0"/>
                      </a:moveTo>
                      <a:lnTo>
                        <a:pt x="975086" y="0"/>
                      </a:lnTo>
                      <a:lnTo>
                        <a:pt x="975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3" name="Freeform: Shape 372">
                  <a:extLst>
                    <a:ext uri="{FF2B5EF4-FFF2-40B4-BE49-F238E27FC236}">
                      <a16:creationId xmlns:a16="http://schemas.microsoft.com/office/drawing/2014/main" id="{A379BDF3-FC91-0C15-EF0E-0F6EBC6B6C2D}"/>
                    </a:ext>
                  </a:extLst>
                </p:cNvPr>
                <p:cNvSpPr/>
                <p:nvPr/>
              </p:nvSpPr>
              <p:spPr>
                <a:xfrm>
                  <a:off x="8931707" y="3894325"/>
                  <a:ext cx="71561" cy="220044"/>
                </a:xfrm>
                <a:custGeom>
                  <a:avLst/>
                  <a:gdLst>
                    <a:gd name="connsiteX0" fmla="*/ 0 w 71561"/>
                    <a:gd name="connsiteY0" fmla="*/ 0 h 220044"/>
                    <a:gd name="connsiteX1" fmla="*/ 12239 w 71561"/>
                    <a:gd name="connsiteY1" fmla="*/ 0 h 220044"/>
                    <a:gd name="connsiteX2" fmla="*/ 35781 w 71561"/>
                    <a:gd name="connsiteY2" fmla="*/ 90559 h 220044"/>
                    <a:gd name="connsiteX3" fmla="*/ 59238 w 71561"/>
                    <a:gd name="connsiteY3" fmla="*/ 0 h 220044"/>
                    <a:gd name="connsiteX4" fmla="*/ 71561 w 71561"/>
                    <a:gd name="connsiteY4" fmla="*/ 0 h 220044"/>
                    <a:gd name="connsiteX5" fmla="*/ 41475 w 71561"/>
                    <a:gd name="connsiteY5" fmla="*/ 115166 h 220044"/>
                    <a:gd name="connsiteX6" fmla="*/ 41475 w 71561"/>
                    <a:gd name="connsiteY6" fmla="*/ 220045 h 220044"/>
                    <a:gd name="connsiteX7" fmla="*/ 30002 w 71561"/>
                    <a:gd name="connsiteY7" fmla="*/ 220045 h 220044"/>
                    <a:gd name="connsiteX8" fmla="*/ 30002 w 71561"/>
                    <a:gd name="connsiteY8" fmla="*/ 115166 h 220044"/>
                    <a:gd name="connsiteX9" fmla="*/ 0 w 71561"/>
                    <a:gd name="connsiteY9" fmla="*/ 0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1561" h="220044">
                      <a:moveTo>
                        <a:pt x="0" y="0"/>
                      </a:moveTo>
                      <a:lnTo>
                        <a:pt x="12239" y="0"/>
                      </a:lnTo>
                      <a:lnTo>
                        <a:pt x="35781" y="90559"/>
                      </a:lnTo>
                      <a:lnTo>
                        <a:pt x="59238" y="0"/>
                      </a:lnTo>
                      <a:lnTo>
                        <a:pt x="71561" y="0"/>
                      </a:lnTo>
                      <a:lnTo>
                        <a:pt x="41475" y="115166"/>
                      </a:lnTo>
                      <a:lnTo>
                        <a:pt x="41475" y="220045"/>
                      </a:lnTo>
                      <a:lnTo>
                        <a:pt x="30002" y="220045"/>
                      </a:lnTo>
                      <a:lnTo>
                        <a:pt x="30002" y="1151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4" name="Freeform: Shape 373">
                  <a:extLst>
                    <a:ext uri="{FF2B5EF4-FFF2-40B4-BE49-F238E27FC236}">
                      <a16:creationId xmlns:a16="http://schemas.microsoft.com/office/drawing/2014/main" id="{71CA6E60-CF8C-12CA-534E-44036321FE24}"/>
                    </a:ext>
                  </a:extLst>
                </p:cNvPr>
                <p:cNvSpPr/>
                <p:nvPr/>
              </p:nvSpPr>
              <p:spPr>
                <a:xfrm>
                  <a:off x="9008197" y="3945555"/>
                  <a:ext cx="58982" cy="172848"/>
                </a:xfrm>
                <a:custGeom>
                  <a:avLst/>
                  <a:gdLst>
                    <a:gd name="connsiteX0" fmla="*/ 58983 w 58982"/>
                    <a:gd name="connsiteY0" fmla="*/ 79466 h 172848"/>
                    <a:gd name="connsiteX1" fmla="*/ 58983 w 58982"/>
                    <a:gd name="connsiteY1" fmla="*/ 92778 h 172848"/>
                    <a:gd name="connsiteX2" fmla="*/ 10879 w 58982"/>
                    <a:gd name="connsiteY2" fmla="*/ 92778 h 172848"/>
                    <a:gd name="connsiteX3" fmla="*/ 17423 w 58982"/>
                    <a:gd name="connsiteY3" fmla="*/ 135738 h 172848"/>
                    <a:gd name="connsiteX4" fmla="*/ 33656 w 58982"/>
                    <a:gd name="connsiteY4" fmla="*/ 150260 h 172848"/>
                    <a:gd name="connsiteX5" fmla="*/ 45300 w 58982"/>
                    <a:gd name="connsiteY5" fmla="*/ 146629 h 172848"/>
                    <a:gd name="connsiteX6" fmla="*/ 56603 w 58982"/>
                    <a:gd name="connsiteY6" fmla="*/ 134931 h 172848"/>
                    <a:gd name="connsiteX7" fmla="*/ 56603 w 58982"/>
                    <a:gd name="connsiteY7" fmla="*/ 160546 h 172848"/>
                    <a:gd name="connsiteX8" fmla="*/ 45045 w 58982"/>
                    <a:gd name="connsiteY8" fmla="*/ 169824 h 172848"/>
                    <a:gd name="connsiteX9" fmla="*/ 33061 w 58982"/>
                    <a:gd name="connsiteY9" fmla="*/ 172849 h 172848"/>
                    <a:gd name="connsiteX10" fmla="*/ 8839 w 58982"/>
                    <a:gd name="connsiteY10" fmla="*/ 150260 h 172848"/>
                    <a:gd name="connsiteX11" fmla="*/ 0 w 58982"/>
                    <a:gd name="connsiteY11" fmla="*/ 88139 h 172848"/>
                    <a:gd name="connsiteX12" fmla="*/ 8414 w 58982"/>
                    <a:gd name="connsiteY12" fmla="*/ 23799 h 172848"/>
                    <a:gd name="connsiteX13" fmla="*/ 31276 w 58982"/>
                    <a:gd name="connsiteY13" fmla="*/ 0 h 172848"/>
                    <a:gd name="connsiteX14" fmla="*/ 51674 w 58982"/>
                    <a:gd name="connsiteY14" fmla="*/ 21379 h 172848"/>
                    <a:gd name="connsiteX15" fmla="*/ 58983 w 58982"/>
                    <a:gd name="connsiteY15" fmla="*/ 79466 h 172848"/>
                    <a:gd name="connsiteX16" fmla="*/ 48529 w 58982"/>
                    <a:gd name="connsiteY16" fmla="*/ 71600 h 172848"/>
                    <a:gd name="connsiteX17" fmla="*/ 43770 w 58982"/>
                    <a:gd name="connsiteY17" fmla="*/ 35901 h 172848"/>
                    <a:gd name="connsiteX18" fmla="*/ 31276 w 58982"/>
                    <a:gd name="connsiteY18" fmla="*/ 22589 h 172848"/>
                    <a:gd name="connsiteX19" fmla="*/ 17338 w 58982"/>
                    <a:gd name="connsiteY19" fmla="*/ 35497 h 172848"/>
                    <a:gd name="connsiteX20" fmla="*/ 11304 w 58982"/>
                    <a:gd name="connsiteY20" fmla="*/ 71398 h 172848"/>
                    <a:gd name="connsiteX21" fmla="*/ 48529 w 58982"/>
                    <a:gd name="connsiteY21" fmla="*/ 71398 h 172848"/>
                    <a:gd name="connsiteX22" fmla="*/ 48529 w 58982"/>
                    <a:gd name="connsiteY22" fmla="*/ 71600 h 17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8982" h="172848">
                      <a:moveTo>
                        <a:pt x="58983" y="79466"/>
                      </a:moveTo>
                      <a:lnTo>
                        <a:pt x="58983" y="92778"/>
                      </a:lnTo>
                      <a:lnTo>
                        <a:pt x="10879" y="92778"/>
                      </a:lnTo>
                      <a:cubicBezTo>
                        <a:pt x="11304" y="111535"/>
                        <a:pt x="13429" y="126057"/>
                        <a:pt x="17423" y="135738"/>
                      </a:cubicBezTo>
                      <a:cubicBezTo>
                        <a:pt x="21247" y="145419"/>
                        <a:pt x="26602" y="150260"/>
                        <a:pt x="33656" y="150260"/>
                      </a:cubicBezTo>
                      <a:cubicBezTo>
                        <a:pt x="37651" y="150260"/>
                        <a:pt x="41560" y="149050"/>
                        <a:pt x="45300" y="146629"/>
                      </a:cubicBezTo>
                      <a:cubicBezTo>
                        <a:pt x="49039" y="144209"/>
                        <a:pt x="52864" y="140377"/>
                        <a:pt x="56603" y="134931"/>
                      </a:cubicBezTo>
                      <a:lnTo>
                        <a:pt x="56603" y="160546"/>
                      </a:lnTo>
                      <a:cubicBezTo>
                        <a:pt x="52864" y="164781"/>
                        <a:pt x="49039" y="168009"/>
                        <a:pt x="45045" y="169824"/>
                      </a:cubicBezTo>
                      <a:cubicBezTo>
                        <a:pt x="41050" y="171639"/>
                        <a:pt x="36971" y="172849"/>
                        <a:pt x="33061" y="172849"/>
                      </a:cubicBezTo>
                      <a:cubicBezTo>
                        <a:pt x="22777" y="172849"/>
                        <a:pt x="14788" y="165386"/>
                        <a:pt x="8839" y="150260"/>
                      </a:cubicBezTo>
                      <a:cubicBezTo>
                        <a:pt x="2890" y="135133"/>
                        <a:pt x="0" y="114359"/>
                        <a:pt x="0" y="88139"/>
                      </a:cubicBezTo>
                      <a:cubicBezTo>
                        <a:pt x="0" y="61314"/>
                        <a:pt x="2805" y="39733"/>
                        <a:pt x="8414" y="23799"/>
                      </a:cubicBezTo>
                      <a:cubicBezTo>
                        <a:pt x="14023" y="8068"/>
                        <a:pt x="21673" y="0"/>
                        <a:pt x="31276" y="0"/>
                      </a:cubicBezTo>
                      <a:cubicBezTo>
                        <a:pt x="39860" y="0"/>
                        <a:pt x="46659" y="7261"/>
                        <a:pt x="51674" y="21379"/>
                      </a:cubicBezTo>
                      <a:cubicBezTo>
                        <a:pt x="56433" y="35699"/>
                        <a:pt x="58983" y="55062"/>
                        <a:pt x="58983" y="79466"/>
                      </a:cubicBezTo>
                      <a:moveTo>
                        <a:pt x="48529" y="71600"/>
                      </a:moveTo>
                      <a:cubicBezTo>
                        <a:pt x="48444" y="56877"/>
                        <a:pt x="46744" y="44977"/>
                        <a:pt x="43770" y="35901"/>
                      </a:cubicBezTo>
                      <a:cubicBezTo>
                        <a:pt x="40625" y="27228"/>
                        <a:pt x="36461" y="22589"/>
                        <a:pt x="31276" y="22589"/>
                      </a:cubicBezTo>
                      <a:cubicBezTo>
                        <a:pt x="25412" y="22589"/>
                        <a:pt x="20823" y="27027"/>
                        <a:pt x="17338" y="35497"/>
                      </a:cubicBezTo>
                      <a:cubicBezTo>
                        <a:pt x="13853" y="43968"/>
                        <a:pt x="11729" y="56070"/>
                        <a:pt x="11304" y="71398"/>
                      </a:cubicBezTo>
                      <a:lnTo>
                        <a:pt x="48529" y="71398"/>
                      </a:lnTo>
                      <a:lnTo>
                        <a:pt x="48529" y="7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2308003C-2BA4-76E6-42B4-30DBFC51130B}"/>
                    </a:ext>
                  </a:extLst>
                </p:cNvPr>
                <p:cNvSpPr/>
                <p:nvPr/>
              </p:nvSpPr>
              <p:spPr>
                <a:xfrm>
                  <a:off x="9080778" y="3945151"/>
                  <a:ext cx="48699" cy="173050"/>
                </a:xfrm>
                <a:custGeom>
                  <a:avLst/>
                  <a:gdLst>
                    <a:gd name="connsiteX0" fmla="*/ 45300 w 48699"/>
                    <a:gd name="connsiteY0" fmla="*/ 8874 h 173050"/>
                    <a:gd name="connsiteX1" fmla="*/ 45300 w 48699"/>
                    <a:gd name="connsiteY1" fmla="*/ 34489 h 173050"/>
                    <a:gd name="connsiteX2" fmla="*/ 36121 w 48699"/>
                    <a:gd name="connsiteY2" fmla="*/ 25816 h 173050"/>
                    <a:gd name="connsiteX3" fmla="*/ 26177 w 48699"/>
                    <a:gd name="connsiteY3" fmla="*/ 22791 h 173050"/>
                    <a:gd name="connsiteX4" fmla="*/ 14448 w 48699"/>
                    <a:gd name="connsiteY4" fmla="*/ 29044 h 173050"/>
                    <a:gd name="connsiteX5" fmla="*/ 10624 w 48699"/>
                    <a:gd name="connsiteY5" fmla="*/ 47397 h 173050"/>
                    <a:gd name="connsiteX6" fmla="*/ 13429 w 48699"/>
                    <a:gd name="connsiteY6" fmla="*/ 62121 h 173050"/>
                    <a:gd name="connsiteX7" fmla="*/ 24647 w 48699"/>
                    <a:gd name="connsiteY7" fmla="*/ 72407 h 173050"/>
                    <a:gd name="connsiteX8" fmla="*/ 28217 w 48699"/>
                    <a:gd name="connsiteY8" fmla="*/ 74424 h 173050"/>
                    <a:gd name="connsiteX9" fmla="*/ 44025 w 48699"/>
                    <a:gd name="connsiteY9" fmla="*/ 91971 h 173050"/>
                    <a:gd name="connsiteX10" fmla="*/ 48699 w 48699"/>
                    <a:gd name="connsiteY10" fmla="*/ 123435 h 173050"/>
                    <a:gd name="connsiteX11" fmla="*/ 41730 w 48699"/>
                    <a:gd name="connsiteY11" fmla="*/ 159739 h 173050"/>
                    <a:gd name="connsiteX12" fmla="*/ 22352 w 48699"/>
                    <a:gd name="connsiteY12" fmla="*/ 173051 h 173050"/>
                    <a:gd name="connsiteX13" fmla="*/ 11644 w 48699"/>
                    <a:gd name="connsiteY13" fmla="*/ 170631 h 173050"/>
                    <a:gd name="connsiteX14" fmla="*/ 0 w 48699"/>
                    <a:gd name="connsiteY14" fmla="*/ 163168 h 173050"/>
                    <a:gd name="connsiteX15" fmla="*/ 0 w 48699"/>
                    <a:gd name="connsiteY15" fmla="*/ 135133 h 173050"/>
                    <a:gd name="connsiteX16" fmla="*/ 11389 w 48699"/>
                    <a:gd name="connsiteY16" fmla="*/ 146831 h 173050"/>
                    <a:gd name="connsiteX17" fmla="*/ 22607 w 48699"/>
                    <a:gd name="connsiteY17" fmla="*/ 150663 h 173050"/>
                    <a:gd name="connsiteX18" fmla="*/ 33996 w 48699"/>
                    <a:gd name="connsiteY18" fmla="*/ 144411 h 173050"/>
                    <a:gd name="connsiteX19" fmla="*/ 37990 w 48699"/>
                    <a:gd name="connsiteY19" fmla="*/ 125653 h 173050"/>
                    <a:gd name="connsiteX20" fmla="*/ 35101 w 48699"/>
                    <a:gd name="connsiteY20" fmla="*/ 108711 h 173050"/>
                    <a:gd name="connsiteX21" fmla="*/ 22522 w 48699"/>
                    <a:gd name="connsiteY21" fmla="*/ 97215 h 173050"/>
                    <a:gd name="connsiteX22" fmla="*/ 18953 w 48699"/>
                    <a:gd name="connsiteY22" fmla="*/ 95198 h 173050"/>
                    <a:gd name="connsiteX23" fmla="*/ 4844 w 48699"/>
                    <a:gd name="connsiteY23" fmla="*/ 78861 h 173050"/>
                    <a:gd name="connsiteX24" fmla="*/ 510 w 48699"/>
                    <a:gd name="connsiteY24" fmla="*/ 48608 h 173050"/>
                    <a:gd name="connsiteX25" fmla="*/ 6799 w 48699"/>
                    <a:gd name="connsiteY25" fmla="*/ 12707 h 173050"/>
                    <a:gd name="connsiteX26" fmla="*/ 24987 w 48699"/>
                    <a:gd name="connsiteY26" fmla="*/ 0 h 173050"/>
                    <a:gd name="connsiteX27" fmla="*/ 35951 w 48699"/>
                    <a:gd name="connsiteY27" fmla="*/ 2420 h 173050"/>
                    <a:gd name="connsiteX28" fmla="*/ 45300 w 48699"/>
                    <a:gd name="connsiteY28" fmla="*/ 8874 h 173050"/>
                    <a:gd name="connsiteX29" fmla="*/ 45300 w 48699"/>
                    <a:gd name="connsiteY29" fmla="*/ 8874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8699" h="173050">
                      <a:moveTo>
                        <a:pt x="45300" y="8874"/>
                      </a:moveTo>
                      <a:lnTo>
                        <a:pt x="45300" y="34489"/>
                      </a:lnTo>
                      <a:cubicBezTo>
                        <a:pt x="42240" y="30859"/>
                        <a:pt x="39265" y="27833"/>
                        <a:pt x="36121" y="25816"/>
                      </a:cubicBezTo>
                      <a:cubicBezTo>
                        <a:pt x="32891" y="24001"/>
                        <a:pt x="29576" y="22791"/>
                        <a:pt x="26177" y="22791"/>
                      </a:cubicBezTo>
                      <a:cubicBezTo>
                        <a:pt x="20907" y="22791"/>
                        <a:pt x="16998" y="24808"/>
                        <a:pt x="14448" y="29044"/>
                      </a:cubicBezTo>
                      <a:cubicBezTo>
                        <a:pt x="11898" y="33279"/>
                        <a:pt x="10624" y="39330"/>
                        <a:pt x="10624" y="47397"/>
                      </a:cubicBezTo>
                      <a:cubicBezTo>
                        <a:pt x="10624" y="53650"/>
                        <a:pt x="11559" y="58490"/>
                        <a:pt x="13429" y="62121"/>
                      </a:cubicBezTo>
                      <a:cubicBezTo>
                        <a:pt x="15298" y="65751"/>
                        <a:pt x="19038" y="69382"/>
                        <a:pt x="24647" y="72407"/>
                      </a:cubicBezTo>
                      <a:lnTo>
                        <a:pt x="28217" y="74424"/>
                      </a:lnTo>
                      <a:cubicBezTo>
                        <a:pt x="35696" y="78659"/>
                        <a:pt x="40880" y="84710"/>
                        <a:pt x="44025" y="91971"/>
                      </a:cubicBezTo>
                      <a:cubicBezTo>
                        <a:pt x="47084" y="99433"/>
                        <a:pt x="48699" y="110123"/>
                        <a:pt x="48699" y="123435"/>
                      </a:cubicBezTo>
                      <a:cubicBezTo>
                        <a:pt x="48699" y="138763"/>
                        <a:pt x="46404" y="150865"/>
                        <a:pt x="41730" y="159739"/>
                      </a:cubicBezTo>
                      <a:cubicBezTo>
                        <a:pt x="37056" y="168815"/>
                        <a:pt x="30511" y="173051"/>
                        <a:pt x="22352" y="173051"/>
                      </a:cubicBezTo>
                      <a:cubicBezTo>
                        <a:pt x="18868" y="173051"/>
                        <a:pt x="15383" y="172244"/>
                        <a:pt x="11644" y="170631"/>
                      </a:cubicBezTo>
                      <a:cubicBezTo>
                        <a:pt x="7904" y="169219"/>
                        <a:pt x="4080" y="166798"/>
                        <a:pt x="0" y="163168"/>
                      </a:cubicBezTo>
                      <a:lnTo>
                        <a:pt x="0" y="135133"/>
                      </a:lnTo>
                      <a:cubicBezTo>
                        <a:pt x="3825" y="140579"/>
                        <a:pt x="7649" y="144411"/>
                        <a:pt x="11389" y="146831"/>
                      </a:cubicBezTo>
                      <a:cubicBezTo>
                        <a:pt x="15128" y="149453"/>
                        <a:pt x="18868" y="150663"/>
                        <a:pt x="22607" y="150663"/>
                      </a:cubicBezTo>
                      <a:cubicBezTo>
                        <a:pt x="27537" y="150663"/>
                        <a:pt x="31361" y="148646"/>
                        <a:pt x="33996" y="144411"/>
                      </a:cubicBezTo>
                      <a:cubicBezTo>
                        <a:pt x="36546" y="140175"/>
                        <a:pt x="37990" y="133923"/>
                        <a:pt x="37990" y="125653"/>
                      </a:cubicBezTo>
                      <a:cubicBezTo>
                        <a:pt x="37990" y="118392"/>
                        <a:pt x="36971" y="112745"/>
                        <a:pt x="35101" y="108711"/>
                      </a:cubicBezTo>
                      <a:cubicBezTo>
                        <a:pt x="33231" y="104879"/>
                        <a:pt x="29067" y="100845"/>
                        <a:pt x="22522" y="97215"/>
                      </a:cubicBezTo>
                      <a:lnTo>
                        <a:pt x="18953" y="95198"/>
                      </a:lnTo>
                      <a:cubicBezTo>
                        <a:pt x="12408" y="91568"/>
                        <a:pt x="7649" y="86122"/>
                        <a:pt x="4844" y="78861"/>
                      </a:cubicBezTo>
                      <a:cubicBezTo>
                        <a:pt x="1955" y="71600"/>
                        <a:pt x="510" y="61717"/>
                        <a:pt x="510" y="48608"/>
                      </a:cubicBezTo>
                      <a:cubicBezTo>
                        <a:pt x="510" y="33279"/>
                        <a:pt x="2635" y="21178"/>
                        <a:pt x="6799" y="12707"/>
                      </a:cubicBezTo>
                      <a:cubicBezTo>
                        <a:pt x="10964" y="4236"/>
                        <a:pt x="17083" y="0"/>
                        <a:pt x="24987" y="0"/>
                      </a:cubicBezTo>
                      <a:cubicBezTo>
                        <a:pt x="28812" y="0"/>
                        <a:pt x="32466" y="807"/>
                        <a:pt x="35951" y="2420"/>
                      </a:cubicBezTo>
                      <a:cubicBezTo>
                        <a:pt x="39180" y="4034"/>
                        <a:pt x="42325" y="6051"/>
                        <a:pt x="45300" y="8874"/>
                      </a:cubicBezTo>
                      <a:lnTo>
                        <a:pt x="45300" y="88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5B2D5E8F-0768-0ADF-82A9-55E541F178E4}"/>
                    </a:ext>
                  </a:extLst>
                </p:cNvPr>
                <p:cNvSpPr/>
                <p:nvPr/>
              </p:nvSpPr>
              <p:spPr>
                <a:xfrm>
                  <a:off x="9520770" y="3817279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6D0756FB-831C-3EA6-9559-3C59FB871D0B}"/>
                    </a:ext>
                  </a:extLst>
                </p:cNvPr>
                <p:cNvSpPr/>
                <p:nvPr/>
              </p:nvSpPr>
              <p:spPr>
                <a:xfrm>
                  <a:off x="10170771" y="3817279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FA985DF5-E9F0-925D-356D-3ECB2E5D9AE1}"/>
                    </a:ext>
                  </a:extLst>
                </p:cNvPr>
                <p:cNvSpPr/>
                <p:nvPr/>
              </p:nvSpPr>
              <p:spPr>
                <a:xfrm>
                  <a:off x="10820856" y="3817279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1254C676-976D-AAE9-56EC-4190C244A5CD}"/>
                    </a:ext>
                  </a:extLst>
                </p:cNvPr>
                <p:cNvSpPr/>
                <p:nvPr/>
              </p:nvSpPr>
              <p:spPr>
                <a:xfrm>
                  <a:off x="11470942" y="3817279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90F49CD5-BC50-F441-20CC-535D0876A4A4}"/>
                    </a:ext>
                  </a:extLst>
                </p:cNvPr>
                <p:cNvSpPr/>
                <p:nvPr/>
              </p:nvSpPr>
              <p:spPr>
                <a:xfrm>
                  <a:off x="11637267" y="3890090"/>
                  <a:ext cx="58642" cy="228112"/>
                </a:xfrm>
                <a:custGeom>
                  <a:avLst/>
                  <a:gdLst>
                    <a:gd name="connsiteX0" fmla="*/ 5524 w 58642"/>
                    <a:gd name="connsiteY0" fmla="*/ 219641 h 228112"/>
                    <a:gd name="connsiteX1" fmla="*/ 5524 w 58642"/>
                    <a:gd name="connsiteY1" fmla="*/ 192413 h 228112"/>
                    <a:gd name="connsiteX2" fmla="*/ 14278 w 58642"/>
                    <a:gd name="connsiteY2" fmla="*/ 200481 h 228112"/>
                    <a:gd name="connsiteX3" fmla="*/ 23032 w 58642"/>
                    <a:gd name="connsiteY3" fmla="*/ 203103 h 228112"/>
                    <a:gd name="connsiteX4" fmla="*/ 40285 w 58642"/>
                    <a:gd name="connsiteY4" fmla="*/ 183539 h 228112"/>
                    <a:gd name="connsiteX5" fmla="*/ 47254 w 58642"/>
                    <a:gd name="connsiteY5" fmla="*/ 123233 h 228112"/>
                    <a:gd name="connsiteX6" fmla="*/ 38840 w 58642"/>
                    <a:gd name="connsiteY6" fmla="*/ 142797 h 228112"/>
                    <a:gd name="connsiteX7" fmla="*/ 27622 w 58642"/>
                    <a:gd name="connsiteY7" fmla="*/ 149453 h 228112"/>
                    <a:gd name="connsiteX8" fmla="*/ 7309 w 58642"/>
                    <a:gd name="connsiteY8" fmla="*/ 129486 h 228112"/>
                    <a:gd name="connsiteX9" fmla="*/ 0 w 58642"/>
                    <a:gd name="connsiteY9" fmla="*/ 74827 h 228112"/>
                    <a:gd name="connsiteX10" fmla="*/ 7649 w 58642"/>
                    <a:gd name="connsiteY10" fmla="*/ 20572 h 228112"/>
                    <a:gd name="connsiteX11" fmla="*/ 28302 w 58642"/>
                    <a:gd name="connsiteY11" fmla="*/ 0 h 228112"/>
                    <a:gd name="connsiteX12" fmla="*/ 50824 w 58642"/>
                    <a:gd name="connsiteY12" fmla="*/ 29245 h 228112"/>
                    <a:gd name="connsiteX13" fmla="*/ 58643 w 58642"/>
                    <a:gd name="connsiteY13" fmla="*/ 114157 h 228112"/>
                    <a:gd name="connsiteX14" fmla="*/ 49124 w 58642"/>
                    <a:gd name="connsiteY14" fmla="*/ 197254 h 228112"/>
                    <a:gd name="connsiteX15" fmla="*/ 23457 w 58642"/>
                    <a:gd name="connsiteY15" fmla="*/ 228112 h 228112"/>
                    <a:gd name="connsiteX16" fmla="*/ 14703 w 58642"/>
                    <a:gd name="connsiteY16" fmla="*/ 226095 h 228112"/>
                    <a:gd name="connsiteX17" fmla="*/ 5524 w 58642"/>
                    <a:gd name="connsiteY17" fmla="*/ 219641 h 228112"/>
                    <a:gd name="connsiteX18" fmla="*/ 28302 w 58642"/>
                    <a:gd name="connsiteY18" fmla="*/ 126460 h 228112"/>
                    <a:gd name="connsiteX19" fmla="*/ 40540 w 58642"/>
                    <a:gd name="connsiteY19" fmla="*/ 112947 h 228112"/>
                    <a:gd name="connsiteX20" fmla="*/ 45044 w 58642"/>
                    <a:gd name="connsiteY20" fmla="*/ 75231 h 228112"/>
                    <a:gd name="connsiteX21" fmla="*/ 40540 w 58642"/>
                    <a:gd name="connsiteY21" fmla="*/ 37716 h 228112"/>
                    <a:gd name="connsiteX22" fmla="*/ 28302 w 58642"/>
                    <a:gd name="connsiteY22" fmla="*/ 23799 h 228112"/>
                    <a:gd name="connsiteX23" fmla="*/ 16063 w 58642"/>
                    <a:gd name="connsiteY23" fmla="*/ 37716 h 228112"/>
                    <a:gd name="connsiteX24" fmla="*/ 11558 w 58642"/>
                    <a:gd name="connsiteY24" fmla="*/ 75231 h 228112"/>
                    <a:gd name="connsiteX25" fmla="*/ 16063 w 58642"/>
                    <a:gd name="connsiteY25" fmla="*/ 112947 h 228112"/>
                    <a:gd name="connsiteX26" fmla="*/ 28302 w 58642"/>
                    <a:gd name="connsiteY26" fmla="*/ 126460 h 228112"/>
                    <a:gd name="connsiteX27" fmla="*/ 28302 w 58642"/>
                    <a:gd name="connsiteY27" fmla="*/ 12646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2" h="228112">
                      <a:moveTo>
                        <a:pt x="5524" y="219641"/>
                      </a:moveTo>
                      <a:lnTo>
                        <a:pt x="5524" y="192413"/>
                      </a:lnTo>
                      <a:cubicBezTo>
                        <a:pt x="8329" y="196044"/>
                        <a:pt x="11219" y="198665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1" y="203103"/>
                        <a:pt x="36290" y="196850"/>
                        <a:pt x="40285" y="183539"/>
                      </a:cubicBezTo>
                      <a:cubicBezTo>
                        <a:pt x="44279" y="170227"/>
                        <a:pt x="46574" y="150260"/>
                        <a:pt x="47254" y="123233"/>
                      </a:cubicBezTo>
                      <a:cubicBezTo>
                        <a:pt x="44959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79" y="116174"/>
                        <a:pt x="0" y="98022"/>
                        <a:pt x="0" y="74827"/>
                      </a:cubicBezTo>
                      <a:cubicBezTo>
                        <a:pt x="0" y="52439"/>
                        <a:pt x="2550" y="34287"/>
                        <a:pt x="7649" y="20572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5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5"/>
                        <a:pt x="14703" y="226095"/>
                      </a:cubicBezTo>
                      <a:cubicBezTo>
                        <a:pt x="11644" y="224885"/>
                        <a:pt x="8669" y="222667"/>
                        <a:pt x="5524" y="219641"/>
                      </a:cubicBezTo>
                      <a:moveTo>
                        <a:pt x="28302" y="126460"/>
                      </a:moveTo>
                      <a:cubicBezTo>
                        <a:pt x="33401" y="126460"/>
                        <a:pt x="37480" y="122023"/>
                        <a:pt x="40540" y="112947"/>
                      </a:cubicBezTo>
                      <a:cubicBezTo>
                        <a:pt x="43600" y="103871"/>
                        <a:pt x="45044" y="91164"/>
                        <a:pt x="45044" y="75231"/>
                      </a:cubicBezTo>
                      <a:cubicBezTo>
                        <a:pt x="45044" y="59499"/>
                        <a:pt x="43515" y="46792"/>
                        <a:pt x="40540" y="37716"/>
                      </a:cubicBezTo>
                      <a:cubicBezTo>
                        <a:pt x="37480" y="28640"/>
                        <a:pt x="33401" y="23799"/>
                        <a:pt x="28302" y="23799"/>
                      </a:cubicBezTo>
                      <a:cubicBezTo>
                        <a:pt x="23202" y="23799"/>
                        <a:pt x="19123" y="28640"/>
                        <a:pt x="16063" y="37716"/>
                      </a:cubicBezTo>
                      <a:cubicBezTo>
                        <a:pt x="13003" y="46792"/>
                        <a:pt x="11558" y="59499"/>
                        <a:pt x="11558" y="75231"/>
                      </a:cubicBezTo>
                      <a:cubicBezTo>
                        <a:pt x="11558" y="91164"/>
                        <a:pt x="13088" y="103871"/>
                        <a:pt x="16063" y="112947"/>
                      </a:cubicBezTo>
                      <a:cubicBezTo>
                        <a:pt x="19123" y="121821"/>
                        <a:pt x="23202" y="126460"/>
                        <a:pt x="28302" y="126460"/>
                      </a:cubicBezTo>
                      <a:lnTo>
                        <a:pt x="28302" y="126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DDCD7341-03C2-934C-6A79-6EF769974C1D}"/>
                    </a:ext>
                  </a:extLst>
                </p:cNvPr>
                <p:cNvSpPr/>
                <p:nvPr/>
              </p:nvSpPr>
              <p:spPr>
                <a:xfrm>
                  <a:off x="11709933" y="3890090"/>
                  <a:ext cx="58643" cy="228112"/>
                </a:xfrm>
                <a:custGeom>
                  <a:avLst/>
                  <a:gdLst>
                    <a:gd name="connsiteX0" fmla="*/ 5525 w 58643"/>
                    <a:gd name="connsiteY0" fmla="*/ 219641 h 228112"/>
                    <a:gd name="connsiteX1" fmla="*/ 5525 w 58643"/>
                    <a:gd name="connsiteY1" fmla="*/ 192413 h 228112"/>
                    <a:gd name="connsiteX2" fmla="*/ 14278 w 58643"/>
                    <a:gd name="connsiteY2" fmla="*/ 200481 h 228112"/>
                    <a:gd name="connsiteX3" fmla="*/ 23032 w 58643"/>
                    <a:gd name="connsiteY3" fmla="*/ 203103 h 228112"/>
                    <a:gd name="connsiteX4" fmla="*/ 40285 w 58643"/>
                    <a:gd name="connsiteY4" fmla="*/ 183539 h 228112"/>
                    <a:gd name="connsiteX5" fmla="*/ 47254 w 58643"/>
                    <a:gd name="connsiteY5" fmla="*/ 123233 h 228112"/>
                    <a:gd name="connsiteX6" fmla="*/ 38840 w 58643"/>
                    <a:gd name="connsiteY6" fmla="*/ 142797 h 228112"/>
                    <a:gd name="connsiteX7" fmla="*/ 27622 w 58643"/>
                    <a:gd name="connsiteY7" fmla="*/ 149453 h 228112"/>
                    <a:gd name="connsiteX8" fmla="*/ 7309 w 58643"/>
                    <a:gd name="connsiteY8" fmla="*/ 129486 h 228112"/>
                    <a:gd name="connsiteX9" fmla="*/ 0 w 58643"/>
                    <a:gd name="connsiteY9" fmla="*/ 74827 h 228112"/>
                    <a:gd name="connsiteX10" fmla="*/ 7649 w 58643"/>
                    <a:gd name="connsiteY10" fmla="*/ 20572 h 228112"/>
                    <a:gd name="connsiteX11" fmla="*/ 28302 w 58643"/>
                    <a:gd name="connsiteY11" fmla="*/ 0 h 228112"/>
                    <a:gd name="connsiteX12" fmla="*/ 50824 w 58643"/>
                    <a:gd name="connsiteY12" fmla="*/ 29245 h 228112"/>
                    <a:gd name="connsiteX13" fmla="*/ 58643 w 58643"/>
                    <a:gd name="connsiteY13" fmla="*/ 114157 h 228112"/>
                    <a:gd name="connsiteX14" fmla="*/ 49124 w 58643"/>
                    <a:gd name="connsiteY14" fmla="*/ 197254 h 228112"/>
                    <a:gd name="connsiteX15" fmla="*/ 23457 w 58643"/>
                    <a:gd name="connsiteY15" fmla="*/ 228112 h 228112"/>
                    <a:gd name="connsiteX16" fmla="*/ 14703 w 58643"/>
                    <a:gd name="connsiteY16" fmla="*/ 226095 h 228112"/>
                    <a:gd name="connsiteX17" fmla="*/ 5525 w 58643"/>
                    <a:gd name="connsiteY17" fmla="*/ 219641 h 228112"/>
                    <a:gd name="connsiteX18" fmla="*/ 28387 w 58643"/>
                    <a:gd name="connsiteY18" fmla="*/ 126460 h 228112"/>
                    <a:gd name="connsiteX19" fmla="*/ 40625 w 58643"/>
                    <a:gd name="connsiteY19" fmla="*/ 112947 h 228112"/>
                    <a:gd name="connsiteX20" fmla="*/ 45129 w 58643"/>
                    <a:gd name="connsiteY20" fmla="*/ 75231 h 228112"/>
                    <a:gd name="connsiteX21" fmla="*/ 40625 w 58643"/>
                    <a:gd name="connsiteY21" fmla="*/ 37716 h 228112"/>
                    <a:gd name="connsiteX22" fmla="*/ 28387 w 58643"/>
                    <a:gd name="connsiteY22" fmla="*/ 23799 h 228112"/>
                    <a:gd name="connsiteX23" fmla="*/ 16148 w 58643"/>
                    <a:gd name="connsiteY23" fmla="*/ 37716 h 228112"/>
                    <a:gd name="connsiteX24" fmla="*/ 11644 w 58643"/>
                    <a:gd name="connsiteY24" fmla="*/ 75231 h 228112"/>
                    <a:gd name="connsiteX25" fmla="*/ 16148 w 58643"/>
                    <a:gd name="connsiteY25" fmla="*/ 112947 h 228112"/>
                    <a:gd name="connsiteX26" fmla="*/ 28387 w 58643"/>
                    <a:gd name="connsiteY26" fmla="*/ 126460 h 228112"/>
                    <a:gd name="connsiteX27" fmla="*/ 28387 w 58643"/>
                    <a:gd name="connsiteY27" fmla="*/ 126460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8643" h="228112">
                      <a:moveTo>
                        <a:pt x="5525" y="219641"/>
                      </a:moveTo>
                      <a:lnTo>
                        <a:pt x="5525" y="192413"/>
                      </a:lnTo>
                      <a:cubicBezTo>
                        <a:pt x="8329" y="196044"/>
                        <a:pt x="11219" y="198665"/>
                        <a:pt x="14278" y="200481"/>
                      </a:cubicBezTo>
                      <a:cubicBezTo>
                        <a:pt x="17168" y="202296"/>
                        <a:pt x="20143" y="203103"/>
                        <a:pt x="23032" y="203103"/>
                      </a:cubicBezTo>
                      <a:cubicBezTo>
                        <a:pt x="30512" y="203103"/>
                        <a:pt x="36291" y="196850"/>
                        <a:pt x="40285" y="183539"/>
                      </a:cubicBezTo>
                      <a:cubicBezTo>
                        <a:pt x="44280" y="170227"/>
                        <a:pt x="46574" y="150260"/>
                        <a:pt x="47254" y="123233"/>
                      </a:cubicBezTo>
                      <a:cubicBezTo>
                        <a:pt x="44959" y="131704"/>
                        <a:pt x="42155" y="138360"/>
                        <a:pt x="38840" y="142797"/>
                      </a:cubicBezTo>
                      <a:cubicBezTo>
                        <a:pt x="35441" y="147234"/>
                        <a:pt x="31701" y="149453"/>
                        <a:pt x="27622" y="149453"/>
                      </a:cubicBezTo>
                      <a:cubicBezTo>
                        <a:pt x="19038" y="149453"/>
                        <a:pt x="12239" y="142797"/>
                        <a:pt x="7309" y="129486"/>
                      </a:cubicBezTo>
                      <a:cubicBezTo>
                        <a:pt x="2380" y="116174"/>
                        <a:pt x="0" y="98022"/>
                        <a:pt x="0" y="74827"/>
                      </a:cubicBezTo>
                      <a:cubicBezTo>
                        <a:pt x="0" y="52439"/>
                        <a:pt x="2550" y="34287"/>
                        <a:pt x="7649" y="20572"/>
                      </a:cubicBezTo>
                      <a:cubicBezTo>
                        <a:pt x="12748" y="7059"/>
                        <a:pt x="19633" y="0"/>
                        <a:pt x="28302" y="0"/>
                      </a:cubicBezTo>
                      <a:cubicBezTo>
                        <a:pt x="38075" y="0"/>
                        <a:pt x="45639" y="9883"/>
                        <a:pt x="50824" y="29245"/>
                      </a:cubicBezTo>
                      <a:cubicBezTo>
                        <a:pt x="55923" y="48809"/>
                        <a:pt x="58643" y="77248"/>
                        <a:pt x="58643" y="114157"/>
                      </a:cubicBezTo>
                      <a:cubicBezTo>
                        <a:pt x="58643" y="149251"/>
                        <a:pt x="55413" y="176681"/>
                        <a:pt x="49124" y="197254"/>
                      </a:cubicBezTo>
                      <a:cubicBezTo>
                        <a:pt x="42750" y="217826"/>
                        <a:pt x="34251" y="228112"/>
                        <a:pt x="23457" y="228112"/>
                      </a:cubicBezTo>
                      <a:cubicBezTo>
                        <a:pt x="20567" y="228112"/>
                        <a:pt x="17593" y="227305"/>
                        <a:pt x="14703" y="226095"/>
                      </a:cubicBezTo>
                      <a:cubicBezTo>
                        <a:pt x="11729" y="224885"/>
                        <a:pt x="8669" y="222667"/>
                        <a:pt x="5525" y="219641"/>
                      </a:cubicBezTo>
                      <a:moveTo>
                        <a:pt x="28387" y="126460"/>
                      </a:moveTo>
                      <a:cubicBezTo>
                        <a:pt x="33486" y="126460"/>
                        <a:pt x="37565" y="122023"/>
                        <a:pt x="40625" y="112947"/>
                      </a:cubicBezTo>
                      <a:cubicBezTo>
                        <a:pt x="43685" y="103871"/>
                        <a:pt x="45129" y="91164"/>
                        <a:pt x="45129" y="75231"/>
                      </a:cubicBezTo>
                      <a:cubicBezTo>
                        <a:pt x="45129" y="59499"/>
                        <a:pt x="43600" y="46792"/>
                        <a:pt x="40625" y="37716"/>
                      </a:cubicBezTo>
                      <a:cubicBezTo>
                        <a:pt x="37565" y="28640"/>
                        <a:pt x="33486" y="23799"/>
                        <a:pt x="28387" y="23799"/>
                      </a:cubicBezTo>
                      <a:cubicBezTo>
                        <a:pt x="23287" y="23799"/>
                        <a:pt x="19208" y="28640"/>
                        <a:pt x="16148" y="37716"/>
                      </a:cubicBezTo>
                      <a:cubicBezTo>
                        <a:pt x="13088" y="46792"/>
                        <a:pt x="11644" y="59499"/>
                        <a:pt x="11644" y="75231"/>
                      </a:cubicBezTo>
                      <a:cubicBezTo>
                        <a:pt x="11644" y="91164"/>
                        <a:pt x="13173" y="103871"/>
                        <a:pt x="16148" y="112947"/>
                      </a:cubicBezTo>
                      <a:cubicBezTo>
                        <a:pt x="19208" y="121821"/>
                        <a:pt x="23202" y="126460"/>
                        <a:pt x="28387" y="126460"/>
                      </a:cubicBezTo>
                      <a:lnTo>
                        <a:pt x="28387" y="126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14D29F5D-A085-ADFE-B8A4-859BF776105F}"/>
                    </a:ext>
                  </a:extLst>
                </p:cNvPr>
                <p:cNvSpPr/>
                <p:nvPr/>
              </p:nvSpPr>
              <p:spPr>
                <a:xfrm>
                  <a:off x="11790588" y="4076855"/>
                  <a:ext cx="11983" cy="37514"/>
                </a:xfrm>
                <a:custGeom>
                  <a:avLst/>
                  <a:gdLst>
                    <a:gd name="connsiteX0" fmla="*/ 0 w 11983"/>
                    <a:gd name="connsiteY0" fmla="*/ 0 h 37514"/>
                    <a:gd name="connsiteX1" fmla="*/ 11984 w 11983"/>
                    <a:gd name="connsiteY1" fmla="*/ 0 h 37514"/>
                    <a:gd name="connsiteX2" fmla="*/ 11984 w 11983"/>
                    <a:gd name="connsiteY2" fmla="*/ 37515 h 37514"/>
                    <a:gd name="connsiteX3" fmla="*/ 0 w 11983"/>
                    <a:gd name="connsiteY3" fmla="*/ 37515 h 37514"/>
                    <a:gd name="connsiteX4" fmla="*/ 0 w 11983"/>
                    <a:gd name="connsiteY4" fmla="*/ 0 h 37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83" h="37514">
                      <a:moveTo>
                        <a:pt x="0" y="0"/>
                      </a:moveTo>
                      <a:lnTo>
                        <a:pt x="11984" y="0"/>
                      </a:lnTo>
                      <a:lnTo>
                        <a:pt x="11984" y="37515"/>
                      </a:lnTo>
                      <a:lnTo>
                        <a:pt x="0" y="375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3A9D8E4E-0A71-13D2-56B8-BC1147385EB2}"/>
                    </a:ext>
                  </a:extLst>
                </p:cNvPr>
                <p:cNvSpPr/>
                <p:nvPr/>
              </p:nvSpPr>
              <p:spPr>
                <a:xfrm>
                  <a:off x="11823479" y="3890493"/>
                  <a:ext cx="55838" cy="227910"/>
                </a:xfrm>
                <a:custGeom>
                  <a:avLst/>
                  <a:gdLst>
                    <a:gd name="connsiteX0" fmla="*/ 38330 w 55838"/>
                    <a:gd name="connsiteY0" fmla="*/ 105283 h 227910"/>
                    <a:gd name="connsiteX1" fmla="*/ 51164 w 55838"/>
                    <a:gd name="connsiteY1" fmla="*/ 124242 h 227910"/>
                    <a:gd name="connsiteX2" fmla="*/ 55838 w 55838"/>
                    <a:gd name="connsiteY2" fmla="*/ 159941 h 227910"/>
                    <a:gd name="connsiteX3" fmla="*/ 47254 w 55838"/>
                    <a:gd name="connsiteY3" fmla="*/ 210364 h 227910"/>
                    <a:gd name="connsiteX4" fmla="*/ 22693 w 55838"/>
                    <a:gd name="connsiteY4" fmla="*/ 227911 h 227910"/>
                    <a:gd name="connsiteX5" fmla="*/ 11644 w 55838"/>
                    <a:gd name="connsiteY5" fmla="*/ 225289 h 227910"/>
                    <a:gd name="connsiteX6" fmla="*/ 0 w 55838"/>
                    <a:gd name="connsiteY6" fmla="*/ 217423 h 227910"/>
                    <a:gd name="connsiteX7" fmla="*/ 0 w 55838"/>
                    <a:gd name="connsiteY7" fmla="*/ 188783 h 227910"/>
                    <a:gd name="connsiteX8" fmla="*/ 10454 w 55838"/>
                    <a:gd name="connsiteY8" fmla="*/ 199674 h 227910"/>
                    <a:gd name="connsiteX9" fmla="*/ 22352 w 55838"/>
                    <a:gd name="connsiteY9" fmla="*/ 203304 h 227910"/>
                    <a:gd name="connsiteX10" fmla="*/ 38755 w 55838"/>
                    <a:gd name="connsiteY10" fmla="*/ 192413 h 227910"/>
                    <a:gd name="connsiteX11" fmla="*/ 44450 w 55838"/>
                    <a:gd name="connsiteY11" fmla="*/ 160143 h 227910"/>
                    <a:gd name="connsiteX12" fmla="*/ 39180 w 55838"/>
                    <a:gd name="connsiteY12" fmla="*/ 129889 h 227910"/>
                    <a:gd name="connsiteX13" fmla="*/ 24477 w 55838"/>
                    <a:gd name="connsiteY13" fmla="*/ 118796 h 227910"/>
                    <a:gd name="connsiteX14" fmla="*/ 14533 w 55838"/>
                    <a:gd name="connsiteY14" fmla="*/ 118796 h 227910"/>
                    <a:gd name="connsiteX15" fmla="*/ 14533 w 55838"/>
                    <a:gd name="connsiteY15" fmla="*/ 94391 h 227910"/>
                    <a:gd name="connsiteX16" fmla="*/ 24902 w 55838"/>
                    <a:gd name="connsiteY16" fmla="*/ 94391 h 227910"/>
                    <a:gd name="connsiteX17" fmla="*/ 37820 w 55838"/>
                    <a:gd name="connsiteY17" fmla="*/ 85719 h 227910"/>
                    <a:gd name="connsiteX18" fmla="*/ 42325 w 55838"/>
                    <a:gd name="connsiteY18" fmla="*/ 60306 h 227910"/>
                    <a:gd name="connsiteX19" fmla="*/ 37650 w 55838"/>
                    <a:gd name="connsiteY19" fmla="*/ 34288 h 227910"/>
                    <a:gd name="connsiteX20" fmla="*/ 24392 w 55838"/>
                    <a:gd name="connsiteY20" fmla="*/ 25211 h 227910"/>
                    <a:gd name="connsiteX21" fmla="*/ 14278 w 55838"/>
                    <a:gd name="connsiteY21" fmla="*/ 27833 h 227910"/>
                    <a:gd name="connsiteX22" fmla="*/ 2380 w 55838"/>
                    <a:gd name="connsiteY22" fmla="*/ 35901 h 227910"/>
                    <a:gd name="connsiteX23" fmla="*/ 2380 w 55838"/>
                    <a:gd name="connsiteY23" fmla="*/ 9278 h 227910"/>
                    <a:gd name="connsiteX24" fmla="*/ 14618 w 55838"/>
                    <a:gd name="connsiteY24" fmla="*/ 2420 h 227910"/>
                    <a:gd name="connsiteX25" fmla="*/ 25412 w 55838"/>
                    <a:gd name="connsiteY25" fmla="*/ 0 h 227910"/>
                    <a:gd name="connsiteX26" fmla="*/ 46065 w 55838"/>
                    <a:gd name="connsiteY26" fmla="*/ 15329 h 227910"/>
                    <a:gd name="connsiteX27" fmla="*/ 53714 w 55838"/>
                    <a:gd name="connsiteY27" fmla="*/ 57079 h 227910"/>
                    <a:gd name="connsiteX28" fmla="*/ 49634 w 55838"/>
                    <a:gd name="connsiteY28" fmla="*/ 87937 h 227910"/>
                    <a:gd name="connsiteX29" fmla="*/ 38330 w 55838"/>
                    <a:gd name="connsiteY29" fmla="*/ 105283 h 227910"/>
                    <a:gd name="connsiteX30" fmla="*/ 38330 w 55838"/>
                    <a:gd name="connsiteY30" fmla="*/ 105283 h 227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55838" h="227910">
                      <a:moveTo>
                        <a:pt x="38330" y="105283"/>
                      </a:moveTo>
                      <a:cubicBezTo>
                        <a:pt x="43770" y="108308"/>
                        <a:pt x="48104" y="114561"/>
                        <a:pt x="51164" y="124242"/>
                      </a:cubicBezTo>
                      <a:cubicBezTo>
                        <a:pt x="54223" y="133923"/>
                        <a:pt x="55838" y="146024"/>
                        <a:pt x="55838" y="159941"/>
                      </a:cubicBezTo>
                      <a:cubicBezTo>
                        <a:pt x="55838" y="181724"/>
                        <a:pt x="52949" y="198666"/>
                        <a:pt x="47254" y="210364"/>
                      </a:cubicBezTo>
                      <a:cubicBezTo>
                        <a:pt x="41390" y="222062"/>
                        <a:pt x="33316" y="227911"/>
                        <a:pt x="22693" y="227911"/>
                      </a:cubicBezTo>
                      <a:cubicBezTo>
                        <a:pt x="19123" y="227911"/>
                        <a:pt x="15383" y="227104"/>
                        <a:pt x="11644" y="225289"/>
                      </a:cubicBezTo>
                      <a:cubicBezTo>
                        <a:pt x="7904" y="223877"/>
                        <a:pt x="3995" y="221053"/>
                        <a:pt x="0" y="217423"/>
                      </a:cubicBezTo>
                      <a:lnTo>
                        <a:pt x="0" y="188783"/>
                      </a:lnTo>
                      <a:cubicBezTo>
                        <a:pt x="3145" y="193623"/>
                        <a:pt x="6629" y="197254"/>
                        <a:pt x="10454" y="199674"/>
                      </a:cubicBezTo>
                      <a:cubicBezTo>
                        <a:pt x="14194" y="202094"/>
                        <a:pt x="18103" y="203304"/>
                        <a:pt x="22352" y="203304"/>
                      </a:cubicBezTo>
                      <a:cubicBezTo>
                        <a:pt x="29577" y="203304"/>
                        <a:pt x="35016" y="199674"/>
                        <a:pt x="38755" y="192413"/>
                      </a:cubicBezTo>
                      <a:cubicBezTo>
                        <a:pt x="42495" y="185152"/>
                        <a:pt x="44450" y="174261"/>
                        <a:pt x="44450" y="160143"/>
                      </a:cubicBezTo>
                      <a:cubicBezTo>
                        <a:pt x="44450" y="147436"/>
                        <a:pt x="42665" y="137150"/>
                        <a:pt x="39180" y="129889"/>
                      </a:cubicBezTo>
                      <a:cubicBezTo>
                        <a:pt x="35696" y="122628"/>
                        <a:pt x="30766" y="118796"/>
                        <a:pt x="24477" y="118796"/>
                      </a:cubicBezTo>
                      <a:lnTo>
                        <a:pt x="14533" y="118796"/>
                      </a:lnTo>
                      <a:lnTo>
                        <a:pt x="14533" y="94391"/>
                      </a:lnTo>
                      <a:lnTo>
                        <a:pt x="24902" y="94391"/>
                      </a:lnTo>
                      <a:cubicBezTo>
                        <a:pt x="30512" y="94391"/>
                        <a:pt x="34846" y="91769"/>
                        <a:pt x="37820" y="85719"/>
                      </a:cubicBezTo>
                      <a:cubicBezTo>
                        <a:pt x="40880" y="80071"/>
                        <a:pt x="42325" y="71600"/>
                        <a:pt x="42325" y="60306"/>
                      </a:cubicBezTo>
                      <a:cubicBezTo>
                        <a:pt x="42325" y="49213"/>
                        <a:pt x="40710" y="40338"/>
                        <a:pt x="37650" y="34288"/>
                      </a:cubicBezTo>
                      <a:cubicBezTo>
                        <a:pt x="34506" y="28237"/>
                        <a:pt x="30087" y="25211"/>
                        <a:pt x="24392" y="25211"/>
                      </a:cubicBezTo>
                      <a:cubicBezTo>
                        <a:pt x="21247" y="25211"/>
                        <a:pt x="17848" y="26018"/>
                        <a:pt x="14278" y="27833"/>
                      </a:cubicBezTo>
                      <a:cubicBezTo>
                        <a:pt x="10709" y="29649"/>
                        <a:pt x="6715" y="32271"/>
                        <a:pt x="2380" y="35901"/>
                      </a:cubicBezTo>
                      <a:lnTo>
                        <a:pt x="2380" y="9278"/>
                      </a:lnTo>
                      <a:cubicBezTo>
                        <a:pt x="6715" y="6253"/>
                        <a:pt x="10794" y="3832"/>
                        <a:pt x="14618" y="2420"/>
                      </a:cubicBezTo>
                      <a:cubicBezTo>
                        <a:pt x="18358" y="1009"/>
                        <a:pt x="21927" y="0"/>
                        <a:pt x="25412" y="0"/>
                      </a:cubicBezTo>
                      <a:cubicBezTo>
                        <a:pt x="33996" y="0"/>
                        <a:pt x="40880" y="5042"/>
                        <a:pt x="46065" y="15329"/>
                      </a:cubicBezTo>
                      <a:cubicBezTo>
                        <a:pt x="51164" y="25615"/>
                        <a:pt x="53714" y="39532"/>
                        <a:pt x="53714" y="57079"/>
                      </a:cubicBezTo>
                      <a:cubicBezTo>
                        <a:pt x="53714" y="69180"/>
                        <a:pt x="52354" y="79466"/>
                        <a:pt x="49634" y="87937"/>
                      </a:cubicBezTo>
                      <a:cubicBezTo>
                        <a:pt x="47085" y="96207"/>
                        <a:pt x="43175" y="102257"/>
                        <a:pt x="38330" y="105283"/>
                      </a:cubicBezTo>
                      <a:lnTo>
                        <a:pt x="38330" y="1052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736877A5-90A4-D9FB-348B-F400FBE3117C}"/>
                    </a:ext>
                  </a:extLst>
                </p:cNvPr>
                <p:cNvSpPr/>
                <p:nvPr/>
              </p:nvSpPr>
              <p:spPr>
                <a:xfrm>
                  <a:off x="11898525" y="3890090"/>
                  <a:ext cx="53968" cy="224280"/>
                </a:xfrm>
                <a:custGeom>
                  <a:avLst/>
                  <a:gdLst>
                    <a:gd name="connsiteX0" fmla="*/ 13853 w 53968"/>
                    <a:gd name="connsiteY0" fmla="*/ 199270 h 224280"/>
                    <a:gd name="connsiteX1" fmla="*/ 53968 w 53968"/>
                    <a:gd name="connsiteY1" fmla="*/ 199270 h 224280"/>
                    <a:gd name="connsiteX2" fmla="*/ 53968 w 53968"/>
                    <a:gd name="connsiteY2" fmla="*/ 224280 h 224280"/>
                    <a:gd name="connsiteX3" fmla="*/ 0 w 53968"/>
                    <a:gd name="connsiteY3" fmla="*/ 224280 h 224280"/>
                    <a:gd name="connsiteX4" fmla="*/ 0 w 53968"/>
                    <a:gd name="connsiteY4" fmla="*/ 199270 h 224280"/>
                    <a:gd name="connsiteX5" fmla="*/ 17848 w 53968"/>
                    <a:gd name="connsiteY5" fmla="*/ 152075 h 224280"/>
                    <a:gd name="connsiteX6" fmla="*/ 32041 w 53968"/>
                    <a:gd name="connsiteY6" fmla="*/ 113955 h 224280"/>
                    <a:gd name="connsiteX7" fmla="*/ 39690 w 53968"/>
                    <a:gd name="connsiteY7" fmla="*/ 86727 h 224280"/>
                    <a:gd name="connsiteX8" fmla="*/ 41900 w 53968"/>
                    <a:gd name="connsiteY8" fmla="*/ 64743 h 224280"/>
                    <a:gd name="connsiteX9" fmla="*/ 37140 w 53968"/>
                    <a:gd name="connsiteY9" fmla="*/ 36304 h 224280"/>
                    <a:gd name="connsiteX10" fmla="*/ 24817 w 53968"/>
                    <a:gd name="connsiteY10" fmla="*/ 25211 h 224280"/>
                    <a:gd name="connsiteX11" fmla="*/ 13429 w 53968"/>
                    <a:gd name="connsiteY11" fmla="*/ 30052 h 224280"/>
                    <a:gd name="connsiteX12" fmla="*/ 595 w 53968"/>
                    <a:gd name="connsiteY12" fmla="*/ 44775 h 224280"/>
                    <a:gd name="connsiteX13" fmla="*/ 595 w 53968"/>
                    <a:gd name="connsiteY13" fmla="*/ 14522 h 224280"/>
                    <a:gd name="connsiteX14" fmla="*/ 13514 w 53968"/>
                    <a:gd name="connsiteY14" fmla="*/ 3630 h 224280"/>
                    <a:gd name="connsiteX15" fmla="*/ 24562 w 53968"/>
                    <a:gd name="connsiteY15" fmla="*/ 0 h 224280"/>
                    <a:gd name="connsiteX16" fmla="*/ 45554 w 53968"/>
                    <a:gd name="connsiteY16" fmla="*/ 17144 h 224280"/>
                    <a:gd name="connsiteX17" fmla="*/ 53458 w 53968"/>
                    <a:gd name="connsiteY17" fmla="*/ 62726 h 224280"/>
                    <a:gd name="connsiteX18" fmla="*/ 51504 w 53968"/>
                    <a:gd name="connsiteY18" fmla="*/ 88340 h 224280"/>
                    <a:gd name="connsiteX19" fmla="*/ 44364 w 53968"/>
                    <a:gd name="connsiteY19" fmla="*/ 116981 h 224280"/>
                    <a:gd name="connsiteX20" fmla="*/ 35271 w 53968"/>
                    <a:gd name="connsiteY20" fmla="*/ 141789 h 224280"/>
                    <a:gd name="connsiteX21" fmla="*/ 13853 w 53968"/>
                    <a:gd name="connsiteY21" fmla="*/ 199270 h 224280"/>
                    <a:gd name="connsiteX22" fmla="*/ 13853 w 53968"/>
                    <a:gd name="connsiteY22" fmla="*/ 199270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3968" h="224280">
                      <a:moveTo>
                        <a:pt x="13853" y="199270"/>
                      </a:moveTo>
                      <a:lnTo>
                        <a:pt x="53968" y="199270"/>
                      </a:lnTo>
                      <a:lnTo>
                        <a:pt x="53968" y="224280"/>
                      </a:lnTo>
                      <a:lnTo>
                        <a:pt x="0" y="224280"/>
                      </a:lnTo>
                      <a:lnTo>
                        <a:pt x="0" y="199270"/>
                      </a:lnTo>
                      <a:cubicBezTo>
                        <a:pt x="4335" y="187774"/>
                        <a:pt x="10284" y="172042"/>
                        <a:pt x="17848" y="152075"/>
                      </a:cubicBezTo>
                      <a:cubicBezTo>
                        <a:pt x="25327" y="132511"/>
                        <a:pt x="30086" y="119804"/>
                        <a:pt x="32041" y="113955"/>
                      </a:cubicBezTo>
                      <a:cubicBezTo>
                        <a:pt x="35781" y="103467"/>
                        <a:pt x="38330" y="94391"/>
                        <a:pt x="39690" y="86727"/>
                      </a:cubicBezTo>
                      <a:cubicBezTo>
                        <a:pt x="41050" y="79466"/>
                        <a:pt x="41900" y="72003"/>
                        <a:pt x="41900" y="64743"/>
                      </a:cubicBezTo>
                      <a:cubicBezTo>
                        <a:pt x="41900" y="53246"/>
                        <a:pt x="40285" y="43565"/>
                        <a:pt x="37140" y="36304"/>
                      </a:cubicBezTo>
                      <a:cubicBezTo>
                        <a:pt x="33996" y="29044"/>
                        <a:pt x="29917" y="25211"/>
                        <a:pt x="24817" y="25211"/>
                      </a:cubicBezTo>
                      <a:cubicBezTo>
                        <a:pt x="21247" y="25211"/>
                        <a:pt x="17338" y="27027"/>
                        <a:pt x="13429" y="30052"/>
                      </a:cubicBezTo>
                      <a:cubicBezTo>
                        <a:pt x="9434" y="33279"/>
                        <a:pt x="5184" y="38120"/>
                        <a:pt x="595" y="44775"/>
                      </a:cubicBezTo>
                      <a:lnTo>
                        <a:pt x="595" y="14522"/>
                      </a:lnTo>
                      <a:cubicBezTo>
                        <a:pt x="5269" y="9681"/>
                        <a:pt x="9604" y="6051"/>
                        <a:pt x="13514" y="3630"/>
                      </a:cubicBezTo>
                      <a:cubicBezTo>
                        <a:pt x="17508" y="1210"/>
                        <a:pt x="21162" y="0"/>
                        <a:pt x="24562" y="0"/>
                      </a:cubicBezTo>
                      <a:cubicBezTo>
                        <a:pt x="33316" y="0"/>
                        <a:pt x="40285" y="5647"/>
                        <a:pt x="45554" y="17144"/>
                      </a:cubicBezTo>
                      <a:cubicBezTo>
                        <a:pt x="50824" y="28640"/>
                        <a:pt x="53458" y="43767"/>
                        <a:pt x="53458" y="62726"/>
                      </a:cubicBezTo>
                      <a:cubicBezTo>
                        <a:pt x="53458" y="71802"/>
                        <a:pt x="52779" y="80474"/>
                        <a:pt x="51504" y="88340"/>
                      </a:cubicBezTo>
                      <a:cubicBezTo>
                        <a:pt x="50229" y="96408"/>
                        <a:pt x="47934" y="106089"/>
                        <a:pt x="44364" y="116981"/>
                      </a:cubicBezTo>
                      <a:cubicBezTo>
                        <a:pt x="43430" y="120006"/>
                        <a:pt x="40370" y="128074"/>
                        <a:pt x="35271" y="141789"/>
                      </a:cubicBezTo>
                      <a:cubicBezTo>
                        <a:pt x="30171" y="155705"/>
                        <a:pt x="23032" y="174664"/>
                        <a:pt x="13853" y="199270"/>
                      </a:cubicBezTo>
                      <a:lnTo>
                        <a:pt x="13853" y="1992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2326A89C-141C-32DC-1C55-4F8687B0F3AE}"/>
                    </a:ext>
                  </a:extLst>
                </p:cNvPr>
                <p:cNvSpPr/>
                <p:nvPr/>
              </p:nvSpPr>
              <p:spPr>
                <a:xfrm>
                  <a:off x="5357844" y="4252125"/>
                  <a:ext cx="1887668" cy="434845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                           </a:t>
                  </a:r>
                  <a:endPara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1A2F92AF-1667-51CD-D798-DE9EF881F7A2}"/>
                    </a:ext>
                  </a:extLst>
                </p:cNvPr>
                <p:cNvSpPr/>
                <p:nvPr/>
              </p:nvSpPr>
              <p:spPr>
                <a:xfrm>
                  <a:off x="5817006" y="4325338"/>
                  <a:ext cx="67141" cy="227910"/>
                </a:xfrm>
                <a:custGeom>
                  <a:avLst/>
                  <a:gdLst>
                    <a:gd name="connsiteX0" fmla="*/ 61533 w 67141"/>
                    <a:gd name="connsiteY0" fmla="*/ 10690 h 227910"/>
                    <a:gd name="connsiteX1" fmla="*/ 61533 w 67141"/>
                    <a:gd name="connsiteY1" fmla="*/ 57280 h 227910"/>
                    <a:gd name="connsiteX2" fmla="*/ 47934 w 67141"/>
                    <a:gd name="connsiteY2" fmla="*/ 45179 h 227910"/>
                    <a:gd name="connsiteX3" fmla="*/ 35356 w 67141"/>
                    <a:gd name="connsiteY3" fmla="*/ 40943 h 227910"/>
                    <a:gd name="connsiteX4" fmla="*/ 23712 w 67141"/>
                    <a:gd name="connsiteY4" fmla="*/ 46591 h 227910"/>
                    <a:gd name="connsiteX5" fmla="*/ 19973 w 67141"/>
                    <a:gd name="connsiteY5" fmla="*/ 63734 h 227910"/>
                    <a:gd name="connsiteX6" fmla="*/ 22522 w 67141"/>
                    <a:gd name="connsiteY6" fmla="*/ 77651 h 227910"/>
                    <a:gd name="connsiteX7" fmla="*/ 31701 w 67141"/>
                    <a:gd name="connsiteY7" fmla="*/ 86122 h 227910"/>
                    <a:gd name="connsiteX8" fmla="*/ 41050 w 67141"/>
                    <a:gd name="connsiteY8" fmla="*/ 90962 h 227910"/>
                    <a:gd name="connsiteX9" fmla="*/ 61108 w 67141"/>
                    <a:gd name="connsiteY9" fmla="*/ 113350 h 227910"/>
                    <a:gd name="connsiteX10" fmla="*/ 67142 w 67141"/>
                    <a:gd name="connsiteY10" fmla="*/ 156310 h 227910"/>
                    <a:gd name="connsiteX11" fmla="*/ 58728 w 67141"/>
                    <a:gd name="connsiteY11" fmla="*/ 210363 h 227910"/>
                    <a:gd name="connsiteX12" fmla="*/ 33316 w 67141"/>
                    <a:gd name="connsiteY12" fmla="*/ 227910 h 227910"/>
                    <a:gd name="connsiteX13" fmla="*/ 17083 w 67141"/>
                    <a:gd name="connsiteY13" fmla="*/ 224079 h 227910"/>
                    <a:gd name="connsiteX14" fmla="*/ 765 w 67141"/>
                    <a:gd name="connsiteY14" fmla="*/ 212582 h 227910"/>
                    <a:gd name="connsiteX15" fmla="*/ 765 w 67141"/>
                    <a:gd name="connsiteY15" fmla="*/ 164580 h 227910"/>
                    <a:gd name="connsiteX16" fmla="*/ 16488 w 67141"/>
                    <a:gd name="connsiteY16" fmla="*/ 181522 h 227910"/>
                    <a:gd name="connsiteX17" fmla="*/ 31191 w 67141"/>
                    <a:gd name="connsiteY17" fmla="*/ 187169 h 227910"/>
                    <a:gd name="connsiteX18" fmla="*/ 42155 w 67141"/>
                    <a:gd name="connsiteY18" fmla="*/ 181118 h 227910"/>
                    <a:gd name="connsiteX19" fmla="*/ 45979 w 67141"/>
                    <a:gd name="connsiteY19" fmla="*/ 163369 h 227910"/>
                    <a:gd name="connsiteX20" fmla="*/ 43260 w 67141"/>
                    <a:gd name="connsiteY20" fmla="*/ 147638 h 227910"/>
                    <a:gd name="connsiteX21" fmla="*/ 32976 w 67141"/>
                    <a:gd name="connsiteY21" fmla="*/ 137351 h 227910"/>
                    <a:gd name="connsiteX22" fmla="*/ 24477 w 67141"/>
                    <a:gd name="connsiteY22" fmla="*/ 132511 h 227910"/>
                    <a:gd name="connsiteX23" fmla="*/ 5864 w 67141"/>
                    <a:gd name="connsiteY23" fmla="*/ 109921 h 227910"/>
                    <a:gd name="connsiteX24" fmla="*/ 0 w 67141"/>
                    <a:gd name="connsiteY24" fmla="*/ 68171 h 227910"/>
                    <a:gd name="connsiteX25" fmla="*/ 8159 w 67141"/>
                    <a:gd name="connsiteY25" fmla="*/ 17749 h 227910"/>
                    <a:gd name="connsiteX26" fmla="*/ 31701 w 67141"/>
                    <a:gd name="connsiteY26" fmla="*/ 0 h 227910"/>
                    <a:gd name="connsiteX27" fmla="*/ 46064 w 67141"/>
                    <a:gd name="connsiteY27" fmla="*/ 2622 h 227910"/>
                    <a:gd name="connsiteX28" fmla="*/ 61533 w 67141"/>
                    <a:gd name="connsiteY28" fmla="*/ 10690 h 227910"/>
                    <a:gd name="connsiteX29" fmla="*/ 61533 w 67141"/>
                    <a:gd name="connsiteY29" fmla="*/ 10690 h 227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67141" h="227910">
                      <a:moveTo>
                        <a:pt x="61533" y="10690"/>
                      </a:moveTo>
                      <a:lnTo>
                        <a:pt x="61533" y="57280"/>
                      </a:lnTo>
                      <a:cubicBezTo>
                        <a:pt x="56858" y="51834"/>
                        <a:pt x="52354" y="48002"/>
                        <a:pt x="47934" y="45179"/>
                      </a:cubicBezTo>
                      <a:cubicBezTo>
                        <a:pt x="43515" y="42557"/>
                        <a:pt x="39350" y="40943"/>
                        <a:pt x="35356" y="40943"/>
                      </a:cubicBezTo>
                      <a:cubicBezTo>
                        <a:pt x="30086" y="40943"/>
                        <a:pt x="26262" y="42960"/>
                        <a:pt x="23712" y="46591"/>
                      </a:cubicBezTo>
                      <a:cubicBezTo>
                        <a:pt x="21162" y="50221"/>
                        <a:pt x="19973" y="55868"/>
                        <a:pt x="19973" y="63734"/>
                      </a:cubicBezTo>
                      <a:cubicBezTo>
                        <a:pt x="19973" y="69785"/>
                        <a:pt x="20822" y="74626"/>
                        <a:pt x="22522" y="77651"/>
                      </a:cubicBezTo>
                      <a:cubicBezTo>
                        <a:pt x="24137" y="80878"/>
                        <a:pt x="27282" y="83702"/>
                        <a:pt x="31701" y="86122"/>
                      </a:cubicBezTo>
                      <a:lnTo>
                        <a:pt x="41050" y="90962"/>
                      </a:lnTo>
                      <a:cubicBezTo>
                        <a:pt x="50399" y="95803"/>
                        <a:pt x="57113" y="103266"/>
                        <a:pt x="61108" y="113350"/>
                      </a:cubicBezTo>
                      <a:cubicBezTo>
                        <a:pt x="65102" y="123636"/>
                        <a:pt x="67142" y="137755"/>
                        <a:pt x="67142" y="156310"/>
                      </a:cubicBezTo>
                      <a:cubicBezTo>
                        <a:pt x="67142" y="180513"/>
                        <a:pt x="64337" y="198665"/>
                        <a:pt x="58728" y="210363"/>
                      </a:cubicBezTo>
                      <a:cubicBezTo>
                        <a:pt x="53118" y="222062"/>
                        <a:pt x="44790" y="227910"/>
                        <a:pt x="33316" y="227910"/>
                      </a:cubicBezTo>
                      <a:cubicBezTo>
                        <a:pt x="27962" y="227910"/>
                        <a:pt x="22522" y="226499"/>
                        <a:pt x="17083" y="224079"/>
                      </a:cubicBezTo>
                      <a:cubicBezTo>
                        <a:pt x="11644" y="221658"/>
                        <a:pt x="6119" y="218028"/>
                        <a:pt x="765" y="212582"/>
                      </a:cubicBezTo>
                      <a:lnTo>
                        <a:pt x="765" y="164580"/>
                      </a:lnTo>
                      <a:cubicBezTo>
                        <a:pt x="6119" y="172042"/>
                        <a:pt x="11389" y="177891"/>
                        <a:pt x="16488" y="181522"/>
                      </a:cubicBezTo>
                      <a:cubicBezTo>
                        <a:pt x="21502" y="185354"/>
                        <a:pt x="26432" y="187169"/>
                        <a:pt x="31191" y="187169"/>
                      </a:cubicBezTo>
                      <a:cubicBezTo>
                        <a:pt x="35866" y="187169"/>
                        <a:pt x="39605" y="185354"/>
                        <a:pt x="42155" y="181118"/>
                      </a:cubicBezTo>
                      <a:cubicBezTo>
                        <a:pt x="44705" y="176883"/>
                        <a:pt x="45979" y="171235"/>
                        <a:pt x="45979" y="163369"/>
                      </a:cubicBezTo>
                      <a:cubicBezTo>
                        <a:pt x="45979" y="156714"/>
                        <a:pt x="45045" y="151268"/>
                        <a:pt x="43260" y="147638"/>
                      </a:cubicBezTo>
                      <a:cubicBezTo>
                        <a:pt x="41475" y="144007"/>
                        <a:pt x="38160" y="140377"/>
                        <a:pt x="32976" y="137351"/>
                      </a:cubicBezTo>
                      <a:lnTo>
                        <a:pt x="24477" y="132511"/>
                      </a:lnTo>
                      <a:cubicBezTo>
                        <a:pt x="15978" y="127670"/>
                        <a:pt x="9774" y="120208"/>
                        <a:pt x="5864" y="109921"/>
                      </a:cubicBezTo>
                      <a:cubicBezTo>
                        <a:pt x="1870" y="99635"/>
                        <a:pt x="0" y="85719"/>
                        <a:pt x="0" y="68171"/>
                      </a:cubicBezTo>
                      <a:cubicBezTo>
                        <a:pt x="0" y="46389"/>
                        <a:pt x="2720" y="29447"/>
                        <a:pt x="8159" y="17749"/>
                      </a:cubicBezTo>
                      <a:cubicBezTo>
                        <a:pt x="13513" y="6050"/>
                        <a:pt x="21417" y="0"/>
                        <a:pt x="31701" y="0"/>
                      </a:cubicBezTo>
                      <a:cubicBezTo>
                        <a:pt x="36376" y="0"/>
                        <a:pt x="41135" y="807"/>
                        <a:pt x="46064" y="2622"/>
                      </a:cubicBezTo>
                      <a:cubicBezTo>
                        <a:pt x="51079" y="4235"/>
                        <a:pt x="56178" y="7059"/>
                        <a:pt x="61533" y="10690"/>
                      </a:cubicBezTo>
                      <a:lnTo>
                        <a:pt x="61533" y="10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683F020D-1E7B-5368-5BE1-4D9F43CE6721}"/>
                    </a:ext>
                  </a:extLst>
                </p:cNvPr>
                <p:cNvSpPr/>
                <p:nvPr/>
              </p:nvSpPr>
              <p:spPr>
                <a:xfrm>
                  <a:off x="5894177" y="4337238"/>
                  <a:ext cx="51503" cy="211775"/>
                </a:xfrm>
                <a:custGeom>
                  <a:avLst/>
                  <a:gdLst>
                    <a:gd name="connsiteX0" fmla="*/ 30511 w 51503"/>
                    <a:gd name="connsiteY0" fmla="*/ 0 h 211775"/>
                    <a:gd name="connsiteX1" fmla="*/ 30511 w 51503"/>
                    <a:gd name="connsiteY1" fmla="*/ 46792 h 211775"/>
                    <a:gd name="connsiteX2" fmla="*/ 51504 w 51503"/>
                    <a:gd name="connsiteY2" fmla="*/ 46792 h 211775"/>
                    <a:gd name="connsiteX3" fmla="*/ 51504 w 51503"/>
                    <a:gd name="connsiteY3" fmla="*/ 84509 h 211775"/>
                    <a:gd name="connsiteX4" fmla="*/ 30511 w 51503"/>
                    <a:gd name="connsiteY4" fmla="*/ 84509 h 211775"/>
                    <a:gd name="connsiteX5" fmla="*/ 30511 w 51503"/>
                    <a:gd name="connsiteY5" fmla="*/ 154495 h 211775"/>
                    <a:gd name="connsiteX6" fmla="*/ 32296 w 51503"/>
                    <a:gd name="connsiteY6" fmla="*/ 170227 h 211775"/>
                    <a:gd name="connsiteX7" fmla="*/ 39265 w 51503"/>
                    <a:gd name="connsiteY7" fmla="*/ 174059 h 211775"/>
                    <a:gd name="connsiteX8" fmla="*/ 49719 w 51503"/>
                    <a:gd name="connsiteY8" fmla="*/ 174059 h 211775"/>
                    <a:gd name="connsiteX9" fmla="*/ 49719 w 51503"/>
                    <a:gd name="connsiteY9" fmla="*/ 211775 h 211775"/>
                    <a:gd name="connsiteX10" fmla="*/ 32211 w 51503"/>
                    <a:gd name="connsiteY10" fmla="*/ 211775 h 211775"/>
                    <a:gd name="connsiteX11" fmla="*/ 15128 w 51503"/>
                    <a:gd name="connsiteY11" fmla="*/ 198867 h 211775"/>
                    <a:gd name="connsiteX12" fmla="*/ 10114 w 51503"/>
                    <a:gd name="connsiteY12" fmla="*/ 154495 h 211775"/>
                    <a:gd name="connsiteX13" fmla="*/ 10114 w 51503"/>
                    <a:gd name="connsiteY13" fmla="*/ 84509 h 211775"/>
                    <a:gd name="connsiteX14" fmla="*/ 0 w 51503"/>
                    <a:gd name="connsiteY14" fmla="*/ 84509 h 211775"/>
                    <a:gd name="connsiteX15" fmla="*/ 0 w 51503"/>
                    <a:gd name="connsiteY15" fmla="*/ 46792 h 211775"/>
                    <a:gd name="connsiteX16" fmla="*/ 10114 w 51503"/>
                    <a:gd name="connsiteY16" fmla="*/ 46792 h 211775"/>
                    <a:gd name="connsiteX17" fmla="*/ 10114 w 51503"/>
                    <a:gd name="connsiteY17" fmla="*/ 0 h 211775"/>
                    <a:gd name="connsiteX18" fmla="*/ 30511 w 51503"/>
                    <a:gd name="connsiteY18" fmla="*/ 0 h 211775"/>
                    <a:gd name="connsiteX19" fmla="*/ 30511 w 51503"/>
                    <a:gd name="connsiteY19" fmla="*/ 0 h 211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503" h="211775">
                      <a:moveTo>
                        <a:pt x="30511" y="0"/>
                      </a:moveTo>
                      <a:lnTo>
                        <a:pt x="30511" y="46792"/>
                      </a:lnTo>
                      <a:lnTo>
                        <a:pt x="51504" y="46792"/>
                      </a:lnTo>
                      <a:lnTo>
                        <a:pt x="51504" y="84509"/>
                      </a:lnTo>
                      <a:lnTo>
                        <a:pt x="30511" y="84509"/>
                      </a:lnTo>
                      <a:lnTo>
                        <a:pt x="30511" y="154495"/>
                      </a:lnTo>
                      <a:cubicBezTo>
                        <a:pt x="30511" y="162361"/>
                        <a:pt x="31106" y="167403"/>
                        <a:pt x="32296" y="170227"/>
                      </a:cubicBezTo>
                      <a:cubicBezTo>
                        <a:pt x="33486" y="172849"/>
                        <a:pt x="35781" y="174059"/>
                        <a:pt x="39265" y="174059"/>
                      </a:cubicBezTo>
                      <a:lnTo>
                        <a:pt x="49719" y="174059"/>
                      </a:lnTo>
                      <a:lnTo>
                        <a:pt x="49719" y="211775"/>
                      </a:lnTo>
                      <a:lnTo>
                        <a:pt x="32211" y="211775"/>
                      </a:lnTo>
                      <a:cubicBezTo>
                        <a:pt x="24137" y="211775"/>
                        <a:pt x="18443" y="207540"/>
                        <a:pt x="15128" y="198867"/>
                      </a:cubicBezTo>
                      <a:cubicBezTo>
                        <a:pt x="11729" y="190396"/>
                        <a:pt x="10114" y="175673"/>
                        <a:pt x="10114" y="154495"/>
                      </a:cubicBezTo>
                      <a:lnTo>
                        <a:pt x="10114" y="84509"/>
                      </a:lnTo>
                      <a:lnTo>
                        <a:pt x="0" y="84509"/>
                      </a:lnTo>
                      <a:lnTo>
                        <a:pt x="0" y="46792"/>
                      </a:lnTo>
                      <a:lnTo>
                        <a:pt x="10114" y="46792"/>
                      </a:lnTo>
                      <a:lnTo>
                        <a:pt x="10114" y="0"/>
                      </a:lnTo>
                      <a:lnTo>
                        <a:pt x="30511" y="0"/>
                      </a:lnTo>
                      <a:lnTo>
                        <a:pt x="3051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85CFD27C-000D-65C8-E31F-A10C9E104ACD}"/>
                    </a:ext>
                  </a:extLst>
                </p:cNvPr>
                <p:cNvSpPr/>
                <p:nvPr/>
              </p:nvSpPr>
              <p:spPr>
                <a:xfrm>
                  <a:off x="5953585" y="4380400"/>
                  <a:ext cx="64422" cy="172848"/>
                </a:xfrm>
                <a:custGeom>
                  <a:avLst/>
                  <a:gdLst>
                    <a:gd name="connsiteX0" fmla="*/ 33316 w 64422"/>
                    <a:gd name="connsiteY0" fmla="*/ 94391 h 172848"/>
                    <a:gd name="connsiteX1" fmla="*/ 23627 w 64422"/>
                    <a:gd name="connsiteY1" fmla="*/ 100039 h 172848"/>
                    <a:gd name="connsiteX2" fmla="*/ 20483 w 64422"/>
                    <a:gd name="connsiteY2" fmla="*/ 116376 h 172848"/>
                    <a:gd name="connsiteX3" fmla="*/ 23032 w 64422"/>
                    <a:gd name="connsiteY3" fmla="*/ 132108 h 172848"/>
                    <a:gd name="connsiteX4" fmla="*/ 30256 w 64422"/>
                    <a:gd name="connsiteY4" fmla="*/ 137755 h 172848"/>
                    <a:gd name="connsiteX5" fmla="*/ 39945 w 64422"/>
                    <a:gd name="connsiteY5" fmla="*/ 127267 h 172848"/>
                    <a:gd name="connsiteX6" fmla="*/ 43940 w 64422"/>
                    <a:gd name="connsiteY6" fmla="*/ 100442 h 172848"/>
                    <a:gd name="connsiteX7" fmla="*/ 43940 w 64422"/>
                    <a:gd name="connsiteY7" fmla="*/ 94391 h 172848"/>
                    <a:gd name="connsiteX8" fmla="*/ 33316 w 64422"/>
                    <a:gd name="connsiteY8" fmla="*/ 94391 h 172848"/>
                    <a:gd name="connsiteX9" fmla="*/ 64422 w 64422"/>
                    <a:gd name="connsiteY9" fmla="*/ 74626 h 172848"/>
                    <a:gd name="connsiteX10" fmla="*/ 64422 w 64422"/>
                    <a:gd name="connsiteY10" fmla="*/ 168815 h 172848"/>
                    <a:gd name="connsiteX11" fmla="*/ 43940 w 64422"/>
                    <a:gd name="connsiteY11" fmla="*/ 168815 h 172848"/>
                    <a:gd name="connsiteX12" fmla="*/ 43940 w 64422"/>
                    <a:gd name="connsiteY12" fmla="*/ 144411 h 172848"/>
                    <a:gd name="connsiteX13" fmla="*/ 34761 w 64422"/>
                    <a:gd name="connsiteY13" fmla="*/ 166193 h 172848"/>
                    <a:gd name="connsiteX14" fmla="*/ 22267 w 64422"/>
                    <a:gd name="connsiteY14" fmla="*/ 172849 h 172848"/>
                    <a:gd name="connsiteX15" fmla="*/ 6204 w 64422"/>
                    <a:gd name="connsiteY15" fmla="*/ 158126 h 172848"/>
                    <a:gd name="connsiteX16" fmla="*/ 0 w 64422"/>
                    <a:gd name="connsiteY16" fmla="*/ 119401 h 172848"/>
                    <a:gd name="connsiteX17" fmla="*/ 7649 w 64422"/>
                    <a:gd name="connsiteY17" fmla="*/ 76844 h 172848"/>
                    <a:gd name="connsiteX18" fmla="*/ 31871 w 64422"/>
                    <a:gd name="connsiteY18" fmla="*/ 63331 h 172848"/>
                    <a:gd name="connsiteX19" fmla="*/ 43855 w 64422"/>
                    <a:gd name="connsiteY19" fmla="*/ 63331 h 172848"/>
                    <a:gd name="connsiteX20" fmla="*/ 43855 w 64422"/>
                    <a:gd name="connsiteY20" fmla="*/ 59095 h 172848"/>
                    <a:gd name="connsiteX21" fmla="*/ 40030 w 64422"/>
                    <a:gd name="connsiteY21" fmla="*/ 40943 h 172848"/>
                    <a:gd name="connsiteX22" fmla="*/ 28132 w 64422"/>
                    <a:gd name="connsiteY22" fmla="*/ 34892 h 172848"/>
                    <a:gd name="connsiteX23" fmla="*/ 15893 w 64422"/>
                    <a:gd name="connsiteY23" fmla="*/ 38523 h 172848"/>
                    <a:gd name="connsiteX24" fmla="*/ 5524 w 64422"/>
                    <a:gd name="connsiteY24" fmla="*/ 48406 h 172848"/>
                    <a:gd name="connsiteX25" fmla="*/ 5524 w 64422"/>
                    <a:gd name="connsiteY25" fmla="*/ 8269 h 172848"/>
                    <a:gd name="connsiteX26" fmla="*/ 18613 w 64422"/>
                    <a:gd name="connsiteY26" fmla="*/ 2017 h 172848"/>
                    <a:gd name="connsiteX27" fmla="*/ 31871 w 64422"/>
                    <a:gd name="connsiteY27" fmla="*/ 0 h 172848"/>
                    <a:gd name="connsiteX28" fmla="*/ 56688 w 64422"/>
                    <a:gd name="connsiteY28" fmla="*/ 17749 h 172848"/>
                    <a:gd name="connsiteX29" fmla="*/ 64422 w 64422"/>
                    <a:gd name="connsiteY29" fmla="*/ 74626 h 172848"/>
                    <a:gd name="connsiteX30" fmla="*/ 64422 w 64422"/>
                    <a:gd name="connsiteY30" fmla="*/ 74626 h 17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64422" h="172848">
                      <a:moveTo>
                        <a:pt x="33316" y="94391"/>
                      </a:moveTo>
                      <a:cubicBezTo>
                        <a:pt x="28981" y="94391"/>
                        <a:pt x="25752" y="96408"/>
                        <a:pt x="23627" y="100039"/>
                      </a:cubicBezTo>
                      <a:cubicBezTo>
                        <a:pt x="21502" y="103669"/>
                        <a:pt x="20483" y="109115"/>
                        <a:pt x="20483" y="116376"/>
                      </a:cubicBezTo>
                      <a:cubicBezTo>
                        <a:pt x="20483" y="123031"/>
                        <a:pt x="21332" y="128477"/>
                        <a:pt x="23032" y="132108"/>
                      </a:cubicBezTo>
                      <a:cubicBezTo>
                        <a:pt x="24817" y="135940"/>
                        <a:pt x="27197" y="137755"/>
                        <a:pt x="30256" y="137755"/>
                      </a:cubicBezTo>
                      <a:cubicBezTo>
                        <a:pt x="34081" y="137755"/>
                        <a:pt x="37395" y="134528"/>
                        <a:pt x="39945" y="127267"/>
                      </a:cubicBezTo>
                      <a:cubicBezTo>
                        <a:pt x="42495" y="120006"/>
                        <a:pt x="43940" y="111333"/>
                        <a:pt x="43940" y="100442"/>
                      </a:cubicBezTo>
                      <a:lnTo>
                        <a:pt x="43940" y="94391"/>
                      </a:lnTo>
                      <a:lnTo>
                        <a:pt x="33316" y="94391"/>
                      </a:lnTo>
                      <a:moveTo>
                        <a:pt x="64422" y="74626"/>
                      </a:moveTo>
                      <a:lnTo>
                        <a:pt x="64422" y="168815"/>
                      </a:lnTo>
                      <a:lnTo>
                        <a:pt x="43940" y="168815"/>
                      </a:lnTo>
                      <a:lnTo>
                        <a:pt x="43940" y="144411"/>
                      </a:lnTo>
                      <a:cubicBezTo>
                        <a:pt x="41135" y="154697"/>
                        <a:pt x="38075" y="161958"/>
                        <a:pt x="34761" y="166193"/>
                      </a:cubicBezTo>
                      <a:cubicBezTo>
                        <a:pt x="31276" y="170429"/>
                        <a:pt x="27197" y="172849"/>
                        <a:pt x="22267" y="172849"/>
                      </a:cubicBezTo>
                      <a:cubicBezTo>
                        <a:pt x="15638" y="172849"/>
                        <a:pt x="10284" y="168009"/>
                        <a:pt x="6204" y="158126"/>
                      </a:cubicBezTo>
                      <a:cubicBezTo>
                        <a:pt x="2040" y="148445"/>
                        <a:pt x="0" y="135536"/>
                        <a:pt x="0" y="119401"/>
                      </a:cubicBezTo>
                      <a:cubicBezTo>
                        <a:pt x="0" y="100039"/>
                        <a:pt x="2550" y="85920"/>
                        <a:pt x="7649" y="76844"/>
                      </a:cubicBezTo>
                      <a:cubicBezTo>
                        <a:pt x="12748" y="67768"/>
                        <a:pt x="20823" y="63331"/>
                        <a:pt x="31871" y="63331"/>
                      </a:cubicBezTo>
                      <a:lnTo>
                        <a:pt x="43855" y="63331"/>
                      </a:lnTo>
                      <a:lnTo>
                        <a:pt x="43855" y="59095"/>
                      </a:lnTo>
                      <a:cubicBezTo>
                        <a:pt x="43855" y="51028"/>
                        <a:pt x="42580" y="44977"/>
                        <a:pt x="40030" y="40943"/>
                      </a:cubicBezTo>
                      <a:cubicBezTo>
                        <a:pt x="37480" y="37111"/>
                        <a:pt x="33486" y="34892"/>
                        <a:pt x="28132" y="34892"/>
                      </a:cubicBezTo>
                      <a:cubicBezTo>
                        <a:pt x="23712" y="34892"/>
                        <a:pt x="19633" y="36103"/>
                        <a:pt x="15893" y="38523"/>
                      </a:cubicBezTo>
                      <a:cubicBezTo>
                        <a:pt x="12154" y="40943"/>
                        <a:pt x="8669" y="44170"/>
                        <a:pt x="5524" y="48406"/>
                      </a:cubicBezTo>
                      <a:lnTo>
                        <a:pt x="5524" y="8269"/>
                      </a:lnTo>
                      <a:cubicBezTo>
                        <a:pt x="9859" y="5647"/>
                        <a:pt x="14108" y="3429"/>
                        <a:pt x="18613" y="2017"/>
                      </a:cubicBezTo>
                      <a:cubicBezTo>
                        <a:pt x="23032" y="807"/>
                        <a:pt x="27452" y="0"/>
                        <a:pt x="31871" y="0"/>
                      </a:cubicBezTo>
                      <a:cubicBezTo>
                        <a:pt x="43260" y="0"/>
                        <a:pt x="51589" y="6051"/>
                        <a:pt x="56688" y="17749"/>
                      </a:cubicBezTo>
                      <a:cubicBezTo>
                        <a:pt x="61873" y="29245"/>
                        <a:pt x="64422" y="48204"/>
                        <a:pt x="64422" y="74626"/>
                      </a:cubicBezTo>
                      <a:lnTo>
                        <a:pt x="64422" y="746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AFD96E95-C93F-25B0-5E6D-768AC075842F}"/>
                    </a:ext>
                  </a:extLst>
                </p:cNvPr>
                <p:cNvSpPr/>
                <p:nvPr/>
              </p:nvSpPr>
              <p:spPr>
                <a:xfrm>
                  <a:off x="6036705" y="4380198"/>
                  <a:ext cx="63997" cy="169016"/>
                </a:xfrm>
                <a:custGeom>
                  <a:avLst/>
                  <a:gdLst>
                    <a:gd name="connsiteX0" fmla="*/ 63997 w 63997"/>
                    <a:gd name="connsiteY0" fmla="*/ 68373 h 169016"/>
                    <a:gd name="connsiteX1" fmla="*/ 63997 w 63997"/>
                    <a:gd name="connsiteY1" fmla="*/ 169017 h 169016"/>
                    <a:gd name="connsiteX2" fmla="*/ 43515 w 63997"/>
                    <a:gd name="connsiteY2" fmla="*/ 169017 h 169016"/>
                    <a:gd name="connsiteX3" fmla="*/ 43515 w 63997"/>
                    <a:gd name="connsiteY3" fmla="*/ 152680 h 169016"/>
                    <a:gd name="connsiteX4" fmla="*/ 43515 w 63997"/>
                    <a:gd name="connsiteY4" fmla="*/ 91971 h 169016"/>
                    <a:gd name="connsiteX5" fmla="*/ 43175 w 63997"/>
                    <a:gd name="connsiteY5" fmla="*/ 62726 h 169016"/>
                    <a:gd name="connsiteX6" fmla="*/ 41900 w 63997"/>
                    <a:gd name="connsiteY6" fmla="*/ 50624 h 169016"/>
                    <a:gd name="connsiteX7" fmla="*/ 38670 w 63997"/>
                    <a:gd name="connsiteY7" fmla="*/ 42758 h 169016"/>
                    <a:gd name="connsiteX8" fmla="*/ 33996 w 63997"/>
                    <a:gd name="connsiteY8" fmla="*/ 39733 h 169016"/>
                    <a:gd name="connsiteX9" fmla="*/ 23967 w 63997"/>
                    <a:gd name="connsiteY9" fmla="*/ 52439 h 169016"/>
                    <a:gd name="connsiteX10" fmla="*/ 20397 w 63997"/>
                    <a:gd name="connsiteY10" fmla="*/ 87735 h 169016"/>
                    <a:gd name="connsiteX11" fmla="*/ 20397 w 63997"/>
                    <a:gd name="connsiteY11" fmla="*/ 169017 h 169016"/>
                    <a:gd name="connsiteX12" fmla="*/ 0 w 63997"/>
                    <a:gd name="connsiteY12" fmla="*/ 169017 h 169016"/>
                    <a:gd name="connsiteX13" fmla="*/ 0 w 63997"/>
                    <a:gd name="connsiteY13" fmla="*/ 3832 h 169016"/>
                    <a:gd name="connsiteX14" fmla="*/ 20397 w 63997"/>
                    <a:gd name="connsiteY14" fmla="*/ 3832 h 169016"/>
                    <a:gd name="connsiteX15" fmla="*/ 20397 w 63997"/>
                    <a:gd name="connsiteY15" fmla="*/ 28035 h 169016"/>
                    <a:gd name="connsiteX16" fmla="*/ 30086 w 63997"/>
                    <a:gd name="connsiteY16" fmla="*/ 6857 h 169016"/>
                    <a:gd name="connsiteX17" fmla="*/ 41645 w 63997"/>
                    <a:gd name="connsiteY17" fmla="*/ 0 h 169016"/>
                    <a:gd name="connsiteX18" fmla="*/ 58388 w 63997"/>
                    <a:gd name="connsiteY18" fmla="*/ 17547 h 169016"/>
                    <a:gd name="connsiteX19" fmla="*/ 63997 w 63997"/>
                    <a:gd name="connsiteY19" fmla="*/ 68373 h 169016"/>
                    <a:gd name="connsiteX20" fmla="*/ 63997 w 63997"/>
                    <a:gd name="connsiteY20" fmla="*/ 68373 h 169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3997" h="169016">
                      <a:moveTo>
                        <a:pt x="63997" y="68373"/>
                      </a:moveTo>
                      <a:lnTo>
                        <a:pt x="63997" y="169017"/>
                      </a:lnTo>
                      <a:lnTo>
                        <a:pt x="43515" y="169017"/>
                      </a:lnTo>
                      <a:lnTo>
                        <a:pt x="43515" y="152680"/>
                      </a:lnTo>
                      <a:lnTo>
                        <a:pt x="43515" y="91971"/>
                      </a:lnTo>
                      <a:cubicBezTo>
                        <a:pt x="43515" y="77852"/>
                        <a:pt x="43430" y="68171"/>
                        <a:pt x="43175" y="62726"/>
                      </a:cubicBezTo>
                      <a:cubicBezTo>
                        <a:pt x="42920" y="57280"/>
                        <a:pt x="42495" y="53448"/>
                        <a:pt x="41900" y="50624"/>
                      </a:cubicBezTo>
                      <a:cubicBezTo>
                        <a:pt x="41050" y="47397"/>
                        <a:pt x="40030" y="44574"/>
                        <a:pt x="38670" y="42758"/>
                      </a:cubicBezTo>
                      <a:cubicBezTo>
                        <a:pt x="37310" y="40943"/>
                        <a:pt x="35611" y="39733"/>
                        <a:pt x="33996" y="39733"/>
                      </a:cubicBezTo>
                      <a:cubicBezTo>
                        <a:pt x="29661" y="39733"/>
                        <a:pt x="26347" y="43968"/>
                        <a:pt x="23967" y="52439"/>
                      </a:cubicBezTo>
                      <a:cubicBezTo>
                        <a:pt x="21502" y="60910"/>
                        <a:pt x="20397" y="72609"/>
                        <a:pt x="20397" y="87735"/>
                      </a:cubicBezTo>
                      <a:lnTo>
                        <a:pt x="20397" y="169017"/>
                      </a:lnTo>
                      <a:lnTo>
                        <a:pt x="0" y="169017"/>
                      </a:lnTo>
                      <a:lnTo>
                        <a:pt x="0" y="3832"/>
                      </a:lnTo>
                      <a:lnTo>
                        <a:pt x="20397" y="3832"/>
                      </a:lnTo>
                      <a:lnTo>
                        <a:pt x="20397" y="28035"/>
                      </a:lnTo>
                      <a:cubicBezTo>
                        <a:pt x="23457" y="18354"/>
                        <a:pt x="26602" y="11496"/>
                        <a:pt x="30086" y="6857"/>
                      </a:cubicBezTo>
                      <a:cubicBezTo>
                        <a:pt x="33571" y="2420"/>
                        <a:pt x="37395" y="0"/>
                        <a:pt x="41645" y="0"/>
                      </a:cubicBezTo>
                      <a:cubicBezTo>
                        <a:pt x="48954" y="0"/>
                        <a:pt x="54563" y="6050"/>
                        <a:pt x="58388" y="17547"/>
                      </a:cubicBezTo>
                      <a:cubicBezTo>
                        <a:pt x="62042" y="29245"/>
                        <a:pt x="63997" y="45985"/>
                        <a:pt x="63997" y="68373"/>
                      </a:cubicBezTo>
                      <a:lnTo>
                        <a:pt x="63997" y="683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Freeform: Shape 389">
                  <a:extLst>
                    <a:ext uri="{FF2B5EF4-FFF2-40B4-BE49-F238E27FC236}">
                      <a16:creationId xmlns:a16="http://schemas.microsoft.com/office/drawing/2014/main" id="{D3D76780-6C12-8DFD-B5AC-65D01EEB4259}"/>
                    </a:ext>
                  </a:extLst>
                </p:cNvPr>
                <p:cNvSpPr/>
                <p:nvPr/>
              </p:nvSpPr>
              <p:spPr>
                <a:xfrm>
                  <a:off x="6113110" y="4319691"/>
                  <a:ext cx="68416" cy="233557"/>
                </a:xfrm>
                <a:custGeom>
                  <a:avLst/>
                  <a:gdLst>
                    <a:gd name="connsiteX0" fmla="*/ 47934 w 68416"/>
                    <a:gd name="connsiteY0" fmla="*/ 88542 h 233557"/>
                    <a:gd name="connsiteX1" fmla="*/ 47934 w 68416"/>
                    <a:gd name="connsiteY1" fmla="*/ 0 h 233557"/>
                    <a:gd name="connsiteX2" fmla="*/ 68417 w 68416"/>
                    <a:gd name="connsiteY2" fmla="*/ 0 h 233557"/>
                    <a:gd name="connsiteX3" fmla="*/ 68417 w 68416"/>
                    <a:gd name="connsiteY3" fmla="*/ 229524 h 233557"/>
                    <a:gd name="connsiteX4" fmla="*/ 47934 w 68416"/>
                    <a:gd name="connsiteY4" fmla="*/ 229524 h 233557"/>
                    <a:gd name="connsiteX5" fmla="*/ 47934 w 68416"/>
                    <a:gd name="connsiteY5" fmla="*/ 205725 h 233557"/>
                    <a:gd name="connsiteX6" fmla="*/ 38585 w 68416"/>
                    <a:gd name="connsiteY6" fmla="*/ 226902 h 233557"/>
                    <a:gd name="connsiteX7" fmla="*/ 26942 w 68416"/>
                    <a:gd name="connsiteY7" fmla="*/ 233558 h 233557"/>
                    <a:gd name="connsiteX8" fmla="*/ 7564 w 68416"/>
                    <a:gd name="connsiteY8" fmla="*/ 209758 h 233557"/>
                    <a:gd name="connsiteX9" fmla="*/ 0 w 68416"/>
                    <a:gd name="connsiteY9" fmla="*/ 147234 h 233557"/>
                    <a:gd name="connsiteX10" fmla="*/ 7564 w 68416"/>
                    <a:gd name="connsiteY10" fmla="*/ 85113 h 233557"/>
                    <a:gd name="connsiteX11" fmla="*/ 26942 w 68416"/>
                    <a:gd name="connsiteY11" fmla="*/ 60709 h 233557"/>
                    <a:gd name="connsiteX12" fmla="*/ 38585 w 68416"/>
                    <a:gd name="connsiteY12" fmla="*/ 67566 h 233557"/>
                    <a:gd name="connsiteX13" fmla="*/ 47934 w 68416"/>
                    <a:gd name="connsiteY13" fmla="*/ 88542 h 233557"/>
                    <a:gd name="connsiteX14" fmla="*/ 34506 w 68416"/>
                    <a:gd name="connsiteY14" fmla="*/ 195438 h 233557"/>
                    <a:gd name="connsiteX15" fmla="*/ 44450 w 68416"/>
                    <a:gd name="connsiteY15" fmla="*/ 183135 h 233557"/>
                    <a:gd name="connsiteX16" fmla="*/ 47934 w 68416"/>
                    <a:gd name="connsiteY16" fmla="*/ 147234 h 233557"/>
                    <a:gd name="connsiteX17" fmla="*/ 44450 w 68416"/>
                    <a:gd name="connsiteY17" fmla="*/ 111333 h 233557"/>
                    <a:gd name="connsiteX18" fmla="*/ 34506 w 68416"/>
                    <a:gd name="connsiteY18" fmla="*/ 99030 h 233557"/>
                    <a:gd name="connsiteX19" fmla="*/ 24477 w 68416"/>
                    <a:gd name="connsiteY19" fmla="*/ 111333 h 233557"/>
                    <a:gd name="connsiteX20" fmla="*/ 21077 w 68416"/>
                    <a:gd name="connsiteY20" fmla="*/ 147234 h 233557"/>
                    <a:gd name="connsiteX21" fmla="*/ 24477 w 68416"/>
                    <a:gd name="connsiteY21" fmla="*/ 183135 h 233557"/>
                    <a:gd name="connsiteX22" fmla="*/ 34506 w 68416"/>
                    <a:gd name="connsiteY22" fmla="*/ 195438 h 233557"/>
                    <a:gd name="connsiteX23" fmla="*/ 34506 w 68416"/>
                    <a:gd name="connsiteY23" fmla="*/ 195438 h 233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8416" h="233557">
                      <a:moveTo>
                        <a:pt x="47934" y="88542"/>
                      </a:moveTo>
                      <a:lnTo>
                        <a:pt x="47934" y="0"/>
                      </a:lnTo>
                      <a:lnTo>
                        <a:pt x="68417" y="0"/>
                      </a:lnTo>
                      <a:lnTo>
                        <a:pt x="68417" y="229524"/>
                      </a:lnTo>
                      <a:lnTo>
                        <a:pt x="47934" y="229524"/>
                      </a:lnTo>
                      <a:lnTo>
                        <a:pt x="47934" y="205725"/>
                      </a:lnTo>
                      <a:cubicBezTo>
                        <a:pt x="45129" y="215406"/>
                        <a:pt x="41985" y="222667"/>
                        <a:pt x="38585" y="226902"/>
                      </a:cubicBezTo>
                      <a:cubicBezTo>
                        <a:pt x="35186" y="231138"/>
                        <a:pt x="31361" y="233558"/>
                        <a:pt x="26942" y="233558"/>
                      </a:cubicBezTo>
                      <a:cubicBezTo>
                        <a:pt x="19038" y="233558"/>
                        <a:pt x="12578" y="225692"/>
                        <a:pt x="7564" y="209758"/>
                      </a:cubicBezTo>
                      <a:cubicBezTo>
                        <a:pt x="2465" y="193825"/>
                        <a:pt x="0" y="172849"/>
                        <a:pt x="0" y="147234"/>
                      </a:cubicBezTo>
                      <a:cubicBezTo>
                        <a:pt x="0" y="121821"/>
                        <a:pt x="2465" y="101249"/>
                        <a:pt x="7564" y="85113"/>
                      </a:cubicBezTo>
                      <a:cubicBezTo>
                        <a:pt x="12578" y="68776"/>
                        <a:pt x="18953" y="60709"/>
                        <a:pt x="26942" y="60709"/>
                      </a:cubicBezTo>
                      <a:cubicBezTo>
                        <a:pt x="31361" y="60709"/>
                        <a:pt x="35186" y="63129"/>
                        <a:pt x="38585" y="67566"/>
                      </a:cubicBezTo>
                      <a:cubicBezTo>
                        <a:pt x="41985" y="71802"/>
                        <a:pt x="45129" y="78861"/>
                        <a:pt x="47934" y="88542"/>
                      </a:cubicBezTo>
                      <a:moveTo>
                        <a:pt x="34506" y="195438"/>
                      </a:moveTo>
                      <a:cubicBezTo>
                        <a:pt x="38840" y="195438"/>
                        <a:pt x="42070" y="191606"/>
                        <a:pt x="44450" y="183135"/>
                      </a:cubicBezTo>
                      <a:cubicBezTo>
                        <a:pt x="46744" y="175068"/>
                        <a:pt x="47934" y="162966"/>
                        <a:pt x="47934" y="147234"/>
                      </a:cubicBezTo>
                      <a:cubicBezTo>
                        <a:pt x="47934" y="131502"/>
                        <a:pt x="46744" y="119804"/>
                        <a:pt x="44450" y="111333"/>
                      </a:cubicBezTo>
                      <a:cubicBezTo>
                        <a:pt x="42155" y="103266"/>
                        <a:pt x="38840" y="99030"/>
                        <a:pt x="34506" y="99030"/>
                      </a:cubicBezTo>
                      <a:cubicBezTo>
                        <a:pt x="30086" y="99030"/>
                        <a:pt x="26857" y="103266"/>
                        <a:pt x="24477" y="111333"/>
                      </a:cubicBezTo>
                      <a:cubicBezTo>
                        <a:pt x="22182" y="119804"/>
                        <a:pt x="21077" y="131502"/>
                        <a:pt x="21077" y="147234"/>
                      </a:cubicBezTo>
                      <a:cubicBezTo>
                        <a:pt x="21077" y="162966"/>
                        <a:pt x="22097" y="175068"/>
                        <a:pt x="24477" y="183135"/>
                      </a:cubicBezTo>
                      <a:cubicBezTo>
                        <a:pt x="26857" y="191404"/>
                        <a:pt x="30086" y="195438"/>
                        <a:pt x="34506" y="195438"/>
                      </a:cubicBezTo>
                      <a:lnTo>
                        <a:pt x="34506" y="1954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ADD686E7-E248-2250-D1A3-328E4586C3A3}"/>
                    </a:ext>
                  </a:extLst>
                </p:cNvPr>
                <p:cNvSpPr/>
                <p:nvPr/>
              </p:nvSpPr>
              <p:spPr>
                <a:xfrm>
                  <a:off x="6196825" y="4380400"/>
                  <a:ext cx="64422" cy="172848"/>
                </a:xfrm>
                <a:custGeom>
                  <a:avLst/>
                  <a:gdLst>
                    <a:gd name="connsiteX0" fmla="*/ 33316 w 64422"/>
                    <a:gd name="connsiteY0" fmla="*/ 94391 h 172848"/>
                    <a:gd name="connsiteX1" fmla="*/ 23627 w 64422"/>
                    <a:gd name="connsiteY1" fmla="*/ 100039 h 172848"/>
                    <a:gd name="connsiteX2" fmla="*/ 20483 w 64422"/>
                    <a:gd name="connsiteY2" fmla="*/ 116376 h 172848"/>
                    <a:gd name="connsiteX3" fmla="*/ 23032 w 64422"/>
                    <a:gd name="connsiteY3" fmla="*/ 132108 h 172848"/>
                    <a:gd name="connsiteX4" fmla="*/ 30256 w 64422"/>
                    <a:gd name="connsiteY4" fmla="*/ 137755 h 172848"/>
                    <a:gd name="connsiteX5" fmla="*/ 39945 w 64422"/>
                    <a:gd name="connsiteY5" fmla="*/ 127267 h 172848"/>
                    <a:gd name="connsiteX6" fmla="*/ 43940 w 64422"/>
                    <a:gd name="connsiteY6" fmla="*/ 100442 h 172848"/>
                    <a:gd name="connsiteX7" fmla="*/ 43940 w 64422"/>
                    <a:gd name="connsiteY7" fmla="*/ 94391 h 172848"/>
                    <a:gd name="connsiteX8" fmla="*/ 33316 w 64422"/>
                    <a:gd name="connsiteY8" fmla="*/ 94391 h 172848"/>
                    <a:gd name="connsiteX9" fmla="*/ 64422 w 64422"/>
                    <a:gd name="connsiteY9" fmla="*/ 74626 h 172848"/>
                    <a:gd name="connsiteX10" fmla="*/ 64422 w 64422"/>
                    <a:gd name="connsiteY10" fmla="*/ 168815 h 172848"/>
                    <a:gd name="connsiteX11" fmla="*/ 43940 w 64422"/>
                    <a:gd name="connsiteY11" fmla="*/ 168815 h 172848"/>
                    <a:gd name="connsiteX12" fmla="*/ 43940 w 64422"/>
                    <a:gd name="connsiteY12" fmla="*/ 144411 h 172848"/>
                    <a:gd name="connsiteX13" fmla="*/ 34761 w 64422"/>
                    <a:gd name="connsiteY13" fmla="*/ 166193 h 172848"/>
                    <a:gd name="connsiteX14" fmla="*/ 22267 w 64422"/>
                    <a:gd name="connsiteY14" fmla="*/ 172849 h 172848"/>
                    <a:gd name="connsiteX15" fmla="*/ 6204 w 64422"/>
                    <a:gd name="connsiteY15" fmla="*/ 158126 h 172848"/>
                    <a:gd name="connsiteX16" fmla="*/ 0 w 64422"/>
                    <a:gd name="connsiteY16" fmla="*/ 119401 h 172848"/>
                    <a:gd name="connsiteX17" fmla="*/ 7649 w 64422"/>
                    <a:gd name="connsiteY17" fmla="*/ 76844 h 172848"/>
                    <a:gd name="connsiteX18" fmla="*/ 31871 w 64422"/>
                    <a:gd name="connsiteY18" fmla="*/ 63331 h 172848"/>
                    <a:gd name="connsiteX19" fmla="*/ 43855 w 64422"/>
                    <a:gd name="connsiteY19" fmla="*/ 63331 h 172848"/>
                    <a:gd name="connsiteX20" fmla="*/ 43855 w 64422"/>
                    <a:gd name="connsiteY20" fmla="*/ 59095 h 172848"/>
                    <a:gd name="connsiteX21" fmla="*/ 40030 w 64422"/>
                    <a:gd name="connsiteY21" fmla="*/ 40943 h 172848"/>
                    <a:gd name="connsiteX22" fmla="*/ 28132 w 64422"/>
                    <a:gd name="connsiteY22" fmla="*/ 34892 h 172848"/>
                    <a:gd name="connsiteX23" fmla="*/ 15893 w 64422"/>
                    <a:gd name="connsiteY23" fmla="*/ 38523 h 172848"/>
                    <a:gd name="connsiteX24" fmla="*/ 5524 w 64422"/>
                    <a:gd name="connsiteY24" fmla="*/ 48406 h 172848"/>
                    <a:gd name="connsiteX25" fmla="*/ 5524 w 64422"/>
                    <a:gd name="connsiteY25" fmla="*/ 8269 h 172848"/>
                    <a:gd name="connsiteX26" fmla="*/ 18613 w 64422"/>
                    <a:gd name="connsiteY26" fmla="*/ 2017 h 172848"/>
                    <a:gd name="connsiteX27" fmla="*/ 31871 w 64422"/>
                    <a:gd name="connsiteY27" fmla="*/ 0 h 172848"/>
                    <a:gd name="connsiteX28" fmla="*/ 56688 w 64422"/>
                    <a:gd name="connsiteY28" fmla="*/ 17749 h 172848"/>
                    <a:gd name="connsiteX29" fmla="*/ 64422 w 64422"/>
                    <a:gd name="connsiteY29" fmla="*/ 74626 h 172848"/>
                    <a:gd name="connsiteX30" fmla="*/ 64422 w 64422"/>
                    <a:gd name="connsiteY30" fmla="*/ 74626 h 17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64422" h="172848">
                      <a:moveTo>
                        <a:pt x="33316" y="94391"/>
                      </a:moveTo>
                      <a:cubicBezTo>
                        <a:pt x="28981" y="94391"/>
                        <a:pt x="25752" y="96408"/>
                        <a:pt x="23627" y="100039"/>
                      </a:cubicBezTo>
                      <a:cubicBezTo>
                        <a:pt x="21502" y="103669"/>
                        <a:pt x="20483" y="109115"/>
                        <a:pt x="20483" y="116376"/>
                      </a:cubicBezTo>
                      <a:cubicBezTo>
                        <a:pt x="20483" y="123031"/>
                        <a:pt x="21332" y="128477"/>
                        <a:pt x="23032" y="132108"/>
                      </a:cubicBezTo>
                      <a:cubicBezTo>
                        <a:pt x="24817" y="135940"/>
                        <a:pt x="27197" y="137755"/>
                        <a:pt x="30256" y="137755"/>
                      </a:cubicBezTo>
                      <a:cubicBezTo>
                        <a:pt x="34081" y="137755"/>
                        <a:pt x="37395" y="134528"/>
                        <a:pt x="39945" y="127267"/>
                      </a:cubicBezTo>
                      <a:cubicBezTo>
                        <a:pt x="42495" y="120006"/>
                        <a:pt x="43940" y="111333"/>
                        <a:pt x="43940" y="100442"/>
                      </a:cubicBezTo>
                      <a:lnTo>
                        <a:pt x="43940" y="94391"/>
                      </a:lnTo>
                      <a:lnTo>
                        <a:pt x="33316" y="94391"/>
                      </a:lnTo>
                      <a:moveTo>
                        <a:pt x="64422" y="74626"/>
                      </a:moveTo>
                      <a:lnTo>
                        <a:pt x="64422" y="168815"/>
                      </a:lnTo>
                      <a:lnTo>
                        <a:pt x="43940" y="168815"/>
                      </a:lnTo>
                      <a:lnTo>
                        <a:pt x="43940" y="144411"/>
                      </a:lnTo>
                      <a:cubicBezTo>
                        <a:pt x="41135" y="154697"/>
                        <a:pt x="38075" y="161958"/>
                        <a:pt x="34761" y="166193"/>
                      </a:cubicBezTo>
                      <a:cubicBezTo>
                        <a:pt x="31276" y="170429"/>
                        <a:pt x="27197" y="172849"/>
                        <a:pt x="22267" y="172849"/>
                      </a:cubicBezTo>
                      <a:cubicBezTo>
                        <a:pt x="15638" y="172849"/>
                        <a:pt x="10284" y="168009"/>
                        <a:pt x="6204" y="158126"/>
                      </a:cubicBezTo>
                      <a:cubicBezTo>
                        <a:pt x="2040" y="148445"/>
                        <a:pt x="0" y="135536"/>
                        <a:pt x="0" y="119401"/>
                      </a:cubicBezTo>
                      <a:cubicBezTo>
                        <a:pt x="0" y="100039"/>
                        <a:pt x="2550" y="85920"/>
                        <a:pt x="7649" y="76844"/>
                      </a:cubicBezTo>
                      <a:cubicBezTo>
                        <a:pt x="12748" y="67768"/>
                        <a:pt x="20822" y="63331"/>
                        <a:pt x="31871" y="63331"/>
                      </a:cubicBezTo>
                      <a:lnTo>
                        <a:pt x="43855" y="63331"/>
                      </a:lnTo>
                      <a:lnTo>
                        <a:pt x="43855" y="59095"/>
                      </a:lnTo>
                      <a:cubicBezTo>
                        <a:pt x="43855" y="51028"/>
                        <a:pt x="42580" y="44977"/>
                        <a:pt x="40030" y="40943"/>
                      </a:cubicBezTo>
                      <a:cubicBezTo>
                        <a:pt x="37480" y="37111"/>
                        <a:pt x="33486" y="34892"/>
                        <a:pt x="28132" y="34892"/>
                      </a:cubicBezTo>
                      <a:cubicBezTo>
                        <a:pt x="23712" y="34892"/>
                        <a:pt x="19633" y="36103"/>
                        <a:pt x="15893" y="38523"/>
                      </a:cubicBezTo>
                      <a:cubicBezTo>
                        <a:pt x="12154" y="40943"/>
                        <a:pt x="8669" y="44170"/>
                        <a:pt x="5524" y="48406"/>
                      </a:cubicBezTo>
                      <a:lnTo>
                        <a:pt x="5524" y="8269"/>
                      </a:lnTo>
                      <a:cubicBezTo>
                        <a:pt x="9859" y="5647"/>
                        <a:pt x="14108" y="3429"/>
                        <a:pt x="18613" y="2017"/>
                      </a:cubicBezTo>
                      <a:cubicBezTo>
                        <a:pt x="23032" y="807"/>
                        <a:pt x="27452" y="0"/>
                        <a:pt x="31871" y="0"/>
                      </a:cubicBezTo>
                      <a:cubicBezTo>
                        <a:pt x="43260" y="0"/>
                        <a:pt x="51589" y="6051"/>
                        <a:pt x="56688" y="17749"/>
                      </a:cubicBezTo>
                      <a:cubicBezTo>
                        <a:pt x="61872" y="29245"/>
                        <a:pt x="64422" y="48204"/>
                        <a:pt x="64422" y="74626"/>
                      </a:cubicBezTo>
                      <a:lnTo>
                        <a:pt x="64422" y="746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2" name="Freeform: Shape 391">
                  <a:extLst>
                    <a:ext uri="{FF2B5EF4-FFF2-40B4-BE49-F238E27FC236}">
                      <a16:creationId xmlns:a16="http://schemas.microsoft.com/office/drawing/2014/main" id="{D82BF100-3348-CB01-6C97-34E92E5D0A57}"/>
                    </a:ext>
                  </a:extLst>
                </p:cNvPr>
                <p:cNvSpPr/>
                <p:nvPr/>
              </p:nvSpPr>
              <p:spPr>
                <a:xfrm>
                  <a:off x="6279860" y="4380198"/>
                  <a:ext cx="47339" cy="169016"/>
                </a:xfrm>
                <a:custGeom>
                  <a:avLst/>
                  <a:gdLst>
                    <a:gd name="connsiteX0" fmla="*/ 47339 w 47339"/>
                    <a:gd name="connsiteY0" fmla="*/ 48809 h 169016"/>
                    <a:gd name="connsiteX1" fmla="*/ 41985 w 47339"/>
                    <a:gd name="connsiteY1" fmla="*/ 43968 h 169016"/>
                    <a:gd name="connsiteX2" fmla="*/ 36716 w 47339"/>
                    <a:gd name="connsiteY2" fmla="*/ 42556 h 169016"/>
                    <a:gd name="connsiteX3" fmla="*/ 24562 w 47339"/>
                    <a:gd name="connsiteY3" fmla="*/ 55465 h 169016"/>
                    <a:gd name="connsiteX4" fmla="*/ 20398 w 47339"/>
                    <a:gd name="connsiteY4" fmla="*/ 92979 h 169016"/>
                    <a:gd name="connsiteX5" fmla="*/ 20398 w 47339"/>
                    <a:gd name="connsiteY5" fmla="*/ 169017 h 169016"/>
                    <a:gd name="connsiteX6" fmla="*/ 0 w 47339"/>
                    <a:gd name="connsiteY6" fmla="*/ 169017 h 169016"/>
                    <a:gd name="connsiteX7" fmla="*/ 0 w 47339"/>
                    <a:gd name="connsiteY7" fmla="*/ 3832 h 169016"/>
                    <a:gd name="connsiteX8" fmla="*/ 20398 w 47339"/>
                    <a:gd name="connsiteY8" fmla="*/ 3832 h 169016"/>
                    <a:gd name="connsiteX9" fmla="*/ 20398 w 47339"/>
                    <a:gd name="connsiteY9" fmla="*/ 31060 h 169016"/>
                    <a:gd name="connsiteX10" fmla="*/ 29406 w 47339"/>
                    <a:gd name="connsiteY10" fmla="*/ 7462 h 169016"/>
                    <a:gd name="connsiteX11" fmla="*/ 41645 w 47339"/>
                    <a:gd name="connsiteY11" fmla="*/ 0 h 169016"/>
                    <a:gd name="connsiteX12" fmla="*/ 43855 w 47339"/>
                    <a:gd name="connsiteY12" fmla="*/ 202 h 169016"/>
                    <a:gd name="connsiteX13" fmla="*/ 47339 w 47339"/>
                    <a:gd name="connsiteY13" fmla="*/ 1008 h 169016"/>
                    <a:gd name="connsiteX14" fmla="*/ 47339 w 47339"/>
                    <a:gd name="connsiteY14" fmla="*/ 48809 h 169016"/>
                    <a:gd name="connsiteX15" fmla="*/ 47339 w 47339"/>
                    <a:gd name="connsiteY15" fmla="*/ 48809 h 169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7339" h="169016">
                      <a:moveTo>
                        <a:pt x="47339" y="48809"/>
                      </a:moveTo>
                      <a:cubicBezTo>
                        <a:pt x="45470" y="46792"/>
                        <a:pt x="43770" y="45179"/>
                        <a:pt x="41985" y="43968"/>
                      </a:cubicBezTo>
                      <a:cubicBezTo>
                        <a:pt x="40200" y="43162"/>
                        <a:pt x="38500" y="42556"/>
                        <a:pt x="36716" y="42556"/>
                      </a:cubicBezTo>
                      <a:cubicBezTo>
                        <a:pt x="31446" y="42556"/>
                        <a:pt x="27367" y="46994"/>
                        <a:pt x="24562" y="55465"/>
                      </a:cubicBezTo>
                      <a:cubicBezTo>
                        <a:pt x="21757" y="64138"/>
                        <a:pt x="20398" y="76642"/>
                        <a:pt x="20398" y="92979"/>
                      </a:cubicBezTo>
                      <a:lnTo>
                        <a:pt x="20398" y="169017"/>
                      </a:lnTo>
                      <a:lnTo>
                        <a:pt x="0" y="169017"/>
                      </a:lnTo>
                      <a:lnTo>
                        <a:pt x="0" y="3832"/>
                      </a:lnTo>
                      <a:lnTo>
                        <a:pt x="20398" y="3832"/>
                      </a:lnTo>
                      <a:lnTo>
                        <a:pt x="20398" y="31060"/>
                      </a:lnTo>
                      <a:cubicBezTo>
                        <a:pt x="22947" y="20169"/>
                        <a:pt x="25837" y="12303"/>
                        <a:pt x="29406" y="7462"/>
                      </a:cubicBezTo>
                      <a:cubicBezTo>
                        <a:pt x="32806" y="2622"/>
                        <a:pt x="36886" y="0"/>
                        <a:pt x="41645" y="0"/>
                      </a:cubicBezTo>
                      <a:cubicBezTo>
                        <a:pt x="42325" y="0"/>
                        <a:pt x="43005" y="202"/>
                        <a:pt x="43855" y="202"/>
                      </a:cubicBezTo>
                      <a:cubicBezTo>
                        <a:pt x="44535" y="202"/>
                        <a:pt x="45724" y="403"/>
                        <a:pt x="47339" y="1008"/>
                      </a:cubicBezTo>
                      <a:lnTo>
                        <a:pt x="47339" y="48809"/>
                      </a:lnTo>
                      <a:lnTo>
                        <a:pt x="47339" y="488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4B5DE645-6AC8-B873-8F00-EC824D8B1F3F}"/>
                    </a:ext>
                  </a:extLst>
                </p:cNvPr>
                <p:cNvSpPr/>
                <p:nvPr/>
              </p:nvSpPr>
              <p:spPr>
                <a:xfrm>
                  <a:off x="6333998" y="4319691"/>
                  <a:ext cx="68416" cy="233557"/>
                </a:xfrm>
                <a:custGeom>
                  <a:avLst/>
                  <a:gdLst>
                    <a:gd name="connsiteX0" fmla="*/ 47934 w 68416"/>
                    <a:gd name="connsiteY0" fmla="*/ 88542 h 233557"/>
                    <a:gd name="connsiteX1" fmla="*/ 47934 w 68416"/>
                    <a:gd name="connsiteY1" fmla="*/ 0 h 233557"/>
                    <a:gd name="connsiteX2" fmla="*/ 68417 w 68416"/>
                    <a:gd name="connsiteY2" fmla="*/ 0 h 233557"/>
                    <a:gd name="connsiteX3" fmla="*/ 68417 w 68416"/>
                    <a:gd name="connsiteY3" fmla="*/ 229524 h 233557"/>
                    <a:gd name="connsiteX4" fmla="*/ 47934 w 68416"/>
                    <a:gd name="connsiteY4" fmla="*/ 229524 h 233557"/>
                    <a:gd name="connsiteX5" fmla="*/ 47934 w 68416"/>
                    <a:gd name="connsiteY5" fmla="*/ 205725 h 233557"/>
                    <a:gd name="connsiteX6" fmla="*/ 38585 w 68416"/>
                    <a:gd name="connsiteY6" fmla="*/ 226902 h 233557"/>
                    <a:gd name="connsiteX7" fmla="*/ 26942 w 68416"/>
                    <a:gd name="connsiteY7" fmla="*/ 233558 h 233557"/>
                    <a:gd name="connsiteX8" fmla="*/ 7564 w 68416"/>
                    <a:gd name="connsiteY8" fmla="*/ 209758 h 233557"/>
                    <a:gd name="connsiteX9" fmla="*/ 0 w 68416"/>
                    <a:gd name="connsiteY9" fmla="*/ 147234 h 233557"/>
                    <a:gd name="connsiteX10" fmla="*/ 7564 w 68416"/>
                    <a:gd name="connsiteY10" fmla="*/ 85113 h 233557"/>
                    <a:gd name="connsiteX11" fmla="*/ 26942 w 68416"/>
                    <a:gd name="connsiteY11" fmla="*/ 60709 h 233557"/>
                    <a:gd name="connsiteX12" fmla="*/ 38585 w 68416"/>
                    <a:gd name="connsiteY12" fmla="*/ 67566 h 233557"/>
                    <a:gd name="connsiteX13" fmla="*/ 47934 w 68416"/>
                    <a:gd name="connsiteY13" fmla="*/ 88542 h 233557"/>
                    <a:gd name="connsiteX14" fmla="*/ 34506 w 68416"/>
                    <a:gd name="connsiteY14" fmla="*/ 195438 h 233557"/>
                    <a:gd name="connsiteX15" fmla="*/ 44450 w 68416"/>
                    <a:gd name="connsiteY15" fmla="*/ 183135 h 233557"/>
                    <a:gd name="connsiteX16" fmla="*/ 47934 w 68416"/>
                    <a:gd name="connsiteY16" fmla="*/ 147234 h 233557"/>
                    <a:gd name="connsiteX17" fmla="*/ 44450 w 68416"/>
                    <a:gd name="connsiteY17" fmla="*/ 111333 h 233557"/>
                    <a:gd name="connsiteX18" fmla="*/ 34506 w 68416"/>
                    <a:gd name="connsiteY18" fmla="*/ 99030 h 233557"/>
                    <a:gd name="connsiteX19" fmla="*/ 24477 w 68416"/>
                    <a:gd name="connsiteY19" fmla="*/ 111333 h 233557"/>
                    <a:gd name="connsiteX20" fmla="*/ 21077 w 68416"/>
                    <a:gd name="connsiteY20" fmla="*/ 147234 h 233557"/>
                    <a:gd name="connsiteX21" fmla="*/ 24477 w 68416"/>
                    <a:gd name="connsiteY21" fmla="*/ 183135 h 233557"/>
                    <a:gd name="connsiteX22" fmla="*/ 34506 w 68416"/>
                    <a:gd name="connsiteY22" fmla="*/ 195438 h 233557"/>
                    <a:gd name="connsiteX23" fmla="*/ 34506 w 68416"/>
                    <a:gd name="connsiteY23" fmla="*/ 195438 h 233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8416" h="233557">
                      <a:moveTo>
                        <a:pt x="47934" y="88542"/>
                      </a:moveTo>
                      <a:lnTo>
                        <a:pt x="47934" y="0"/>
                      </a:lnTo>
                      <a:lnTo>
                        <a:pt x="68417" y="0"/>
                      </a:lnTo>
                      <a:lnTo>
                        <a:pt x="68417" y="229524"/>
                      </a:lnTo>
                      <a:lnTo>
                        <a:pt x="47934" y="229524"/>
                      </a:lnTo>
                      <a:lnTo>
                        <a:pt x="47934" y="205725"/>
                      </a:lnTo>
                      <a:cubicBezTo>
                        <a:pt x="45130" y="215406"/>
                        <a:pt x="41985" y="222667"/>
                        <a:pt x="38585" y="226902"/>
                      </a:cubicBezTo>
                      <a:cubicBezTo>
                        <a:pt x="35186" y="231138"/>
                        <a:pt x="31361" y="233558"/>
                        <a:pt x="26942" y="233558"/>
                      </a:cubicBezTo>
                      <a:cubicBezTo>
                        <a:pt x="19038" y="233558"/>
                        <a:pt x="12578" y="225692"/>
                        <a:pt x="7564" y="209758"/>
                      </a:cubicBezTo>
                      <a:cubicBezTo>
                        <a:pt x="2465" y="193825"/>
                        <a:pt x="0" y="172849"/>
                        <a:pt x="0" y="147234"/>
                      </a:cubicBezTo>
                      <a:cubicBezTo>
                        <a:pt x="0" y="121821"/>
                        <a:pt x="2465" y="101249"/>
                        <a:pt x="7564" y="85113"/>
                      </a:cubicBezTo>
                      <a:cubicBezTo>
                        <a:pt x="12578" y="68776"/>
                        <a:pt x="18953" y="60709"/>
                        <a:pt x="26942" y="60709"/>
                      </a:cubicBezTo>
                      <a:cubicBezTo>
                        <a:pt x="31361" y="60709"/>
                        <a:pt x="35186" y="63129"/>
                        <a:pt x="38585" y="67566"/>
                      </a:cubicBezTo>
                      <a:cubicBezTo>
                        <a:pt x="41985" y="71802"/>
                        <a:pt x="45130" y="78861"/>
                        <a:pt x="47934" y="88542"/>
                      </a:cubicBezTo>
                      <a:moveTo>
                        <a:pt x="34506" y="195438"/>
                      </a:moveTo>
                      <a:cubicBezTo>
                        <a:pt x="38840" y="195438"/>
                        <a:pt x="42070" y="191606"/>
                        <a:pt x="44450" y="183135"/>
                      </a:cubicBezTo>
                      <a:cubicBezTo>
                        <a:pt x="46744" y="175068"/>
                        <a:pt x="47934" y="162966"/>
                        <a:pt x="47934" y="147234"/>
                      </a:cubicBezTo>
                      <a:cubicBezTo>
                        <a:pt x="47934" y="131502"/>
                        <a:pt x="46744" y="119804"/>
                        <a:pt x="44450" y="111333"/>
                      </a:cubicBezTo>
                      <a:cubicBezTo>
                        <a:pt x="42155" y="103266"/>
                        <a:pt x="38840" y="99030"/>
                        <a:pt x="34506" y="99030"/>
                      </a:cubicBezTo>
                      <a:cubicBezTo>
                        <a:pt x="30086" y="99030"/>
                        <a:pt x="26857" y="103266"/>
                        <a:pt x="24477" y="111333"/>
                      </a:cubicBezTo>
                      <a:cubicBezTo>
                        <a:pt x="22182" y="119804"/>
                        <a:pt x="21077" y="131502"/>
                        <a:pt x="21077" y="147234"/>
                      </a:cubicBezTo>
                      <a:cubicBezTo>
                        <a:pt x="21077" y="162966"/>
                        <a:pt x="22097" y="175068"/>
                        <a:pt x="24477" y="183135"/>
                      </a:cubicBezTo>
                      <a:cubicBezTo>
                        <a:pt x="26857" y="191404"/>
                        <a:pt x="30086" y="195438"/>
                        <a:pt x="34506" y="195438"/>
                      </a:cubicBezTo>
                      <a:lnTo>
                        <a:pt x="34506" y="1954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1E3C09A9-0727-FFC4-F89D-E03938B06F1C}"/>
                    </a:ext>
                  </a:extLst>
                </p:cNvPr>
                <p:cNvSpPr/>
                <p:nvPr/>
              </p:nvSpPr>
              <p:spPr>
                <a:xfrm>
                  <a:off x="6457743" y="4325137"/>
                  <a:ext cx="72156" cy="227910"/>
                </a:xfrm>
                <a:custGeom>
                  <a:avLst/>
                  <a:gdLst>
                    <a:gd name="connsiteX0" fmla="*/ 72156 w 72156"/>
                    <a:gd name="connsiteY0" fmla="*/ 211977 h 227910"/>
                    <a:gd name="connsiteX1" fmla="*/ 59578 w 72156"/>
                    <a:gd name="connsiteY1" fmla="*/ 224079 h 227910"/>
                    <a:gd name="connsiteX2" fmla="*/ 45979 w 72156"/>
                    <a:gd name="connsiteY2" fmla="*/ 227911 h 227910"/>
                    <a:gd name="connsiteX3" fmla="*/ 12323 w 72156"/>
                    <a:gd name="connsiteY3" fmla="*/ 197456 h 227910"/>
                    <a:gd name="connsiteX4" fmla="*/ 0 w 72156"/>
                    <a:gd name="connsiteY4" fmla="*/ 114157 h 227910"/>
                    <a:gd name="connsiteX5" fmla="*/ 12323 w 72156"/>
                    <a:gd name="connsiteY5" fmla="*/ 30859 h 227910"/>
                    <a:gd name="connsiteX6" fmla="*/ 45979 w 72156"/>
                    <a:gd name="connsiteY6" fmla="*/ 0 h 227910"/>
                    <a:gd name="connsiteX7" fmla="*/ 59578 w 72156"/>
                    <a:gd name="connsiteY7" fmla="*/ 4236 h 227910"/>
                    <a:gd name="connsiteX8" fmla="*/ 72156 w 72156"/>
                    <a:gd name="connsiteY8" fmla="*/ 16337 h 227910"/>
                    <a:gd name="connsiteX9" fmla="*/ 72156 w 72156"/>
                    <a:gd name="connsiteY9" fmla="*/ 61919 h 227910"/>
                    <a:gd name="connsiteX10" fmla="*/ 60173 w 72156"/>
                    <a:gd name="connsiteY10" fmla="*/ 46187 h 227910"/>
                    <a:gd name="connsiteX11" fmla="*/ 47679 w 72156"/>
                    <a:gd name="connsiteY11" fmla="*/ 41145 h 227910"/>
                    <a:gd name="connsiteX12" fmla="*/ 29151 w 72156"/>
                    <a:gd name="connsiteY12" fmla="*/ 60709 h 227910"/>
                    <a:gd name="connsiteX13" fmla="*/ 22522 w 72156"/>
                    <a:gd name="connsiteY13" fmla="*/ 114157 h 227910"/>
                    <a:gd name="connsiteX14" fmla="*/ 29151 w 72156"/>
                    <a:gd name="connsiteY14" fmla="*/ 167807 h 227910"/>
                    <a:gd name="connsiteX15" fmla="*/ 47679 w 72156"/>
                    <a:gd name="connsiteY15" fmla="*/ 187169 h 227910"/>
                    <a:gd name="connsiteX16" fmla="*/ 60173 w 72156"/>
                    <a:gd name="connsiteY16" fmla="*/ 182329 h 227910"/>
                    <a:gd name="connsiteX17" fmla="*/ 72156 w 72156"/>
                    <a:gd name="connsiteY17" fmla="*/ 166395 h 227910"/>
                    <a:gd name="connsiteX18" fmla="*/ 72156 w 72156"/>
                    <a:gd name="connsiteY18" fmla="*/ 211977 h 227910"/>
                    <a:gd name="connsiteX19" fmla="*/ 72156 w 72156"/>
                    <a:gd name="connsiteY19" fmla="*/ 211977 h 227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2156" h="227910">
                      <a:moveTo>
                        <a:pt x="72156" y="211977"/>
                      </a:moveTo>
                      <a:cubicBezTo>
                        <a:pt x="68077" y="217423"/>
                        <a:pt x="63912" y="221658"/>
                        <a:pt x="59578" y="224079"/>
                      </a:cubicBezTo>
                      <a:cubicBezTo>
                        <a:pt x="55158" y="226499"/>
                        <a:pt x="50569" y="227911"/>
                        <a:pt x="45979" y="227911"/>
                      </a:cubicBezTo>
                      <a:cubicBezTo>
                        <a:pt x="31786" y="227911"/>
                        <a:pt x="20567" y="218028"/>
                        <a:pt x="12323" y="197456"/>
                      </a:cubicBezTo>
                      <a:cubicBezTo>
                        <a:pt x="4079" y="177286"/>
                        <a:pt x="0" y="149453"/>
                        <a:pt x="0" y="114157"/>
                      </a:cubicBezTo>
                      <a:cubicBezTo>
                        <a:pt x="0" y="79063"/>
                        <a:pt x="4079" y="51431"/>
                        <a:pt x="12323" y="30859"/>
                      </a:cubicBezTo>
                      <a:cubicBezTo>
                        <a:pt x="20567" y="10286"/>
                        <a:pt x="31786" y="0"/>
                        <a:pt x="45979" y="0"/>
                      </a:cubicBezTo>
                      <a:cubicBezTo>
                        <a:pt x="50654" y="0"/>
                        <a:pt x="55158" y="1412"/>
                        <a:pt x="59578" y="4236"/>
                      </a:cubicBezTo>
                      <a:cubicBezTo>
                        <a:pt x="63912" y="6857"/>
                        <a:pt x="68077" y="10891"/>
                        <a:pt x="72156" y="16337"/>
                      </a:cubicBezTo>
                      <a:lnTo>
                        <a:pt x="72156" y="61919"/>
                      </a:lnTo>
                      <a:cubicBezTo>
                        <a:pt x="68077" y="54658"/>
                        <a:pt x="64082" y="49616"/>
                        <a:pt x="60173" y="46187"/>
                      </a:cubicBezTo>
                      <a:cubicBezTo>
                        <a:pt x="56178" y="42960"/>
                        <a:pt x="52014" y="41145"/>
                        <a:pt x="47679" y="41145"/>
                      </a:cubicBezTo>
                      <a:cubicBezTo>
                        <a:pt x="39775" y="41145"/>
                        <a:pt x="33571" y="47801"/>
                        <a:pt x="29151" y="60709"/>
                      </a:cubicBezTo>
                      <a:cubicBezTo>
                        <a:pt x="24732" y="73617"/>
                        <a:pt x="22522" y="91568"/>
                        <a:pt x="22522" y="114157"/>
                      </a:cubicBezTo>
                      <a:cubicBezTo>
                        <a:pt x="22522" y="137150"/>
                        <a:pt x="24732" y="154899"/>
                        <a:pt x="29151" y="167807"/>
                      </a:cubicBezTo>
                      <a:cubicBezTo>
                        <a:pt x="33571" y="180715"/>
                        <a:pt x="39775" y="187169"/>
                        <a:pt x="47679" y="187169"/>
                      </a:cubicBezTo>
                      <a:cubicBezTo>
                        <a:pt x="52014" y="187169"/>
                        <a:pt x="56178" y="185757"/>
                        <a:pt x="60173" y="182329"/>
                      </a:cubicBezTo>
                      <a:cubicBezTo>
                        <a:pt x="64167" y="179102"/>
                        <a:pt x="68077" y="173656"/>
                        <a:pt x="72156" y="166395"/>
                      </a:cubicBezTo>
                      <a:lnTo>
                        <a:pt x="72156" y="211977"/>
                      </a:lnTo>
                      <a:lnTo>
                        <a:pt x="72156" y="2119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CDD2E94B-A8FC-9BFB-1EDC-62E7AE58C567}"/>
                    </a:ext>
                  </a:extLst>
                </p:cNvPr>
                <p:cNvSpPr/>
                <p:nvPr/>
              </p:nvSpPr>
              <p:spPr>
                <a:xfrm>
                  <a:off x="6549192" y="4328969"/>
                  <a:ext cx="76065" cy="220246"/>
                </a:xfrm>
                <a:custGeom>
                  <a:avLst/>
                  <a:gdLst>
                    <a:gd name="connsiteX0" fmla="*/ 0 w 76065"/>
                    <a:gd name="connsiteY0" fmla="*/ 0 h 220246"/>
                    <a:gd name="connsiteX1" fmla="*/ 24477 w 76065"/>
                    <a:gd name="connsiteY1" fmla="*/ 0 h 220246"/>
                    <a:gd name="connsiteX2" fmla="*/ 55328 w 76065"/>
                    <a:gd name="connsiteY2" fmla="*/ 151067 h 220246"/>
                    <a:gd name="connsiteX3" fmla="*/ 55328 w 76065"/>
                    <a:gd name="connsiteY3" fmla="*/ 0 h 220246"/>
                    <a:gd name="connsiteX4" fmla="*/ 76066 w 76065"/>
                    <a:gd name="connsiteY4" fmla="*/ 0 h 220246"/>
                    <a:gd name="connsiteX5" fmla="*/ 76066 w 76065"/>
                    <a:gd name="connsiteY5" fmla="*/ 220246 h 220246"/>
                    <a:gd name="connsiteX6" fmla="*/ 51674 w 76065"/>
                    <a:gd name="connsiteY6" fmla="*/ 220246 h 220246"/>
                    <a:gd name="connsiteX7" fmla="*/ 20737 w 76065"/>
                    <a:gd name="connsiteY7" fmla="*/ 69180 h 220246"/>
                    <a:gd name="connsiteX8" fmla="*/ 20737 w 76065"/>
                    <a:gd name="connsiteY8" fmla="*/ 220246 h 220246"/>
                    <a:gd name="connsiteX9" fmla="*/ 0 w 76065"/>
                    <a:gd name="connsiteY9" fmla="*/ 220246 h 220246"/>
                    <a:gd name="connsiteX10" fmla="*/ 0 w 76065"/>
                    <a:gd name="connsiteY10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065" h="220246">
                      <a:moveTo>
                        <a:pt x="0" y="0"/>
                      </a:moveTo>
                      <a:lnTo>
                        <a:pt x="24477" y="0"/>
                      </a:lnTo>
                      <a:lnTo>
                        <a:pt x="55328" y="151067"/>
                      </a:lnTo>
                      <a:lnTo>
                        <a:pt x="55328" y="0"/>
                      </a:lnTo>
                      <a:lnTo>
                        <a:pt x="76066" y="0"/>
                      </a:lnTo>
                      <a:lnTo>
                        <a:pt x="76066" y="220246"/>
                      </a:lnTo>
                      <a:lnTo>
                        <a:pt x="51674" y="220246"/>
                      </a:lnTo>
                      <a:lnTo>
                        <a:pt x="20737" y="69180"/>
                      </a:lnTo>
                      <a:lnTo>
                        <a:pt x="20737" y="220246"/>
                      </a:lnTo>
                      <a:lnTo>
                        <a:pt x="0" y="2202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83BAE510-15BC-FFFD-6286-D8D2D2275B92}"/>
                    </a:ext>
                  </a:extLst>
                </p:cNvPr>
                <p:cNvSpPr/>
                <p:nvPr/>
              </p:nvSpPr>
              <p:spPr>
                <a:xfrm>
                  <a:off x="6647100" y="4328969"/>
                  <a:ext cx="76065" cy="220246"/>
                </a:xfrm>
                <a:custGeom>
                  <a:avLst/>
                  <a:gdLst>
                    <a:gd name="connsiteX0" fmla="*/ 0 w 76065"/>
                    <a:gd name="connsiteY0" fmla="*/ 0 h 220246"/>
                    <a:gd name="connsiteX1" fmla="*/ 24477 w 76065"/>
                    <a:gd name="connsiteY1" fmla="*/ 0 h 220246"/>
                    <a:gd name="connsiteX2" fmla="*/ 55328 w 76065"/>
                    <a:gd name="connsiteY2" fmla="*/ 151067 h 220246"/>
                    <a:gd name="connsiteX3" fmla="*/ 55328 w 76065"/>
                    <a:gd name="connsiteY3" fmla="*/ 0 h 220246"/>
                    <a:gd name="connsiteX4" fmla="*/ 76066 w 76065"/>
                    <a:gd name="connsiteY4" fmla="*/ 0 h 220246"/>
                    <a:gd name="connsiteX5" fmla="*/ 76066 w 76065"/>
                    <a:gd name="connsiteY5" fmla="*/ 220246 h 220246"/>
                    <a:gd name="connsiteX6" fmla="*/ 51589 w 76065"/>
                    <a:gd name="connsiteY6" fmla="*/ 220246 h 220246"/>
                    <a:gd name="connsiteX7" fmla="*/ 20737 w 76065"/>
                    <a:gd name="connsiteY7" fmla="*/ 69180 h 220246"/>
                    <a:gd name="connsiteX8" fmla="*/ 20737 w 76065"/>
                    <a:gd name="connsiteY8" fmla="*/ 220246 h 220246"/>
                    <a:gd name="connsiteX9" fmla="*/ 0 w 76065"/>
                    <a:gd name="connsiteY9" fmla="*/ 220246 h 220246"/>
                    <a:gd name="connsiteX10" fmla="*/ 0 w 76065"/>
                    <a:gd name="connsiteY10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065" h="220246">
                      <a:moveTo>
                        <a:pt x="0" y="0"/>
                      </a:moveTo>
                      <a:lnTo>
                        <a:pt x="24477" y="0"/>
                      </a:lnTo>
                      <a:lnTo>
                        <a:pt x="55328" y="151067"/>
                      </a:lnTo>
                      <a:lnTo>
                        <a:pt x="55328" y="0"/>
                      </a:lnTo>
                      <a:lnTo>
                        <a:pt x="76066" y="0"/>
                      </a:lnTo>
                      <a:lnTo>
                        <a:pt x="76066" y="220246"/>
                      </a:lnTo>
                      <a:lnTo>
                        <a:pt x="51589" y="220246"/>
                      </a:lnTo>
                      <a:lnTo>
                        <a:pt x="20737" y="69180"/>
                      </a:lnTo>
                      <a:lnTo>
                        <a:pt x="20737" y="220246"/>
                      </a:lnTo>
                      <a:lnTo>
                        <a:pt x="0" y="2202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FB363414-19CA-EC25-080E-0F6C7C7EF7C9}"/>
                    </a:ext>
                  </a:extLst>
                </p:cNvPr>
                <p:cNvSpPr/>
                <p:nvPr/>
              </p:nvSpPr>
              <p:spPr>
                <a:xfrm>
                  <a:off x="7245512" y="4252125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8676D670-1A33-236E-F62E-BEDF6ED4E2D7}"/>
                    </a:ext>
                  </a:extLst>
                </p:cNvPr>
                <p:cNvSpPr/>
                <p:nvPr/>
              </p:nvSpPr>
              <p:spPr>
                <a:xfrm>
                  <a:off x="7551305" y="4440706"/>
                  <a:ext cx="35780" cy="42959"/>
                </a:xfrm>
                <a:custGeom>
                  <a:avLst/>
                  <a:gdLst>
                    <a:gd name="connsiteX0" fmla="*/ 0 w 35780"/>
                    <a:gd name="connsiteY0" fmla="*/ 0 h 42959"/>
                    <a:gd name="connsiteX1" fmla="*/ 35781 w 35780"/>
                    <a:gd name="connsiteY1" fmla="*/ 0 h 42959"/>
                    <a:gd name="connsiteX2" fmla="*/ 35781 w 35780"/>
                    <a:gd name="connsiteY2" fmla="*/ 42960 h 42959"/>
                    <a:gd name="connsiteX3" fmla="*/ 0 w 35780"/>
                    <a:gd name="connsiteY3" fmla="*/ 42960 h 42959"/>
                    <a:gd name="connsiteX4" fmla="*/ 0 w 35780"/>
                    <a:gd name="connsiteY4" fmla="*/ 0 h 42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80" h="42959">
                      <a:moveTo>
                        <a:pt x="0" y="0"/>
                      </a:moveTo>
                      <a:lnTo>
                        <a:pt x="35781" y="0"/>
                      </a:lnTo>
                      <a:lnTo>
                        <a:pt x="35781" y="42960"/>
                      </a:lnTo>
                      <a:lnTo>
                        <a:pt x="0" y="429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57523E65-15CC-64B2-A477-D2E2E512D2AD}"/>
                    </a:ext>
                  </a:extLst>
                </p:cNvPr>
                <p:cNvSpPr/>
                <p:nvPr/>
              </p:nvSpPr>
              <p:spPr>
                <a:xfrm>
                  <a:off x="7895598" y="4252125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F404B13C-35C0-8623-CED1-7595DEA6539A}"/>
                    </a:ext>
                  </a:extLst>
                </p:cNvPr>
                <p:cNvSpPr/>
                <p:nvPr/>
              </p:nvSpPr>
              <p:spPr>
                <a:xfrm>
                  <a:off x="8151332" y="4328969"/>
                  <a:ext cx="60342" cy="220246"/>
                </a:xfrm>
                <a:custGeom>
                  <a:avLst/>
                  <a:gdLst>
                    <a:gd name="connsiteX0" fmla="*/ 0 w 60342"/>
                    <a:gd name="connsiteY0" fmla="*/ 0 h 220246"/>
                    <a:gd name="connsiteX1" fmla="*/ 21842 w 60342"/>
                    <a:gd name="connsiteY1" fmla="*/ 0 h 220246"/>
                    <a:gd name="connsiteX2" fmla="*/ 21842 w 60342"/>
                    <a:gd name="connsiteY2" fmla="*/ 177286 h 220246"/>
                    <a:gd name="connsiteX3" fmla="*/ 60343 w 60342"/>
                    <a:gd name="connsiteY3" fmla="*/ 177286 h 220246"/>
                    <a:gd name="connsiteX4" fmla="*/ 60343 w 60342"/>
                    <a:gd name="connsiteY4" fmla="*/ 220246 h 220246"/>
                    <a:gd name="connsiteX5" fmla="*/ 0 w 60342"/>
                    <a:gd name="connsiteY5" fmla="*/ 220246 h 220246"/>
                    <a:gd name="connsiteX6" fmla="*/ 0 w 60342"/>
                    <a:gd name="connsiteY6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342" h="220246">
                      <a:moveTo>
                        <a:pt x="0" y="0"/>
                      </a:moveTo>
                      <a:lnTo>
                        <a:pt x="21842" y="0"/>
                      </a:lnTo>
                      <a:lnTo>
                        <a:pt x="21842" y="177286"/>
                      </a:lnTo>
                      <a:lnTo>
                        <a:pt x="60343" y="177286"/>
                      </a:lnTo>
                      <a:lnTo>
                        <a:pt x="60343" y="220246"/>
                      </a:lnTo>
                      <a:lnTo>
                        <a:pt x="0" y="2202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D82FA1C7-55BD-4517-C762-10B5D693DE69}"/>
                    </a:ext>
                  </a:extLst>
                </p:cNvPr>
                <p:cNvSpPr/>
                <p:nvPr/>
              </p:nvSpPr>
              <p:spPr>
                <a:xfrm>
                  <a:off x="8221958" y="4325137"/>
                  <a:ext cx="72156" cy="227910"/>
                </a:xfrm>
                <a:custGeom>
                  <a:avLst/>
                  <a:gdLst>
                    <a:gd name="connsiteX0" fmla="*/ 72156 w 72156"/>
                    <a:gd name="connsiteY0" fmla="*/ 211977 h 227910"/>
                    <a:gd name="connsiteX1" fmla="*/ 59578 w 72156"/>
                    <a:gd name="connsiteY1" fmla="*/ 224079 h 227910"/>
                    <a:gd name="connsiteX2" fmla="*/ 45979 w 72156"/>
                    <a:gd name="connsiteY2" fmla="*/ 227911 h 227910"/>
                    <a:gd name="connsiteX3" fmla="*/ 12323 w 72156"/>
                    <a:gd name="connsiteY3" fmla="*/ 197456 h 227910"/>
                    <a:gd name="connsiteX4" fmla="*/ 0 w 72156"/>
                    <a:gd name="connsiteY4" fmla="*/ 114157 h 227910"/>
                    <a:gd name="connsiteX5" fmla="*/ 12323 w 72156"/>
                    <a:gd name="connsiteY5" fmla="*/ 30859 h 227910"/>
                    <a:gd name="connsiteX6" fmla="*/ 45979 w 72156"/>
                    <a:gd name="connsiteY6" fmla="*/ 0 h 227910"/>
                    <a:gd name="connsiteX7" fmla="*/ 59578 w 72156"/>
                    <a:gd name="connsiteY7" fmla="*/ 4236 h 227910"/>
                    <a:gd name="connsiteX8" fmla="*/ 72156 w 72156"/>
                    <a:gd name="connsiteY8" fmla="*/ 16337 h 227910"/>
                    <a:gd name="connsiteX9" fmla="*/ 72156 w 72156"/>
                    <a:gd name="connsiteY9" fmla="*/ 61919 h 227910"/>
                    <a:gd name="connsiteX10" fmla="*/ 60173 w 72156"/>
                    <a:gd name="connsiteY10" fmla="*/ 46187 h 227910"/>
                    <a:gd name="connsiteX11" fmla="*/ 47679 w 72156"/>
                    <a:gd name="connsiteY11" fmla="*/ 41145 h 227910"/>
                    <a:gd name="connsiteX12" fmla="*/ 29151 w 72156"/>
                    <a:gd name="connsiteY12" fmla="*/ 60709 h 227910"/>
                    <a:gd name="connsiteX13" fmla="*/ 22522 w 72156"/>
                    <a:gd name="connsiteY13" fmla="*/ 114157 h 227910"/>
                    <a:gd name="connsiteX14" fmla="*/ 29151 w 72156"/>
                    <a:gd name="connsiteY14" fmla="*/ 167807 h 227910"/>
                    <a:gd name="connsiteX15" fmla="*/ 47679 w 72156"/>
                    <a:gd name="connsiteY15" fmla="*/ 187169 h 227910"/>
                    <a:gd name="connsiteX16" fmla="*/ 60173 w 72156"/>
                    <a:gd name="connsiteY16" fmla="*/ 182329 h 227910"/>
                    <a:gd name="connsiteX17" fmla="*/ 72156 w 72156"/>
                    <a:gd name="connsiteY17" fmla="*/ 166395 h 227910"/>
                    <a:gd name="connsiteX18" fmla="*/ 72156 w 72156"/>
                    <a:gd name="connsiteY18" fmla="*/ 211977 h 227910"/>
                    <a:gd name="connsiteX19" fmla="*/ 72156 w 72156"/>
                    <a:gd name="connsiteY19" fmla="*/ 211977 h 227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2156" h="227910">
                      <a:moveTo>
                        <a:pt x="72156" y="211977"/>
                      </a:moveTo>
                      <a:cubicBezTo>
                        <a:pt x="68077" y="217423"/>
                        <a:pt x="63912" y="221658"/>
                        <a:pt x="59578" y="224079"/>
                      </a:cubicBezTo>
                      <a:cubicBezTo>
                        <a:pt x="55158" y="226499"/>
                        <a:pt x="50569" y="227911"/>
                        <a:pt x="45979" y="227911"/>
                      </a:cubicBezTo>
                      <a:cubicBezTo>
                        <a:pt x="31786" y="227911"/>
                        <a:pt x="20567" y="218028"/>
                        <a:pt x="12323" y="197456"/>
                      </a:cubicBezTo>
                      <a:cubicBezTo>
                        <a:pt x="4079" y="177286"/>
                        <a:pt x="0" y="149453"/>
                        <a:pt x="0" y="114157"/>
                      </a:cubicBezTo>
                      <a:cubicBezTo>
                        <a:pt x="0" y="79063"/>
                        <a:pt x="4079" y="51431"/>
                        <a:pt x="12323" y="30859"/>
                      </a:cubicBezTo>
                      <a:cubicBezTo>
                        <a:pt x="20567" y="10286"/>
                        <a:pt x="31786" y="0"/>
                        <a:pt x="45979" y="0"/>
                      </a:cubicBezTo>
                      <a:cubicBezTo>
                        <a:pt x="50654" y="0"/>
                        <a:pt x="55158" y="1412"/>
                        <a:pt x="59578" y="4236"/>
                      </a:cubicBezTo>
                      <a:cubicBezTo>
                        <a:pt x="63912" y="6857"/>
                        <a:pt x="68077" y="10891"/>
                        <a:pt x="72156" y="16337"/>
                      </a:cubicBezTo>
                      <a:lnTo>
                        <a:pt x="72156" y="61919"/>
                      </a:lnTo>
                      <a:cubicBezTo>
                        <a:pt x="68077" y="54658"/>
                        <a:pt x="64082" y="49616"/>
                        <a:pt x="60173" y="46187"/>
                      </a:cubicBezTo>
                      <a:cubicBezTo>
                        <a:pt x="56178" y="42960"/>
                        <a:pt x="52014" y="41145"/>
                        <a:pt x="47679" y="41145"/>
                      </a:cubicBezTo>
                      <a:cubicBezTo>
                        <a:pt x="39775" y="41145"/>
                        <a:pt x="33571" y="47801"/>
                        <a:pt x="29151" y="60709"/>
                      </a:cubicBezTo>
                      <a:cubicBezTo>
                        <a:pt x="24732" y="73617"/>
                        <a:pt x="22522" y="91568"/>
                        <a:pt x="22522" y="114157"/>
                      </a:cubicBezTo>
                      <a:cubicBezTo>
                        <a:pt x="22522" y="137150"/>
                        <a:pt x="24732" y="154899"/>
                        <a:pt x="29151" y="167807"/>
                      </a:cubicBezTo>
                      <a:cubicBezTo>
                        <a:pt x="33571" y="180715"/>
                        <a:pt x="39775" y="187169"/>
                        <a:pt x="47679" y="187169"/>
                      </a:cubicBezTo>
                      <a:cubicBezTo>
                        <a:pt x="52014" y="187169"/>
                        <a:pt x="56178" y="185757"/>
                        <a:pt x="60173" y="182329"/>
                      </a:cubicBezTo>
                      <a:cubicBezTo>
                        <a:pt x="64167" y="179102"/>
                        <a:pt x="68077" y="173656"/>
                        <a:pt x="72156" y="166395"/>
                      </a:cubicBezTo>
                      <a:lnTo>
                        <a:pt x="72156" y="211977"/>
                      </a:lnTo>
                      <a:lnTo>
                        <a:pt x="72156" y="2119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31F16A8A-296D-7CFB-9ACE-096A5CF1C10A}"/>
                    </a:ext>
                  </a:extLst>
                </p:cNvPr>
                <p:cNvSpPr/>
                <p:nvPr/>
              </p:nvSpPr>
              <p:spPr>
                <a:xfrm>
                  <a:off x="8545684" y="4252125"/>
                  <a:ext cx="975086" cy="434845"/>
                </a:xfrm>
                <a:custGeom>
                  <a:avLst/>
                  <a:gdLst>
                    <a:gd name="connsiteX0" fmla="*/ 0 w 975086"/>
                    <a:gd name="connsiteY0" fmla="*/ 0 h 434845"/>
                    <a:gd name="connsiteX1" fmla="*/ 975086 w 975086"/>
                    <a:gd name="connsiteY1" fmla="*/ 0 h 434845"/>
                    <a:gd name="connsiteX2" fmla="*/ 975086 w 975086"/>
                    <a:gd name="connsiteY2" fmla="*/ 434846 h 434845"/>
                    <a:gd name="connsiteX3" fmla="*/ 0 w 975086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5086" h="434845">
                      <a:moveTo>
                        <a:pt x="0" y="0"/>
                      </a:moveTo>
                      <a:lnTo>
                        <a:pt x="975086" y="0"/>
                      </a:lnTo>
                      <a:lnTo>
                        <a:pt x="975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2F9BCCB7-E1C1-4F95-F2F9-946F6E9BE057}"/>
                    </a:ext>
                  </a:extLst>
                </p:cNvPr>
                <p:cNvSpPr/>
                <p:nvPr/>
              </p:nvSpPr>
              <p:spPr>
                <a:xfrm>
                  <a:off x="8916833" y="4328969"/>
                  <a:ext cx="86519" cy="220246"/>
                </a:xfrm>
                <a:custGeom>
                  <a:avLst/>
                  <a:gdLst>
                    <a:gd name="connsiteX0" fmla="*/ 0 w 86519"/>
                    <a:gd name="connsiteY0" fmla="*/ 0 h 220246"/>
                    <a:gd name="connsiteX1" fmla="*/ 23882 w 86519"/>
                    <a:gd name="connsiteY1" fmla="*/ 0 h 220246"/>
                    <a:gd name="connsiteX2" fmla="*/ 43175 w 86519"/>
                    <a:gd name="connsiteY2" fmla="*/ 78659 h 220246"/>
                    <a:gd name="connsiteX3" fmla="*/ 62553 w 86519"/>
                    <a:gd name="connsiteY3" fmla="*/ 0 h 220246"/>
                    <a:gd name="connsiteX4" fmla="*/ 86520 w 86519"/>
                    <a:gd name="connsiteY4" fmla="*/ 0 h 220246"/>
                    <a:gd name="connsiteX5" fmla="*/ 54139 w 86519"/>
                    <a:gd name="connsiteY5" fmla="*/ 127469 h 220246"/>
                    <a:gd name="connsiteX6" fmla="*/ 54139 w 86519"/>
                    <a:gd name="connsiteY6" fmla="*/ 220246 h 220246"/>
                    <a:gd name="connsiteX7" fmla="*/ 32296 w 86519"/>
                    <a:gd name="connsiteY7" fmla="*/ 220246 h 220246"/>
                    <a:gd name="connsiteX8" fmla="*/ 32296 w 86519"/>
                    <a:gd name="connsiteY8" fmla="*/ 127469 h 220246"/>
                    <a:gd name="connsiteX9" fmla="*/ 0 w 86519"/>
                    <a:gd name="connsiteY9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6519" h="220246">
                      <a:moveTo>
                        <a:pt x="0" y="0"/>
                      </a:moveTo>
                      <a:lnTo>
                        <a:pt x="23882" y="0"/>
                      </a:lnTo>
                      <a:lnTo>
                        <a:pt x="43175" y="78659"/>
                      </a:lnTo>
                      <a:lnTo>
                        <a:pt x="62553" y="0"/>
                      </a:lnTo>
                      <a:lnTo>
                        <a:pt x="86520" y="0"/>
                      </a:lnTo>
                      <a:lnTo>
                        <a:pt x="54139" y="127469"/>
                      </a:lnTo>
                      <a:lnTo>
                        <a:pt x="54139" y="220246"/>
                      </a:lnTo>
                      <a:lnTo>
                        <a:pt x="32296" y="220246"/>
                      </a:lnTo>
                      <a:lnTo>
                        <a:pt x="32296" y="1274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BF0044F2-A92B-F680-3A83-DF9178BA55D0}"/>
                    </a:ext>
                  </a:extLst>
                </p:cNvPr>
                <p:cNvSpPr/>
                <p:nvPr/>
              </p:nvSpPr>
              <p:spPr>
                <a:xfrm>
                  <a:off x="9006753" y="4380198"/>
                  <a:ext cx="68416" cy="172848"/>
                </a:xfrm>
                <a:custGeom>
                  <a:avLst/>
                  <a:gdLst>
                    <a:gd name="connsiteX0" fmla="*/ 68417 w 68416"/>
                    <a:gd name="connsiteY0" fmla="*/ 85920 h 172848"/>
                    <a:gd name="connsiteX1" fmla="*/ 68417 w 68416"/>
                    <a:gd name="connsiteY1" fmla="*/ 101047 h 172848"/>
                    <a:gd name="connsiteX2" fmla="*/ 20737 w 68416"/>
                    <a:gd name="connsiteY2" fmla="*/ 101047 h 172848"/>
                    <a:gd name="connsiteX3" fmla="*/ 26007 w 68416"/>
                    <a:gd name="connsiteY3" fmla="*/ 128880 h 172848"/>
                    <a:gd name="connsiteX4" fmla="*/ 38330 w 68416"/>
                    <a:gd name="connsiteY4" fmla="*/ 138158 h 172848"/>
                    <a:gd name="connsiteX5" fmla="*/ 51504 w 68416"/>
                    <a:gd name="connsiteY5" fmla="*/ 133317 h 172848"/>
                    <a:gd name="connsiteX6" fmla="*/ 65357 w 68416"/>
                    <a:gd name="connsiteY6" fmla="*/ 118191 h 172848"/>
                    <a:gd name="connsiteX7" fmla="*/ 65357 w 68416"/>
                    <a:gd name="connsiteY7" fmla="*/ 158932 h 172848"/>
                    <a:gd name="connsiteX8" fmla="*/ 50909 w 68416"/>
                    <a:gd name="connsiteY8" fmla="*/ 169219 h 172848"/>
                    <a:gd name="connsiteX9" fmla="*/ 36461 w 68416"/>
                    <a:gd name="connsiteY9" fmla="*/ 172849 h 172848"/>
                    <a:gd name="connsiteX10" fmla="*/ 9519 w 68416"/>
                    <a:gd name="connsiteY10" fmla="*/ 150260 h 172848"/>
                    <a:gd name="connsiteX11" fmla="*/ 0 w 68416"/>
                    <a:gd name="connsiteY11" fmla="*/ 86525 h 172848"/>
                    <a:gd name="connsiteX12" fmla="*/ 9434 w 68416"/>
                    <a:gd name="connsiteY12" fmla="*/ 23194 h 172848"/>
                    <a:gd name="connsiteX13" fmla="*/ 35271 w 68416"/>
                    <a:gd name="connsiteY13" fmla="*/ 0 h 172848"/>
                    <a:gd name="connsiteX14" fmla="*/ 59238 w 68416"/>
                    <a:gd name="connsiteY14" fmla="*/ 23598 h 172848"/>
                    <a:gd name="connsiteX15" fmla="*/ 68417 w 68416"/>
                    <a:gd name="connsiteY15" fmla="*/ 85920 h 172848"/>
                    <a:gd name="connsiteX16" fmla="*/ 47424 w 68416"/>
                    <a:gd name="connsiteY16" fmla="*/ 68373 h 172848"/>
                    <a:gd name="connsiteX17" fmla="*/ 44025 w 68416"/>
                    <a:gd name="connsiteY17" fmla="*/ 44170 h 172848"/>
                    <a:gd name="connsiteX18" fmla="*/ 35186 w 68416"/>
                    <a:gd name="connsiteY18" fmla="*/ 34892 h 172848"/>
                    <a:gd name="connsiteX19" fmla="*/ 25497 w 68416"/>
                    <a:gd name="connsiteY19" fmla="*/ 43565 h 172848"/>
                    <a:gd name="connsiteX20" fmla="*/ 20992 w 68416"/>
                    <a:gd name="connsiteY20" fmla="*/ 68373 h 172848"/>
                    <a:gd name="connsiteX21" fmla="*/ 47424 w 68416"/>
                    <a:gd name="connsiteY21" fmla="*/ 68373 h 172848"/>
                    <a:gd name="connsiteX22" fmla="*/ 47424 w 68416"/>
                    <a:gd name="connsiteY22" fmla="*/ 68373 h 17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8416" h="172848">
                      <a:moveTo>
                        <a:pt x="68417" y="85920"/>
                      </a:moveTo>
                      <a:lnTo>
                        <a:pt x="68417" y="101047"/>
                      </a:lnTo>
                      <a:lnTo>
                        <a:pt x="20737" y="101047"/>
                      </a:lnTo>
                      <a:cubicBezTo>
                        <a:pt x="21162" y="113350"/>
                        <a:pt x="22947" y="122830"/>
                        <a:pt x="26007" y="128880"/>
                      </a:cubicBezTo>
                      <a:cubicBezTo>
                        <a:pt x="28896" y="135133"/>
                        <a:pt x="32976" y="138158"/>
                        <a:pt x="38330" y="138158"/>
                      </a:cubicBezTo>
                      <a:cubicBezTo>
                        <a:pt x="42495" y="138158"/>
                        <a:pt x="46914" y="136746"/>
                        <a:pt x="51504" y="133317"/>
                      </a:cubicBezTo>
                      <a:cubicBezTo>
                        <a:pt x="55923" y="130091"/>
                        <a:pt x="60598" y="124846"/>
                        <a:pt x="65357" y="118191"/>
                      </a:cubicBezTo>
                      <a:lnTo>
                        <a:pt x="65357" y="158932"/>
                      </a:lnTo>
                      <a:cubicBezTo>
                        <a:pt x="60428" y="163773"/>
                        <a:pt x="55668" y="167000"/>
                        <a:pt x="50909" y="169219"/>
                      </a:cubicBezTo>
                      <a:cubicBezTo>
                        <a:pt x="45979" y="171639"/>
                        <a:pt x="41220" y="172849"/>
                        <a:pt x="36461" y="172849"/>
                      </a:cubicBezTo>
                      <a:cubicBezTo>
                        <a:pt x="24902" y="172849"/>
                        <a:pt x="15978" y="165386"/>
                        <a:pt x="9519" y="150260"/>
                      </a:cubicBezTo>
                      <a:cubicBezTo>
                        <a:pt x="3145" y="135133"/>
                        <a:pt x="0" y="113955"/>
                        <a:pt x="0" y="86525"/>
                      </a:cubicBezTo>
                      <a:cubicBezTo>
                        <a:pt x="0" y="59700"/>
                        <a:pt x="3145" y="38523"/>
                        <a:pt x="9434" y="23194"/>
                      </a:cubicBezTo>
                      <a:cubicBezTo>
                        <a:pt x="15723" y="7866"/>
                        <a:pt x="24307" y="0"/>
                        <a:pt x="35271" y="0"/>
                      </a:cubicBezTo>
                      <a:cubicBezTo>
                        <a:pt x="45299" y="0"/>
                        <a:pt x="53204" y="7866"/>
                        <a:pt x="59238" y="23598"/>
                      </a:cubicBezTo>
                      <a:cubicBezTo>
                        <a:pt x="65357" y="39128"/>
                        <a:pt x="68417" y="59902"/>
                        <a:pt x="68417" y="85920"/>
                      </a:cubicBezTo>
                      <a:moveTo>
                        <a:pt x="47424" y="68373"/>
                      </a:moveTo>
                      <a:cubicBezTo>
                        <a:pt x="47424" y="58490"/>
                        <a:pt x="46234" y="50221"/>
                        <a:pt x="44025" y="44170"/>
                      </a:cubicBezTo>
                      <a:cubicBezTo>
                        <a:pt x="41730" y="38120"/>
                        <a:pt x="38755" y="34892"/>
                        <a:pt x="35186" y="34892"/>
                      </a:cubicBezTo>
                      <a:cubicBezTo>
                        <a:pt x="31191" y="34892"/>
                        <a:pt x="27962" y="37918"/>
                        <a:pt x="25497" y="43565"/>
                      </a:cubicBezTo>
                      <a:cubicBezTo>
                        <a:pt x="23032" y="49212"/>
                        <a:pt x="21502" y="57482"/>
                        <a:pt x="20992" y="68373"/>
                      </a:cubicBezTo>
                      <a:lnTo>
                        <a:pt x="47424" y="68373"/>
                      </a:lnTo>
                      <a:lnTo>
                        <a:pt x="47424" y="683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5AC68F34-ADC2-1277-505B-A638946D14DB}"/>
                    </a:ext>
                  </a:extLst>
                </p:cNvPr>
                <p:cNvSpPr/>
                <p:nvPr/>
              </p:nvSpPr>
              <p:spPr>
                <a:xfrm>
                  <a:off x="9086303" y="4379795"/>
                  <a:ext cx="57538" cy="173050"/>
                </a:xfrm>
                <a:custGeom>
                  <a:avLst/>
                  <a:gdLst>
                    <a:gd name="connsiteX0" fmla="*/ 53289 w 57538"/>
                    <a:gd name="connsiteY0" fmla="*/ 9278 h 173050"/>
                    <a:gd name="connsiteX1" fmla="*/ 53289 w 57538"/>
                    <a:gd name="connsiteY1" fmla="*/ 49414 h 173050"/>
                    <a:gd name="connsiteX2" fmla="*/ 40710 w 57538"/>
                    <a:gd name="connsiteY2" fmla="*/ 38926 h 173050"/>
                    <a:gd name="connsiteX3" fmla="*/ 29152 w 57538"/>
                    <a:gd name="connsiteY3" fmla="*/ 35296 h 173050"/>
                    <a:gd name="connsiteX4" fmla="*/ 20568 w 57538"/>
                    <a:gd name="connsiteY4" fmla="*/ 39128 h 173050"/>
                    <a:gd name="connsiteX5" fmla="*/ 17763 w 57538"/>
                    <a:gd name="connsiteY5" fmla="*/ 50624 h 173050"/>
                    <a:gd name="connsiteX6" fmla="*/ 19888 w 57538"/>
                    <a:gd name="connsiteY6" fmla="*/ 60305 h 173050"/>
                    <a:gd name="connsiteX7" fmla="*/ 27537 w 57538"/>
                    <a:gd name="connsiteY7" fmla="*/ 65348 h 173050"/>
                    <a:gd name="connsiteX8" fmla="*/ 31106 w 57538"/>
                    <a:gd name="connsiteY8" fmla="*/ 66558 h 173050"/>
                    <a:gd name="connsiteX9" fmla="*/ 52099 w 57538"/>
                    <a:gd name="connsiteY9" fmla="*/ 83500 h 173050"/>
                    <a:gd name="connsiteX10" fmla="*/ 57538 w 57538"/>
                    <a:gd name="connsiteY10" fmla="*/ 120611 h 173050"/>
                    <a:gd name="connsiteX11" fmla="*/ 49974 w 57538"/>
                    <a:gd name="connsiteY11" fmla="*/ 160143 h 173050"/>
                    <a:gd name="connsiteX12" fmla="*/ 27622 w 57538"/>
                    <a:gd name="connsiteY12" fmla="*/ 173051 h 173050"/>
                    <a:gd name="connsiteX13" fmla="*/ 14533 w 57538"/>
                    <a:gd name="connsiteY13" fmla="*/ 170630 h 173050"/>
                    <a:gd name="connsiteX14" fmla="*/ 680 w 57538"/>
                    <a:gd name="connsiteY14" fmla="*/ 163168 h 173050"/>
                    <a:gd name="connsiteX15" fmla="*/ 680 w 57538"/>
                    <a:gd name="connsiteY15" fmla="*/ 123031 h 173050"/>
                    <a:gd name="connsiteX16" fmla="*/ 13174 w 57538"/>
                    <a:gd name="connsiteY16" fmla="*/ 134729 h 173050"/>
                    <a:gd name="connsiteX17" fmla="*/ 26262 w 57538"/>
                    <a:gd name="connsiteY17" fmla="*/ 138360 h 173050"/>
                    <a:gd name="connsiteX18" fmla="*/ 35271 w 57538"/>
                    <a:gd name="connsiteY18" fmla="*/ 134124 h 173050"/>
                    <a:gd name="connsiteX19" fmla="*/ 38330 w 57538"/>
                    <a:gd name="connsiteY19" fmla="*/ 121418 h 173050"/>
                    <a:gd name="connsiteX20" fmla="*/ 36206 w 57538"/>
                    <a:gd name="connsiteY20" fmla="*/ 110930 h 173050"/>
                    <a:gd name="connsiteX21" fmla="*/ 27962 w 57538"/>
                    <a:gd name="connsiteY21" fmla="*/ 105484 h 173050"/>
                    <a:gd name="connsiteX22" fmla="*/ 24392 w 57538"/>
                    <a:gd name="connsiteY22" fmla="*/ 104274 h 173050"/>
                    <a:gd name="connsiteX23" fmla="*/ 5439 w 57538"/>
                    <a:gd name="connsiteY23" fmla="*/ 87937 h 173050"/>
                    <a:gd name="connsiteX24" fmla="*/ 0 w 57538"/>
                    <a:gd name="connsiteY24" fmla="*/ 51633 h 173050"/>
                    <a:gd name="connsiteX25" fmla="*/ 6884 w 57538"/>
                    <a:gd name="connsiteY25" fmla="*/ 12706 h 173050"/>
                    <a:gd name="connsiteX26" fmla="*/ 28217 w 57538"/>
                    <a:gd name="connsiteY26" fmla="*/ 0 h 173050"/>
                    <a:gd name="connsiteX27" fmla="*/ 39945 w 57538"/>
                    <a:gd name="connsiteY27" fmla="*/ 2420 h 173050"/>
                    <a:gd name="connsiteX28" fmla="*/ 53289 w 57538"/>
                    <a:gd name="connsiteY28" fmla="*/ 9278 h 173050"/>
                    <a:gd name="connsiteX29" fmla="*/ 53289 w 57538"/>
                    <a:gd name="connsiteY29" fmla="*/ 9278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7538" h="173050">
                      <a:moveTo>
                        <a:pt x="53289" y="9278"/>
                      </a:moveTo>
                      <a:lnTo>
                        <a:pt x="53289" y="49414"/>
                      </a:lnTo>
                      <a:cubicBezTo>
                        <a:pt x="48869" y="44977"/>
                        <a:pt x="44705" y="41347"/>
                        <a:pt x="40710" y="38926"/>
                      </a:cubicBezTo>
                      <a:cubicBezTo>
                        <a:pt x="36631" y="36506"/>
                        <a:pt x="32806" y="35296"/>
                        <a:pt x="29152" y="35296"/>
                      </a:cubicBezTo>
                      <a:cubicBezTo>
                        <a:pt x="25157" y="35296"/>
                        <a:pt x="22352" y="36708"/>
                        <a:pt x="20568" y="39128"/>
                      </a:cubicBezTo>
                      <a:cubicBezTo>
                        <a:pt x="18698" y="41548"/>
                        <a:pt x="17763" y="45380"/>
                        <a:pt x="17763" y="50624"/>
                      </a:cubicBezTo>
                      <a:cubicBezTo>
                        <a:pt x="17763" y="54860"/>
                        <a:pt x="18443" y="58087"/>
                        <a:pt x="19888" y="60305"/>
                      </a:cubicBezTo>
                      <a:cubicBezTo>
                        <a:pt x="21247" y="62726"/>
                        <a:pt x="23882" y="64138"/>
                        <a:pt x="27537" y="65348"/>
                      </a:cubicBezTo>
                      <a:lnTo>
                        <a:pt x="31106" y="66558"/>
                      </a:lnTo>
                      <a:cubicBezTo>
                        <a:pt x="41475" y="70188"/>
                        <a:pt x="48444" y="75634"/>
                        <a:pt x="52099" y="83500"/>
                      </a:cubicBezTo>
                      <a:cubicBezTo>
                        <a:pt x="55668" y="91366"/>
                        <a:pt x="57538" y="103669"/>
                        <a:pt x="57538" y="120611"/>
                      </a:cubicBezTo>
                      <a:cubicBezTo>
                        <a:pt x="57538" y="138158"/>
                        <a:pt x="54988" y="151470"/>
                        <a:pt x="49974" y="160143"/>
                      </a:cubicBezTo>
                      <a:cubicBezTo>
                        <a:pt x="44960" y="168815"/>
                        <a:pt x="37480" y="173051"/>
                        <a:pt x="27622" y="173051"/>
                      </a:cubicBezTo>
                      <a:cubicBezTo>
                        <a:pt x="23457" y="173051"/>
                        <a:pt x="19038" y="172244"/>
                        <a:pt x="14533" y="170630"/>
                      </a:cubicBezTo>
                      <a:cubicBezTo>
                        <a:pt x="10029" y="169219"/>
                        <a:pt x="5354" y="166798"/>
                        <a:pt x="680" y="163168"/>
                      </a:cubicBezTo>
                      <a:lnTo>
                        <a:pt x="680" y="123031"/>
                      </a:lnTo>
                      <a:cubicBezTo>
                        <a:pt x="4675" y="128477"/>
                        <a:pt x="8839" y="132309"/>
                        <a:pt x="13174" y="134729"/>
                      </a:cubicBezTo>
                      <a:cubicBezTo>
                        <a:pt x="17338" y="137150"/>
                        <a:pt x="21757" y="138360"/>
                        <a:pt x="26262" y="138360"/>
                      </a:cubicBezTo>
                      <a:cubicBezTo>
                        <a:pt x="30256" y="138360"/>
                        <a:pt x="33146" y="137150"/>
                        <a:pt x="35271" y="134124"/>
                      </a:cubicBezTo>
                      <a:cubicBezTo>
                        <a:pt x="37226" y="131503"/>
                        <a:pt x="38330" y="127267"/>
                        <a:pt x="38330" y="121418"/>
                      </a:cubicBezTo>
                      <a:cubicBezTo>
                        <a:pt x="38330" y="116577"/>
                        <a:pt x="37651" y="113350"/>
                        <a:pt x="36206" y="110930"/>
                      </a:cubicBezTo>
                      <a:cubicBezTo>
                        <a:pt x="34846" y="108509"/>
                        <a:pt x="32041" y="106694"/>
                        <a:pt x="27962" y="105484"/>
                      </a:cubicBezTo>
                      <a:lnTo>
                        <a:pt x="24392" y="104274"/>
                      </a:lnTo>
                      <a:cubicBezTo>
                        <a:pt x="15298" y="101652"/>
                        <a:pt x="9009" y="96207"/>
                        <a:pt x="5439" y="87937"/>
                      </a:cubicBezTo>
                      <a:cubicBezTo>
                        <a:pt x="1700" y="80071"/>
                        <a:pt x="0" y="67970"/>
                        <a:pt x="0" y="51633"/>
                      </a:cubicBezTo>
                      <a:cubicBezTo>
                        <a:pt x="0" y="34086"/>
                        <a:pt x="2210" y="21178"/>
                        <a:pt x="6884" y="12706"/>
                      </a:cubicBezTo>
                      <a:cubicBezTo>
                        <a:pt x="11559" y="4235"/>
                        <a:pt x="18613" y="0"/>
                        <a:pt x="28217" y="0"/>
                      </a:cubicBezTo>
                      <a:cubicBezTo>
                        <a:pt x="31956" y="0"/>
                        <a:pt x="35781" y="807"/>
                        <a:pt x="39945" y="2420"/>
                      </a:cubicBezTo>
                      <a:cubicBezTo>
                        <a:pt x="43940" y="4235"/>
                        <a:pt x="48359" y="6252"/>
                        <a:pt x="53289" y="9278"/>
                      </a:cubicBezTo>
                      <a:lnTo>
                        <a:pt x="53289" y="9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DF6D908C-B1F0-9B6B-376C-22D1636E4C68}"/>
                    </a:ext>
                  </a:extLst>
                </p:cNvPr>
                <p:cNvSpPr/>
                <p:nvPr/>
              </p:nvSpPr>
              <p:spPr>
                <a:xfrm>
                  <a:off x="9520770" y="4252125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9E866C20-7230-10AE-4042-AAAD5998F9E6}"/>
                    </a:ext>
                  </a:extLst>
                </p:cNvPr>
                <p:cNvSpPr/>
                <p:nvPr/>
              </p:nvSpPr>
              <p:spPr>
                <a:xfrm>
                  <a:off x="9667717" y="4325540"/>
                  <a:ext cx="67566" cy="227708"/>
                </a:xfrm>
                <a:custGeom>
                  <a:avLst/>
                  <a:gdLst>
                    <a:gd name="connsiteX0" fmla="*/ 5524 w 67566"/>
                    <a:gd name="connsiteY0" fmla="*/ 218835 h 227708"/>
                    <a:gd name="connsiteX1" fmla="*/ 5524 w 67566"/>
                    <a:gd name="connsiteY1" fmla="*/ 178093 h 227708"/>
                    <a:gd name="connsiteX2" fmla="*/ 15553 w 67566"/>
                    <a:gd name="connsiteY2" fmla="*/ 187774 h 227708"/>
                    <a:gd name="connsiteX3" fmla="*/ 24987 w 67566"/>
                    <a:gd name="connsiteY3" fmla="*/ 190800 h 227708"/>
                    <a:gd name="connsiteX4" fmla="*/ 40285 w 67566"/>
                    <a:gd name="connsiteY4" fmla="*/ 176883 h 227708"/>
                    <a:gd name="connsiteX5" fmla="*/ 46659 w 67566"/>
                    <a:gd name="connsiteY5" fmla="*/ 134931 h 227708"/>
                    <a:gd name="connsiteX6" fmla="*/ 38415 w 67566"/>
                    <a:gd name="connsiteY6" fmla="*/ 146024 h 227708"/>
                    <a:gd name="connsiteX7" fmla="*/ 28981 w 67566"/>
                    <a:gd name="connsiteY7" fmla="*/ 149655 h 227708"/>
                    <a:gd name="connsiteX8" fmla="*/ 7904 w 67566"/>
                    <a:gd name="connsiteY8" fmla="*/ 130091 h 227708"/>
                    <a:gd name="connsiteX9" fmla="*/ 0 w 67566"/>
                    <a:gd name="connsiteY9" fmla="*/ 78054 h 227708"/>
                    <a:gd name="connsiteX10" fmla="*/ 8839 w 67566"/>
                    <a:gd name="connsiteY10" fmla="*/ 21379 h 227708"/>
                    <a:gd name="connsiteX11" fmla="*/ 32721 w 67566"/>
                    <a:gd name="connsiteY11" fmla="*/ 0 h 227708"/>
                    <a:gd name="connsiteX12" fmla="*/ 58473 w 67566"/>
                    <a:gd name="connsiteY12" fmla="*/ 29044 h 227708"/>
                    <a:gd name="connsiteX13" fmla="*/ 67566 w 67566"/>
                    <a:gd name="connsiteY13" fmla="*/ 111132 h 227708"/>
                    <a:gd name="connsiteX14" fmla="*/ 56858 w 67566"/>
                    <a:gd name="connsiteY14" fmla="*/ 196850 h 227708"/>
                    <a:gd name="connsiteX15" fmla="*/ 27706 w 67566"/>
                    <a:gd name="connsiteY15" fmla="*/ 227709 h 227708"/>
                    <a:gd name="connsiteX16" fmla="*/ 16318 w 67566"/>
                    <a:gd name="connsiteY16" fmla="*/ 225692 h 227708"/>
                    <a:gd name="connsiteX17" fmla="*/ 5524 w 67566"/>
                    <a:gd name="connsiteY17" fmla="*/ 218835 h 227708"/>
                    <a:gd name="connsiteX18" fmla="*/ 32551 w 67566"/>
                    <a:gd name="connsiteY18" fmla="*/ 112745 h 227708"/>
                    <a:gd name="connsiteX19" fmla="*/ 41135 w 67566"/>
                    <a:gd name="connsiteY19" fmla="*/ 103064 h 227708"/>
                    <a:gd name="connsiteX20" fmla="*/ 44025 w 67566"/>
                    <a:gd name="connsiteY20" fmla="*/ 74021 h 227708"/>
                    <a:gd name="connsiteX21" fmla="*/ 41135 w 67566"/>
                    <a:gd name="connsiteY21" fmla="*/ 44977 h 227708"/>
                    <a:gd name="connsiteX22" fmla="*/ 32551 w 67566"/>
                    <a:gd name="connsiteY22" fmla="*/ 35296 h 227708"/>
                    <a:gd name="connsiteX23" fmla="*/ 23967 w 67566"/>
                    <a:gd name="connsiteY23" fmla="*/ 44977 h 227708"/>
                    <a:gd name="connsiteX24" fmla="*/ 21077 w 67566"/>
                    <a:gd name="connsiteY24" fmla="*/ 74021 h 227708"/>
                    <a:gd name="connsiteX25" fmla="*/ 23967 w 67566"/>
                    <a:gd name="connsiteY25" fmla="*/ 103064 h 227708"/>
                    <a:gd name="connsiteX26" fmla="*/ 32551 w 67566"/>
                    <a:gd name="connsiteY26" fmla="*/ 112745 h 227708"/>
                    <a:gd name="connsiteX27" fmla="*/ 32551 w 67566"/>
                    <a:gd name="connsiteY27" fmla="*/ 112745 h 227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566" h="227708">
                      <a:moveTo>
                        <a:pt x="5524" y="218835"/>
                      </a:moveTo>
                      <a:lnTo>
                        <a:pt x="5524" y="178093"/>
                      </a:lnTo>
                      <a:cubicBezTo>
                        <a:pt x="9009" y="182328"/>
                        <a:pt x="12323" y="185556"/>
                        <a:pt x="15553" y="187774"/>
                      </a:cubicBezTo>
                      <a:cubicBezTo>
                        <a:pt x="18697" y="189791"/>
                        <a:pt x="21842" y="190800"/>
                        <a:pt x="24987" y="190800"/>
                      </a:cubicBezTo>
                      <a:cubicBezTo>
                        <a:pt x="31531" y="190800"/>
                        <a:pt x="36545" y="186362"/>
                        <a:pt x="40285" y="176883"/>
                      </a:cubicBezTo>
                      <a:cubicBezTo>
                        <a:pt x="43854" y="167605"/>
                        <a:pt x="45979" y="153688"/>
                        <a:pt x="46659" y="134931"/>
                      </a:cubicBezTo>
                      <a:cubicBezTo>
                        <a:pt x="44110" y="139772"/>
                        <a:pt x="41305" y="143604"/>
                        <a:pt x="38415" y="146024"/>
                      </a:cubicBezTo>
                      <a:cubicBezTo>
                        <a:pt x="35526" y="148445"/>
                        <a:pt x="32381" y="149655"/>
                        <a:pt x="28981" y="149655"/>
                      </a:cubicBezTo>
                      <a:cubicBezTo>
                        <a:pt x="20228" y="149655"/>
                        <a:pt x="13258" y="143402"/>
                        <a:pt x="7904" y="130091"/>
                      </a:cubicBezTo>
                      <a:cubicBezTo>
                        <a:pt x="2550" y="117182"/>
                        <a:pt x="0" y="99837"/>
                        <a:pt x="0" y="78054"/>
                      </a:cubicBezTo>
                      <a:cubicBezTo>
                        <a:pt x="0" y="54456"/>
                        <a:pt x="2889" y="35497"/>
                        <a:pt x="8839" y="21379"/>
                      </a:cubicBezTo>
                      <a:cubicBezTo>
                        <a:pt x="14788" y="7261"/>
                        <a:pt x="22692" y="0"/>
                        <a:pt x="32721" y="0"/>
                      </a:cubicBezTo>
                      <a:cubicBezTo>
                        <a:pt x="43769" y="0"/>
                        <a:pt x="52438" y="9681"/>
                        <a:pt x="58473" y="29044"/>
                      </a:cubicBezTo>
                      <a:cubicBezTo>
                        <a:pt x="64507" y="48406"/>
                        <a:pt x="67566" y="75836"/>
                        <a:pt x="67566" y="111132"/>
                      </a:cubicBezTo>
                      <a:cubicBezTo>
                        <a:pt x="67566" y="147638"/>
                        <a:pt x="63997" y="176278"/>
                        <a:pt x="56858" y="196850"/>
                      </a:cubicBezTo>
                      <a:cubicBezTo>
                        <a:pt x="49719" y="217423"/>
                        <a:pt x="40115" y="227709"/>
                        <a:pt x="27706" y="227709"/>
                      </a:cubicBezTo>
                      <a:cubicBezTo>
                        <a:pt x="23712" y="227709"/>
                        <a:pt x="19887" y="226902"/>
                        <a:pt x="16318" y="225692"/>
                      </a:cubicBezTo>
                      <a:cubicBezTo>
                        <a:pt x="12493" y="223877"/>
                        <a:pt x="9009" y="221860"/>
                        <a:pt x="5524" y="218835"/>
                      </a:cubicBezTo>
                      <a:moveTo>
                        <a:pt x="32551" y="112745"/>
                      </a:moveTo>
                      <a:cubicBezTo>
                        <a:pt x="36290" y="112745"/>
                        <a:pt x="39180" y="109720"/>
                        <a:pt x="41135" y="103064"/>
                      </a:cubicBezTo>
                      <a:cubicBezTo>
                        <a:pt x="43005" y="96812"/>
                        <a:pt x="44025" y="87130"/>
                        <a:pt x="44025" y="74021"/>
                      </a:cubicBezTo>
                      <a:cubicBezTo>
                        <a:pt x="44025" y="61314"/>
                        <a:pt x="43005" y="51633"/>
                        <a:pt x="41135" y="44977"/>
                      </a:cubicBezTo>
                      <a:cubicBezTo>
                        <a:pt x="39180" y="38725"/>
                        <a:pt x="36205" y="35296"/>
                        <a:pt x="32551" y="35296"/>
                      </a:cubicBezTo>
                      <a:cubicBezTo>
                        <a:pt x="28727" y="35296"/>
                        <a:pt x="25837" y="38523"/>
                        <a:pt x="23967" y="44977"/>
                      </a:cubicBezTo>
                      <a:cubicBezTo>
                        <a:pt x="22012" y="51633"/>
                        <a:pt x="21077" y="61314"/>
                        <a:pt x="21077" y="74021"/>
                      </a:cubicBezTo>
                      <a:cubicBezTo>
                        <a:pt x="21077" y="86929"/>
                        <a:pt x="22012" y="96610"/>
                        <a:pt x="23967" y="103064"/>
                      </a:cubicBezTo>
                      <a:cubicBezTo>
                        <a:pt x="25837" y="109720"/>
                        <a:pt x="28727" y="112745"/>
                        <a:pt x="32551" y="112745"/>
                      </a:cubicBezTo>
                      <a:lnTo>
                        <a:pt x="32551" y="1127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ED9C0D51-833D-659C-3CE8-046174C841E1}"/>
                    </a:ext>
                  </a:extLst>
                </p:cNvPr>
                <p:cNvSpPr/>
                <p:nvPr/>
              </p:nvSpPr>
              <p:spPr>
                <a:xfrm>
                  <a:off x="9748797" y="4325540"/>
                  <a:ext cx="67566" cy="227708"/>
                </a:xfrm>
                <a:custGeom>
                  <a:avLst/>
                  <a:gdLst>
                    <a:gd name="connsiteX0" fmla="*/ 5525 w 67566"/>
                    <a:gd name="connsiteY0" fmla="*/ 218835 h 227708"/>
                    <a:gd name="connsiteX1" fmla="*/ 5525 w 67566"/>
                    <a:gd name="connsiteY1" fmla="*/ 178093 h 227708"/>
                    <a:gd name="connsiteX2" fmla="*/ 15553 w 67566"/>
                    <a:gd name="connsiteY2" fmla="*/ 187774 h 227708"/>
                    <a:gd name="connsiteX3" fmla="*/ 24987 w 67566"/>
                    <a:gd name="connsiteY3" fmla="*/ 190800 h 227708"/>
                    <a:gd name="connsiteX4" fmla="*/ 40285 w 67566"/>
                    <a:gd name="connsiteY4" fmla="*/ 176883 h 227708"/>
                    <a:gd name="connsiteX5" fmla="*/ 46659 w 67566"/>
                    <a:gd name="connsiteY5" fmla="*/ 134931 h 227708"/>
                    <a:gd name="connsiteX6" fmla="*/ 38415 w 67566"/>
                    <a:gd name="connsiteY6" fmla="*/ 146024 h 227708"/>
                    <a:gd name="connsiteX7" fmla="*/ 28981 w 67566"/>
                    <a:gd name="connsiteY7" fmla="*/ 149655 h 227708"/>
                    <a:gd name="connsiteX8" fmla="*/ 7904 w 67566"/>
                    <a:gd name="connsiteY8" fmla="*/ 130091 h 227708"/>
                    <a:gd name="connsiteX9" fmla="*/ 0 w 67566"/>
                    <a:gd name="connsiteY9" fmla="*/ 78054 h 227708"/>
                    <a:gd name="connsiteX10" fmla="*/ 8839 w 67566"/>
                    <a:gd name="connsiteY10" fmla="*/ 21379 h 227708"/>
                    <a:gd name="connsiteX11" fmla="*/ 32721 w 67566"/>
                    <a:gd name="connsiteY11" fmla="*/ 0 h 227708"/>
                    <a:gd name="connsiteX12" fmla="*/ 58473 w 67566"/>
                    <a:gd name="connsiteY12" fmla="*/ 29044 h 227708"/>
                    <a:gd name="connsiteX13" fmla="*/ 67567 w 67566"/>
                    <a:gd name="connsiteY13" fmla="*/ 111132 h 227708"/>
                    <a:gd name="connsiteX14" fmla="*/ 56858 w 67566"/>
                    <a:gd name="connsiteY14" fmla="*/ 196850 h 227708"/>
                    <a:gd name="connsiteX15" fmla="*/ 27707 w 67566"/>
                    <a:gd name="connsiteY15" fmla="*/ 227709 h 227708"/>
                    <a:gd name="connsiteX16" fmla="*/ 16318 w 67566"/>
                    <a:gd name="connsiteY16" fmla="*/ 225692 h 227708"/>
                    <a:gd name="connsiteX17" fmla="*/ 5525 w 67566"/>
                    <a:gd name="connsiteY17" fmla="*/ 218835 h 227708"/>
                    <a:gd name="connsiteX18" fmla="*/ 32551 w 67566"/>
                    <a:gd name="connsiteY18" fmla="*/ 112745 h 227708"/>
                    <a:gd name="connsiteX19" fmla="*/ 41135 w 67566"/>
                    <a:gd name="connsiteY19" fmla="*/ 103064 h 227708"/>
                    <a:gd name="connsiteX20" fmla="*/ 44025 w 67566"/>
                    <a:gd name="connsiteY20" fmla="*/ 74021 h 227708"/>
                    <a:gd name="connsiteX21" fmla="*/ 41135 w 67566"/>
                    <a:gd name="connsiteY21" fmla="*/ 44977 h 227708"/>
                    <a:gd name="connsiteX22" fmla="*/ 32551 w 67566"/>
                    <a:gd name="connsiteY22" fmla="*/ 35296 h 227708"/>
                    <a:gd name="connsiteX23" fmla="*/ 23967 w 67566"/>
                    <a:gd name="connsiteY23" fmla="*/ 44977 h 227708"/>
                    <a:gd name="connsiteX24" fmla="*/ 21077 w 67566"/>
                    <a:gd name="connsiteY24" fmla="*/ 74021 h 227708"/>
                    <a:gd name="connsiteX25" fmla="*/ 23967 w 67566"/>
                    <a:gd name="connsiteY25" fmla="*/ 103064 h 227708"/>
                    <a:gd name="connsiteX26" fmla="*/ 32551 w 67566"/>
                    <a:gd name="connsiteY26" fmla="*/ 112745 h 227708"/>
                    <a:gd name="connsiteX27" fmla="*/ 32551 w 67566"/>
                    <a:gd name="connsiteY27" fmla="*/ 112745 h 227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566" h="227708">
                      <a:moveTo>
                        <a:pt x="5525" y="218835"/>
                      </a:moveTo>
                      <a:lnTo>
                        <a:pt x="5525" y="178093"/>
                      </a:lnTo>
                      <a:cubicBezTo>
                        <a:pt x="9009" y="182328"/>
                        <a:pt x="12324" y="185556"/>
                        <a:pt x="15553" y="187774"/>
                      </a:cubicBezTo>
                      <a:cubicBezTo>
                        <a:pt x="18698" y="189791"/>
                        <a:pt x="21842" y="190800"/>
                        <a:pt x="24987" y="190800"/>
                      </a:cubicBezTo>
                      <a:cubicBezTo>
                        <a:pt x="31531" y="190800"/>
                        <a:pt x="36545" y="186362"/>
                        <a:pt x="40285" y="176883"/>
                      </a:cubicBezTo>
                      <a:cubicBezTo>
                        <a:pt x="43854" y="167605"/>
                        <a:pt x="45979" y="153688"/>
                        <a:pt x="46659" y="134931"/>
                      </a:cubicBezTo>
                      <a:cubicBezTo>
                        <a:pt x="44110" y="139772"/>
                        <a:pt x="41305" y="143604"/>
                        <a:pt x="38415" y="146024"/>
                      </a:cubicBezTo>
                      <a:cubicBezTo>
                        <a:pt x="35526" y="148445"/>
                        <a:pt x="32381" y="149655"/>
                        <a:pt x="28981" y="149655"/>
                      </a:cubicBezTo>
                      <a:cubicBezTo>
                        <a:pt x="20228" y="149655"/>
                        <a:pt x="13258" y="143402"/>
                        <a:pt x="7904" y="130091"/>
                      </a:cubicBezTo>
                      <a:cubicBezTo>
                        <a:pt x="2550" y="117182"/>
                        <a:pt x="0" y="99837"/>
                        <a:pt x="0" y="78054"/>
                      </a:cubicBezTo>
                      <a:cubicBezTo>
                        <a:pt x="0" y="54456"/>
                        <a:pt x="2890" y="35497"/>
                        <a:pt x="8839" y="21379"/>
                      </a:cubicBezTo>
                      <a:cubicBezTo>
                        <a:pt x="14788" y="7261"/>
                        <a:pt x="22692" y="0"/>
                        <a:pt x="32721" y="0"/>
                      </a:cubicBezTo>
                      <a:cubicBezTo>
                        <a:pt x="43770" y="0"/>
                        <a:pt x="52438" y="9681"/>
                        <a:pt x="58473" y="29044"/>
                      </a:cubicBezTo>
                      <a:cubicBezTo>
                        <a:pt x="64507" y="48406"/>
                        <a:pt x="67567" y="75836"/>
                        <a:pt x="67567" y="111132"/>
                      </a:cubicBezTo>
                      <a:cubicBezTo>
                        <a:pt x="67567" y="147638"/>
                        <a:pt x="63997" y="176278"/>
                        <a:pt x="56858" y="196850"/>
                      </a:cubicBezTo>
                      <a:cubicBezTo>
                        <a:pt x="49719" y="217423"/>
                        <a:pt x="40115" y="227709"/>
                        <a:pt x="27707" y="227709"/>
                      </a:cubicBezTo>
                      <a:cubicBezTo>
                        <a:pt x="23712" y="227709"/>
                        <a:pt x="19888" y="226902"/>
                        <a:pt x="16318" y="225692"/>
                      </a:cubicBezTo>
                      <a:cubicBezTo>
                        <a:pt x="12493" y="223877"/>
                        <a:pt x="9009" y="221860"/>
                        <a:pt x="5525" y="218835"/>
                      </a:cubicBezTo>
                      <a:moveTo>
                        <a:pt x="32551" y="112745"/>
                      </a:moveTo>
                      <a:cubicBezTo>
                        <a:pt x="36291" y="112745"/>
                        <a:pt x="39180" y="109720"/>
                        <a:pt x="41135" y="103064"/>
                      </a:cubicBezTo>
                      <a:cubicBezTo>
                        <a:pt x="43005" y="96812"/>
                        <a:pt x="44025" y="87130"/>
                        <a:pt x="44025" y="74021"/>
                      </a:cubicBezTo>
                      <a:cubicBezTo>
                        <a:pt x="44025" y="61314"/>
                        <a:pt x="43005" y="51633"/>
                        <a:pt x="41135" y="44977"/>
                      </a:cubicBezTo>
                      <a:cubicBezTo>
                        <a:pt x="39180" y="38725"/>
                        <a:pt x="36206" y="35296"/>
                        <a:pt x="32551" y="35296"/>
                      </a:cubicBezTo>
                      <a:cubicBezTo>
                        <a:pt x="28727" y="35296"/>
                        <a:pt x="25837" y="38523"/>
                        <a:pt x="23967" y="44977"/>
                      </a:cubicBezTo>
                      <a:cubicBezTo>
                        <a:pt x="22013" y="51633"/>
                        <a:pt x="21077" y="61314"/>
                        <a:pt x="21077" y="74021"/>
                      </a:cubicBezTo>
                      <a:cubicBezTo>
                        <a:pt x="21077" y="86929"/>
                        <a:pt x="22013" y="96610"/>
                        <a:pt x="23967" y="103064"/>
                      </a:cubicBezTo>
                      <a:cubicBezTo>
                        <a:pt x="25837" y="109720"/>
                        <a:pt x="28727" y="112745"/>
                        <a:pt x="32551" y="112745"/>
                      </a:cubicBezTo>
                      <a:lnTo>
                        <a:pt x="32551" y="1127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B8CEA192-560D-1ED9-8C77-432170C9F50E}"/>
                    </a:ext>
                  </a:extLst>
                </p:cNvPr>
                <p:cNvSpPr/>
                <p:nvPr/>
              </p:nvSpPr>
              <p:spPr>
                <a:xfrm>
                  <a:off x="9835656" y="4492137"/>
                  <a:ext cx="20482" cy="57078"/>
                </a:xfrm>
                <a:custGeom>
                  <a:avLst/>
                  <a:gdLst>
                    <a:gd name="connsiteX0" fmla="*/ 0 w 20482"/>
                    <a:gd name="connsiteY0" fmla="*/ 0 h 57078"/>
                    <a:gd name="connsiteX1" fmla="*/ 20483 w 20482"/>
                    <a:gd name="connsiteY1" fmla="*/ 0 h 57078"/>
                    <a:gd name="connsiteX2" fmla="*/ 20483 w 20482"/>
                    <a:gd name="connsiteY2" fmla="*/ 57079 h 57078"/>
                    <a:gd name="connsiteX3" fmla="*/ 0 w 20482"/>
                    <a:gd name="connsiteY3" fmla="*/ 57079 h 57078"/>
                    <a:gd name="connsiteX4" fmla="*/ 0 w 20482"/>
                    <a:gd name="connsiteY4" fmla="*/ 0 h 5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82" h="57078">
                      <a:moveTo>
                        <a:pt x="0" y="0"/>
                      </a:moveTo>
                      <a:lnTo>
                        <a:pt x="20483" y="0"/>
                      </a:lnTo>
                      <a:lnTo>
                        <a:pt x="20483" y="57079"/>
                      </a:lnTo>
                      <a:lnTo>
                        <a:pt x="0" y="570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DD53FD16-4AB5-90B5-E5C1-4E0EF891D068}"/>
                    </a:ext>
                  </a:extLst>
                </p:cNvPr>
                <p:cNvSpPr/>
                <p:nvPr/>
              </p:nvSpPr>
              <p:spPr>
                <a:xfrm>
                  <a:off x="9877726" y="4324935"/>
                  <a:ext cx="61702" cy="224280"/>
                </a:xfrm>
                <a:custGeom>
                  <a:avLst/>
                  <a:gdLst>
                    <a:gd name="connsiteX0" fmla="*/ 24307 w 61702"/>
                    <a:gd name="connsiteY0" fmla="*/ 182530 h 224280"/>
                    <a:gd name="connsiteX1" fmla="*/ 61703 w 61702"/>
                    <a:gd name="connsiteY1" fmla="*/ 182530 h 224280"/>
                    <a:gd name="connsiteX2" fmla="*/ 61703 w 61702"/>
                    <a:gd name="connsiteY2" fmla="*/ 224280 h 224280"/>
                    <a:gd name="connsiteX3" fmla="*/ 0 w 61702"/>
                    <a:gd name="connsiteY3" fmla="*/ 224280 h 224280"/>
                    <a:gd name="connsiteX4" fmla="*/ 0 w 61702"/>
                    <a:gd name="connsiteY4" fmla="*/ 182530 h 224280"/>
                    <a:gd name="connsiteX5" fmla="*/ 31021 w 61702"/>
                    <a:gd name="connsiteY5" fmla="*/ 111535 h 224280"/>
                    <a:gd name="connsiteX6" fmla="*/ 37226 w 61702"/>
                    <a:gd name="connsiteY6" fmla="*/ 92576 h 224280"/>
                    <a:gd name="connsiteX7" fmla="*/ 39181 w 61702"/>
                    <a:gd name="connsiteY7" fmla="*/ 73214 h 224280"/>
                    <a:gd name="connsiteX8" fmla="*/ 35101 w 61702"/>
                    <a:gd name="connsiteY8" fmla="*/ 48406 h 224280"/>
                    <a:gd name="connsiteX9" fmla="*/ 24477 w 61702"/>
                    <a:gd name="connsiteY9" fmla="*/ 38725 h 224280"/>
                    <a:gd name="connsiteX10" fmla="*/ 13258 w 61702"/>
                    <a:gd name="connsiteY10" fmla="*/ 44372 h 224280"/>
                    <a:gd name="connsiteX11" fmla="*/ 170 w 61702"/>
                    <a:gd name="connsiteY11" fmla="*/ 61314 h 224280"/>
                    <a:gd name="connsiteX12" fmla="*/ 170 w 61702"/>
                    <a:gd name="connsiteY12" fmla="*/ 12908 h 224280"/>
                    <a:gd name="connsiteX13" fmla="*/ 14873 w 61702"/>
                    <a:gd name="connsiteY13" fmla="*/ 3227 h 224280"/>
                    <a:gd name="connsiteX14" fmla="*/ 28982 w 61702"/>
                    <a:gd name="connsiteY14" fmla="*/ 0 h 224280"/>
                    <a:gd name="connsiteX15" fmla="*/ 52609 w 61702"/>
                    <a:gd name="connsiteY15" fmla="*/ 17547 h 224280"/>
                    <a:gd name="connsiteX16" fmla="*/ 61108 w 61702"/>
                    <a:gd name="connsiteY16" fmla="*/ 65953 h 224280"/>
                    <a:gd name="connsiteX17" fmla="*/ 57538 w 61702"/>
                    <a:gd name="connsiteY17" fmla="*/ 99837 h 224280"/>
                    <a:gd name="connsiteX18" fmla="*/ 42495 w 61702"/>
                    <a:gd name="connsiteY18" fmla="*/ 141184 h 224280"/>
                    <a:gd name="connsiteX19" fmla="*/ 24307 w 61702"/>
                    <a:gd name="connsiteY19" fmla="*/ 182530 h 224280"/>
                    <a:gd name="connsiteX20" fmla="*/ 24307 w 61702"/>
                    <a:gd name="connsiteY20" fmla="*/ 182530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702" h="224280">
                      <a:moveTo>
                        <a:pt x="24307" y="182530"/>
                      </a:moveTo>
                      <a:lnTo>
                        <a:pt x="61703" y="182530"/>
                      </a:lnTo>
                      <a:lnTo>
                        <a:pt x="61703" y="224280"/>
                      </a:lnTo>
                      <a:lnTo>
                        <a:pt x="0" y="224280"/>
                      </a:lnTo>
                      <a:lnTo>
                        <a:pt x="0" y="182530"/>
                      </a:lnTo>
                      <a:lnTo>
                        <a:pt x="31021" y="111535"/>
                      </a:lnTo>
                      <a:cubicBezTo>
                        <a:pt x="33826" y="105283"/>
                        <a:pt x="35781" y="98828"/>
                        <a:pt x="37226" y="92576"/>
                      </a:cubicBezTo>
                      <a:cubicBezTo>
                        <a:pt x="38501" y="86525"/>
                        <a:pt x="39181" y="79869"/>
                        <a:pt x="39181" y="73214"/>
                      </a:cubicBezTo>
                      <a:cubicBezTo>
                        <a:pt x="39181" y="62927"/>
                        <a:pt x="37820" y="54860"/>
                        <a:pt x="35101" y="48406"/>
                      </a:cubicBezTo>
                      <a:cubicBezTo>
                        <a:pt x="32381" y="41952"/>
                        <a:pt x="28897" y="38725"/>
                        <a:pt x="24477" y="38725"/>
                      </a:cubicBezTo>
                      <a:cubicBezTo>
                        <a:pt x="20993" y="38725"/>
                        <a:pt x="17253" y="40742"/>
                        <a:pt x="13258" y="44372"/>
                      </a:cubicBezTo>
                      <a:cubicBezTo>
                        <a:pt x="9179" y="48204"/>
                        <a:pt x="4844" y="54053"/>
                        <a:pt x="170" y="61314"/>
                      </a:cubicBezTo>
                      <a:lnTo>
                        <a:pt x="170" y="12908"/>
                      </a:lnTo>
                      <a:cubicBezTo>
                        <a:pt x="5100" y="8673"/>
                        <a:pt x="9944" y="5647"/>
                        <a:pt x="14873" y="3227"/>
                      </a:cubicBezTo>
                      <a:cubicBezTo>
                        <a:pt x="19633" y="1210"/>
                        <a:pt x="24307" y="0"/>
                        <a:pt x="28982" y="0"/>
                      </a:cubicBezTo>
                      <a:cubicBezTo>
                        <a:pt x="39096" y="0"/>
                        <a:pt x="47000" y="6051"/>
                        <a:pt x="52609" y="17547"/>
                      </a:cubicBezTo>
                      <a:cubicBezTo>
                        <a:pt x="58218" y="29044"/>
                        <a:pt x="61108" y="45380"/>
                        <a:pt x="61108" y="65953"/>
                      </a:cubicBezTo>
                      <a:cubicBezTo>
                        <a:pt x="61108" y="78054"/>
                        <a:pt x="59833" y="89551"/>
                        <a:pt x="57538" y="99837"/>
                      </a:cubicBezTo>
                      <a:cubicBezTo>
                        <a:pt x="55074" y="110123"/>
                        <a:pt x="50059" y="124040"/>
                        <a:pt x="42495" y="141184"/>
                      </a:cubicBezTo>
                      <a:lnTo>
                        <a:pt x="24307" y="182530"/>
                      </a:lnTo>
                      <a:lnTo>
                        <a:pt x="24307" y="1825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D7A0A561-C881-8D74-E46B-998F5F50C09E}"/>
                    </a:ext>
                  </a:extLst>
                </p:cNvPr>
                <p:cNvSpPr/>
                <p:nvPr/>
              </p:nvSpPr>
              <p:spPr>
                <a:xfrm>
                  <a:off x="9955237" y="4325137"/>
                  <a:ext cx="69861" cy="228112"/>
                </a:xfrm>
                <a:custGeom>
                  <a:avLst/>
                  <a:gdLst>
                    <a:gd name="connsiteX0" fmla="*/ 47934 w 69861"/>
                    <a:gd name="connsiteY0" fmla="*/ 113754 h 228112"/>
                    <a:gd name="connsiteX1" fmla="*/ 44875 w 69861"/>
                    <a:gd name="connsiteY1" fmla="*/ 55465 h 228112"/>
                    <a:gd name="connsiteX2" fmla="*/ 34846 w 69861"/>
                    <a:gd name="connsiteY2" fmla="*/ 38523 h 228112"/>
                    <a:gd name="connsiteX3" fmla="*/ 24817 w 69861"/>
                    <a:gd name="connsiteY3" fmla="*/ 55465 h 228112"/>
                    <a:gd name="connsiteX4" fmla="*/ 21757 w 69861"/>
                    <a:gd name="connsiteY4" fmla="*/ 113754 h 228112"/>
                    <a:gd name="connsiteX5" fmla="*/ 24817 w 69861"/>
                    <a:gd name="connsiteY5" fmla="*/ 172647 h 228112"/>
                    <a:gd name="connsiteX6" fmla="*/ 34846 w 69861"/>
                    <a:gd name="connsiteY6" fmla="*/ 189590 h 228112"/>
                    <a:gd name="connsiteX7" fmla="*/ 44875 w 69861"/>
                    <a:gd name="connsiteY7" fmla="*/ 172647 h 228112"/>
                    <a:gd name="connsiteX8" fmla="*/ 47934 w 69861"/>
                    <a:gd name="connsiteY8" fmla="*/ 113754 h 228112"/>
                    <a:gd name="connsiteX9" fmla="*/ 69862 w 69861"/>
                    <a:gd name="connsiteY9" fmla="*/ 114157 h 228112"/>
                    <a:gd name="connsiteX10" fmla="*/ 60768 w 69861"/>
                    <a:gd name="connsiteY10" fmla="*/ 198464 h 228112"/>
                    <a:gd name="connsiteX11" fmla="*/ 34931 w 69861"/>
                    <a:gd name="connsiteY11" fmla="*/ 228112 h 228112"/>
                    <a:gd name="connsiteX12" fmla="*/ 9094 w 69861"/>
                    <a:gd name="connsiteY12" fmla="*/ 198464 h 228112"/>
                    <a:gd name="connsiteX13" fmla="*/ 0 w 69861"/>
                    <a:gd name="connsiteY13" fmla="*/ 114157 h 228112"/>
                    <a:gd name="connsiteX14" fmla="*/ 9094 w 69861"/>
                    <a:gd name="connsiteY14" fmla="*/ 29850 h 228112"/>
                    <a:gd name="connsiteX15" fmla="*/ 34931 w 69861"/>
                    <a:gd name="connsiteY15" fmla="*/ 0 h 228112"/>
                    <a:gd name="connsiteX16" fmla="*/ 60768 w 69861"/>
                    <a:gd name="connsiteY16" fmla="*/ 29850 h 228112"/>
                    <a:gd name="connsiteX17" fmla="*/ 69862 w 69861"/>
                    <a:gd name="connsiteY17" fmla="*/ 114157 h 228112"/>
                    <a:gd name="connsiteX18" fmla="*/ 69862 w 69861"/>
                    <a:gd name="connsiteY18" fmla="*/ 114157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9861" h="228112">
                      <a:moveTo>
                        <a:pt x="47934" y="113754"/>
                      </a:moveTo>
                      <a:cubicBezTo>
                        <a:pt x="47934" y="86324"/>
                        <a:pt x="46914" y="66962"/>
                        <a:pt x="44875" y="55465"/>
                      </a:cubicBezTo>
                      <a:cubicBezTo>
                        <a:pt x="42920" y="44372"/>
                        <a:pt x="39520" y="38523"/>
                        <a:pt x="34846" y="38523"/>
                      </a:cubicBezTo>
                      <a:cubicBezTo>
                        <a:pt x="30172" y="38523"/>
                        <a:pt x="26772" y="44170"/>
                        <a:pt x="24817" y="55465"/>
                      </a:cubicBezTo>
                      <a:cubicBezTo>
                        <a:pt x="22693" y="66962"/>
                        <a:pt x="21757" y="86324"/>
                        <a:pt x="21757" y="113754"/>
                      </a:cubicBezTo>
                      <a:cubicBezTo>
                        <a:pt x="21757" y="141587"/>
                        <a:pt x="22693" y="161151"/>
                        <a:pt x="24817" y="172647"/>
                      </a:cubicBezTo>
                      <a:cubicBezTo>
                        <a:pt x="26772" y="184144"/>
                        <a:pt x="30172" y="189590"/>
                        <a:pt x="34846" y="189590"/>
                      </a:cubicBezTo>
                      <a:cubicBezTo>
                        <a:pt x="39520" y="189590"/>
                        <a:pt x="42750" y="184144"/>
                        <a:pt x="44875" y="172647"/>
                      </a:cubicBezTo>
                      <a:cubicBezTo>
                        <a:pt x="46914" y="161151"/>
                        <a:pt x="47934" y="141587"/>
                        <a:pt x="47934" y="113754"/>
                      </a:cubicBezTo>
                      <a:moveTo>
                        <a:pt x="69862" y="114157"/>
                      </a:moveTo>
                      <a:cubicBezTo>
                        <a:pt x="69862" y="150663"/>
                        <a:pt x="66802" y="178698"/>
                        <a:pt x="60768" y="198464"/>
                      </a:cubicBezTo>
                      <a:cubicBezTo>
                        <a:pt x="54733" y="218431"/>
                        <a:pt x="46065" y="228112"/>
                        <a:pt x="34931" y="228112"/>
                      </a:cubicBezTo>
                      <a:cubicBezTo>
                        <a:pt x="23712" y="228112"/>
                        <a:pt x="15128" y="218431"/>
                        <a:pt x="9094" y="198464"/>
                      </a:cubicBezTo>
                      <a:cubicBezTo>
                        <a:pt x="3060" y="178900"/>
                        <a:pt x="0" y="150663"/>
                        <a:pt x="0" y="114157"/>
                      </a:cubicBezTo>
                      <a:cubicBezTo>
                        <a:pt x="0" y="77853"/>
                        <a:pt x="3060" y="49818"/>
                        <a:pt x="9094" y="29850"/>
                      </a:cubicBezTo>
                      <a:cubicBezTo>
                        <a:pt x="15128" y="9883"/>
                        <a:pt x="23798" y="0"/>
                        <a:pt x="34931" y="0"/>
                      </a:cubicBezTo>
                      <a:cubicBezTo>
                        <a:pt x="46149" y="0"/>
                        <a:pt x="54733" y="9883"/>
                        <a:pt x="60768" y="29850"/>
                      </a:cubicBezTo>
                      <a:cubicBezTo>
                        <a:pt x="66802" y="49818"/>
                        <a:pt x="69862" y="77853"/>
                        <a:pt x="69862" y="114157"/>
                      </a:cubicBezTo>
                      <a:lnTo>
                        <a:pt x="69862" y="114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771BB6F3-C1C8-459E-399D-B3A631558331}"/>
                    </a:ext>
                  </a:extLst>
                </p:cNvPr>
                <p:cNvSpPr/>
                <p:nvPr/>
              </p:nvSpPr>
              <p:spPr>
                <a:xfrm>
                  <a:off x="10170771" y="4252125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EBDA3ED5-4591-F6B4-E756-CE5D5AC94C1D}"/>
                    </a:ext>
                  </a:extLst>
                </p:cNvPr>
                <p:cNvSpPr/>
                <p:nvPr/>
              </p:nvSpPr>
              <p:spPr>
                <a:xfrm>
                  <a:off x="10319162" y="4325540"/>
                  <a:ext cx="67566" cy="227708"/>
                </a:xfrm>
                <a:custGeom>
                  <a:avLst/>
                  <a:gdLst>
                    <a:gd name="connsiteX0" fmla="*/ 5525 w 67566"/>
                    <a:gd name="connsiteY0" fmla="*/ 218835 h 227708"/>
                    <a:gd name="connsiteX1" fmla="*/ 5525 w 67566"/>
                    <a:gd name="connsiteY1" fmla="*/ 178093 h 227708"/>
                    <a:gd name="connsiteX2" fmla="*/ 15553 w 67566"/>
                    <a:gd name="connsiteY2" fmla="*/ 187774 h 227708"/>
                    <a:gd name="connsiteX3" fmla="*/ 24987 w 67566"/>
                    <a:gd name="connsiteY3" fmla="*/ 190800 h 227708"/>
                    <a:gd name="connsiteX4" fmla="*/ 40285 w 67566"/>
                    <a:gd name="connsiteY4" fmla="*/ 176883 h 227708"/>
                    <a:gd name="connsiteX5" fmla="*/ 46659 w 67566"/>
                    <a:gd name="connsiteY5" fmla="*/ 134931 h 227708"/>
                    <a:gd name="connsiteX6" fmla="*/ 38415 w 67566"/>
                    <a:gd name="connsiteY6" fmla="*/ 146024 h 227708"/>
                    <a:gd name="connsiteX7" fmla="*/ 28982 w 67566"/>
                    <a:gd name="connsiteY7" fmla="*/ 149655 h 227708"/>
                    <a:gd name="connsiteX8" fmla="*/ 7904 w 67566"/>
                    <a:gd name="connsiteY8" fmla="*/ 130091 h 227708"/>
                    <a:gd name="connsiteX9" fmla="*/ 0 w 67566"/>
                    <a:gd name="connsiteY9" fmla="*/ 78054 h 227708"/>
                    <a:gd name="connsiteX10" fmla="*/ 8839 w 67566"/>
                    <a:gd name="connsiteY10" fmla="*/ 21379 h 227708"/>
                    <a:gd name="connsiteX11" fmla="*/ 32721 w 67566"/>
                    <a:gd name="connsiteY11" fmla="*/ 0 h 227708"/>
                    <a:gd name="connsiteX12" fmla="*/ 58473 w 67566"/>
                    <a:gd name="connsiteY12" fmla="*/ 29044 h 227708"/>
                    <a:gd name="connsiteX13" fmla="*/ 67567 w 67566"/>
                    <a:gd name="connsiteY13" fmla="*/ 111132 h 227708"/>
                    <a:gd name="connsiteX14" fmla="*/ 56858 w 67566"/>
                    <a:gd name="connsiteY14" fmla="*/ 196850 h 227708"/>
                    <a:gd name="connsiteX15" fmla="*/ 27707 w 67566"/>
                    <a:gd name="connsiteY15" fmla="*/ 227709 h 227708"/>
                    <a:gd name="connsiteX16" fmla="*/ 16318 w 67566"/>
                    <a:gd name="connsiteY16" fmla="*/ 225692 h 227708"/>
                    <a:gd name="connsiteX17" fmla="*/ 5525 w 67566"/>
                    <a:gd name="connsiteY17" fmla="*/ 218835 h 227708"/>
                    <a:gd name="connsiteX18" fmla="*/ 32551 w 67566"/>
                    <a:gd name="connsiteY18" fmla="*/ 112745 h 227708"/>
                    <a:gd name="connsiteX19" fmla="*/ 41135 w 67566"/>
                    <a:gd name="connsiteY19" fmla="*/ 103064 h 227708"/>
                    <a:gd name="connsiteX20" fmla="*/ 44025 w 67566"/>
                    <a:gd name="connsiteY20" fmla="*/ 74021 h 227708"/>
                    <a:gd name="connsiteX21" fmla="*/ 41135 w 67566"/>
                    <a:gd name="connsiteY21" fmla="*/ 44977 h 227708"/>
                    <a:gd name="connsiteX22" fmla="*/ 32551 w 67566"/>
                    <a:gd name="connsiteY22" fmla="*/ 35296 h 227708"/>
                    <a:gd name="connsiteX23" fmla="*/ 23967 w 67566"/>
                    <a:gd name="connsiteY23" fmla="*/ 44977 h 227708"/>
                    <a:gd name="connsiteX24" fmla="*/ 21078 w 67566"/>
                    <a:gd name="connsiteY24" fmla="*/ 74021 h 227708"/>
                    <a:gd name="connsiteX25" fmla="*/ 23967 w 67566"/>
                    <a:gd name="connsiteY25" fmla="*/ 103064 h 227708"/>
                    <a:gd name="connsiteX26" fmla="*/ 32551 w 67566"/>
                    <a:gd name="connsiteY26" fmla="*/ 112745 h 227708"/>
                    <a:gd name="connsiteX27" fmla="*/ 32551 w 67566"/>
                    <a:gd name="connsiteY27" fmla="*/ 112745 h 227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566" h="227708">
                      <a:moveTo>
                        <a:pt x="5525" y="218835"/>
                      </a:moveTo>
                      <a:lnTo>
                        <a:pt x="5525" y="178093"/>
                      </a:lnTo>
                      <a:cubicBezTo>
                        <a:pt x="9009" y="182328"/>
                        <a:pt x="12324" y="185556"/>
                        <a:pt x="15553" y="187774"/>
                      </a:cubicBezTo>
                      <a:cubicBezTo>
                        <a:pt x="18698" y="189791"/>
                        <a:pt x="21842" y="190800"/>
                        <a:pt x="24987" y="190800"/>
                      </a:cubicBezTo>
                      <a:cubicBezTo>
                        <a:pt x="31531" y="190800"/>
                        <a:pt x="36545" y="186362"/>
                        <a:pt x="40285" y="176883"/>
                      </a:cubicBezTo>
                      <a:cubicBezTo>
                        <a:pt x="43855" y="167605"/>
                        <a:pt x="45980" y="153688"/>
                        <a:pt x="46659" y="134931"/>
                      </a:cubicBezTo>
                      <a:cubicBezTo>
                        <a:pt x="44110" y="139772"/>
                        <a:pt x="41305" y="143604"/>
                        <a:pt x="38415" y="146024"/>
                      </a:cubicBezTo>
                      <a:cubicBezTo>
                        <a:pt x="35526" y="148445"/>
                        <a:pt x="32381" y="149655"/>
                        <a:pt x="28982" y="149655"/>
                      </a:cubicBezTo>
                      <a:cubicBezTo>
                        <a:pt x="20228" y="149655"/>
                        <a:pt x="13258" y="143402"/>
                        <a:pt x="7904" y="130091"/>
                      </a:cubicBezTo>
                      <a:cubicBezTo>
                        <a:pt x="2550" y="117182"/>
                        <a:pt x="0" y="99837"/>
                        <a:pt x="0" y="78054"/>
                      </a:cubicBezTo>
                      <a:cubicBezTo>
                        <a:pt x="0" y="54456"/>
                        <a:pt x="2890" y="35497"/>
                        <a:pt x="8839" y="21379"/>
                      </a:cubicBezTo>
                      <a:cubicBezTo>
                        <a:pt x="14788" y="7261"/>
                        <a:pt x="22693" y="0"/>
                        <a:pt x="32721" y="0"/>
                      </a:cubicBezTo>
                      <a:cubicBezTo>
                        <a:pt x="43770" y="0"/>
                        <a:pt x="52439" y="9681"/>
                        <a:pt x="58473" y="29044"/>
                      </a:cubicBezTo>
                      <a:cubicBezTo>
                        <a:pt x="64507" y="48406"/>
                        <a:pt x="67567" y="75836"/>
                        <a:pt x="67567" y="111132"/>
                      </a:cubicBezTo>
                      <a:cubicBezTo>
                        <a:pt x="67567" y="147638"/>
                        <a:pt x="63997" y="176278"/>
                        <a:pt x="56858" y="196850"/>
                      </a:cubicBezTo>
                      <a:cubicBezTo>
                        <a:pt x="49719" y="217423"/>
                        <a:pt x="40115" y="227709"/>
                        <a:pt x="27707" y="227709"/>
                      </a:cubicBezTo>
                      <a:cubicBezTo>
                        <a:pt x="23712" y="227709"/>
                        <a:pt x="19888" y="226902"/>
                        <a:pt x="16318" y="225692"/>
                      </a:cubicBezTo>
                      <a:cubicBezTo>
                        <a:pt x="12494" y="223877"/>
                        <a:pt x="9009" y="221860"/>
                        <a:pt x="5525" y="218835"/>
                      </a:cubicBezTo>
                      <a:moveTo>
                        <a:pt x="32551" y="112745"/>
                      </a:moveTo>
                      <a:cubicBezTo>
                        <a:pt x="36291" y="112745"/>
                        <a:pt x="39180" y="109720"/>
                        <a:pt x="41135" y="103064"/>
                      </a:cubicBezTo>
                      <a:cubicBezTo>
                        <a:pt x="43005" y="96812"/>
                        <a:pt x="44025" y="87130"/>
                        <a:pt x="44025" y="74021"/>
                      </a:cubicBezTo>
                      <a:cubicBezTo>
                        <a:pt x="44025" y="61314"/>
                        <a:pt x="43005" y="51633"/>
                        <a:pt x="41135" y="44977"/>
                      </a:cubicBezTo>
                      <a:cubicBezTo>
                        <a:pt x="39180" y="38725"/>
                        <a:pt x="36206" y="35296"/>
                        <a:pt x="32551" y="35296"/>
                      </a:cubicBezTo>
                      <a:cubicBezTo>
                        <a:pt x="28727" y="35296"/>
                        <a:pt x="25752" y="38523"/>
                        <a:pt x="23967" y="44977"/>
                      </a:cubicBezTo>
                      <a:cubicBezTo>
                        <a:pt x="22013" y="51633"/>
                        <a:pt x="21078" y="61314"/>
                        <a:pt x="21078" y="74021"/>
                      </a:cubicBezTo>
                      <a:cubicBezTo>
                        <a:pt x="21078" y="86929"/>
                        <a:pt x="22013" y="96610"/>
                        <a:pt x="23967" y="103064"/>
                      </a:cubicBezTo>
                      <a:cubicBezTo>
                        <a:pt x="25837" y="109720"/>
                        <a:pt x="28727" y="112745"/>
                        <a:pt x="32551" y="112745"/>
                      </a:cubicBezTo>
                      <a:lnTo>
                        <a:pt x="32551" y="1127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75DB61EF-0B82-776C-51AD-267912AA9835}"/>
                    </a:ext>
                  </a:extLst>
                </p:cNvPr>
                <p:cNvSpPr/>
                <p:nvPr/>
              </p:nvSpPr>
              <p:spPr>
                <a:xfrm>
                  <a:off x="10400243" y="4325540"/>
                  <a:ext cx="67566" cy="227708"/>
                </a:xfrm>
                <a:custGeom>
                  <a:avLst/>
                  <a:gdLst>
                    <a:gd name="connsiteX0" fmla="*/ 5524 w 67566"/>
                    <a:gd name="connsiteY0" fmla="*/ 218835 h 227708"/>
                    <a:gd name="connsiteX1" fmla="*/ 5524 w 67566"/>
                    <a:gd name="connsiteY1" fmla="*/ 178093 h 227708"/>
                    <a:gd name="connsiteX2" fmla="*/ 15553 w 67566"/>
                    <a:gd name="connsiteY2" fmla="*/ 187774 h 227708"/>
                    <a:gd name="connsiteX3" fmla="*/ 24987 w 67566"/>
                    <a:gd name="connsiteY3" fmla="*/ 190800 h 227708"/>
                    <a:gd name="connsiteX4" fmla="*/ 40285 w 67566"/>
                    <a:gd name="connsiteY4" fmla="*/ 176883 h 227708"/>
                    <a:gd name="connsiteX5" fmla="*/ 46659 w 67566"/>
                    <a:gd name="connsiteY5" fmla="*/ 134931 h 227708"/>
                    <a:gd name="connsiteX6" fmla="*/ 38415 w 67566"/>
                    <a:gd name="connsiteY6" fmla="*/ 146024 h 227708"/>
                    <a:gd name="connsiteX7" fmla="*/ 28981 w 67566"/>
                    <a:gd name="connsiteY7" fmla="*/ 149655 h 227708"/>
                    <a:gd name="connsiteX8" fmla="*/ 7904 w 67566"/>
                    <a:gd name="connsiteY8" fmla="*/ 130091 h 227708"/>
                    <a:gd name="connsiteX9" fmla="*/ 0 w 67566"/>
                    <a:gd name="connsiteY9" fmla="*/ 78054 h 227708"/>
                    <a:gd name="connsiteX10" fmla="*/ 8839 w 67566"/>
                    <a:gd name="connsiteY10" fmla="*/ 21379 h 227708"/>
                    <a:gd name="connsiteX11" fmla="*/ 32721 w 67566"/>
                    <a:gd name="connsiteY11" fmla="*/ 0 h 227708"/>
                    <a:gd name="connsiteX12" fmla="*/ 58473 w 67566"/>
                    <a:gd name="connsiteY12" fmla="*/ 29044 h 227708"/>
                    <a:gd name="connsiteX13" fmla="*/ 67566 w 67566"/>
                    <a:gd name="connsiteY13" fmla="*/ 111132 h 227708"/>
                    <a:gd name="connsiteX14" fmla="*/ 56858 w 67566"/>
                    <a:gd name="connsiteY14" fmla="*/ 196850 h 227708"/>
                    <a:gd name="connsiteX15" fmla="*/ 27706 w 67566"/>
                    <a:gd name="connsiteY15" fmla="*/ 227709 h 227708"/>
                    <a:gd name="connsiteX16" fmla="*/ 16318 w 67566"/>
                    <a:gd name="connsiteY16" fmla="*/ 225692 h 227708"/>
                    <a:gd name="connsiteX17" fmla="*/ 5524 w 67566"/>
                    <a:gd name="connsiteY17" fmla="*/ 218835 h 227708"/>
                    <a:gd name="connsiteX18" fmla="*/ 32551 w 67566"/>
                    <a:gd name="connsiteY18" fmla="*/ 112745 h 227708"/>
                    <a:gd name="connsiteX19" fmla="*/ 41135 w 67566"/>
                    <a:gd name="connsiteY19" fmla="*/ 103064 h 227708"/>
                    <a:gd name="connsiteX20" fmla="*/ 44025 w 67566"/>
                    <a:gd name="connsiteY20" fmla="*/ 74021 h 227708"/>
                    <a:gd name="connsiteX21" fmla="*/ 41135 w 67566"/>
                    <a:gd name="connsiteY21" fmla="*/ 44977 h 227708"/>
                    <a:gd name="connsiteX22" fmla="*/ 32551 w 67566"/>
                    <a:gd name="connsiteY22" fmla="*/ 35296 h 227708"/>
                    <a:gd name="connsiteX23" fmla="*/ 23967 w 67566"/>
                    <a:gd name="connsiteY23" fmla="*/ 44977 h 227708"/>
                    <a:gd name="connsiteX24" fmla="*/ 21077 w 67566"/>
                    <a:gd name="connsiteY24" fmla="*/ 74021 h 227708"/>
                    <a:gd name="connsiteX25" fmla="*/ 23967 w 67566"/>
                    <a:gd name="connsiteY25" fmla="*/ 103064 h 227708"/>
                    <a:gd name="connsiteX26" fmla="*/ 32551 w 67566"/>
                    <a:gd name="connsiteY26" fmla="*/ 112745 h 227708"/>
                    <a:gd name="connsiteX27" fmla="*/ 32551 w 67566"/>
                    <a:gd name="connsiteY27" fmla="*/ 112745 h 227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566" h="227708">
                      <a:moveTo>
                        <a:pt x="5524" y="218835"/>
                      </a:moveTo>
                      <a:lnTo>
                        <a:pt x="5524" y="178093"/>
                      </a:lnTo>
                      <a:cubicBezTo>
                        <a:pt x="9009" y="182328"/>
                        <a:pt x="12239" y="185556"/>
                        <a:pt x="15553" y="187774"/>
                      </a:cubicBezTo>
                      <a:cubicBezTo>
                        <a:pt x="18697" y="189791"/>
                        <a:pt x="21842" y="190800"/>
                        <a:pt x="24987" y="190800"/>
                      </a:cubicBezTo>
                      <a:cubicBezTo>
                        <a:pt x="31531" y="190800"/>
                        <a:pt x="36545" y="186362"/>
                        <a:pt x="40285" y="176883"/>
                      </a:cubicBezTo>
                      <a:cubicBezTo>
                        <a:pt x="43854" y="167605"/>
                        <a:pt x="45979" y="153688"/>
                        <a:pt x="46659" y="134931"/>
                      </a:cubicBezTo>
                      <a:cubicBezTo>
                        <a:pt x="44110" y="139772"/>
                        <a:pt x="41305" y="143604"/>
                        <a:pt x="38415" y="146024"/>
                      </a:cubicBezTo>
                      <a:cubicBezTo>
                        <a:pt x="35526" y="148445"/>
                        <a:pt x="32381" y="149655"/>
                        <a:pt x="28981" y="149655"/>
                      </a:cubicBezTo>
                      <a:cubicBezTo>
                        <a:pt x="20228" y="149655"/>
                        <a:pt x="13258" y="143402"/>
                        <a:pt x="7904" y="130091"/>
                      </a:cubicBezTo>
                      <a:cubicBezTo>
                        <a:pt x="2550" y="117182"/>
                        <a:pt x="0" y="99837"/>
                        <a:pt x="0" y="78054"/>
                      </a:cubicBezTo>
                      <a:cubicBezTo>
                        <a:pt x="0" y="54456"/>
                        <a:pt x="2889" y="35497"/>
                        <a:pt x="8839" y="21379"/>
                      </a:cubicBezTo>
                      <a:cubicBezTo>
                        <a:pt x="14788" y="7261"/>
                        <a:pt x="22692" y="0"/>
                        <a:pt x="32721" y="0"/>
                      </a:cubicBezTo>
                      <a:cubicBezTo>
                        <a:pt x="43769" y="0"/>
                        <a:pt x="52438" y="9681"/>
                        <a:pt x="58473" y="29044"/>
                      </a:cubicBezTo>
                      <a:cubicBezTo>
                        <a:pt x="64507" y="48406"/>
                        <a:pt x="67566" y="75836"/>
                        <a:pt x="67566" y="111132"/>
                      </a:cubicBezTo>
                      <a:cubicBezTo>
                        <a:pt x="67566" y="147638"/>
                        <a:pt x="63997" y="176278"/>
                        <a:pt x="56858" y="196850"/>
                      </a:cubicBezTo>
                      <a:cubicBezTo>
                        <a:pt x="49719" y="217423"/>
                        <a:pt x="40115" y="227709"/>
                        <a:pt x="27706" y="227709"/>
                      </a:cubicBezTo>
                      <a:cubicBezTo>
                        <a:pt x="23712" y="227709"/>
                        <a:pt x="19887" y="226902"/>
                        <a:pt x="16318" y="225692"/>
                      </a:cubicBezTo>
                      <a:cubicBezTo>
                        <a:pt x="12578" y="223877"/>
                        <a:pt x="9009" y="221860"/>
                        <a:pt x="5524" y="218835"/>
                      </a:cubicBezTo>
                      <a:moveTo>
                        <a:pt x="32551" y="112745"/>
                      </a:moveTo>
                      <a:cubicBezTo>
                        <a:pt x="36290" y="112745"/>
                        <a:pt x="39180" y="109720"/>
                        <a:pt x="41135" y="103064"/>
                      </a:cubicBezTo>
                      <a:cubicBezTo>
                        <a:pt x="43005" y="96812"/>
                        <a:pt x="44025" y="87130"/>
                        <a:pt x="44025" y="74021"/>
                      </a:cubicBezTo>
                      <a:cubicBezTo>
                        <a:pt x="44025" y="61314"/>
                        <a:pt x="43005" y="51633"/>
                        <a:pt x="41135" y="44977"/>
                      </a:cubicBezTo>
                      <a:cubicBezTo>
                        <a:pt x="39180" y="38725"/>
                        <a:pt x="36205" y="35296"/>
                        <a:pt x="32551" y="35296"/>
                      </a:cubicBezTo>
                      <a:cubicBezTo>
                        <a:pt x="28727" y="35296"/>
                        <a:pt x="25837" y="38523"/>
                        <a:pt x="23967" y="44977"/>
                      </a:cubicBezTo>
                      <a:cubicBezTo>
                        <a:pt x="22012" y="51633"/>
                        <a:pt x="21077" y="61314"/>
                        <a:pt x="21077" y="74021"/>
                      </a:cubicBezTo>
                      <a:cubicBezTo>
                        <a:pt x="21077" y="86929"/>
                        <a:pt x="22012" y="96610"/>
                        <a:pt x="23967" y="103064"/>
                      </a:cubicBezTo>
                      <a:cubicBezTo>
                        <a:pt x="25837" y="109720"/>
                        <a:pt x="28727" y="112745"/>
                        <a:pt x="32551" y="112745"/>
                      </a:cubicBezTo>
                      <a:lnTo>
                        <a:pt x="32551" y="1127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FE681E7F-E3D4-5F34-4F45-BDF58E6241DE}"/>
                    </a:ext>
                  </a:extLst>
                </p:cNvPr>
                <p:cNvSpPr/>
                <p:nvPr/>
              </p:nvSpPr>
              <p:spPr>
                <a:xfrm>
                  <a:off x="10487102" y="4492137"/>
                  <a:ext cx="20482" cy="57078"/>
                </a:xfrm>
                <a:custGeom>
                  <a:avLst/>
                  <a:gdLst>
                    <a:gd name="connsiteX0" fmla="*/ 0 w 20482"/>
                    <a:gd name="connsiteY0" fmla="*/ 0 h 57078"/>
                    <a:gd name="connsiteX1" fmla="*/ 20483 w 20482"/>
                    <a:gd name="connsiteY1" fmla="*/ 0 h 57078"/>
                    <a:gd name="connsiteX2" fmla="*/ 20483 w 20482"/>
                    <a:gd name="connsiteY2" fmla="*/ 57079 h 57078"/>
                    <a:gd name="connsiteX3" fmla="*/ 0 w 20482"/>
                    <a:gd name="connsiteY3" fmla="*/ 57079 h 57078"/>
                    <a:gd name="connsiteX4" fmla="*/ 0 w 20482"/>
                    <a:gd name="connsiteY4" fmla="*/ 0 h 5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82" h="57078">
                      <a:moveTo>
                        <a:pt x="0" y="0"/>
                      </a:moveTo>
                      <a:lnTo>
                        <a:pt x="20483" y="0"/>
                      </a:lnTo>
                      <a:lnTo>
                        <a:pt x="20483" y="57079"/>
                      </a:lnTo>
                      <a:lnTo>
                        <a:pt x="0" y="570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AA6E1335-43D9-BE95-83AE-C1815E475325}"/>
                    </a:ext>
                  </a:extLst>
                </p:cNvPr>
                <p:cNvSpPr/>
                <p:nvPr/>
              </p:nvSpPr>
              <p:spPr>
                <a:xfrm>
                  <a:off x="10526367" y="4324935"/>
                  <a:ext cx="61702" cy="224280"/>
                </a:xfrm>
                <a:custGeom>
                  <a:avLst/>
                  <a:gdLst>
                    <a:gd name="connsiteX0" fmla="*/ 24307 w 61702"/>
                    <a:gd name="connsiteY0" fmla="*/ 182530 h 224280"/>
                    <a:gd name="connsiteX1" fmla="*/ 61703 w 61702"/>
                    <a:gd name="connsiteY1" fmla="*/ 182530 h 224280"/>
                    <a:gd name="connsiteX2" fmla="*/ 61703 w 61702"/>
                    <a:gd name="connsiteY2" fmla="*/ 224280 h 224280"/>
                    <a:gd name="connsiteX3" fmla="*/ 0 w 61702"/>
                    <a:gd name="connsiteY3" fmla="*/ 224280 h 224280"/>
                    <a:gd name="connsiteX4" fmla="*/ 0 w 61702"/>
                    <a:gd name="connsiteY4" fmla="*/ 182530 h 224280"/>
                    <a:gd name="connsiteX5" fmla="*/ 31021 w 61702"/>
                    <a:gd name="connsiteY5" fmla="*/ 111535 h 224280"/>
                    <a:gd name="connsiteX6" fmla="*/ 37226 w 61702"/>
                    <a:gd name="connsiteY6" fmla="*/ 92576 h 224280"/>
                    <a:gd name="connsiteX7" fmla="*/ 39180 w 61702"/>
                    <a:gd name="connsiteY7" fmla="*/ 73214 h 224280"/>
                    <a:gd name="connsiteX8" fmla="*/ 35101 w 61702"/>
                    <a:gd name="connsiteY8" fmla="*/ 48406 h 224280"/>
                    <a:gd name="connsiteX9" fmla="*/ 24477 w 61702"/>
                    <a:gd name="connsiteY9" fmla="*/ 38725 h 224280"/>
                    <a:gd name="connsiteX10" fmla="*/ 13258 w 61702"/>
                    <a:gd name="connsiteY10" fmla="*/ 44372 h 224280"/>
                    <a:gd name="connsiteX11" fmla="*/ 170 w 61702"/>
                    <a:gd name="connsiteY11" fmla="*/ 61314 h 224280"/>
                    <a:gd name="connsiteX12" fmla="*/ 170 w 61702"/>
                    <a:gd name="connsiteY12" fmla="*/ 12908 h 224280"/>
                    <a:gd name="connsiteX13" fmla="*/ 14873 w 61702"/>
                    <a:gd name="connsiteY13" fmla="*/ 3227 h 224280"/>
                    <a:gd name="connsiteX14" fmla="*/ 28982 w 61702"/>
                    <a:gd name="connsiteY14" fmla="*/ 0 h 224280"/>
                    <a:gd name="connsiteX15" fmla="*/ 52609 w 61702"/>
                    <a:gd name="connsiteY15" fmla="*/ 17547 h 224280"/>
                    <a:gd name="connsiteX16" fmla="*/ 61108 w 61702"/>
                    <a:gd name="connsiteY16" fmla="*/ 65953 h 224280"/>
                    <a:gd name="connsiteX17" fmla="*/ 57538 w 61702"/>
                    <a:gd name="connsiteY17" fmla="*/ 99837 h 224280"/>
                    <a:gd name="connsiteX18" fmla="*/ 42495 w 61702"/>
                    <a:gd name="connsiteY18" fmla="*/ 141184 h 224280"/>
                    <a:gd name="connsiteX19" fmla="*/ 24307 w 61702"/>
                    <a:gd name="connsiteY19" fmla="*/ 182530 h 224280"/>
                    <a:gd name="connsiteX20" fmla="*/ 24307 w 61702"/>
                    <a:gd name="connsiteY20" fmla="*/ 182530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702" h="224280">
                      <a:moveTo>
                        <a:pt x="24307" y="182530"/>
                      </a:moveTo>
                      <a:lnTo>
                        <a:pt x="61703" y="182530"/>
                      </a:lnTo>
                      <a:lnTo>
                        <a:pt x="61703" y="224280"/>
                      </a:lnTo>
                      <a:lnTo>
                        <a:pt x="0" y="224280"/>
                      </a:lnTo>
                      <a:lnTo>
                        <a:pt x="0" y="182530"/>
                      </a:lnTo>
                      <a:lnTo>
                        <a:pt x="31021" y="111535"/>
                      </a:lnTo>
                      <a:cubicBezTo>
                        <a:pt x="33826" y="105283"/>
                        <a:pt x="35781" y="98828"/>
                        <a:pt x="37226" y="92576"/>
                      </a:cubicBezTo>
                      <a:cubicBezTo>
                        <a:pt x="38501" y="86525"/>
                        <a:pt x="39180" y="79869"/>
                        <a:pt x="39180" y="73214"/>
                      </a:cubicBezTo>
                      <a:cubicBezTo>
                        <a:pt x="39180" y="62927"/>
                        <a:pt x="37820" y="54860"/>
                        <a:pt x="35101" y="48406"/>
                      </a:cubicBezTo>
                      <a:cubicBezTo>
                        <a:pt x="32381" y="41952"/>
                        <a:pt x="28897" y="38725"/>
                        <a:pt x="24477" y="38725"/>
                      </a:cubicBezTo>
                      <a:cubicBezTo>
                        <a:pt x="20993" y="38725"/>
                        <a:pt x="17253" y="40742"/>
                        <a:pt x="13258" y="44372"/>
                      </a:cubicBezTo>
                      <a:cubicBezTo>
                        <a:pt x="9179" y="48204"/>
                        <a:pt x="4844" y="54053"/>
                        <a:pt x="170" y="61314"/>
                      </a:cubicBezTo>
                      <a:lnTo>
                        <a:pt x="170" y="12908"/>
                      </a:lnTo>
                      <a:cubicBezTo>
                        <a:pt x="5100" y="8673"/>
                        <a:pt x="9944" y="5647"/>
                        <a:pt x="14873" y="3227"/>
                      </a:cubicBezTo>
                      <a:cubicBezTo>
                        <a:pt x="19633" y="1210"/>
                        <a:pt x="24307" y="0"/>
                        <a:pt x="28982" y="0"/>
                      </a:cubicBezTo>
                      <a:cubicBezTo>
                        <a:pt x="39096" y="0"/>
                        <a:pt x="47000" y="6051"/>
                        <a:pt x="52609" y="17547"/>
                      </a:cubicBezTo>
                      <a:cubicBezTo>
                        <a:pt x="58218" y="29044"/>
                        <a:pt x="61108" y="45380"/>
                        <a:pt x="61108" y="65953"/>
                      </a:cubicBezTo>
                      <a:cubicBezTo>
                        <a:pt x="61108" y="78054"/>
                        <a:pt x="59833" y="89551"/>
                        <a:pt x="57538" y="99837"/>
                      </a:cubicBezTo>
                      <a:cubicBezTo>
                        <a:pt x="55073" y="110123"/>
                        <a:pt x="50059" y="124040"/>
                        <a:pt x="42495" y="141184"/>
                      </a:cubicBezTo>
                      <a:lnTo>
                        <a:pt x="24307" y="182530"/>
                      </a:lnTo>
                      <a:lnTo>
                        <a:pt x="24307" y="1825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44F19D54-A9C2-9789-79EB-02EF46EB1774}"/>
                    </a:ext>
                  </a:extLst>
                </p:cNvPr>
                <p:cNvSpPr/>
                <p:nvPr/>
              </p:nvSpPr>
              <p:spPr>
                <a:xfrm>
                  <a:off x="10603878" y="4325137"/>
                  <a:ext cx="69861" cy="228112"/>
                </a:xfrm>
                <a:custGeom>
                  <a:avLst/>
                  <a:gdLst>
                    <a:gd name="connsiteX0" fmla="*/ 47934 w 69861"/>
                    <a:gd name="connsiteY0" fmla="*/ 113754 h 228112"/>
                    <a:gd name="connsiteX1" fmla="*/ 44875 w 69861"/>
                    <a:gd name="connsiteY1" fmla="*/ 55465 h 228112"/>
                    <a:gd name="connsiteX2" fmla="*/ 34846 w 69861"/>
                    <a:gd name="connsiteY2" fmla="*/ 38523 h 228112"/>
                    <a:gd name="connsiteX3" fmla="*/ 24817 w 69861"/>
                    <a:gd name="connsiteY3" fmla="*/ 55465 h 228112"/>
                    <a:gd name="connsiteX4" fmla="*/ 21757 w 69861"/>
                    <a:gd name="connsiteY4" fmla="*/ 113754 h 228112"/>
                    <a:gd name="connsiteX5" fmla="*/ 24817 w 69861"/>
                    <a:gd name="connsiteY5" fmla="*/ 172647 h 228112"/>
                    <a:gd name="connsiteX6" fmla="*/ 34846 w 69861"/>
                    <a:gd name="connsiteY6" fmla="*/ 189590 h 228112"/>
                    <a:gd name="connsiteX7" fmla="*/ 44875 w 69861"/>
                    <a:gd name="connsiteY7" fmla="*/ 172647 h 228112"/>
                    <a:gd name="connsiteX8" fmla="*/ 47934 w 69861"/>
                    <a:gd name="connsiteY8" fmla="*/ 113754 h 228112"/>
                    <a:gd name="connsiteX9" fmla="*/ 69862 w 69861"/>
                    <a:gd name="connsiteY9" fmla="*/ 114157 h 228112"/>
                    <a:gd name="connsiteX10" fmla="*/ 60768 w 69861"/>
                    <a:gd name="connsiteY10" fmla="*/ 198464 h 228112"/>
                    <a:gd name="connsiteX11" fmla="*/ 34931 w 69861"/>
                    <a:gd name="connsiteY11" fmla="*/ 228112 h 228112"/>
                    <a:gd name="connsiteX12" fmla="*/ 9094 w 69861"/>
                    <a:gd name="connsiteY12" fmla="*/ 198464 h 228112"/>
                    <a:gd name="connsiteX13" fmla="*/ 0 w 69861"/>
                    <a:gd name="connsiteY13" fmla="*/ 114157 h 228112"/>
                    <a:gd name="connsiteX14" fmla="*/ 9094 w 69861"/>
                    <a:gd name="connsiteY14" fmla="*/ 29850 h 228112"/>
                    <a:gd name="connsiteX15" fmla="*/ 34931 w 69861"/>
                    <a:gd name="connsiteY15" fmla="*/ 0 h 228112"/>
                    <a:gd name="connsiteX16" fmla="*/ 60768 w 69861"/>
                    <a:gd name="connsiteY16" fmla="*/ 29850 h 228112"/>
                    <a:gd name="connsiteX17" fmla="*/ 69862 w 69861"/>
                    <a:gd name="connsiteY17" fmla="*/ 114157 h 228112"/>
                    <a:gd name="connsiteX18" fmla="*/ 69862 w 69861"/>
                    <a:gd name="connsiteY18" fmla="*/ 114157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9861" h="228112">
                      <a:moveTo>
                        <a:pt x="47934" y="113754"/>
                      </a:moveTo>
                      <a:cubicBezTo>
                        <a:pt x="47934" y="86324"/>
                        <a:pt x="46914" y="66962"/>
                        <a:pt x="44875" y="55465"/>
                      </a:cubicBezTo>
                      <a:cubicBezTo>
                        <a:pt x="42920" y="44372"/>
                        <a:pt x="39520" y="38523"/>
                        <a:pt x="34846" y="38523"/>
                      </a:cubicBezTo>
                      <a:cubicBezTo>
                        <a:pt x="30171" y="38523"/>
                        <a:pt x="26772" y="44170"/>
                        <a:pt x="24817" y="55465"/>
                      </a:cubicBezTo>
                      <a:cubicBezTo>
                        <a:pt x="22693" y="66962"/>
                        <a:pt x="21757" y="86324"/>
                        <a:pt x="21757" y="113754"/>
                      </a:cubicBezTo>
                      <a:cubicBezTo>
                        <a:pt x="21757" y="141587"/>
                        <a:pt x="22693" y="161151"/>
                        <a:pt x="24817" y="172647"/>
                      </a:cubicBezTo>
                      <a:cubicBezTo>
                        <a:pt x="26772" y="184144"/>
                        <a:pt x="30171" y="189590"/>
                        <a:pt x="34846" y="189590"/>
                      </a:cubicBezTo>
                      <a:cubicBezTo>
                        <a:pt x="39520" y="189590"/>
                        <a:pt x="42750" y="184144"/>
                        <a:pt x="44875" y="172647"/>
                      </a:cubicBezTo>
                      <a:cubicBezTo>
                        <a:pt x="46914" y="161151"/>
                        <a:pt x="47934" y="141587"/>
                        <a:pt x="47934" y="113754"/>
                      </a:cubicBezTo>
                      <a:moveTo>
                        <a:pt x="69862" y="114157"/>
                      </a:moveTo>
                      <a:cubicBezTo>
                        <a:pt x="69862" y="150663"/>
                        <a:pt x="66802" y="178698"/>
                        <a:pt x="60768" y="198464"/>
                      </a:cubicBezTo>
                      <a:cubicBezTo>
                        <a:pt x="54733" y="218431"/>
                        <a:pt x="46065" y="228112"/>
                        <a:pt x="34931" y="228112"/>
                      </a:cubicBezTo>
                      <a:cubicBezTo>
                        <a:pt x="23712" y="228112"/>
                        <a:pt x="15128" y="218431"/>
                        <a:pt x="9094" y="198464"/>
                      </a:cubicBezTo>
                      <a:cubicBezTo>
                        <a:pt x="3060" y="178900"/>
                        <a:pt x="0" y="150663"/>
                        <a:pt x="0" y="114157"/>
                      </a:cubicBezTo>
                      <a:cubicBezTo>
                        <a:pt x="0" y="77853"/>
                        <a:pt x="3060" y="49818"/>
                        <a:pt x="9094" y="29850"/>
                      </a:cubicBezTo>
                      <a:cubicBezTo>
                        <a:pt x="15128" y="9883"/>
                        <a:pt x="23797" y="0"/>
                        <a:pt x="34931" y="0"/>
                      </a:cubicBezTo>
                      <a:cubicBezTo>
                        <a:pt x="46149" y="0"/>
                        <a:pt x="54733" y="9883"/>
                        <a:pt x="60768" y="29850"/>
                      </a:cubicBezTo>
                      <a:cubicBezTo>
                        <a:pt x="66802" y="49818"/>
                        <a:pt x="69862" y="77853"/>
                        <a:pt x="69862" y="114157"/>
                      </a:cubicBezTo>
                      <a:lnTo>
                        <a:pt x="69862" y="114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3B311DCB-1EDC-F770-94D3-1CF920D139E0}"/>
                    </a:ext>
                  </a:extLst>
                </p:cNvPr>
                <p:cNvSpPr/>
                <p:nvPr/>
              </p:nvSpPr>
              <p:spPr>
                <a:xfrm>
                  <a:off x="10820856" y="4252125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BE359185-9BE8-AF07-6E88-F9440328796E}"/>
                    </a:ext>
                  </a:extLst>
                </p:cNvPr>
                <p:cNvSpPr/>
                <p:nvPr/>
              </p:nvSpPr>
              <p:spPr>
                <a:xfrm>
                  <a:off x="10967888" y="4325540"/>
                  <a:ext cx="67566" cy="227708"/>
                </a:xfrm>
                <a:custGeom>
                  <a:avLst/>
                  <a:gdLst>
                    <a:gd name="connsiteX0" fmla="*/ 5525 w 67566"/>
                    <a:gd name="connsiteY0" fmla="*/ 218835 h 227708"/>
                    <a:gd name="connsiteX1" fmla="*/ 5525 w 67566"/>
                    <a:gd name="connsiteY1" fmla="*/ 178093 h 227708"/>
                    <a:gd name="connsiteX2" fmla="*/ 15553 w 67566"/>
                    <a:gd name="connsiteY2" fmla="*/ 187774 h 227708"/>
                    <a:gd name="connsiteX3" fmla="*/ 24987 w 67566"/>
                    <a:gd name="connsiteY3" fmla="*/ 190800 h 227708"/>
                    <a:gd name="connsiteX4" fmla="*/ 40285 w 67566"/>
                    <a:gd name="connsiteY4" fmla="*/ 176883 h 227708"/>
                    <a:gd name="connsiteX5" fmla="*/ 46659 w 67566"/>
                    <a:gd name="connsiteY5" fmla="*/ 134931 h 227708"/>
                    <a:gd name="connsiteX6" fmla="*/ 38415 w 67566"/>
                    <a:gd name="connsiteY6" fmla="*/ 146024 h 227708"/>
                    <a:gd name="connsiteX7" fmla="*/ 28981 w 67566"/>
                    <a:gd name="connsiteY7" fmla="*/ 149655 h 227708"/>
                    <a:gd name="connsiteX8" fmla="*/ 7904 w 67566"/>
                    <a:gd name="connsiteY8" fmla="*/ 130091 h 227708"/>
                    <a:gd name="connsiteX9" fmla="*/ 0 w 67566"/>
                    <a:gd name="connsiteY9" fmla="*/ 78054 h 227708"/>
                    <a:gd name="connsiteX10" fmla="*/ 8839 w 67566"/>
                    <a:gd name="connsiteY10" fmla="*/ 21379 h 227708"/>
                    <a:gd name="connsiteX11" fmla="*/ 32721 w 67566"/>
                    <a:gd name="connsiteY11" fmla="*/ 0 h 227708"/>
                    <a:gd name="connsiteX12" fmla="*/ 58473 w 67566"/>
                    <a:gd name="connsiteY12" fmla="*/ 29044 h 227708"/>
                    <a:gd name="connsiteX13" fmla="*/ 67567 w 67566"/>
                    <a:gd name="connsiteY13" fmla="*/ 111132 h 227708"/>
                    <a:gd name="connsiteX14" fmla="*/ 56858 w 67566"/>
                    <a:gd name="connsiteY14" fmla="*/ 196850 h 227708"/>
                    <a:gd name="connsiteX15" fmla="*/ 27707 w 67566"/>
                    <a:gd name="connsiteY15" fmla="*/ 227709 h 227708"/>
                    <a:gd name="connsiteX16" fmla="*/ 16318 w 67566"/>
                    <a:gd name="connsiteY16" fmla="*/ 225692 h 227708"/>
                    <a:gd name="connsiteX17" fmla="*/ 5525 w 67566"/>
                    <a:gd name="connsiteY17" fmla="*/ 218835 h 227708"/>
                    <a:gd name="connsiteX18" fmla="*/ 32551 w 67566"/>
                    <a:gd name="connsiteY18" fmla="*/ 112745 h 227708"/>
                    <a:gd name="connsiteX19" fmla="*/ 41135 w 67566"/>
                    <a:gd name="connsiteY19" fmla="*/ 103064 h 227708"/>
                    <a:gd name="connsiteX20" fmla="*/ 44025 w 67566"/>
                    <a:gd name="connsiteY20" fmla="*/ 74021 h 227708"/>
                    <a:gd name="connsiteX21" fmla="*/ 41135 w 67566"/>
                    <a:gd name="connsiteY21" fmla="*/ 44977 h 227708"/>
                    <a:gd name="connsiteX22" fmla="*/ 32551 w 67566"/>
                    <a:gd name="connsiteY22" fmla="*/ 35296 h 227708"/>
                    <a:gd name="connsiteX23" fmla="*/ 23967 w 67566"/>
                    <a:gd name="connsiteY23" fmla="*/ 44977 h 227708"/>
                    <a:gd name="connsiteX24" fmla="*/ 21077 w 67566"/>
                    <a:gd name="connsiteY24" fmla="*/ 74021 h 227708"/>
                    <a:gd name="connsiteX25" fmla="*/ 23967 w 67566"/>
                    <a:gd name="connsiteY25" fmla="*/ 103064 h 227708"/>
                    <a:gd name="connsiteX26" fmla="*/ 32551 w 67566"/>
                    <a:gd name="connsiteY26" fmla="*/ 112745 h 227708"/>
                    <a:gd name="connsiteX27" fmla="*/ 32551 w 67566"/>
                    <a:gd name="connsiteY27" fmla="*/ 112745 h 227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566" h="227708">
                      <a:moveTo>
                        <a:pt x="5525" y="218835"/>
                      </a:moveTo>
                      <a:lnTo>
                        <a:pt x="5525" y="178093"/>
                      </a:lnTo>
                      <a:cubicBezTo>
                        <a:pt x="9009" y="182328"/>
                        <a:pt x="12324" y="185556"/>
                        <a:pt x="15553" y="187774"/>
                      </a:cubicBezTo>
                      <a:cubicBezTo>
                        <a:pt x="18698" y="189791"/>
                        <a:pt x="21842" y="190800"/>
                        <a:pt x="24987" y="190800"/>
                      </a:cubicBezTo>
                      <a:cubicBezTo>
                        <a:pt x="31531" y="190800"/>
                        <a:pt x="36545" y="186362"/>
                        <a:pt x="40285" y="176883"/>
                      </a:cubicBezTo>
                      <a:cubicBezTo>
                        <a:pt x="43854" y="167605"/>
                        <a:pt x="45979" y="153688"/>
                        <a:pt x="46659" y="134931"/>
                      </a:cubicBezTo>
                      <a:cubicBezTo>
                        <a:pt x="44110" y="139772"/>
                        <a:pt x="41305" y="143604"/>
                        <a:pt x="38415" y="146024"/>
                      </a:cubicBezTo>
                      <a:cubicBezTo>
                        <a:pt x="35526" y="148445"/>
                        <a:pt x="32381" y="149655"/>
                        <a:pt x="28981" y="149655"/>
                      </a:cubicBezTo>
                      <a:cubicBezTo>
                        <a:pt x="20228" y="149655"/>
                        <a:pt x="13258" y="143402"/>
                        <a:pt x="7904" y="130091"/>
                      </a:cubicBezTo>
                      <a:cubicBezTo>
                        <a:pt x="2550" y="117182"/>
                        <a:pt x="0" y="99837"/>
                        <a:pt x="0" y="78054"/>
                      </a:cubicBezTo>
                      <a:cubicBezTo>
                        <a:pt x="0" y="54456"/>
                        <a:pt x="2890" y="35497"/>
                        <a:pt x="8839" y="21379"/>
                      </a:cubicBezTo>
                      <a:cubicBezTo>
                        <a:pt x="14788" y="7261"/>
                        <a:pt x="22692" y="0"/>
                        <a:pt x="32721" y="0"/>
                      </a:cubicBezTo>
                      <a:cubicBezTo>
                        <a:pt x="43770" y="0"/>
                        <a:pt x="52438" y="9681"/>
                        <a:pt x="58473" y="29044"/>
                      </a:cubicBezTo>
                      <a:cubicBezTo>
                        <a:pt x="64507" y="48406"/>
                        <a:pt x="67567" y="75836"/>
                        <a:pt x="67567" y="111132"/>
                      </a:cubicBezTo>
                      <a:cubicBezTo>
                        <a:pt x="67567" y="147638"/>
                        <a:pt x="63997" y="176278"/>
                        <a:pt x="56858" y="196850"/>
                      </a:cubicBezTo>
                      <a:cubicBezTo>
                        <a:pt x="49719" y="217423"/>
                        <a:pt x="40115" y="227709"/>
                        <a:pt x="27707" y="227709"/>
                      </a:cubicBezTo>
                      <a:cubicBezTo>
                        <a:pt x="23712" y="227709"/>
                        <a:pt x="19888" y="226902"/>
                        <a:pt x="16318" y="225692"/>
                      </a:cubicBezTo>
                      <a:cubicBezTo>
                        <a:pt x="12493" y="223877"/>
                        <a:pt x="9009" y="221860"/>
                        <a:pt x="5525" y="218835"/>
                      </a:cubicBezTo>
                      <a:moveTo>
                        <a:pt x="32551" y="112745"/>
                      </a:moveTo>
                      <a:cubicBezTo>
                        <a:pt x="36291" y="112745"/>
                        <a:pt x="39180" y="109720"/>
                        <a:pt x="41135" y="103064"/>
                      </a:cubicBezTo>
                      <a:cubicBezTo>
                        <a:pt x="43005" y="96812"/>
                        <a:pt x="44025" y="87130"/>
                        <a:pt x="44025" y="74021"/>
                      </a:cubicBezTo>
                      <a:cubicBezTo>
                        <a:pt x="44025" y="61314"/>
                        <a:pt x="43005" y="51633"/>
                        <a:pt x="41135" y="44977"/>
                      </a:cubicBezTo>
                      <a:cubicBezTo>
                        <a:pt x="39180" y="38725"/>
                        <a:pt x="36206" y="35296"/>
                        <a:pt x="32551" y="35296"/>
                      </a:cubicBezTo>
                      <a:cubicBezTo>
                        <a:pt x="28727" y="35296"/>
                        <a:pt x="25752" y="38523"/>
                        <a:pt x="23967" y="44977"/>
                      </a:cubicBezTo>
                      <a:cubicBezTo>
                        <a:pt x="22013" y="51633"/>
                        <a:pt x="21077" y="61314"/>
                        <a:pt x="21077" y="74021"/>
                      </a:cubicBezTo>
                      <a:cubicBezTo>
                        <a:pt x="21077" y="86929"/>
                        <a:pt x="22013" y="96610"/>
                        <a:pt x="23967" y="103064"/>
                      </a:cubicBezTo>
                      <a:cubicBezTo>
                        <a:pt x="25752" y="109720"/>
                        <a:pt x="28641" y="112745"/>
                        <a:pt x="32551" y="112745"/>
                      </a:cubicBezTo>
                      <a:lnTo>
                        <a:pt x="32551" y="1127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DF0E4E5E-1DC4-94CD-C95C-5E5B2770907B}"/>
                    </a:ext>
                  </a:extLst>
                </p:cNvPr>
                <p:cNvSpPr/>
                <p:nvPr/>
              </p:nvSpPr>
              <p:spPr>
                <a:xfrm>
                  <a:off x="11048968" y="4325540"/>
                  <a:ext cx="67566" cy="227708"/>
                </a:xfrm>
                <a:custGeom>
                  <a:avLst/>
                  <a:gdLst>
                    <a:gd name="connsiteX0" fmla="*/ 5525 w 67566"/>
                    <a:gd name="connsiteY0" fmla="*/ 218835 h 227708"/>
                    <a:gd name="connsiteX1" fmla="*/ 5525 w 67566"/>
                    <a:gd name="connsiteY1" fmla="*/ 178093 h 227708"/>
                    <a:gd name="connsiteX2" fmla="*/ 15553 w 67566"/>
                    <a:gd name="connsiteY2" fmla="*/ 187774 h 227708"/>
                    <a:gd name="connsiteX3" fmla="*/ 24987 w 67566"/>
                    <a:gd name="connsiteY3" fmla="*/ 190800 h 227708"/>
                    <a:gd name="connsiteX4" fmla="*/ 40285 w 67566"/>
                    <a:gd name="connsiteY4" fmla="*/ 176883 h 227708"/>
                    <a:gd name="connsiteX5" fmla="*/ 46659 w 67566"/>
                    <a:gd name="connsiteY5" fmla="*/ 134931 h 227708"/>
                    <a:gd name="connsiteX6" fmla="*/ 38415 w 67566"/>
                    <a:gd name="connsiteY6" fmla="*/ 146024 h 227708"/>
                    <a:gd name="connsiteX7" fmla="*/ 28982 w 67566"/>
                    <a:gd name="connsiteY7" fmla="*/ 149655 h 227708"/>
                    <a:gd name="connsiteX8" fmla="*/ 7904 w 67566"/>
                    <a:gd name="connsiteY8" fmla="*/ 130091 h 227708"/>
                    <a:gd name="connsiteX9" fmla="*/ 0 w 67566"/>
                    <a:gd name="connsiteY9" fmla="*/ 78054 h 227708"/>
                    <a:gd name="connsiteX10" fmla="*/ 8839 w 67566"/>
                    <a:gd name="connsiteY10" fmla="*/ 21379 h 227708"/>
                    <a:gd name="connsiteX11" fmla="*/ 32721 w 67566"/>
                    <a:gd name="connsiteY11" fmla="*/ 0 h 227708"/>
                    <a:gd name="connsiteX12" fmla="*/ 58473 w 67566"/>
                    <a:gd name="connsiteY12" fmla="*/ 29044 h 227708"/>
                    <a:gd name="connsiteX13" fmla="*/ 67567 w 67566"/>
                    <a:gd name="connsiteY13" fmla="*/ 111132 h 227708"/>
                    <a:gd name="connsiteX14" fmla="*/ 56858 w 67566"/>
                    <a:gd name="connsiteY14" fmla="*/ 196850 h 227708"/>
                    <a:gd name="connsiteX15" fmla="*/ 27707 w 67566"/>
                    <a:gd name="connsiteY15" fmla="*/ 227709 h 227708"/>
                    <a:gd name="connsiteX16" fmla="*/ 16318 w 67566"/>
                    <a:gd name="connsiteY16" fmla="*/ 225692 h 227708"/>
                    <a:gd name="connsiteX17" fmla="*/ 5525 w 67566"/>
                    <a:gd name="connsiteY17" fmla="*/ 218835 h 227708"/>
                    <a:gd name="connsiteX18" fmla="*/ 32551 w 67566"/>
                    <a:gd name="connsiteY18" fmla="*/ 112745 h 227708"/>
                    <a:gd name="connsiteX19" fmla="*/ 41135 w 67566"/>
                    <a:gd name="connsiteY19" fmla="*/ 103064 h 227708"/>
                    <a:gd name="connsiteX20" fmla="*/ 44025 w 67566"/>
                    <a:gd name="connsiteY20" fmla="*/ 74021 h 227708"/>
                    <a:gd name="connsiteX21" fmla="*/ 41135 w 67566"/>
                    <a:gd name="connsiteY21" fmla="*/ 44977 h 227708"/>
                    <a:gd name="connsiteX22" fmla="*/ 32551 w 67566"/>
                    <a:gd name="connsiteY22" fmla="*/ 35296 h 227708"/>
                    <a:gd name="connsiteX23" fmla="*/ 23967 w 67566"/>
                    <a:gd name="connsiteY23" fmla="*/ 44977 h 227708"/>
                    <a:gd name="connsiteX24" fmla="*/ 21078 w 67566"/>
                    <a:gd name="connsiteY24" fmla="*/ 74021 h 227708"/>
                    <a:gd name="connsiteX25" fmla="*/ 23967 w 67566"/>
                    <a:gd name="connsiteY25" fmla="*/ 103064 h 227708"/>
                    <a:gd name="connsiteX26" fmla="*/ 32551 w 67566"/>
                    <a:gd name="connsiteY26" fmla="*/ 112745 h 227708"/>
                    <a:gd name="connsiteX27" fmla="*/ 32551 w 67566"/>
                    <a:gd name="connsiteY27" fmla="*/ 112745 h 227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566" h="227708">
                      <a:moveTo>
                        <a:pt x="5525" y="218835"/>
                      </a:moveTo>
                      <a:lnTo>
                        <a:pt x="5525" y="178093"/>
                      </a:lnTo>
                      <a:cubicBezTo>
                        <a:pt x="9009" y="182328"/>
                        <a:pt x="12239" y="185556"/>
                        <a:pt x="15553" y="187774"/>
                      </a:cubicBezTo>
                      <a:cubicBezTo>
                        <a:pt x="18698" y="189791"/>
                        <a:pt x="21842" y="190800"/>
                        <a:pt x="24987" y="190800"/>
                      </a:cubicBezTo>
                      <a:cubicBezTo>
                        <a:pt x="31531" y="190800"/>
                        <a:pt x="36546" y="186362"/>
                        <a:pt x="40285" y="176883"/>
                      </a:cubicBezTo>
                      <a:cubicBezTo>
                        <a:pt x="43855" y="167605"/>
                        <a:pt x="45980" y="153688"/>
                        <a:pt x="46659" y="134931"/>
                      </a:cubicBezTo>
                      <a:cubicBezTo>
                        <a:pt x="44110" y="139772"/>
                        <a:pt x="41305" y="143604"/>
                        <a:pt x="38415" y="146024"/>
                      </a:cubicBezTo>
                      <a:cubicBezTo>
                        <a:pt x="35526" y="148445"/>
                        <a:pt x="32381" y="149655"/>
                        <a:pt x="28982" y="149655"/>
                      </a:cubicBezTo>
                      <a:cubicBezTo>
                        <a:pt x="20228" y="149655"/>
                        <a:pt x="13258" y="143402"/>
                        <a:pt x="7904" y="130091"/>
                      </a:cubicBezTo>
                      <a:cubicBezTo>
                        <a:pt x="2550" y="117182"/>
                        <a:pt x="0" y="99837"/>
                        <a:pt x="0" y="78054"/>
                      </a:cubicBezTo>
                      <a:cubicBezTo>
                        <a:pt x="0" y="54456"/>
                        <a:pt x="2890" y="35497"/>
                        <a:pt x="8839" y="21379"/>
                      </a:cubicBezTo>
                      <a:cubicBezTo>
                        <a:pt x="14788" y="7261"/>
                        <a:pt x="22693" y="0"/>
                        <a:pt x="32721" y="0"/>
                      </a:cubicBezTo>
                      <a:cubicBezTo>
                        <a:pt x="43770" y="0"/>
                        <a:pt x="52439" y="9681"/>
                        <a:pt x="58473" y="29044"/>
                      </a:cubicBezTo>
                      <a:cubicBezTo>
                        <a:pt x="64507" y="48406"/>
                        <a:pt x="67567" y="75836"/>
                        <a:pt x="67567" y="111132"/>
                      </a:cubicBezTo>
                      <a:cubicBezTo>
                        <a:pt x="67567" y="147638"/>
                        <a:pt x="63997" y="176278"/>
                        <a:pt x="56858" y="196850"/>
                      </a:cubicBezTo>
                      <a:cubicBezTo>
                        <a:pt x="49719" y="217423"/>
                        <a:pt x="40115" y="227709"/>
                        <a:pt x="27707" y="227709"/>
                      </a:cubicBezTo>
                      <a:cubicBezTo>
                        <a:pt x="23712" y="227709"/>
                        <a:pt x="19888" y="226902"/>
                        <a:pt x="16318" y="225692"/>
                      </a:cubicBezTo>
                      <a:cubicBezTo>
                        <a:pt x="12494" y="223877"/>
                        <a:pt x="9009" y="221860"/>
                        <a:pt x="5525" y="218835"/>
                      </a:cubicBezTo>
                      <a:moveTo>
                        <a:pt x="32551" y="112745"/>
                      </a:moveTo>
                      <a:cubicBezTo>
                        <a:pt x="36291" y="112745"/>
                        <a:pt x="39181" y="109720"/>
                        <a:pt x="41135" y="103064"/>
                      </a:cubicBezTo>
                      <a:cubicBezTo>
                        <a:pt x="43005" y="96812"/>
                        <a:pt x="44025" y="87130"/>
                        <a:pt x="44025" y="74021"/>
                      </a:cubicBezTo>
                      <a:cubicBezTo>
                        <a:pt x="44025" y="61314"/>
                        <a:pt x="43005" y="51633"/>
                        <a:pt x="41135" y="44977"/>
                      </a:cubicBezTo>
                      <a:cubicBezTo>
                        <a:pt x="39181" y="38725"/>
                        <a:pt x="36206" y="35296"/>
                        <a:pt x="32551" y="35296"/>
                      </a:cubicBezTo>
                      <a:cubicBezTo>
                        <a:pt x="28727" y="35296"/>
                        <a:pt x="25837" y="38523"/>
                        <a:pt x="23967" y="44977"/>
                      </a:cubicBezTo>
                      <a:cubicBezTo>
                        <a:pt x="22013" y="51633"/>
                        <a:pt x="21078" y="61314"/>
                        <a:pt x="21078" y="74021"/>
                      </a:cubicBezTo>
                      <a:cubicBezTo>
                        <a:pt x="21078" y="86929"/>
                        <a:pt x="22013" y="96610"/>
                        <a:pt x="23967" y="103064"/>
                      </a:cubicBezTo>
                      <a:cubicBezTo>
                        <a:pt x="25752" y="109720"/>
                        <a:pt x="28641" y="112745"/>
                        <a:pt x="32551" y="112745"/>
                      </a:cubicBezTo>
                      <a:lnTo>
                        <a:pt x="32551" y="1127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E8DFA0B2-D338-7CA6-470B-B952E2C33A10}"/>
                    </a:ext>
                  </a:extLst>
                </p:cNvPr>
                <p:cNvSpPr/>
                <p:nvPr/>
              </p:nvSpPr>
              <p:spPr>
                <a:xfrm>
                  <a:off x="11135743" y="4492137"/>
                  <a:ext cx="20567" cy="57078"/>
                </a:xfrm>
                <a:custGeom>
                  <a:avLst/>
                  <a:gdLst>
                    <a:gd name="connsiteX0" fmla="*/ 0 w 20567"/>
                    <a:gd name="connsiteY0" fmla="*/ 0 h 57078"/>
                    <a:gd name="connsiteX1" fmla="*/ 20567 w 20567"/>
                    <a:gd name="connsiteY1" fmla="*/ 0 h 57078"/>
                    <a:gd name="connsiteX2" fmla="*/ 20567 w 20567"/>
                    <a:gd name="connsiteY2" fmla="*/ 57079 h 57078"/>
                    <a:gd name="connsiteX3" fmla="*/ 0 w 20567"/>
                    <a:gd name="connsiteY3" fmla="*/ 57079 h 57078"/>
                    <a:gd name="connsiteX4" fmla="*/ 0 w 20567"/>
                    <a:gd name="connsiteY4" fmla="*/ 0 h 5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67" h="57078">
                      <a:moveTo>
                        <a:pt x="0" y="0"/>
                      </a:moveTo>
                      <a:lnTo>
                        <a:pt x="20567" y="0"/>
                      </a:lnTo>
                      <a:lnTo>
                        <a:pt x="20567" y="57079"/>
                      </a:lnTo>
                      <a:lnTo>
                        <a:pt x="0" y="570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49EDEB1B-D677-1611-241A-649F189FEB35}"/>
                    </a:ext>
                  </a:extLst>
                </p:cNvPr>
                <p:cNvSpPr/>
                <p:nvPr/>
              </p:nvSpPr>
              <p:spPr>
                <a:xfrm>
                  <a:off x="11177813" y="4324935"/>
                  <a:ext cx="61787" cy="224280"/>
                </a:xfrm>
                <a:custGeom>
                  <a:avLst/>
                  <a:gdLst>
                    <a:gd name="connsiteX0" fmla="*/ 24392 w 61787"/>
                    <a:gd name="connsiteY0" fmla="*/ 182530 h 224280"/>
                    <a:gd name="connsiteX1" fmla="*/ 61787 w 61787"/>
                    <a:gd name="connsiteY1" fmla="*/ 182530 h 224280"/>
                    <a:gd name="connsiteX2" fmla="*/ 61787 w 61787"/>
                    <a:gd name="connsiteY2" fmla="*/ 224280 h 224280"/>
                    <a:gd name="connsiteX3" fmla="*/ 0 w 61787"/>
                    <a:gd name="connsiteY3" fmla="*/ 224280 h 224280"/>
                    <a:gd name="connsiteX4" fmla="*/ 0 w 61787"/>
                    <a:gd name="connsiteY4" fmla="*/ 182530 h 224280"/>
                    <a:gd name="connsiteX5" fmla="*/ 31021 w 61787"/>
                    <a:gd name="connsiteY5" fmla="*/ 111535 h 224280"/>
                    <a:gd name="connsiteX6" fmla="*/ 37226 w 61787"/>
                    <a:gd name="connsiteY6" fmla="*/ 92576 h 224280"/>
                    <a:gd name="connsiteX7" fmla="*/ 39180 w 61787"/>
                    <a:gd name="connsiteY7" fmla="*/ 73214 h 224280"/>
                    <a:gd name="connsiteX8" fmla="*/ 35101 w 61787"/>
                    <a:gd name="connsiteY8" fmla="*/ 48406 h 224280"/>
                    <a:gd name="connsiteX9" fmla="*/ 24477 w 61787"/>
                    <a:gd name="connsiteY9" fmla="*/ 38725 h 224280"/>
                    <a:gd name="connsiteX10" fmla="*/ 13258 w 61787"/>
                    <a:gd name="connsiteY10" fmla="*/ 44372 h 224280"/>
                    <a:gd name="connsiteX11" fmla="*/ 170 w 61787"/>
                    <a:gd name="connsiteY11" fmla="*/ 61314 h 224280"/>
                    <a:gd name="connsiteX12" fmla="*/ 170 w 61787"/>
                    <a:gd name="connsiteY12" fmla="*/ 12908 h 224280"/>
                    <a:gd name="connsiteX13" fmla="*/ 14873 w 61787"/>
                    <a:gd name="connsiteY13" fmla="*/ 3227 h 224280"/>
                    <a:gd name="connsiteX14" fmla="*/ 28981 w 61787"/>
                    <a:gd name="connsiteY14" fmla="*/ 0 h 224280"/>
                    <a:gd name="connsiteX15" fmla="*/ 52609 w 61787"/>
                    <a:gd name="connsiteY15" fmla="*/ 17547 h 224280"/>
                    <a:gd name="connsiteX16" fmla="*/ 61108 w 61787"/>
                    <a:gd name="connsiteY16" fmla="*/ 65953 h 224280"/>
                    <a:gd name="connsiteX17" fmla="*/ 57538 w 61787"/>
                    <a:gd name="connsiteY17" fmla="*/ 99837 h 224280"/>
                    <a:gd name="connsiteX18" fmla="*/ 42495 w 61787"/>
                    <a:gd name="connsiteY18" fmla="*/ 141184 h 224280"/>
                    <a:gd name="connsiteX19" fmla="*/ 24392 w 61787"/>
                    <a:gd name="connsiteY19" fmla="*/ 182530 h 224280"/>
                    <a:gd name="connsiteX20" fmla="*/ 24392 w 61787"/>
                    <a:gd name="connsiteY20" fmla="*/ 182530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787" h="224280">
                      <a:moveTo>
                        <a:pt x="24392" y="182530"/>
                      </a:moveTo>
                      <a:lnTo>
                        <a:pt x="61787" y="182530"/>
                      </a:lnTo>
                      <a:lnTo>
                        <a:pt x="61787" y="224280"/>
                      </a:lnTo>
                      <a:lnTo>
                        <a:pt x="0" y="224280"/>
                      </a:lnTo>
                      <a:lnTo>
                        <a:pt x="0" y="182530"/>
                      </a:lnTo>
                      <a:lnTo>
                        <a:pt x="31021" y="111535"/>
                      </a:lnTo>
                      <a:cubicBezTo>
                        <a:pt x="33826" y="105283"/>
                        <a:pt x="35780" y="98828"/>
                        <a:pt x="37226" y="92576"/>
                      </a:cubicBezTo>
                      <a:cubicBezTo>
                        <a:pt x="38500" y="86525"/>
                        <a:pt x="39180" y="79869"/>
                        <a:pt x="39180" y="73214"/>
                      </a:cubicBezTo>
                      <a:cubicBezTo>
                        <a:pt x="39180" y="62927"/>
                        <a:pt x="37820" y="54860"/>
                        <a:pt x="35101" y="48406"/>
                      </a:cubicBezTo>
                      <a:cubicBezTo>
                        <a:pt x="32381" y="41952"/>
                        <a:pt x="28896" y="38725"/>
                        <a:pt x="24477" y="38725"/>
                      </a:cubicBezTo>
                      <a:cubicBezTo>
                        <a:pt x="20992" y="38725"/>
                        <a:pt x="17253" y="40742"/>
                        <a:pt x="13258" y="44372"/>
                      </a:cubicBezTo>
                      <a:cubicBezTo>
                        <a:pt x="9179" y="48204"/>
                        <a:pt x="4844" y="54053"/>
                        <a:pt x="170" y="61314"/>
                      </a:cubicBezTo>
                      <a:lnTo>
                        <a:pt x="170" y="12908"/>
                      </a:lnTo>
                      <a:cubicBezTo>
                        <a:pt x="5099" y="8673"/>
                        <a:pt x="9944" y="5647"/>
                        <a:pt x="14873" y="3227"/>
                      </a:cubicBezTo>
                      <a:cubicBezTo>
                        <a:pt x="19633" y="1210"/>
                        <a:pt x="24307" y="0"/>
                        <a:pt x="28981" y="0"/>
                      </a:cubicBezTo>
                      <a:cubicBezTo>
                        <a:pt x="39095" y="0"/>
                        <a:pt x="46999" y="6051"/>
                        <a:pt x="52609" y="17547"/>
                      </a:cubicBezTo>
                      <a:cubicBezTo>
                        <a:pt x="58218" y="29044"/>
                        <a:pt x="61108" y="45380"/>
                        <a:pt x="61108" y="65953"/>
                      </a:cubicBezTo>
                      <a:cubicBezTo>
                        <a:pt x="61108" y="78054"/>
                        <a:pt x="59833" y="89551"/>
                        <a:pt x="57538" y="99837"/>
                      </a:cubicBezTo>
                      <a:cubicBezTo>
                        <a:pt x="55073" y="110123"/>
                        <a:pt x="50059" y="124040"/>
                        <a:pt x="42495" y="141184"/>
                      </a:cubicBezTo>
                      <a:lnTo>
                        <a:pt x="24392" y="182530"/>
                      </a:lnTo>
                      <a:lnTo>
                        <a:pt x="24392" y="1825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DE0A075D-5EA6-D490-9449-944437ACA43B}"/>
                    </a:ext>
                  </a:extLst>
                </p:cNvPr>
                <p:cNvSpPr/>
                <p:nvPr/>
              </p:nvSpPr>
              <p:spPr>
                <a:xfrm>
                  <a:off x="11255324" y="4325137"/>
                  <a:ext cx="69861" cy="228112"/>
                </a:xfrm>
                <a:custGeom>
                  <a:avLst/>
                  <a:gdLst>
                    <a:gd name="connsiteX0" fmla="*/ 47934 w 69861"/>
                    <a:gd name="connsiteY0" fmla="*/ 113754 h 228112"/>
                    <a:gd name="connsiteX1" fmla="*/ 44874 w 69861"/>
                    <a:gd name="connsiteY1" fmla="*/ 55465 h 228112"/>
                    <a:gd name="connsiteX2" fmla="*/ 34846 w 69861"/>
                    <a:gd name="connsiteY2" fmla="*/ 38523 h 228112"/>
                    <a:gd name="connsiteX3" fmla="*/ 24817 w 69861"/>
                    <a:gd name="connsiteY3" fmla="*/ 55465 h 228112"/>
                    <a:gd name="connsiteX4" fmla="*/ 21757 w 69861"/>
                    <a:gd name="connsiteY4" fmla="*/ 113754 h 228112"/>
                    <a:gd name="connsiteX5" fmla="*/ 24817 w 69861"/>
                    <a:gd name="connsiteY5" fmla="*/ 172647 h 228112"/>
                    <a:gd name="connsiteX6" fmla="*/ 34846 w 69861"/>
                    <a:gd name="connsiteY6" fmla="*/ 189590 h 228112"/>
                    <a:gd name="connsiteX7" fmla="*/ 44874 w 69861"/>
                    <a:gd name="connsiteY7" fmla="*/ 172647 h 228112"/>
                    <a:gd name="connsiteX8" fmla="*/ 47934 w 69861"/>
                    <a:gd name="connsiteY8" fmla="*/ 113754 h 228112"/>
                    <a:gd name="connsiteX9" fmla="*/ 69861 w 69861"/>
                    <a:gd name="connsiteY9" fmla="*/ 114157 h 228112"/>
                    <a:gd name="connsiteX10" fmla="*/ 60767 w 69861"/>
                    <a:gd name="connsiteY10" fmla="*/ 198464 h 228112"/>
                    <a:gd name="connsiteX11" fmla="*/ 34931 w 69861"/>
                    <a:gd name="connsiteY11" fmla="*/ 228112 h 228112"/>
                    <a:gd name="connsiteX12" fmla="*/ 9094 w 69861"/>
                    <a:gd name="connsiteY12" fmla="*/ 198464 h 228112"/>
                    <a:gd name="connsiteX13" fmla="*/ 0 w 69861"/>
                    <a:gd name="connsiteY13" fmla="*/ 114157 h 228112"/>
                    <a:gd name="connsiteX14" fmla="*/ 9094 w 69861"/>
                    <a:gd name="connsiteY14" fmla="*/ 29850 h 228112"/>
                    <a:gd name="connsiteX15" fmla="*/ 34931 w 69861"/>
                    <a:gd name="connsiteY15" fmla="*/ 0 h 228112"/>
                    <a:gd name="connsiteX16" fmla="*/ 60767 w 69861"/>
                    <a:gd name="connsiteY16" fmla="*/ 29850 h 228112"/>
                    <a:gd name="connsiteX17" fmla="*/ 69861 w 69861"/>
                    <a:gd name="connsiteY17" fmla="*/ 114157 h 228112"/>
                    <a:gd name="connsiteX18" fmla="*/ 69861 w 69861"/>
                    <a:gd name="connsiteY18" fmla="*/ 114157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9861" h="228112">
                      <a:moveTo>
                        <a:pt x="47934" y="113754"/>
                      </a:moveTo>
                      <a:cubicBezTo>
                        <a:pt x="47934" y="86324"/>
                        <a:pt x="46914" y="66962"/>
                        <a:pt x="44874" y="55465"/>
                      </a:cubicBezTo>
                      <a:cubicBezTo>
                        <a:pt x="42920" y="44372"/>
                        <a:pt x="39520" y="38523"/>
                        <a:pt x="34846" y="38523"/>
                      </a:cubicBezTo>
                      <a:cubicBezTo>
                        <a:pt x="30171" y="38523"/>
                        <a:pt x="26771" y="44170"/>
                        <a:pt x="24817" y="55465"/>
                      </a:cubicBezTo>
                      <a:cubicBezTo>
                        <a:pt x="22692" y="66962"/>
                        <a:pt x="21757" y="86324"/>
                        <a:pt x="21757" y="113754"/>
                      </a:cubicBezTo>
                      <a:cubicBezTo>
                        <a:pt x="21757" y="141587"/>
                        <a:pt x="22692" y="161151"/>
                        <a:pt x="24817" y="172647"/>
                      </a:cubicBezTo>
                      <a:cubicBezTo>
                        <a:pt x="26771" y="184144"/>
                        <a:pt x="30171" y="189590"/>
                        <a:pt x="34846" y="189590"/>
                      </a:cubicBezTo>
                      <a:cubicBezTo>
                        <a:pt x="39520" y="189590"/>
                        <a:pt x="42750" y="184144"/>
                        <a:pt x="44874" y="172647"/>
                      </a:cubicBezTo>
                      <a:cubicBezTo>
                        <a:pt x="46914" y="161151"/>
                        <a:pt x="47934" y="141587"/>
                        <a:pt x="47934" y="113754"/>
                      </a:cubicBezTo>
                      <a:moveTo>
                        <a:pt x="69861" y="114157"/>
                      </a:moveTo>
                      <a:cubicBezTo>
                        <a:pt x="69861" y="150663"/>
                        <a:pt x="66802" y="178698"/>
                        <a:pt x="60767" y="198464"/>
                      </a:cubicBezTo>
                      <a:cubicBezTo>
                        <a:pt x="54733" y="218431"/>
                        <a:pt x="46064" y="228112"/>
                        <a:pt x="34931" y="228112"/>
                      </a:cubicBezTo>
                      <a:cubicBezTo>
                        <a:pt x="23712" y="228112"/>
                        <a:pt x="15128" y="218431"/>
                        <a:pt x="9094" y="198464"/>
                      </a:cubicBezTo>
                      <a:cubicBezTo>
                        <a:pt x="3060" y="178900"/>
                        <a:pt x="0" y="150663"/>
                        <a:pt x="0" y="114157"/>
                      </a:cubicBezTo>
                      <a:cubicBezTo>
                        <a:pt x="0" y="77853"/>
                        <a:pt x="3060" y="49818"/>
                        <a:pt x="9094" y="29850"/>
                      </a:cubicBezTo>
                      <a:cubicBezTo>
                        <a:pt x="15128" y="9883"/>
                        <a:pt x="23797" y="0"/>
                        <a:pt x="34931" y="0"/>
                      </a:cubicBezTo>
                      <a:cubicBezTo>
                        <a:pt x="46149" y="0"/>
                        <a:pt x="54733" y="9883"/>
                        <a:pt x="60767" y="29850"/>
                      </a:cubicBezTo>
                      <a:cubicBezTo>
                        <a:pt x="66887" y="49818"/>
                        <a:pt x="69861" y="77853"/>
                        <a:pt x="69861" y="114157"/>
                      </a:cubicBezTo>
                      <a:lnTo>
                        <a:pt x="69861" y="114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B5965EF6-DCB7-8BF1-B854-893F3653DA12}"/>
                    </a:ext>
                  </a:extLst>
                </p:cNvPr>
                <p:cNvSpPr/>
                <p:nvPr/>
              </p:nvSpPr>
              <p:spPr>
                <a:xfrm>
                  <a:off x="11470942" y="4252125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F98AC954-252B-22AE-65AB-264C5F576587}"/>
                    </a:ext>
                  </a:extLst>
                </p:cNvPr>
                <p:cNvSpPr/>
                <p:nvPr/>
              </p:nvSpPr>
              <p:spPr>
                <a:xfrm>
                  <a:off x="11619334" y="4325540"/>
                  <a:ext cx="67566" cy="227708"/>
                </a:xfrm>
                <a:custGeom>
                  <a:avLst/>
                  <a:gdLst>
                    <a:gd name="connsiteX0" fmla="*/ 5524 w 67566"/>
                    <a:gd name="connsiteY0" fmla="*/ 218835 h 227708"/>
                    <a:gd name="connsiteX1" fmla="*/ 5524 w 67566"/>
                    <a:gd name="connsiteY1" fmla="*/ 178093 h 227708"/>
                    <a:gd name="connsiteX2" fmla="*/ 15553 w 67566"/>
                    <a:gd name="connsiteY2" fmla="*/ 187774 h 227708"/>
                    <a:gd name="connsiteX3" fmla="*/ 24987 w 67566"/>
                    <a:gd name="connsiteY3" fmla="*/ 190800 h 227708"/>
                    <a:gd name="connsiteX4" fmla="*/ 40285 w 67566"/>
                    <a:gd name="connsiteY4" fmla="*/ 176883 h 227708"/>
                    <a:gd name="connsiteX5" fmla="*/ 46659 w 67566"/>
                    <a:gd name="connsiteY5" fmla="*/ 134931 h 227708"/>
                    <a:gd name="connsiteX6" fmla="*/ 38415 w 67566"/>
                    <a:gd name="connsiteY6" fmla="*/ 146024 h 227708"/>
                    <a:gd name="connsiteX7" fmla="*/ 28981 w 67566"/>
                    <a:gd name="connsiteY7" fmla="*/ 149655 h 227708"/>
                    <a:gd name="connsiteX8" fmla="*/ 7904 w 67566"/>
                    <a:gd name="connsiteY8" fmla="*/ 130091 h 227708"/>
                    <a:gd name="connsiteX9" fmla="*/ 0 w 67566"/>
                    <a:gd name="connsiteY9" fmla="*/ 78054 h 227708"/>
                    <a:gd name="connsiteX10" fmla="*/ 8839 w 67566"/>
                    <a:gd name="connsiteY10" fmla="*/ 21379 h 227708"/>
                    <a:gd name="connsiteX11" fmla="*/ 32721 w 67566"/>
                    <a:gd name="connsiteY11" fmla="*/ 0 h 227708"/>
                    <a:gd name="connsiteX12" fmla="*/ 58472 w 67566"/>
                    <a:gd name="connsiteY12" fmla="*/ 29044 h 227708"/>
                    <a:gd name="connsiteX13" fmla="*/ 67566 w 67566"/>
                    <a:gd name="connsiteY13" fmla="*/ 111132 h 227708"/>
                    <a:gd name="connsiteX14" fmla="*/ 56858 w 67566"/>
                    <a:gd name="connsiteY14" fmla="*/ 196850 h 227708"/>
                    <a:gd name="connsiteX15" fmla="*/ 27706 w 67566"/>
                    <a:gd name="connsiteY15" fmla="*/ 227709 h 227708"/>
                    <a:gd name="connsiteX16" fmla="*/ 16318 w 67566"/>
                    <a:gd name="connsiteY16" fmla="*/ 225692 h 227708"/>
                    <a:gd name="connsiteX17" fmla="*/ 5524 w 67566"/>
                    <a:gd name="connsiteY17" fmla="*/ 218835 h 227708"/>
                    <a:gd name="connsiteX18" fmla="*/ 32551 w 67566"/>
                    <a:gd name="connsiteY18" fmla="*/ 112745 h 227708"/>
                    <a:gd name="connsiteX19" fmla="*/ 41135 w 67566"/>
                    <a:gd name="connsiteY19" fmla="*/ 103064 h 227708"/>
                    <a:gd name="connsiteX20" fmla="*/ 44025 w 67566"/>
                    <a:gd name="connsiteY20" fmla="*/ 74021 h 227708"/>
                    <a:gd name="connsiteX21" fmla="*/ 41135 w 67566"/>
                    <a:gd name="connsiteY21" fmla="*/ 44977 h 227708"/>
                    <a:gd name="connsiteX22" fmla="*/ 32551 w 67566"/>
                    <a:gd name="connsiteY22" fmla="*/ 35296 h 227708"/>
                    <a:gd name="connsiteX23" fmla="*/ 23967 w 67566"/>
                    <a:gd name="connsiteY23" fmla="*/ 44977 h 227708"/>
                    <a:gd name="connsiteX24" fmla="*/ 21077 w 67566"/>
                    <a:gd name="connsiteY24" fmla="*/ 74021 h 227708"/>
                    <a:gd name="connsiteX25" fmla="*/ 23967 w 67566"/>
                    <a:gd name="connsiteY25" fmla="*/ 103064 h 227708"/>
                    <a:gd name="connsiteX26" fmla="*/ 32551 w 67566"/>
                    <a:gd name="connsiteY26" fmla="*/ 112745 h 227708"/>
                    <a:gd name="connsiteX27" fmla="*/ 32551 w 67566"/>
                    <a:gd name="connsiteY27" fmla="*/ 112745 h 227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566" h="227708">
                      <a:moveTo>
                        <a:pt x="5524" y="218835"/>
                      </a:moveTo>
                      <a:lnTo>
                        <a:pt x="5524" y="178093"/>
                      </a:lnTo>
                      <a:cubicBezTo>
                        <a:pt x="9009" y="182328"/>
                        <a:pt x="12323" y="185556"/>
                        <a:pt x="15553" y="187774"/>
                      </a:cubicBezTo>
                      <a:cubicBezTo>
                        <a:pt x="18697" y="189791"/>
                        <a:pt x="21842" y="190800"/>
                        <a:pt x="24987" y="190800"/>
                      </a:cubicBezTo>
                      <a:cubicBezTo>
                        <a:pt x="31531" y="190800"/>
                        <a:pt x="36545" y="186362"/>
                        <a:pt x="40285" y="176883"/>
                      </a:cubicBezTo>
                      <a:cubicBezTo>
                        <a:pt x="43854" y="167605"/>
                        <a:pt x="45979" y="153688"/>
                        <a:pt x="46659" y="134931"/>
                      </a:cubicBezTo>
                      <a:cubicBezTo>
                        <a:pt x="44110" y="139772"/>
                        <a:pt x="41305" y="143604"/>
                        <a:pt x="38415" y="146024"/>
                      </a:cubicBezTo>
                      <a:cubicBezTo>
                        <a:pt x="35526" y="148445"/>
                        <a:pt x="32381" y="149655"/>
                        <a:pt x="28981" y="149655"/>
                      </a:cubicBezTo>
                      <a:cubicBezTo>
                        <a:pt x="20227" y="149655"/>
                        <a:pt x="13258" y="143402"/>
                        <a:pt x="7904" y="130091"/>
                      </a:cubicBezTo>
                      <a:cubicBezTo>
                        <a:pt x="2550" y="117182"/>
                        <a:pt x="0" y="99837"/>
                        <a:pt x="0" y="78054"/>
                      </a:cubicBezTo>
                      <a:cubicBezTo>
                        <a:pt x="0" y="54456"/>
                        <a:pt x="2889" y="35497"/>
                        <a:pt x="8839" y="21379"/>
                      </a:cubicBezTo>
                      <a:cubicBezTo>
                        <a:pt x="14788" y="7261"/>
                        <a:pt x="22692" y="0"/>
                        <a:pt x="32721" y="0"/>
                      </a:cubicBezTo>
                      <a:cubicBezTo>
                        <a:pt x="43769" y="0"/>
                        <a:pt x="52438" y="9681"/>
                        <a:pt x="58472" y="29044"/>
                      </a:cubicBezTo>
                      <a:cubicBezTo>
                        <a:pt x="64507" y="48406"/>
                        <a:pt x="67566" y="75836"/>
                        <a:pt x="67566" y="111132"/>
                      </a:cubicBezTo>
                      <a:cubicBezTo>
                        <a:pt x="67566" y="147638"/>
                        <a:pt x="63997" y="176278"/>
                        <a:pt x="56858" y="196850"/>
                      </a:cubicBezTo>
                      <a:cubicBezTo>
                        <a:pt x="49719" y="217423"/>
                        <a:pt x="40115" y="227709"/>
                        <a:pt x="27706" y="227709"/>
                      </a:cubicBezTo>
                      <a:cubicBezTo>
                        <a:pt x="23712" y="227709"/>
                        <a:pt x="19887" y="226902"/>
                        <a:pt x="16318" y="225692"/>
                      </a:cubicBezTo>
                      <a:cubicBezTo>
                        <a:pt x="12493" y="223877"/>
                        <a:pt x="9009" y="221860"/>
                        <a:pt x="5524" y="218835"/>
                      </a:cubicBezTo>
                      <a:moveTo>
                        <a:pt x="32551" y="112745"/>
                      </a:moveTo>
                      <a:cubicBezTo>
                        <a:pt x="36290" y="112745"/>
                        <a:pt x="39180" y="109720"/>
                        <a:pt x="41135" y="103064"/>
                      </a:cubicBezTo>
                      <a:cubicBezTo>
                        <a:pt x="43005" y="96812"/>
                        <a:pt x="44025" y="87130"/>
                        <a:pt x="44025" y="74021"/>
                      </a:cubicBezTo>
                      <a:cubicBezTo>
                        <a:pt x="44025" y="61314"/>
                        <a:pt x="43005" y="51633"/>
                        <a:pt x="41135" y="44977"/>
                      </a:cubicBezTo>
                      <a:cubicBezTo>
                        <a:pt x="39180" y="38725"/>
                        <a:pt x="36205" y="35296"/>
                        <a:pt x="32551" y="35296"/>
                      </a:cubicBezTo>
                      <a:cubicBezTo>
                        <a:pt x="28726" y="35296"/>
                        <a:pt x="25752" y="38523"/>
                        <a:pt x="23967" y="44977"/>
                      </a:cubicBezTo>
                      <a:cubicBezTo>
                        <a:pt x="22012" y="51633"/>
                        <a:pt x="21077" y="61314"/>
                        <a:pt x="21077" y="74021"/>
                      </a:cubicBezTo>
                      <a:cubicBezTo>
                        <a:pt x="21077" y="86929"/>
                        <a:pt x="22012" y="96610"/>
                        <a:pt x="23967" y="103064"/>
                      </a:cubicBezTo>
                      <a:cubicBezTo>
                        <a:pt x="25752" y="109720"/>
                        <a:pt x="28641" y="112745"/>
                        <a:pt x="32551" y="112745"/>
                      </a:cubicBezTo>
                      <a:lnTo>
                        <a:pt x="32551" y="1127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26BEB895-9B37-B597-4B4E-5DC8EA02E5C5}"/>
                    </a:ext>
                  </a:extLst>
                </p:cNvPr>
                <p:cNvSpPr/>
                <p:nvPr/>
              </p:nvSpPr>
              <p:spPr>
                <a:xfrm>
                  <a:off x="11700414" y="4325540"/>
                  <a:ext cx="67566" cy="227708"/>
                </a:xfrm>
                <a:custGeom>
                  <a:avLst/>
                  <a:gdLst>
                    <a:gd name="connsiteX0" fmla="*/ 5525 w 67566"/>
                    <a:gd name="connsiteY0" fmla="*/ 218835 h 227708"/>
                    <a:gd name="connsiteX1" fmla="*/ 5525 w 67566"/>
                    <a:gd name="connsiteY1" fmla="*/ 178093 h 227708"/>
                    <a:gd name="connsiteX2" fmla="*/ 15553 w 67566"/>
                    <a:gd name="connsiteY2" fmla="*/ 187774 h 227708"/>
                    <a:gd name="connsiteX3" fmla="*/ 24987 w 67566"/>
                    <a:gd name="connsiteY3" fmla="*/ 190800 h 227708"/>
                    <a:gd name="connsiteX4" fmla="*/ 40285 w 67566"/>
                    <a:gd name="connsiteY4" fmla="*/ 176883 h 227708"/>
                    <a:gd name="connsiteX5" fmla="*/ 46659 w 67566"/>
                    <a:gd name="connsiteY5" fmla="*/ 134931 h 227708"/>
                    <a:gd name="connsiteX6" fmla="*/ 38415 w 67566"/>
                    <a:gd name="connsiteY6" fmla="*/ 146024 h 227708"/>
                    <a:gd name="connsiteX7" fmla="*/ 28981 w 67566"/>
                    <a:gd name="connsiteY7" fmla="*/ 149655 h 227708"/>
                    <a:gd name="connsiteX8" fmla="*/ 7904 w 67566"/>
                    <a:gd name="connsiteY8" fmla="*/ 130091 h 227708"/>
                    <a:gd name="connsiteX9" fmla="*/ 0 w 67566"/>
                    <a:gd name="connsiteY9" fmla="*/ 78054 h 227708"/>
                    <a:gd name="connsiteX10" fmla="*/ 8839 w 67566"/>
                    <a:gd name="connsiteY10" fmla="*/ 21379 h 227708"/>
                    <a:gd name="connsiteX11" fmla="*/ 32721 w 67566"/>
                    <a:gd name="connsiteY11" fmla="*/ 0 h 227708"/>
                    <a:gd name="connsiteX12" fmla="*/ 58473 w 67566"/>
                    <a:gd name="connsiteY12" fmla="*/ 29044 h 227708"/>
                    <a:gd name="connsiteX13" fmla="*/ 67567 w 67566"/>
                    <a:gd name="connsiteY13" fmla="*/ 111132 h 227708"/>
                    <a:gd name="connsiteX14" fmla="*/ 56858 w 67566"/>
                    <a:gd name="connsiteY14" fmla="*/ 196850 h 227708"/>
                    <a:gd name="connsiteX15" fmla="*/ 27707 w 67566"/>
                    <a:gd name="connsiteY15" fmla="*/ 227709 h 227708"/>
                    <a:gd name="connsiteX16" fmla="*/ 16318 w 67566"/>
                    <a:gd name="connsiteY16" fmla="*/ 225692 h 227708"/>
                    <a:gd name="connsiteX17" fmla="*/ 5525 w 67566"/>
                    <a:gd name="connsiteY17" fmla="*/ 218835 h 227708"/>
                    <a:gd name="connsiteX18" fmla="*/ 32551 w 67566"/>
                    <a:gd name="connsiteY18" fmla="*/ 112745 h 227708"/>
                    <a:gd name="connsiteX19" fmla="*/ 41135 w 67566"/>
                    <a:gd name="connsiteY19" fmla="*/ 103064 h 227708"/>
                    <a:gd name="connsiteX20" fmla="*/ 44025 w 67566"/>
                    <a:gd name="connsiteY20" fmla="*/ 74021 h 227708"/>
                    <a:gd name="connsiteX21" fmla="*/ 41135 w 67566"/>
                    <a:gd name="connsiteY21" fmla="*/ 44977 h 227708"/>
                    <a:gd name="connsiteX22" fmla="*/ 32551 w 67566"/>
                    <a:gd name="connsiteY22" fmla="*/ 35296 h 227708"/>
                    <a:gd name="connsiteX23" fmla="*/ 23967 w 67566"/>
                    <a:gd name="connsiteY23" fmla="*/ 44977 h 227708"/>
                    <a:gd name="connsiteX24" fmla="*/ 21077 w 67566"/>
                    <a:gd name="connsiteY24" fmla="*/ 74021 h 227708"/>
                    <a:gd name="connsiteX25" fmla="*/ 23967 w 67566"/>
                    <a:gd name="connsiteY25" fmla="*/ 103064 h 227708"/>
                    <a:gd name="connsiteX26" fmla="*/ 32551 w 67566"/>
                    <a:gd name="connsiteY26" fmla="*/ 112745 h 227708"/>
                    <a:gd name="connsiteX27" fmla="*/ 32551 w 67566"/>
                    <a:gd name="connsiteY27" fmla="*/ 112745 h 227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566" h="227708">
                      <a:moveTo>
                        <a:pt x="5525" y="218835"/>
                      </a:moveTo>
                      <a:lnTo>
                        <a:pt x="5525" y="178093"/>
                      </a:lnTo>
                      <a:cubicBezTo>
                        <a:pt x="9009" y="182328"/>
                        <a:pt x="12324" y="185556"/>
                        <a:pt x="15553" y="187774"/>
                      </a:cubicBezTo>
                      <a:cubicBezTo>
                        <a:pt x="18698" y="189791"/>
                        <a:pt x="21842" y="190800"/>
                        <a:pt x="24987" y="190800"/>
                      </a:cubicBezTo>
                      <a:cubicBezTo>
                        <a:pt x="31531" y="190800"/>
                        <a:pt x="36545" y="186362"/>
                        <a:pt x="40285" y="176883"/>
                      </a:cubicBezTo>
                      <a:cubicBezTo>
                        <a:pt x="43854" y="167605"/>
                        <a:pt x="45979" y="153688"/>
                        <a:pt x="46659" y="134931"/>
                      </a:cubicBezTo>
                      <a:cubicBezTo>
                        <a:pt x="44110" y="139772"/>
                        <a:pt x="41305" y="143604"/>
                        <a:pt x="38415" y="146024"/>
                      </a:cubicBezTo>
                      <a:cubicBezTo>
                        <a:pt x="35526" y="148445"/>
                        <a:pt x="32381" y="149655"/>
                        <a:pt x="28981" y="149655"/>
                      </a:cubicBezTo>
                      <a:cubicBezTo>
                        <a:pt x="20228" y="149655"/>
                        <a:pt x="13258" y="143402"/>
                        <a:pt x="7904" y="130091"/>
                      </a:cubicBezTo>
                      <a:cubicBezTo>
                        <a:pt x="2550" y="117182"/>
                        <a:pt x="0" y="99837"/>
                        <a:pt x="0" y="78054"/>
                      </a:cubicBezTo>
                      <a:cubicBezTo>
                        <a:pt x="0" y="54456"/>
                        <a:pt x="2889" y="35497"/>
                        <a:pt x="8839" y="21379"/>
                      </a:cubicBezTo>
                      <a:cubicBezTo>
                        <a:pt x="14788" y="7261"/>
                        <a:pt x="22692" y="0"/>
                        <a:pt x="32721" y="0"/>
                      </a:cubicBezTo>
                      <a:cubicBezTo>
                        <a:pt x="43770" y="0"/>
                        <a:pt x="52438" y="9681"/>
                        <a:pt x="58473" y="29044"/>
                      </a:cubicBezTo>
                      <a:cubicBezTo>
                        <a:pt x="64507" y="48406"/>
                        <a:pt x="67567" y="75836"/>
                        <a:pt x="67567" y="111132"/>
                      </a:cubicBezTo>
                      <a:cubicBezTo>
                        <a:pt x="67567" y="147638"/>
                        <a:pt x="63997" y="176278"/>
                        <a:pt x="56858" y="196850"/>
                      </a:cubicBezTo>
                      <a:cubicBezTo>
                        <a:pt x="49719" y="217423"/>
                        <a:pt x="40115" y="227709"/>
                        <a:pt x="27707" y="227709"/>
                      </a:cubicBezTo>
                      <a:cubicBezTo>
                        <a:pt x="23712" y="227709"/>
                        <a:pt x="19887" y="226902"/>
                        <a:pt x="16318" y="225692"/>
                      </a:cubicBezTo>
                      <a:cubicBezTo>
                        <a:pt x="12493" y="223877"/>
                        <a:pt x="9009" y="221860"/>
                        <a:pt x="5525" y="218835"/>
                      </a:cubicBezTo>
                      <a:moveTo>
                        <a:pt x="32551" y="112745"/>
                      </a:moveTo>
                      <a:cubicBezTo>
                        <a:pt x="36291" y="112745"/>
                        <a:pt x="39180" y="109720"/>
                        <a:pt x="41135" y="103064"/>
                      </a:cubicBezTo>
                      <a:cubicBezTo>
                        <a:pt x="43005" y="96812"/>
                        <a:pt x="44025" y="87130"/>
                        <a:pt x="44025" y="74021"/>
                      </a:cubicBezTo>
                      <a:cubicBezTo>
                        <a:pt x="44025" y="61314"/>
                        <a:pt x="43005" y="51633"/>
                        <a:pt x="41135" y="44977"/>
                      </a:cubicBezTo>
                      <a:cubicBezTo>
                        <a:pt x="39180" y="38725"/>
                        <a:pt x="36206" y="35296"/>
                        <a:pt x="32551" y="35296"/>
                      </a:cubicBezTo>
                      <a:cubicBezTo>
                        <a:pt x="28727" y="35296"/>
                        <a:pt x="25752" y="38523"/>
                        <a:pt x="23967" y="44977"/>
                      </a:cubicBezTo>
                      <a:cubicBezTo>
                        <a:pt x="22012" y="51633"/>
                        <a:pt x="21077" y="61314"/>
                        <a:pt x="21077" y="74021"/>
                      </a:cubicBezTo>
                      <a:cubicBezTo>
                        <a:pt x="21077" y="86929"/>
                        <a:pt x="22012" y="96610"/>
                        <a:pt x="23967" y="103064"/>
                      </a:cubicBezTo>
                      <a:cubicBezTo>
                        <a:pt x="25752" y="109720"/>
                        <a:pt x="28727" y="112745"/>
                        <a:pt x="32551" y="112745"/>
                      </a:cubicBezTo>
                      <a:lnTo>
                        <a:pt x="32551" y="1127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7" name="Freeform: Shape 426">
                  <a:extLst>
                    <a:ext uri="{FF2B5EF4-FFF2-40B4-BE49-F238E27FC236}">
                      <a16:creationId xmlns:a16="http://schemas.microsoft.com/office/drawing/2014/main" id="{3421CB52-7E93-108A-5BFD-4D153EE06F10}"/>
                    </a:ext>
                  </a:extLst>
                </p:cNvPr>
                <p:cNvSpPr/>
                <p:nvPr/>
              </p:nvSpPr>
              <p:spPr>
                <a:xfrm>
                  <a:off x="11787273" y="4492137"/>
                  <a:ext cx="20482" cy="57078"/>
                </a:xfrm>
                <a:custGeom>
                  <a:avLst/>
                  <a:gdLst>
                    <a:gd name="connsiteX0" fmla="*/ 0 w 20482"/>
                    <a:gd name="connsiteY0" fmla="*/ 0 h 57078"/>
                    <a:gd name="connsiteX1" fmla="*/ 20483 w 20482"/>
                    <a:gd name="connsiteY1" fmla="*/ 0 h 57078"/>
                    <a:gd name="connsiteX2" fmla="*/ 20483 w 20482"/>
                    <a:gd name="connsiteY2" fmla="*/ 57079 h 57078"/>
                    <a:gd name="connsiteX3" fmla="*/ 0 w 20482"/>
                    <a:gd name="connsiteY3" fmla="*/ 57079 h 57078"/>
                    <a:gd name="connsiteX4" fmla="*/ 0 w 20482"/>
                    <a:gd name="connsiteY4" fmla="*/ 0 h 5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82" h="57078">
                      <a:moveTo>
                        <a:pt x="0" y="0"/>
                      </a:moveTo>
                      <a:lnTo>
                        <a:pt x="20483" y="0"/>
                      </a:lnTo>
                      <a:lnTo>
                        <a:pt x="20483" y="57079"/>
                      </a:lnTo>
                      <a:lnTo>
                        <a:pt x="0" y="570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625EDD97-3E6D-1C86-5B58-64D1C7C2A36A}"/>
                    </a:ext>
                  </a:extLst>
                </p:cNvPr>
                <p:cNvSpPr/>
                <p:nvPr/>
              </p:nvSpPr>
              <p:spPr>
                <a:xfrm>
                  <a:off x="11826539" y="4324935"/>
                  <a:ext cx="61702" cy="224280"/>
                </a:xfrm>
                <a:custGeom>
                  <a:avLst/>
                  <a:gdLst>
                    <a:gd name="connsiteX0" fmla="*/ 24307 w 61702"/>
                    <a:gd name="connsiteY0" fmla="*/ 182530 h 224280"/>
                    <a:gd name="connsiteX1" fmla="*/ 61703 w 61702"/>
                    <a:gd name="connsiteY1" fmla="*/ 182530 h 224280"/>
                    <a:gd name="connsiteX2" fmla="*/ 61703 w 61702"/>
                    <a:gd name="connsiteY2" fmla="*/ 224280 h 224280"/>
                    <a:gd name="connsiteX3" fmla="*/ 0 w 61702"/>
                    <a:gd name="connsiteY3" fmla="*/ 224280 h 224280"/>
                    <a:gd name="connsiteX4" fmla="*/ 0 w 61702"/>
                    <a:gd name="connsiteY4" fmla="*/ 182530 h 224280"/>
                    <a:gd name="connsiteX5" fmla="*/ 31021 w 61702"/>
                    <a:gd name="connsiteY5" fmla="*/ 111535 h 224280"/>
                    <a:gd name="connsiteX6" fmla="*/ 37226 w 61702"/>
                    <a:gd name="connsiteY6" fmla="*/ 92576 h 224280"/>
                    <a:gd name="connsiteX7" fmla="*/ 39181 w 61702"/>
                    <a:gd name="connsiteY7" fmla="*/ 73214 h 224280"/>
                    <a:gd name="connsiteX8" fmla="*/ 35101 w 61702"/>
                    <a:gd name="connsiteY8" fmla="*/ 48406 h 224280"/>
                    <a:gd name="connsiteX9" fmla="*/ 24477 w 61702"/>
                    <a:gd name="connsiteY9" fmla="*/ 38725 h 224280"/>
                    <a:gd name="connsiteX10" fmla="*/ 13259 w 61702"/>
                    <a:gd name="connsiteY10" fmla="*/ 44372 h 224280"/>
                    <a:gd name="connsiteX11" fmla="*/ 170 w 61702"/>
                    <a:gd name="connsiteY11" fmla="*/ 61314 h 224280"/>
                    <a:gd name="connsiteX12" fmla="*/ 170 w 61702"/>
                    <a:gd name="connsiteY12" fmla="*/ 12908 h 224280"/>
                    <a:gd name="connsiteX13" fmla="*/ 14873 w 61702"/>
                    <a:gd name="connsiteY13" fmla="*/ 3227 h 224280"/>
                    <a:gd name="connsiteX14" fmla="*/ 28982 w 61702"/>
                    <a:gd name="connsiteY14" fmla="*/ 0 h 224280"/>
                    <a:gd name="connsiteX15" fmla="*/ 52609 w 61702"/>
                    <a:gd name="connsiteY15" fmla="*/ 17547 h 224280"/>
                    <a:gd name="connsiteX16" fmla="*/ 61108 w 61702"/>
                    <a:gd name="connsiteY16" fmla="*/ 65953 h 224280"/>
                    <a:gd name="connsiteX17" fmla="*/ 57538 w 61702"/>
                    <a:gd name="connsiteY17" fmla="*/ 99837 h 224280"/>
                    <a:gd name="connsiteX18" fmla="*/ 42495 w 61702"/>
                    <a:gd name="connsiteY18" fmla="*/ 141184 h 224280"/>
                    <a:gd name="connsiteX19" fmla="*/ 24307 w 61702"/>
                    <a:gd name="connsiteY19" fmla="*/ 182530 h 224280"/>
                    <a:gd name="connsiteX20" fmla="*/ 24307 w 61702"/>
                    <a:gd name="connsiteY20" fmla="*/ 182530 h 2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61702" h="224280">
                      <a:moveTo>
                        <a:pt x="24307" y="182530"/>
                      </a:moveTo>
                      <a:lnTo>
                        <a:pt x="61703" y="182530"/>
                      </a:lnTo>
                      <a:lnTo>
                        <a:pt x="61703" y="224280"/>
                      </a:lnTo>
                      <a:lnTo>
                        <a:pt x="0" y="224280"/>
                      </a:lnTo>
                      <a:lnTo>
                        <a:pt x="0" y="182530"/>
                      </a:lnTo>
                      <a:lnTo>
                        <a:pt x="31021" y="111535"/>
                      </a:lnTo>
                      <a:cubicBezTo>
                        <a:pt x="33826" y="105283"/>
                        <a:pt x="35781" y="98828"/>
                        <a:pt x="37226" y="92576"/>
                      </a:cubicBezTo>
                      <a:cubicBezTo>
                        <a:pt x="38501" y="86525"/>
                        <a:pt x="39181" y="79869"/>
                        <a:pt x="39181" y="73214"/>
                      </a:cubicBezTo>
                      <a:cubicBezTo>
                        <a:pt x="39181" y="62927"/>
                        <a:pt x="37820" y="54860"/>
                        <a:pt x="35101" y="48406"/>
                      </a:cubicBezTo>
                      <a:cubicBezTo>
                        <a:pt x="32382" y="42153"/>
                        <a:pt x="28897" y="38725"/>
                        <a:pt x="24477" y="38725"/>
                      </a:cubicBezTo>
                      <a:cubicBezTo>
                        <a:pt x="20993" y="38725"/>
                        <a:pt x="17253" y="40742"/>
                        <a:pt x="13259" y="44372"/>
                      </a:cubicBezTo>
                      <a:cubicBezTo>
                        <a:pt x="9179" y="48204"/>
                        <a:pt x="4844" y="54053"/>
                        <a:pt x="170" y="61314"/>
                      </a:cubicBezTo>
                      <a:lnTo>
                        <a:pt x="170" y="12908"/>
                      </a:lnTo>
                      <a:cubicBezTo>
                        <a:pt x="5100" y="8673"/>
                        <a:pt x="9944" y="5647"/>
                        <a:pt x="14873" y="3227"/>
                      </a:cubicBezTo>
                      <a:cubicBezTo>
                        <a:pt x="19633" y="1210"/>
                        <a:pt x="24307" y="0"/>
                        <a:pt x="28982" y="0"/>
                      </a:cubicBezTo>
                      <a:cubicBezTo>
                        <a:pt x="39096" y="0"/>
                        <a:pt x="47000" y="6051"/>
                        <a:pt x="52609" y="17547"/>
                      </a:cubicBezTo>
                      <a:cubicBezTo>
                        <a:pt x="58218" y="29044"/>
                        <a:pt x="61108" y="45380"/>
                        <a:pt x="61108" y="65953"/>
                      </a:cubicBezTo>
                      <a:cubicBezTo>
                        <a:pt x="61108" y="78054"/>
                        <a:pt x="59833" y="89551"/>
                        <a:pt x="57538" y="99837"/>
                      </a:cubicBezTo>
                      <a:cubicBezTo>
                        <a:pt x="55074" y="110123"/>
                        <a:pt x="50059" y="124040"/>
                        <a:pt x="42495" y="141184"/>
                      </a:cubicBezTo>
                      <a:lnTo>
                        <a:pt x="24307" y="182530"/>
                      </a:lnTo>
                      <a:lnTo>
                        <a:pt x="24307" y="1825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2D3B9E2D-A00A-7C1C-FC78-A36A14EB4CAB}"/>
                    </a:ext>
                  </a:extLst>
                </p:cNvPr>
                <p:cNvSpPr/>
                <p:nvPr/>
              </p:nvSpPr>
              <p:spPr>
                <a:xfrm>
                  <a:off x="11903965" y="4325137"/>
                  <a:ext cx="69861" cy="228112"/>
                </a:xfrm>
                <a:custGeom>
                  <a:avLst/>
                  <a:gdLst>
                    <a:gd name="connsiteX0" fmla="*/ 48019 w 69861"/>
                    <a:gd name="connsiteY0" fmla="*/ 113754 h 228112"/>
                    <a:gd name="connsiteX1" fmla="*/ 44959 w 69861"/>
                    <a:gd name="connsiteY1" fmla="*/ 55465 h 228112"/>
                    <a:gd name="connsiteX2" fmla="*/ 34931 w 69861"/>
                    <a:gd name="connsiteY2" fmla="*/ 38523 h 228112"/>
                    <a:gd name="connsiteX3" fmla="*/ 24902 w 69861"/>
                    <a:gd name="connsiteY3" fmla="*/ 55465 h 228112"/>
                    <a:gd name="connsiteX4" fmla="*/ 21842 w 69861"/>
                    <a:gd name="connsiteY4" fmla="*/ 113754 h 228112"/>
                    <a:gd name="connsiteX5" fmla="*/ 24902 w 69861"/>
                    <a:gd name="connsiteY5" fmla="*/ 172647 h 228112"/>
                    <a:gd name="connsiteX6" fmla="*/ 34931 w 69861"/>
                    <a:gd name="connsiteY6" fmla="*/ 189590 h 228112"/>
                    <a:gd name="connsiteX7" fmla="*/ 44959 w 69861"/>
                    <a:gd name="connsiteY7" fmla="*/ 172647 h 228112"/>
                    <a:gd name="connsiteX8" fmla="*/ 48019 w 69861"/>
                    <a:gd name="connsiteY8" fmla="*/ 113754 h 228112"/>
                    <a:gd name="connsiteX9" fmla="*/ 69861 w 69861"/>
                    <a:gd name="connsiteY9" fmla="*/ 114157 h 228112"/>
                    <a:gd name="connsiteX10" fmla="*/ 60767 w 69861"/>
                    <a:gd name="connsiteY10" fmla="*/ 198464 h 228112"/>
                    <a:gd name="connsiteX11" fmla="*/ 34931 w 69861"/>
                    <a:gd name="connsiteY11" fmla="*/ 228112 h 228112"/>
                    <a:gd name="connsiteX12" fmla="*/ 9094 w 69861"/>
                    <a:gd name="connsiteY12" fmla="*/ 198464 h 228112"/>
                    <a:gd name="connsiteX13" fmla="*/ 0 w 69861"/>
                    <a:gd name="connsiteY13" fmla="*/ 114157 h 228112"/>
                    <a:gd name="connsiteX14" fmla="*/ 9094 w 69861"/>
                    <a:gd name="connsiteY14" fmla="*/ 29850 h 228112"/>
                    <a:gd name="connsiteX15" fmla="*/ 34931 w 69861"/>
                    <a:gd name="connsiteY15" fmla="*/ 0 h 228112"/>
                    <a:gd name="connsiteX16" fmla="*/ 60767 w 69861"/>
                    <a:gd name="connsiteY16" fmla="*/ 29850 h 228112"/>
                    <a:gd name="connsiteX17" fmla="*/ 69861 w 69861"/>
                    <a:gd name="connsiteY17" fmla="*/ 114157 h 228112"/>
                    <a:gd name="connsiteX18" fmla="*/ 69861 w 69861"/>
                    <a:gd name="connsiteY18" fmla="*/ 114157 h 22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9861" h="228112">
                      <a:moveTo>
                        <a:pt x="48019" y="113754"/>
                      </a:moveTo>
                      <a:cubicBezTo>
                        <a:pt x="48019" y="86324"/>
                        <a:pt x="46999" y="66962"/>
                        <a:pt x="44959" y="55465"/>
                      </a:cubicBezTo>
                      <a:cubicBezTo>
                        <a:pt x="43005" y="44372"/>
                        <a:pt x="39605" y="38523"/>
                        <a:pt x="34931" y="38523"/>
                      </a:cubicBezTo>
                      <a:cubicBezTo>
                        <a:pt x="30256" y="38523"/>
                        <a:pt x="26856" y="44170"/>
                        <a:pt x="24902" y="55465"/>
                      </a:cubicBezTo>
                      <a:cubicBezTo>
                        <a:pt x="22777" y="66962"/>
                        <a:pt x="21842" y="86324"/>
                        <a:pt x="21842" y="113754"/>
                      </a:cubicBezTo>
                      <a:cubicBezTo>
                        <a:pt x="21842" y="141587"/>
                        <a:pt x="22777" y="161151"/>
                        <a:pt x="24902" y="172647"/>
                      </a:cubicBezTo>
                      <a:cubicBezTo>
                        <a:pt x="26856" y="184144"/>
                        <a:pt x="30256" y="189590"/>
                        <a:pt x="34931" y="189590"/>
                      </a:cubicBezTo>
                      <a:cubicBezTo>
                        <a:pt x="39605" y="189590"/>
                        <a:pt x="42835" y="184144"/>
                        <a:pt x="44959" y="172647"/>
                      </a:cubicBezTo>
                      <a:cubicBezTo>
                        <a:pt x="46914" y="161151"/>
                        <a:pt x="48019" y="141587"/>
                        <a:pt x="48019" y="113754"/>
                      </a:cubicBezTo>
                      <a:moveTo>
                        <a:pt x="69861" y="114157"/>
                      </a:moveTo>
                      <a:cubicBezTo>
                        <a:pt x="69861" y="150663"/>
                        <a:pt x="66802" y="178698"/>
                        <a:pt x="60767" y="198464"/>
                      </a:cubicBezTo>
                      <a:cubicBezTo>
                        <a:pt x="54733" y="218431"/>
                        <a:pt x="46064" y="228112"/>
                        <a:pt x="34931" y="228112"/>
                      </a:cubicBezTo>
                      <a:cubicBezTo>
                        <a:pt x="23712" y="228112"/>
                        <a:pt x="15128" y="218431"/>
                        <a:pt x="9094" y="198464"/>
                      </a:cubicBezTo>
                      <a:cubicBezTo>
                        <a:pt x="3060" y="178900"/>
                        <a:pt x="0" y="150663"/>
                        <a:pt x="0" y="114157"/>
                      </a:cubicBezTo>
                      <a:cubicBezTo>
                        <a:pt x="0" y="77853"/>
                        <a:pt x="3060" y="49818"/>
                        <a:pt x="9094" y="29850"/>
                      </a:cubicBezTo>
                      <a:cubicBezTo>
                        <a:pt x="15128" y="9883"/>
                        <a:pt x="23797" y="0"/>
                        <a:pt x="34931" y="0"/>
                      </a:cubicBezTo>
                      <a:cubicBezTo>
                        <a:pt x="46149" y="0"/>
                        <a:pt x="54733" y="9883"/>
                        <a:pt x="60767" y="29850"/>
                      </a:cubicBezTo>
                      <a:cubicBezTo>
                        <a:pt x="66887" y="49818"/>
                        <a:pt x="69861" y="77853"/>
                        <a:pt x="69861" y="114157"/>
                      </a:cubicBezTo>
                      <a:lnTo>
                        <a:pt x="69861" y="114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7B82CE5B-CCCB-A44B-6153-6980017C7748}"/>
                    </a:ext>
                  </a:extLst>
                </p:cNvPr>
                <p:cNvSpPr/>
                <p:nvPr/>
              </p:nvSpPr>
              <p:spPr>
                <a:xfrm>
                  <a:off x="5357844" y="4686768"/>
                  <a:ext cx="1897953" cy="458948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r>
                    <a:rPr lang="en-US" sz="1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                       </a:t>
                  </a:r>
                </a:p>
                <a:p>
                  <a:r>
                    <a:rPr lang="en-US" sz="14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                                   </a:t>
                  </a:r>
                  <a:endPara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C7A8650A-04F7-762F-C49E-6ACBD3C9500C}"/>
                    </a:ext>
                  </a:extLst>
                </p:cNvPr>
                <p:cNvSpPr/>
                <p:nvPr/>
              </p:nvSpPr>
              <p:spPr>
                <a:xfrm>
                  <a:off x="5612606" y="4763814"/>
                  <a:ext cx="69946" cy="220044"/>
                </a:xfrm>
                <a:custGeom>
                  <a:avLst/>
                  <a:gdLst>
                    <a:gd name="connsiteX0" fmla="*/ 0 w 69946"/>
                    <a:gd name="connsiteY0" fmla="*/ 0 h 220044"/>
                    <a:gd name="connsiteX1" fmla="*/ 36376 w 69946"/>
                    <a:gd name="connsiteY1" fmla="*/ 0 h 220044"/>
                    <a:gd name="connsiteX2" fmla="*/ 61193 w 69946"/>
                    <a:gd name="connsiteY2" fmla="*/ 18757 h 220044"/>
                    <a:gd name="connsiteX3" fmla="*/ 69946 w 69946"/>
                    <a:gd name="connsiteY3" fmla="*/ 71802 h 220044"/>
                    <a:gd name="connsiteX4" fmla="*/ 61193 w 69946"/>
                    <a:gd name="connsiteY4" fmla="*/ 125250 h 220044"/>
                    <a:gd name="connsiteX5" fmla="*/ 36376 w 69946"/>
                    <a:gd name="connsiteY5" fmla="*/ 143604 h 220044"/>
                    <a:gd name="connsiteX6" fmla="*/ 21927 w 69946"/>
                    <a:gd name="connsiteY6" fmla="*/ 143604 h 220044"/>
                    <a:gd name="connsiteX7" fmla="*/ 21927 w 69946"/>
                    <a:gd name="connsiteY7" fmla="*/ 220045 h 220044"/>
                    <a:gd name="connsiteX8" fmla="*/ 0 w 69946"/>
                    <a:gd name="connsiteY8" fmla="*/ 220045 h 220044"/>
                    <a:gd name="connsiteX9" fmla="*/ 0 w 69946"/>
                    <a:gd name="connsiteY9" fmla="*/ 0 h 220044"/>
                    <a:gd name="connsiteX10" fmla="*/ 21842 w 69946"/>
                    <a:gd name="connsiteY10" fmla="*/ 41145 h 220044"/>
                    <a:gd name="connsiteX11" fmla="*/ 21842 w 69946"/>
                    <a:gd name="connsiteY11" fmla="*/ 102661 h 220044"/>
                    <a:gd name="connsiteX12" fmla="*/ 33996 w 69946"/>
                    <a:gd name="connsiteY12" fmla="*/ 102661 h 220044"/>
                    <a:gd name="connsiteX13" fmla="*/ 43770 w 69946"/>
                    <a:gd name="connsiteY13" fmla="*/ 94795 h 220044"/>
                    <a:gd name="connsiteX14" fmla="*/ 47254 w 69946"/>
                    <a:gd name="connsiteY14" fmla="*/ 71802 h 220044"/>
                    <a:gd name="connsiteX15" fmla="*/ 43770 w 69946"/>
                    <a:gd name="connsiteY15" fmla="*/ 49213 h 220044"/>
                    <a:gd name="connsiteX16" fmla="*/ 33996 w 69946"/>
                    <a:gd name="connsiteY16" fmla="*/ 41145 h 220044"/>
                    <a:gd name="connsiteX17" fmla="*/ 21842 w 69946"/>
                    <a:gd name="connsiteY17" fmla="*/ 41145 h 220044"/>
                    <a:gd name="connsiteX18" fmla="*/ 21842 w 69946"/>
                    <a:gd name="connsiteY18" fmla="*/ 41145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9946" h="220044">
                      <a:moveTo>
                        <a:pt x="0" y="0"/>
                      </a:moveTo>
                      <a:lnTo>
                        <a:pt x="36376" y="0"/>
                      </a:lnTo>
                      <a:cubicBezTo>
                        <a:pt x="47084" y="0"/>
                        <a:pt x="55328" y="6252"/>
                        <a:pt x="61193" y="18757"/>
                      </a:cubicBezTo>
                      <a:cubicBezTo>
                        <a:pt x="67057" y="31464"/>
                        <a:pt x="69946" y="49011"/>
                        <a:pt x="69946" y="71802"/>
                      </a:cubicBezTo>
                      <a:cubicBezTo>
                        <a:pt x="69946" y="94997"/>
                        <a:pt x="67057" y="112947"/>
                        <a:pt x="61193" y="125250"/>
                      </a:cubicBezTo>
                      <a:cubicBezTo>
                        <a:pt x="55328" y="137553"/>
                        <a:pt x="47084" y="143604"/>
                        <a:pt x="36376" y="143604"/>
                      </a:cubicBezTo>
                      <a:lnTo>
                        <a:pt x="21927" y="143604"/>
                      </a:lnTo>
                      <a:lnTo>
                        <a:pt x="21927" y="220045"/>
                      </a:lnTo>
                      <a:lnTo>
                        <a:pt x="0" y="220045"/>
                      </a:lnTo>
                      <a:lnTo>
                        <a:pt x="0" y="0"/>
                      </a:lnTo>
                      <a:moveTo>
                        <a:pt x="21842" y="41145"/>
                      </a:moveTo>
                      <a:lnTo>
                        <a:pt x="21842" y="102661"/>
                      </a:lnTo>
                      <a:lnTo>
                        <a:pt x="33996" y="102661"/>
                      </a:lnTo>
                      <a:cubicBezTo>
                        <a:pt x="38160" y="102661"/>
                        <a:pt x="41475" y="100240"/>
                        <a:pt x="43770" y="94795"/>
                      </a:cubicBezTo>
                      <a:cubicBezTo>
                        <a:pt x="46064" y="89349"/>
                        <a:pt x="47254" y="81886"/>
                        <a:pt x="47254" y="71802"/>
                      </a:cubicBezTo>
                      <a:cubicBezTo>
                        <a:pt x="47254" y="62121"/>
                        <a:pt x="46064" y="54658"/>
                        <a:pt x="43770" y="49213"/>
                      </a:cubicBezTo>
                      <a:cubicBezTo>
                        <a:pt x="41475" y="43767"/>
                        <a:pt x="38160" y="41145"/>
                        <a:pt x="33996" y="41145"/>
                      </a:cubicBezTo>
                      <a:lnTo>
                        <a:pt x="21842" y="41145"/>
                      </a:lnTo>
                      <a:lnTo>
                        <a:pt x="21842" y="411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2D8F6B0A-B55E-2EF1-AFB3-6A790A3BFBB5}"/>
                    </a:ext>
                  </a:extLst>
                </p:cNvPr>
                <p:cNvSpPr/>
                <p:nvPr/>
              </p:nvSpPr>
              <p:spPr>
                <a:xfrm>
                  <a:off x="5698276" y="4815044"/>
                  <a:ext cx="47339" cy="169016"/>
                </a:xfrm>
                <a:custGeom>
                  <a:avLst/>
                  <a:gdLst>
                    <a:gd name="connsiteX0" fmla="*/ 47339 w 47339"/>
                    <a:gd name="connsiteY0" fmla="*/ 48809 h 169016"/>
                    <a:gd name="connsiteX1" fmla="*/ 41985 w 47339"/>
                    <a:gd name="connsiteY1" fmla="*/ 43968 h 169016"/>
                    <a:gd name="connsiteX2" fmla="*/ 36716 w 47339"/>
                    <a:gd name="connsiteY2" fmla="*/ 42557 h 169016"/>
                    <a:gd name="connsiteX3" fmla="*/ 24562 w 47339"/>
                    <a:gd name="connsiteY3" fmla="*/ 55465 h 169016"/>
                    <a:gd name="connsiteX4" fmla="*/ 20398 w 47339"/>
                    <a:gd name="connsiteY4" fmla="*/ 92980 h 169016"/>
                    <a:gd name="connsiteX5" fmla="*/ 20398 w 47339"/>
                    <a:gd name="connsiteY5" fmla="*/ 169017 h 169016"/>
                    <a:gd name="connsiteX6" fmla="*/ 0 w 47339"/>
                    <a:gd name="connsiteY6" fmla="*/ 169017 h 169016"/>
                    <a:gd name="connsiteX7" fmla="*/ 0 w 47339"/>
                    <a:gd name="connsiteY7" fmla="*/ 3832 h 169016"/>
                    <a:gd name="connsiteX8" fmla="*/ 20398 w 47339"/>
                    <a:gd name="connsiteY8" fmla="*/ 3832 h 169016"/>
                    <a:gd name="connsiteX9" fmla="*/ 20398 w 47339"/>
                    <a:gd name="connsiteY9" fmla="*/ 31060 h 169016"/>
                    <a:gd name="connsiteX10" fmla="*/ 29406 w 47339"/>
                    <a:gd name="connsiteY10" fmla="*/ 7462 h 169016"/>
                    <a:gd name="connsiteX11" fmla="*/ 41645 w 47339"/>
                    <a:gd name="connsiteY11" fmla="*/ 0 h 169016"/>
                    <a:gd name="connsiteX12" fmla="*/ 43855 w 47339"/>
                    <a:gd name="connsiteY12" fmla="*/ 202 h 169016"/>
                    <a:gd name="connsiteX13" fmla="*/ 47339 w 47339"/>
                    <a:gd name="connsiteY13" fmla="*/ 1008 h 169016"/>
                    <a:gd name="connsiteX14" fmla="*/ 47339 w 47339"/>
                    <a:gd name="connsiteY14" fmla="*/ 48809 h 169016"/>
                    <a:gd name="connsiteX15" fmla="*/ 47339 w 47339"/>
                    <a:gd name="connsiteY15" fmla="*/ 48809 h 169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7339" h="169016">
                      <a:moveTo>
                        <a:pt x="47339" y="48809"/>
                      </a:moveTo>
                      <a:cubicBezTo>
                        <a:pt x="45469" y="46792"/>
                        <a:pt x="43770" y="45179"/>
                        <a:pt x="41985" y="43968"/>
                      </a:cubicBezTo>
                      <a:cubicBezTo>
                        <a:pt x="40200" y="43162"/>
                        <a:pt x="38500" y="42557"/>
                        <a:pt x="36716" y="42557"/>
                      </a:cubicBezTo>
                      <a:cubicBezTo>
                        <a:pt x="31446" y="42557"/>
                        <a:pt x="27367" y="46994"/>
                        <a:pt x="24562" y="55465"/>
                      </a:cubicBezTo>
                      <a:cubicBezTo>
                        <a:pt x="21757" y="64138"/>
                        <a:pt x="20398" y="76642"/>
                        <a:pt x="20398" y="92980"/>
                      </a:cubicBezTo>
                      <a:lnTo>
                        <a:pt x="20398" y="169017"/>
                      </a:lnTo>
                      <a:lnTo>
                        <a:pt x="0" y="169017"/>
                      </a:lnTo>
                      <a:lnTo>
                        <a:pt x="0" y="3832"/>
                      </a:lnTo>
                      <a:lnTo>
                        <a:pt x="20398" y="3832"/>
                      </a:lnTo>
                      <a:lnTo>
                        <a:pt x="20398" y="31060"/>
                      </a:lnTo>
                      <a:cubicBezTo>
                        <a:pt x="22947" y="20169"/>
                        <a:pt x="25837" y="12303"/>
                        <a:pt x="29406" y="7462"/>
                      </a:cubicBezTo>
                      <a:cubicBezTo>
                        <a:pt x="32806" y="2622"/>
                        <a:pt x="36886" y="0"/>
                        <a:pt x="41645" y="0"/>
                      </a:cubicBezTo>
                      <a:cubicBezTo>
                        <a:pt x="42325" y="0"/>
                        <a:pt x="43005" y="202"/>
                        <a:pt x="43855" y="202"/>
                      </a:cubicBezTo>
                      <a:cubicBezTo>
                        <a:pt x="44535" y="202"/>
                        <a:pt x="45724" y="403"/>
                        <a:pt x="47339" y="1008"/>
                      </a:cubicBezTo>
                      <a:lnTo>
                        <a:pt x="47339" y="48809"/>
                      </a:lnTo>
                      <a:lnTo>
                        <a:pt x="47339" y="488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3" name="Freeform: Shape 432">
                  <a:extLst>
                    <a:ext uri="{FF2B5EF4-FFF2-40B4-BE49-F238E27FC236}">
                      <a16:creationId xmlns:a16="http://schemas.microsoft.com/office/drawing/2014/main" id="{E91130C5-57E3-3E2E-E56F-47BA2FA707D9}"/>
                    </a:ext>
                  </a:extLst>
                </p:cNvPr>
                <p:cNvSpPr/>
                <p:nvPr/>
              </p:nvSpPr>
              <p:spPr>
                <a:xfrm>
                  <a:off x="5749440" y="4814842"/>
                  <a:ext cx="70116" cy="173050"/>
                </a:xfrm>
                <a:custGeom>
                  <a:avLst/>
                  <a:gdLst>
                    <a:gd name="connsiteX0" fmla="*/ 35101 w 70116"/>
                    <a:gd name="connsiteY0" fmla="*/ 37716 h 173050"/>
                    <a:gd name="connsiteX1" fmla="*/ 24732 w 70116"/>
                    <a:gd name="connsiteY1" fmla="*/ 50423 h 173050"/>
                    <a:gd name="connsiteX2" fmla="*/ 21247 w 70116"/>
                    <a:gd name="connsiteY2" fmla="*/ 86727 h 173050"/>
                    <a:gd name="connsiteX3" fmla="*/ 24732 w 70116"/>
                    <a:gd name="connsiteY3" fmla="*/ 123233 h 173050"/>
                    <a:gd name="connsiteX4" fmla="*/ 35101 w 70116"/>
                    <a:gd name="connsiteY4" fmla="*/ 135536 h 173050"/>
                    <a:gd name="connsiteX5" fmla="*/ 45214 w 70116"/>
                    <a:gd name="connsiteY5" fmla="*/ 123233 h 173050"/>
                    <a:gd name="connsiteX6" fmla="*/ 48784 w 70116"/>
                    <a:gd name="connsiteY6" fmla="*/ 86727 h 173050"/>
                    <a:gd name="connsiteX7" fmla="*/ 45214 w 70116"/>
                    <a:gd name="connsiteY7" fmla="*/ 50423 h 173050"/>
                    <a:gd name="connsiteX8" fmla="*/ 35101 w 70116"/>
                    <a:gd name="connsiteY8" fmla="*/ 37716 h 173050"/>
                    <a:gd name="connsiteX9" fmla="*/ 35101 w 70116"/>
                    <a:gd name="connsiteY9" fmla="*/ 0 h 173050"/>
                    <a:gd name="connsiteX10" fmla="*/ 60768 w 70116"/>
                    <a:gd name="connsiteY10" fmla="*/ 22993 h 173050"/>
                    <a:gd name="connsiteX11" fmla="*/ 70116 w 70116"/>
                    <a:gd name="connsiteY11" fmla="*/ 86727 h 173050"/>
                    <a:gd name="connsiteX12" fmla="*/ 60768 w 70116"/>
                    <a:gd name="connsiteY12" fmla="*/ 150462 h 173050"/>
                    <a:gd name="connsiteX13" fmla="*/ 35101 w 70116"/>
                    <a:gd name="connsiteY13" fmla="*/ 173051 h 173050"/>
                    <a:gd name="connsiteX14" fmla="*/ 9349 w 70116"/>
                    <a:gd name="connsiteY14" fmla="*/ 150462 h 173050"/>
                    <a:gd name="connsiteX15" fmla="*/ 0 w 70116"/>
                    <a:gd name="connsiteY15" fmla="*/ 86727 h 173050"/>
                    <a:gd name="connsiteX16" fmla="*/ 9349 w 70116"/>
                    <a:gd name="connsiteY16" fmla="*/ 22993 h 173050"/>
                    <a:gd name="connsiteX17" fmla="*/ 35101 w 70116"/>
                    <a:gd name="connsiteY17" fmla="*/ 0 h 173050"/>
                    <a:gd name="connsiteX18" fmla="*/ 35101 w 70116"/>
                    <a:gd name="connsiteY18" fmla="*/ 0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116" h="173050">
                      <a:moveTo>
                        <a:pt x="35101" y="37716"/>
                      </a:moveTo>
                      <a:cubicBezTo>
                        <a:pt x="30596" y="37716"/>
                        <a:pt x="27027" y="41952"/>
                        <a:pt x="24732" y="50423"/>
                      </a:cubicBezTo>
                      <a:cubicBezTo>
                        <a:pt x="22437" y="58894"/>
                        <a:pt x="21247" y="70995"/>
                        <a:pt x="21247" y="86727"/>
                      </a:cubicBezTo>
                      <a:cubicBezTo>
                        <a:pt x="21247" y="102661"/>
                        <a:pt x="22437" y="114762"/>
                        <a:pt x="24732" y="123233"/>
                      </a:cubicBezTo>
                      <a:cubicBezTo>
                        <a:pt x="27027" y="131704"/>
                        <a:pt x="30596" y="135536"/>
                        <a:pt x="35101" y="135536"/>
                      </a:cubicBezTo>
                      <a:cubicBezTo>
                        <a:pt x="39520" y="135536"/>
                        <a:pt x="42920" y="131704"/>
                        <a:pt x="45214" y="123233"/>
                      </a:cubicBezTo>
                      <a:cubicBezTo>
                        <a:pt x="47509" y="114762"/>
                        <a:pt x="48784" y="102661"/>
                        <a:pt x="48784" y="86727"/>
                      </a:cubicBezTo>
                      <a:cubicBezTo>
                        <a:pt x="48784" y="70995"/>
                        <a:pt x="47509" y="58894"/>
                        <a:pt x="45214" y="50423"/>
                      </a:cubicBezTo>
                      <a:cubicBezTo>
                        <a:pt x="42920" y="41952"/>
                        <a:pt x="39520" y="37716"/>
                        <a:pt x="35101" y="37716"/>
                      </a:cubicBezTo>
                      <a:moveTo>
                        <a:pt x="35101" y="0"/>
                      </a:moveTo>
                      <a:cubicBezTo>
                        <a:pt x="46064" y="0"/>
                        <a:pt x="54563" y="7866"/>
                        <a:pt x="60768" y="22993"/>
                      </a:cubicBezTo>
                      <a:cubicBezTo>
                        <a:pt x="66972" y="38321"/>
                        <a:pt x="70116" y="59499"/>
                        <a:pt x="70116" y="86727"/>
                      </a:cubicBezTo>
                      <a:cubicBezTo>
                        <a:pt x="70116" y="113956"/>
                        <a:pt x="66972" y="135335"/>
                        <a:pt x="60768" y="150462"/>
                      </a:cubicBezTo>
                      <a:cubicBezTo>
                        <a:pt x="54563" y="165588"/>
                        <a:pt x="46064" y="173051"/>
                        <a:pt x="35101" y="173051"/>
                      </a:cubicBezTo>
                      <a:cubicBezTo>
                        <a:pt x="24137" y="173051"/>
                        <a:pt x="15553" y="165588"/>
                        <a:pt x="9349" y="150462"/>
                      </a:cubicBezTo>
                      <a:cubicBezTo>
                        <a:pt x="3060" y="135335"/>
                        <a:pt x="0" y="113956"/>
                        <a:pt x="0" y="86727"/>
                      </a:cubicBezTo>
                      <a:cubicBezTo>
                        <a:pt x="0" y="59499"/>
                        <a:pt x="3060" y="38321"/>
                        <a:pt x="9349" y="22993"/>
                      </a:cubicBezTo>
                      <a:cubicBezTo>
                        <a:pt x="15468" y="7866"/>
                        <a:pt x="24137" y="0"/>
                        <a:pt x="35101" y="0"/>
                      </a:cubicBezTo>
                      <a:lnTo>
                        <a:pt x="3510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4" name="Freeform: Shape 433">
                  <a:extLst>
                    <a:ext uri="{FF2B5EF4-FFF2-40B4-BE49-F238E27FC236}">
                      <a16:creationId xmlns:a16="http://schemas.microsoft.com/office/drawing/2014/main" id="{4A645855-D75B-EB06-0D33-D6F35311F757}"/>
                    </a:ext>
                  </a:extLst>
                </p:cNvPr>
                <p:cNvSpPr/>
                <p:nvPr/>
              </p:nvSpPr>
              <p:spPr>
                <a:xfrm>
                  <a:off x="5835279" y="4814842"/>
                  <a:ext cx="68416" cy="231541"/>
                </a:xfrm>
                <a:custGeom>
                  <a:avLst/>
                  <a:gdLst>
                    <a:gd name="connsiteX0" fmla="*/ 20398 w 68416"/>
                    <a:gd name="connsiteY0" fmla="*/ 145218 h 231541"/>
                    <a:gd name="connsiteX1" fmla="*/ 20398 w 68416"/>
                    <a:gd name="connsiteY1" fmla="*/ 231541 h 231541"/>
                    <a:gd name="connsiteX2" fmla="*/ 0 w 68416"/>
                    <a:gd name="connsiteY2" fmla="*/ 231541 h 231541"/>
                    <a:gd name="connsiteX3" fmla="*/ 0 w 68416"/>
                    <a:gd name="connsiteY3" fmla="*/ 3832 h 231541"/>
                    <a:gd name="connsiteX4" fmla="*/ 20398 w 68416"/>
                    <a:gd name="connsiteY4" fmla="*/ 3832 h 231541"/>
                    <a:gd name="connsiteX5" fmla="*/ 20398 w 68416"/>
                    <a:gd name="connsiteY5" fmla="*/ 28035 h 231541"/>
                    <a:gd name="connsiteX6" fmla="*/ 29746 w 68416"/>
                    <a:gd name="connsiteY6" fmla="*/ 6858 h 231541"/>
                    <a:gd name="connsiteX7" fmla="*/ 41475 w 68416"/>
                    <a:gd name="connsiteY7" fmla="*/ 0 h 231541"/>
                    <a:gd name="connsiteX8" fmla="*/ 60853 w 68416"/>
                    <a:gd name="connsiteY8" fmla="*/ 24405 h 231541"/>
                    <a:gd name="connsiteX9" fmla="*/ 68417 w 68416"/>
                    <a:gd name="connsiteY9" fmla="*/ 86526 h 231541"/>
                    <a:gd name="connsiteX10" fmla="*/ 60853 w 68416"/>
                    <a:gd name="connsiteY10" fmla="*/ 149050 h 231541"/>
                    <a:gd name="connsiteX11" fmla="*/ 41475 w 68416"/>
                    <a:gd name="connsiteY11" fmla="*/ 172849 h 231541"/>
                    <a:gd name="connsiteX12" fmla="*/ 29746 w 68416"/>
                    <a:gd name="connsiteY12" fmla="*/ 166193 h 231541"/>
                    <a:gd name="connsiteX13" fmla="*/ 20398 w 68416"/>
                    <a:gd name="connsiteY13" fmla="*/ 145218 h 231541"/>
                    <a:gd name="connsiteX14" fmla="*/ 33911 w 68416"/>
                    <a:gd name="connsiteY14" fmla="*/ 38321 h 231541"/>
                    <a:gd name="connsiteX15" fmla="*/ 23882 w 68416"/>
                    <a:gd name="connsiteY15" fmla="*/ 50625 h 231541"/>
                    <a:gd name="connsiteX16" fmla="*/ 20398 w 68416"/>
                    <a:gd name="connsiteY16" fmla="*/ 86526 h 231541"/>
                    <a:gd name="connsiteX17" fmla="*/ 23882 w 68416"/>
                    <a:gd name="connsiteY17" fmla="*/ 122427 h 231541"/>
                    <a:gd name="connsiteX18" fmla="*/ 33911 w 68416"/>
                    <a:gd name="connsiteY18" fmla="*/ 134730 h 231541"/>
                    <a:gd name="connsiteX19" fmla="*/ 43855 w 68416"/>
                    <a:gd name="connsiteY19" fmla="*/ 122427 h 231541"/>
                    <a:gd name="connsiteX20" fmla="*/ 47339 w 68416"/>
                    <a:gd name="connsiteY20" fmla="*/ 86526 h 231541"/>
                    <a:gd name="connsiteX21" fmla="*/ 43855 w 68416"/>
                    <a:gd name="connsiteY21" fmla="*/ 50625 h 231541"/>
                    <a:gd name="connsiteX22" fmla="*/ 33911 w 68416"/>
                    <a:gd name="connsiteY22" fmla="*/ 38321 h 231541"/>
                    <a:gd name="connsiteX23" fmla="*/ 33911 w 68416"/>
                    <a:gd name="connsiteY23" fmla="*/ 38321 h 231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8416" h="231541">
                      <a:moveTo>
                        <a:pt x="20398" y="145218"/>
                      </a:moveTo>
                      <a:lnTo>
                        <a:pt x="20398" y="231541"/>
                      </a:lnTo>
                      <a:lnTo>
                        <a:pt x="0" y="231541"/>
                      </a:lnTo>
                      <a:lnTo>
                        <a:pt x="0" y="3832"/>
                      </a:lnTo>
                      <a:lnTo>
                        <a:pt x="20398" y="3832"/>
                      </a:lnTo>
                      <a:lnTo>
                        <a:pt x="20398" y="28035"/>
                      </a:lnTo>
                      <a:cubicBezTo>
                        <a:pt x="23202" y="18354"/>
                        <a:pt x="26262" y="11497"/>
                        <a:pt x="29746" y="6858"/>
                      </a:cubicBezTo>
                      <a:cubicBezTo>
                        <a:pt x="33146" y="2420"/>
                        <a:pt x="37055" y="0"/>
                        <a:pt x="41475" y="0"/>
                      </a:cubicBezTo>
                      <a:cubicBezTo>
                        <a:pt x="49294" y="0"/>
                        <a:pt x="55668" y="8068"/>
                        <a:pt x="60853" y="24405"/>
                      </a:cubicBezTo>
                      <a:cubicBezTo>
                        <a:pt x="65867" y="40742"/>
                        <a:pt x="68417" y="61314"/>
                        <a:pt x="68417" y="86526"/>
                      </a:cubicBezTo>
                      <a:cubicBezTo>
                        <a:pt x="68417" y="112140"/>
                        <a:pt x="65867" y="133116"/>
                        <a:pt x="60853" y="149050"/>
                      </a:cubicBezTo>
                      <a:cubicBezTo>
                        <a:pt x="55753" y="164983"/>
                        <a:pt x="49294" y="172849"/>
                        <a:pt x="41475" y="172849"/>
                      </a:cubicBezTo>
                      <a:cubicBezTo>
                        <a:pt x="37055" y="172849"/>
                        <a:pt x="33061" y="170429"/>
                        <a:pt x="29746" y="166193"/>
                      </a:cubicBezTo>
                      <a:cubicBezTo>
                        <a:pt x="26262" y="162160"/>
                        <a:pt x="23202" y="154899"/>
                        <a:pt x="20398" y="145218"/>
                      </a:cubicBezTo>
                      <a:moveTo>
                        <a:pt x="33911" y="38321"/>
                      </a:moveTo>
                      <a:cubicBezTo>
                        <a:pt x="29491" y="38321"/>
                        <a:pt x="26262" y="42557"/>
                        <a:pt x="23882" y="50625"/>
                      </a:cubicBezTo>
                      <a:cubicBezTo>
                        <a:pt x="21587" y="59096"/>
                        <a:pt x="20398" y="70794"/>
                        <a:pt x="20398" y="86526"/>
                      </a:cubicBezTo>
                      <a:cubicBezTo>
                        <a:pt x="20398" y="102257"/>
                        <a:pt x="21587" y="114359"/>
                        <a:pt x="23882" y="122427"/>
                      </a:cubicBezTo>
                      <a:cubicBezTo>
                        <a:pt x="26177" y="130897"/>
                        <a:pt x="29491" y="134730"/>
                        <a:pt x="33911" y="134730"/>
                      </a:cubicBezTo>
                      <a:cubicBezTo>
                        <a:pt x="38245" y="134730"/>
                        <a:pt x="41475" y="130897"/>
                        <a:pt x="43855" y="122427"/>
                      </a:cubicBezTo>
                      <a:cubicBezTo>
                        <a:pt x="46149" y="114359"/>
                        <a:pt x="47339" y="102257"/>
                        <a:pt x="47339" y="86526"/>
                      </a:cubicBezTo>
                      <a:cubicBezTo>
                        <a:pt x="47339" y="70794"/>
                        <a:pt x="46149" y="59096"/>
                        <a:pt x="43855" y="50625"/>
                      </a:cubicBezTo>
                      <a:cubicBezTo>
                        <a:pt x="41475" y="42557"/>
                        <a:pt x="38245" y="38321"/>
                        <a:pt x="33911" y="38321"/>
                      </a:cubicBezTo>
                      <a:lnTo>
                        <a:pt x="33911" y="383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5" name="Freeform: Shape 434">
                  <a:extLst>
                    <a:ext uri="{FF2B5EF4-FFF2-40B4-BE49-F238E27FC236}">
                      <a16:creationId xmlns:a16="http://schemas.microsoft.com/office/drawing/2014/main" id="{5124531C-1276-D550-F100-71BA405E9FFA}"/>
                    </a:ext>
                  </a:extLst>
                </p:cNvPr>
                <p:cNvSpPr/>
                <p:nvPr/>
              </p:nvSpPr>
              <p:spPr>
                <a:xfrm>
                  <a:off x="5914404" y="4814842"/>
                  <a:ext cx="70116" cy="173050"/>
                </a:xfrm>
                <a:custGeom>
                  <a:avLst/>
                  <a:gdLst>
                    <a:gd name="connsiteX0" fmla="*/ 35101 w 70116"/>
                    <a:gd name="connsiteY0" fmla="*/ 37716 h 173050"/>
                    <a:gd name="connsiteX1" fmla="*/ 24732 w 70116"/>
                    <a:gd name="connsiteY1" fmla="*/ 50423 h 173050"/>
                    <a:gd name="connsiteX2" fmla="*/ 21247 w 70116"/>
                    <a:gd name="connsiteY2" fmla="*/ 86727 h 173050"/>
                    <a:gd name="connsiteX3" fmla="*/ 24732 w 70116"/>
                    <a:gd name="connsiteY3" fmla="*/ 123233 h 173050"/>
                    <a:gd name="connsiteX4" fmla="*/ 35101 w 70116"/>
                    <a:gd name="connsiteY4" fmla="*/ 135536 h 173050"/>
                    <a:gd name="connsiteX5" fmla="*/ 45215 w 70116"/>
                    <a:gd name="connsiteY5" fmla="*/ 123233 h 173050"/>
                    <a:gd name="connsiteX6" fmla="*/ 48784 w 70116"/>
                    <a:gd name="connsiteY6" fmla="*/ 86727 h 173050"/>
                    <a:gd name="connsiteX7" fmla="*/ 45215 w 70116"/>
                    <a:gd name="connsiteY7" fmla="*/ 50423 h 173050"/>
                    <a:gd name="connsiteX8" fmla="*/ 35101 w 70116"/>
                    <a:gd name="connsiteY8" fmla="*/ 37716 h 173050"/>
                    <a:gd name="connsiteX9" fmla="*/ 35101 w 70116"/>
                    <a:gd name="connsiteY9" fmla="*/ 0 h 173050"/>
                    <a:gd name="connsiteX10" fmla="*/ 60768 w 70116"/>
                    <a:gd name="connsiteY10" fmla="*/ 22993 h 173050"/>
                    <a:gd name="connsiteX11" fmla="*/ 70116 w 70116"/>
                    <a:gd name="connsiteY11" fmla="*/ 86727 h 173050"/>
                    <a:gd name="connsiteX12" fmla="*/ 60768 w 70116"/>
                    <a:gd name="connsiteY12" fmla="*/ 150462 h 173050"/>
                    <a:gd name="connsiteX13" fmla="*/ 35101 w 70116"/>
                    <a:gd name="connsiteY13" fmla="*/ 173051 h 173050"/>
                    <a:gd name="connsiteX14" fmla="*/ 9349 w 70116"/>
                    <a:gd name="connsiteY14" fmla="*/ 150462 h 173050"/>
                    <a:gd name="connsiteX15" fmla="*/ 0 w 70116"/>
                    <a:gd name="connsiteY15" fmla="*/ 86727 h 173050"/>
                    <a:gd name="connsiteX16" fmla="*/ 9349 w 70116"/>
                    <a:gd name="connsiteY16" fmla="*/ 22993 h 173050"/>
                    <a:gd name="connsiteX17" fmla="*/ 35101 w 70116"/>
                    <a:gd name="connsiteY17" fmla="*/ 0 h 173050"/>
                    <a:gd name="connsiteX18" fmla="*/ 35101 w 70116"/>
                    <a:gd name="connsiteY18" fmla="*/ 0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0116" h="173050">
                      <a:moveTo>
                        <a:pt x="35101" y="37716"/>
                      </a:moveTo>
                      <a:cubicBezTo>
                        <a:pt x="30596" y="37716"/>
                        <a:pt x="27027" y="41952"/>
                        <a:pt x="24732" y="50423"/>
                      </a:cubicBezTo>
                      <a:cubicBezTo>
                        <a:pt x="22437" y="58894"/>
                        <a:pt x="21247" y="70995"/>
                        <a:pt x="21247" y="86727"/>
                      </a:cubicBezTo>
                      <a:cubicBezTo>
                        <a:pt x="21247" y="102661"/>
                        <a:pt x="22437" y="114762"/>
                        <a:pt x="24732" y="123233"/>
                      </a:cubicBezTo>
                      <a:cubicBezTo>
                        <a:pt x="27027" y="131704"/>
                        <a:pt x="30596" y="135536"/>
                        <a:pt x="35101" y="135536"/>
                      </a:cubicBezTo>
                      <a:cubicBezTo>
                        <a:pt x="39520" y="135536"/>
                        <a:pt x="42920" y="131704"/>
                        <a:pt x="45215" y="123233"/>
                      </a:cubicBezTo>
                      <a:cubicBezTo>
                        <a:pt x="47509" y="114762"/>
                        <a:pt x="48784" y="102661"/>
                        <a:pt x="48784" y="86727"/>
                      </a:cubicBezTo>
                      <a:cubicBezTo>
                        <a:pt x="48784" y="70995"/>
                        <a:pt x="47509" y="58894"/>
                        <a:pt x="45215" y="50423"/>
                      </a:cubicBezTo>
                      <a:cubicBezTo>
                        <a:pt x="42920" y="41952"/>
                        <a:pt x="39520" y="37716"/>
                        <a:pt x="35101" y="37716"/>
                      </a:cubicBezTo>
                      <a:moveTo>
                        <a:pt x="35101" y="0"/>
                      </a:moveTo>
                      <a:cubicBezTo>
                        <a:pt x="46064" y="0"/>
                        <a:pt x="54563" y="7866"/>
                        <a:pt x="60768" y="22993"/>
                      </a:cubicBezTo>
                      <a:cubicBezTo>
                        <a:pt x="66972" y="38321"/>
                        <a:pt x="70116" y="59499"/>
                        <a:pt x="70116" y="86727"/>
                      </a:cubicBezTo>
                      <a:cubicBezTo>
                        <a:pt x="70116" y="113956"/>
                        <a:pt x="66972" y="135335"/>
                        <a:pt x="60768" y="150462"/>
                      </a:cubicBezTo>
                      <a:cubicBezTo>
                        <a:pt x="54563" y="165588"/>
                        <a:pt x="46064" y="173051"/>
                        <a:pt x="35101" y="173051"/>
                      </a:cubicBezTo>
                      <a:cubicBezTo>
                        <a:pt x="24137" y="173051"/>
                        <a:pt x="15553" y="165588"/>
                        <a:pt x="9349" y="150462"/>
                      </a:cubicBezTo>
                      <a:cubicBezTo>
                        <a:pt x="3060" y="135335"/>
                        <a:pt x="0" y="113956"/>
                        <a:pt x="0" y="86727"/>
                      </a:cubicBezTo>
                      <a:cubicBezTo>
                        <a:pt x="0" y="59499"/>
                        <a:pt x="3060" y="38321"/>
                        <a:pt x="9349" y="22993"/>
                      </a:cubicBezTo>
                      <a:cubicBezTo>
                        <a:pt x="15468" y="7866"/>
                        <a:pt x="24137" y="0"/>
                        <a:pt x="35101" y="0"/>
                      </a:cubicBezTo>
                      <a:lnTo>
                        <a:pt x="3510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id="{D37BA3B7-B23A-15FD-5A3D-557EE58CB0B3}"/>
                    </a:ext>
                  </a:extLst>
                </p:cNvPr>
                <p:cNvSpPr/>
                <p:nvPr/>
              </p:nvSpPr>
              <p:spPr>
                <a:xfrm>
                  <a:off x="5993955" y="4814640"/>
                  <a:ext cx="57538" cy="173050"/>
                </a:xfrm>
                <a:custGeom>
                  <a:avLst/>
                  <a:gdLst>
                    <a:gd name="connsiteX0" fmla="*/ 53289 w 57538"/>
                    <a:gd name="connsiteY0" fmla="*/ 9278 h 173050"/>
                    <a:gd name="connsiteX1" fmla="*/ 53289 w 57538"/>
                    <a:gd name="connsiteY1" fmla="*/ 49414 h 173050"/>
                    <a:gd name="connsiteX2" fmla="*/ 40710 w 57538"/>
                    <a:gd name="connsiteY2" fmla="*/ 38926 h 173050"/>
                    <a:gd name="connsiteX3" fmla="*/ 29151 w 57538"/>
                    <a:gd name="connsiteY3" fmla="*/ 35296 h 173050"/>
                    <a:gd name="connsiteX4" fmla="*/ 20568 w 57538"/>
                    <a:gd name="connsiteY4" fmla="*/ 39128 h 173050"/>
                    <a:gd name="connsiteX5" fmla="*/ 17763 w 57538"/>
                    <a:gd name="connsiteY5" fmla="*/ 50624 h 173050"/>
                    <a:gd name="connsiteX6" fmla="*/ 19888 w 57538"/>
                    <a:gd name="connsiteY6" fmla="*/ 60306 h 173050"/>
                    <a:gd name="connsiteX7" fmla="*/ 27537 w 57538"/>
                    <a:gd name="connsiteY7" fmla="*/ 65348 h 173050"/>
                    <a:gd name="connsiteX8" fmla="*/ 31106 w 57538"/>
                    <a:gd name="connsiteY8" fmla="*/ 66558 h 173050"/>
                    <a:gd name="connsiteX9" fmla="*/ 52099 w 57538"/>
                    <a:gd name="connsiteY9" fmla="*/ 83500 h 173050"/>
                    <a:gd name="connsiteX10" fmla="*/ 57538 w 57538"/>
                    <a:gd name="connsiteY10" fmla="*/ 120611 h 173050"/>
                    <a:gd name="connsiteX11" fmla="*/ 49974 w 57538"/>
                    <a:gd name="connsiteY11" fmla="*/ 160143 h 173050"/>
                    <a:gd name="connsiteX12" fmla="*/ 27622 w 57538"/>
                    <a:gd name="connsiteY12" fmla="*/ 173051 h 173050"/>
                    <a:gd name="connsiteX13" fmla="*/ 14533 w 57538"/>
                    <a:gd name="connsiteY13" fmla="*/ 170631 h 173050"/>
                    <a:gd name="connsiteX14" fmla="*/ 680 w 57538"/>
                    <a:gd name="connsiteY14" fmla="*/ 163168 h 173050"/>
                    <a:gd name="connsiteX15" fmla="*/ 680 w 57538"/>
                    <a:gd name="connsiteY15" fmla="*/ 123032 h 173050"/>
                    <a:gd name="connsiteX16" fmla="*/ 13173 w 57538"/>
                    <a:gd name="connsiteY16" fmla="*/ 134729 h 173050"/>
                    <a:gd name="connsiteX17" fmla="*/ 26262 w 57538"/>
                    <a:gd name="connsiteY17" fmla="*/ 138360 h 173050"/>
                    <a:gd name="connsiteX18" fmla="*/ 35271 w 57538"/>
                    <a:gd name="connsiteY18" fmla="*/ 134124 h 173050"/>
                    <a:gd name="connsiteX19" fmla="*/ 38330 w 57538"/>
                    <a:gd name="connsiteY19" fmla="*/ 121418 h 173050"/>
                    <a:gd name="connsiteX20" fmla="*/ 36206 w 57538"/>
                    <a:gd name="connsiteY20" fmla="*/ 110930 h 173050"/>
                    <a:gd name="connsiteX21" fmla="*/ 27962 w 57538"/>
                    <a:gd name="connsiteY21" fmla="*/ 105484 h 173050"/>
                    <a:gd name="connsiteX22" fmla="*/ 24392 w 57538"/>
                    <a:gd name="connsiteY22" fmla="*/ 104274 h 173050"/>
                    <a:gd name="connsiteX23" fmla="*/ 5439 w 57538"/>
                    <a:gd name="connsiteY23" fmla="*/ 87937 h 173050"/>
                    <a:gd name="connsiteX24" fmla="*/ 0 w 57538"/>
                    <a:gd name="connsiteY24" fmla="*/ 51633 h 173050"/>
                    <a:gd name="connsiteX25" fmla="*/ 6884 w 57538"/>
                    <a:gd name="connsiteY25" fmla="*/ 12707 h 173050"/>
                    <a:gd name="connsiteX26" fmla="*/ 28217 w 57538"/>
                    <a:gd name="connsiteY26" fmla="*/ 0 h 173050"/>
                    <a:gd name="connsiteX27" fmla="*/ 39945 w 57538"/>
                    <a:gd name="connsiteY27" fmla="*/ 2420 h 173050"/>
                    <a:gd name="connsiteX28" fmla="*/ 53289 w 57538"/>
                    <a:gd name="connsiteY28" fmla="*/ 9278 h 173050"/>
                    <a:gd name="connsiteX29" fmla="*/ 53289 w 57538"/>
                    <a:gd name="connsiteY29" fmla="*/ 9278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7538" h="173050">
                      <a:moveTo>
                        <a:pt x="53289" y="9278"/>
                      </a:moveTo>
                      <a:lnTo>
                        <a:pt x="53289" y="49414"/>
                      </a:lnTo>
                      <a:cubicBezTo>
                        <a:pt x="48869" y="44977"/>
                        <a:pt x="44705" y="41347"/>
                        <a:pt x="40710" y="38926"/>
                      </a:cubicBezTo>
                      <a:cubicBezTo>
                        <a:pt x="36631" y="36506"/>
                        <a:pt x="32806" y="35296"/>
                        <a:pt x="29151" y="35296"/>
                      </a:cubicBezTo>
                      <a:cubicBezTo>
                        <a:pt x="25157" y="35296"/>
                        <a:pt x="22352" y="36708"/>
                        <a:pt x="20568" y="39128"/>
                      </a:cubicBezTo>
                      <a:cubicBezTo>
                        <a:pt x="18698" y="41548"/>
                        <a:pt x="17763" y="45380"/>
                        <a:pt x="17763" y="50624"/>
                      </a:cubicBezTo>
                      <a:cubicBezTo>
                        <a:pt x="17763" y="54860"/>
                        <a:pt x="18443" y="58087"/>
                        <a:pt x="19888" y="60306"/>
                      </a:cubicBezTo>
                      <a:cubicBezTo>
                        <a:pt x="21247" y="62726"/>
                        <a:pt x="23882" y="64138"/>
                        <a:pt x="27537" y="65348"/>
                      </a:cubicBezTo>
                      <a:lnTo>
                        <a:pt x="31106" y="66558"/>
                      </a:lnTo>
                      <a:cubicBezTo>
                        <a:pt x="41475" y="70188"/>
                        <a:pt x="48444" y="75634"/>
                        <a:pt x="52099" y="83500"/>
                      </a:cubicBezTo>
                      <a:cubicBezTo>
                        <a:pt x="55668" y="91366"/>
                        <a:pt x="57538" y="103669"/>
                        <a:pt x="57538" y="120611"/>
                      </a:cubicBezTo>
                      <a:cubicBezTo>
                        <a:pt x="57538" y="138158"/>
                        <a:pt x="54988" y="151470"/>
                        <a:pt x="49974" y="160143"/>
                      </a:cubicBezTo>
                      <a:cubicBezTo>
                        <a:pt x="44960" y="168815"/>
                        <a:pt x="37480" y="173051"/>
                        <a:pt x="27622" y="173051"/>
                      </a:cubicBezTo>
                      <a:cubicBezTo>
                        <a:pt x="23457" y="173051"/>
                        <a:pt x="19038" y="172244"/>
                        <a:pt x="14533" y="170631"/>
                      </a:cubicBezTo>
                      <a:cubicBezTo>
                        <a:pt x="10029" y="169219"/>
                        <a:pt x="5354" y="166798"/>
                        <a:pt x="680" y="163168"/>
                      </a:cubicBezTo>
                      <a:lnTo>
                        <a:pt x="680" y="123032"/>
                      </a:lnTo>
                      <a:cubicBezTo>
                        <a:pt x="4674" y="128477"/>
                        <a:pt x="8839" y="132309"/>
                        <a:pt x="13173" y="134729"/>
                      </a:cubicBezTo>
                      <a:cubicBezTo>
                        <a:pt x="17338" y="137150"/>
                        <a:pt x="21757" y="138360"/>
                        <a:pt x="26262" y="138360"/>
                      </a:cubicBezTo>
                      <a:cubicBezTo>
                        <a:pt x="30256" y="138360"/>
                        <a:pt x="33146" y="137150"/>
                        <a:pt x="35271" y="134124"/>
                      </a:cubicBezTo>
                      <a:cubicBezTo>
                        <a:pt x="37226" y="131503"/>
                        <a:pt x="38330" y="127267"/>
                        <a:pt x="38330" y="121418"/>
                      </a:cubicBezTo>
                      <a:cubicBezTo>
                        <a:pt x="38330" y="116577"/>
                        <a:pt x="37650" y="113350"/>
                        <a:pt x="36206" y="110930"/>
                      </a:cubicBezTo>
                      <a:cubicBezTo>
                        <a:pt x="34846" y="108510"/>
                        <a:pt x="32041" y="106694"/>
                        <a:pt x="27962" y="105484"/>
                      </a:cubicBezTo>
                      <a:lnTo>
                        <a:pt x="24392" y="104274"/>
                      </a:lnTo>
                      <a:cubicBezTo>
                        <a:pt x="15298" y="101652"/>
                        <a:pt x="9009" y="96207"/>
                        <a:pt x="5439" y="87937"/>
                      </a:cubicBezTo>
                      <a:cubicBezTo>
                        <a:pt x="1700" y="80071"/>
                        <a:pt x="0" y="67970"/>
                        <a:pt x="0" y="51633"/>
                      </a:cubicBezTo>
                      <a:cubicBezTo>
                        <a:pt x="0" y="34086"/>
                        <a:pt x="2210" y="21178"/>
                        <a:pt x="6884" y="12707"/>
                      </a:cubicBezTo>
                      <a:cubicBezTo>
                        <a:pt x="11559" y="4236"/>
                        <a:pt x="18613" y="0"/>
                        <a:pt x="28217" y="0"/>
                      </a:cubicBezTo>
                      <a:cubicBezTo>
                        <a:pt x="31956" y="0"/>
                        <a:pt x="35781" y="807"/>
                        <a:pt x="39945" y="2420"/>
                      </a:cubicBezTo>
                      <a:cubicBezTo>
                        <a:pt x="43940" y="4236"/>
                        <a:pt x="48359" y="6252"/>
                        <a:pt x="53289" y="9278"/>
                      </a:cubicBezTo>
                      <a:lnTo>
                        <a:pt x="53289" y="9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E5C70F47-8BAA-7C1B-3CE1-55666D56EE91}"/>
                    </a:ext>
                  </a:extLst>
                </p:cNvPr>
                <p:cNvSpPr/>
                <p:nvPr/>
              </p:nvSpPr>
              <p:spPr>
                <a:xfrm>
                  <a:off x="6062541" y="4815044"/>
                  <a:ext cx="68416" cy="172848"/>
                </a:xfrm>
                <a:custGeom>
                  <a:avLst/>
                  <a:gdLst>
                    <a:gd name="connsiteX0" fmla="*/ 68417 w 68416"/>
                    <a:gd name="connsiteY0" fmla="*/ 85920 h 172848"/>
                    <a:gd name="connsiteX1" fmla="*/ 68417 w 68416"/>
                    <a:gd name="connsiteY1" fmla="*/ 101047 h 172848"/>
                    <a:gd name="connsiteX2" fmla="*/ 20737 w 68416"/>
                    <a:gd name="connsiteY2" fmla="*/ 101047 h 172848"/>
                    <a:gd name="connsiteX3" fmla="*/ 26007 w 68416"/>
                    <a:gd name="connsiteY3" fmla="*/ 128880 h 172848"/>
                    <a:gd name="connsiteX4" fmla="*/ 38330 w 68416"/>
                    <a:gd name="connsiteY4" fmla="*/ 138158 h 172848"/>
                    <a:gd name="connsiteX5" fmla="*/ 51504 w 68416"/>
                    <a:gd name="connsiteY5" fmla="*/ 133318 h 172848"/>
                    <a:gd name="connsiteX6" fmla="*/ 65357 w 68416"/>
                    <a:gd name="connsiteY6" fmla="*/ 118191 h 172848"/>
                    <a:gd name="connsiteX7" fmla="*/ 65357 w 68416"/>
                    <a:gd name="connsiteY7" fmla="*/ 158932 h 172848"/>
                    <a:gd name="connsiteX8" fmla="*/ 50909 w 68416"/>
                    <a:gd name="connsiteY8" fmla="*/ 169219 h 172848"/>
                    <a:gd name="connsiteX9" fmla="*/ 36461 w 68416"/>
                    <a:gd name="connsiteY9" fmla="*/ 172849 h 172848"/>
                    <a:gd name="connsiteX10" fmla="*/ 9519 w 68416"/>
                    <a:gd name="connsiteY10" fmla="*/ 150260 h 172848"/>
                    <a:gd name="connsiteX11" fmla="*/ 0 w 68416"/>
                    <a:gd name="connsiteY11" fmla="*/ 86525 h 172848"/>
                    <a:gd name="connsiteX12" fmla="*/ 9434 w 68416"/>
                    <a:gd name="connsiteY12" fmla="*/ 23194 h 172848"/>
                    <a:gd name="connsiteX13" fmla="*/ 35271 w 68416"/>
                    <a:gd name="connsiteY13" fmla="*/ 0 h 172848"/>
                    <a:gd name="connsiteX14" fmla="*/ 59238 w 68416"/>
                    <a:gd name="connsiteY14" fmla="*/ 23598 h 172848"/>
                    <a:gd name="connsiteX15" fmla="*/ 68417 w 68416"/>
                    <a:gd name="connsiteY15" fmla="*/ 85920 h 172848"/>
                    <a:gd name="connsiteX16" fmla="*/ 47509 w 68416"/>
                    <a:gd name="connsiteY16" fmla="*/ 68373 h 172848"/>
                    <a:gd name="connsiteX17" fmla="*/ 44110 w 68416"/>
                    <a:gd name="connsiteY17" fmla="*/ 44170 h 172848"/>
                    <a:gd name="connsiteX18" fmla="*/ 35271 w 68416"/>
                    <a:gd name="connsiteY18" fmla="*/ 34892 h 172848"/>
                    <a:gd name="connsiteX19" fmla="*/ 25582 w 68416"/>
                    <a:gd name="connsiteY19" fmla="*/ 43565 h 172848"/>
                    <a:gd name="connsiteX20" fmla="*/ 21077 w 68416"/>
                    <a:gd name="connsiteY20" fmla="*/ 68373 h 172848"/>
                    <a:gd name="connsiteX21" fmla="*/ 47509 w 68416"/>
                    <a:gd name="connsiteY21" fmla="*/ 68373 h 172848"/>
                    <a:gd name="connsiteX22" fmla="*/ 47509 w 68416"/>
                    <a:gd name="connsiteY22" fmla="*/ 68373 h 17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8416" h="172848">
                      <a:moveTo>
                        <a:pt x="68417" y="85920"/>
                      </a:moveTo>
                      <a:lnTo>
                        <a:pt x="68417" y="101047"/>
                      </a:lnTo>
                      <a:lnTo>
                        <a:pt x="20737" y="101047"/>
                      </a:lnTo>
                      <a:cubicBezTo>
                        <a:pt x="21162" y="113350"/>
                        <a:pt x="22947" y="122830"/>
                        <a:pt x="26007" y="128880"/>
                      </a:cubicBezTo>
                      <a:cubicBezTo>
                        <a:pt x="28896" y="135133"/>
                        <a:pt x="32976" y="138158"/>
                        <a:pt x="38330" y="138158"/>
                      </a:cubicBezTo>
                      <a:cubicBezTo>
                        <a:pt x="42495" y="138158"/>
                        <a:pt x="46914" y="136746"/>
                        <a:pt x="51504" y="133318"/>
                      </a:cubicBezTo>
                      <a:cubicBezTo>
                        <a:pt x="55923" y="130091"/>
                        <a:pt x="60598" y="124847"/>
                        <a:pt x="65357" y="118191"/>
                      </a:cubicBezTo>
                      <a:lnTo>
                        <a:pt x="65357" y="158932"/>
                      </a:lnTo>
                      <a:cubicBezTo>
                        <a:pt x="60428" y="163773"/>
                        <a:pt x="55668" y="167000"/>
                        <a:pt x="50909" y="169219"/>
                      </a:cubicBezTo>
                      <a:cubicBezTo>
                        <a:pt x="45979" y="171639"/>
                        <a:pt x="41220" y="172849"/>
                        <a:pt x="36461" y="172849"/>
                      </a:cubicBezTo>
                      <a:cubicBezTo>
                        <a:pt x="24902" y="172849"/>
                        <a:pt x="15978" y="165386"/>
                        <a:pt x="9519" y="150260"/>
                      </a:cubicBezTo>
                      <a:cubicBezTo>
                        <a:pt x="3145" y="135133"/>
                        <a:pt x="0" y="113955"/>
                        <a:pt x="0" y="86525"/>
                      </a:cubicBezTo>
                      <a:cubicBezTo>
                        <a:pt x="0" y="59700"/>
                        <a:pt x="3145" y="38523"/>
                        <a:pt x="9434" y="23194"/>
                      </a:cubicBezTo>
                      <a:cubicBezTo>
                        <a:pt x="15723" y="7866"/>
                        <a:pt x="24307" y="0"/>
                        <a:pt x="35271" y="0"/>
                      </a:cubicBezTo>
                      <a:cubicBezTo>
                        <a:pt x="45299" y="0"/>
                        <a:pt x="53204" y="7866"/>
                        <a:pt x="59238" y="23598"/>
                      </a:cubicBezTo>
                      <a:cubicBezTo>
                        <a:pt x="65442" y="39128"/>
                        <a:pt x="68417" y="59902"/>
                        <a:pt x="68417" y="85920"/>
                      </a:cubicBezTo>
                      <a:moveTo>
                        <a:pt x="47509" y="68373"/>
                      </a:moveTo>
                      <a:cubicBezTo>
                        <a:pt x="47509" y="58490"/>
                        <a:pt x="46319" y="50221"/>
                        <a:pt x="44110" y="44170"/>
                      </a:cubicBezTo>
                      <a:cubicBezTo>
                        <a:pt x="41815" y="38120"/>
                        <a:pt x="38840" y="34892"/>
                        <a:pt x="35271" y="34892"/>
                      </a:cubicBezTo>
                      <a:cubicBezTo>
                        <a:pt x="31276" y="34892"/>
                        <a:pt x="28047" y="37918"/>
                        <a:pt x="25582" y="43565"/>
                      </a:cubicBezTo>
                      <a:cubicBezTo>
                        <a:pt x="23117" y="49213"/>
                        <a:pt x="21587" y="57482"/>
                        <a:pt x="21077" y="68373"/>
                      </a:cubicBezTo>
                      <a:lnTo>
                        <a:pt x="47509" y="68373"/>
                      </a:lnTo>
                      <a:lnTo>
                        <a:pt x="47509" y="683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F34148A3-5508-6F71-8A32-73818E9DDA8D}"/>
                    </a:ext>
                  </a:extLst>
                </p:cNvPr>
                <p:cNvSpPr/>
                <p:nvPr/>
              </p:nvSpPr>
              <p:spPr>
                <a:xfrm>
                  <a:off x="6141072" y="4754335"/>
                  <a:ext cx="68416" cy="233558"/>
                </a:xfrm>
                <a:custGeom>
                  <a:avLst/>
                  <a:gdLst>
                    <a:gd name="connsiteX0" fmla="*/ 47934 w 68416"/>
                    <a:gd name="connsiteY0" fmla="*/ 88542 h 233558"/>
                    <a:gd name="connsiteX1" fmla="*/ 47934 w 68416"/>
                    <a:gd name="connsiteY1" fmla="*/ 0 h 233558"/>
                    <a:gd name="connsiteX2" fmla="*/ 68417 w 68416"/>
                    <a:gd name="connsiteY2" fmla="*/ 0 h 233558"/>
                    <a:gd name="connsiteX3" fmla="*/ 68417 w 68416"/>
                    <a:gd name="connsiteY3" fmla="*/ 229524 h 233558"/>
                    <a:gd name="connsiteX4" fmla="*/ 47934 w 68416"/>
                    <a:gd name="connsiteY4" fmla="*/ 229524 h 233558"/>
                    <a:gd name="connsiteX5" fmla="*/ 47934 w 68416"/>
                    <a:gd name="connsiteY5" fmla="*/ 205725 h 233558"/>
                    <a:gd name="connsiteX6" fmla="*/ 38585 w 68416"/>
                    <a:gd name="connsiteY6" fmla="*/ 226902 h 233558"/>
                    <a:gd name="connsiteX7" fmla="*/ 26942 w 68416"/>
                    <a:gd name="connsiteY7" fmla="*/ 233558 h 233558"/>
                    <a:gd name="connsiteX8" fmla="*/ 7564 w 68416"/>
                    <a:gd name="connsiteY8" fmla="*/ 209759 h 233558"/>
                    <a:gd name="connsiteX9" fmla="*/ 0 w 68416"/>
                    <a:gd name="connsiteY9" fmla="*/ 147234 h 233558"/>
                    <a:gd name="connsiteX10" fmla="*/ 7564 w 68416"/>
                    <a:gd name="connsiteY10" fmla="*/ 85114 h 233558"/>
                    <a:gd name="connsiteX11" fmla="*/ 26942 w 68416"/>
                    <a:gd name="connsiteY11" fmla="*/ 60709 h 233558"/>
                    <a:gd name="connsiteX12" fmla="*/ 38585 w 68416"/>
                    <a:gd name="connsiteY12" fmla="*/ 67567 h 233558"/>
                    <a:gd name="connsiteX13" fmla="*/ 47934 w 68416"/>
                    <a:gd name="connsiteY13" fmla="*/ 88542 h 233558"/>
                    <a:gd name="connsiteX14" fmla="*/ 34506 w 68416"/>
                    <a:gd name="connsiteY14" fmla="*/ 195439 h 233558"/>
                    <a:gd name="connsiteX15" fmla="*/ 44450 w 68416"/>
                    <a:gd name="connsiteY15" fmla="*/ 183135 h 233558"/>
                    <a:gd name="connsiteX16" fmla="*/ 47934 w 68416"/>
                    <a:gd name="connsiteY16" fmla="*/ 147234 h 233558"/>
                    <a:gd name="connsiteX17" fmla="*/ 44450 w 68416"/>
                    <a:gd name="connsiteY17" fmla="*/ 111333 h 233558"/>
                    <a:gd name="connsiteX18" fmla="*/ 34506 w 68416"/>
                    <a:gd name="connsiteY18" fmla="*/ 99030 h 233558"/>
                    <a:gd name="connsiteX19" fmla="*/ 24477 w 68416"/>
                    <a:gd name="connsiteY19" fmla="*/ 111333 h 233558"/>
                    <a:gd name="connsiteX20" fmla="*/ 21077 w 68416"/>
                    <a:gd name="connsiteY20" fmla="*/ 147234 h 233558"/>
                    <a:gd name="connsiteX21" fmla="*/ 24477 w 68416"/>
                    <a:gd name="connsiteY21" fmla="*/ 183135 h 233558"/>
                    <a:gd name="connsiteX22" fmla="*/ 34506 w 68416"/>
                    <a:gd name="connsiteY22" fmla="*/ 195439 h 233558"/>
                    <a:gd name="connsiteX23" fmla="*/ 34506 w 68416"/>
                    <a:gd name="connsiteY23" fmla="*/ 195439 h 233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8416" h="233558">
                      <a:moveTo>
                        <a:pt x="47934" y="88542"/>
                      </a:moveTo>
                      <a:lnTo>
                        <a:pt x="47934" y="0"/>
                      </a:lnTo>
                      <a:lnTo>
                        <a:pt x="68417" y="0"/>
                      </a:lnTo>
                      <a:lnTo>
                        <a:pt x="68417" y="229524"/>
                      </a:lnTo>
                      <a:lnTo>
                        <a:pt x="47934" y="229524"/>
                      </a:lnTo>
                      <a:lnTo>
                        <a:pt x="47934" y="205725"/>
                      </a:lnTo>
                      <a:cubicBezTo>
                        <a:pt x="45129" y="215406"/>
                        <a:pt x="41985" y="222667"/>
                        <a:pt x="38585" y="226902"/>
                      </a:cubicBezTo>
                      <a:cubicBezTo>
                        <a:pt x="35186" y="231138"/>
                        <a:pt x="31361" y="233558"/>
                        <a:pt x="26942" y="233558"/>
                      </a:cubicBezTo>
                      <a:cubicBezTo>
                        <a:pt x="19038" y="233558"/>
                        <a:pt x="12578" y="225692"/>
                        <a:pt x="7564" y="209759"/>
                      </a:cubicBezTo>
                      <a:cubicBezTo>
                        <a:pt x="2465" y="193825"/>
                        <a:pt x="0" y="172849"/>
                        <a:pt x="0" y="147234"/>
                      </a:cubicBezTo>
                      <a:cubicBezTo>
                        <a:pt x="0" y="121821"/>
                        <a:pt x="2465" y="101249"/>
                        <a:pt x="7564" y="85114"/>
                      </a:cubicBezTo>
                      <a:cubicBezTo>
                        <a:pt x="12578" y="68777"/>
                        <a:pt x="18953" y="60709"/>
                        <a:pt x="26942" y="60709"/>
                      </a:cubicBezTo>
                      <a:cubicBezTo>
                        <a:pt x="31361" y="60709"/>
                        <a:pt x="35186" y="63129"/>
                        <a:pt x="38585" y="67567"/>
                      </a:cubicBezTo>
                      <a:cubicBezTo>
                        <a:pt x="41985" y="72004"/>
                        <a:pt x="45129" y="79063"/>
                        <a:pt x="47934" y="88542"/>
                      </a:cubicBezTo>
                      <a:moveTo>
                        <a:pt x="34506" y="195439"/>
                      </a:moveTo>
                      <a:cubicBezTo>
                        <a:pt x="38840" y="195439"/>
                        <a:pt x="42070" y="191606"/>
                        <a:pt x="44450" y="183135"/>
                      </a:cubicBezTo>
                      <a:cubicBezTo>
                        <a:pt x="46744" y="175068"/>
                        <a:pt x="47934" y="162966"/>
                        <a:pt x="47934" y="147234"/>
                      </a:cubicBezTo>
                      <a:cubicBezTo>
                        <a:pt x="47934" y="131503"/>
                        <a:pt x="46744" y="119804"/>
                        <a:pt x="44450" y="111333"/>
                      </a:cubicBezTo>
                      <a:cubicBezTo>
                        <a:pt x="42155" y="103266"/>
                        <a:pt x="38840" y="99030"/>
                        <a:pt x="34506" y="99030"/>
                      </a:cubicBezTo>
                      <a:cubicBezTo>
                        <a:pt x="30086" y="99030"/>
                        <a:pt x="26857" y="103266"/>
                        <a:pt x="24477" y="111333"/>
                      </a:cubicBezTo>
                      <a:cubicBezTo>
                        <a:pt x="22182" y="119804"/>
                        <a:pt x="21077" y="131503"/>
                        <a:pt x="21077" y="147234"/>
                      </a:cubicBezTo>
                      <a:cubicBezTo>
                        <a:pt x="21077" y="162966"/>
                        <a:pt x="22097" y="175068"/>
                        <a:pt x="24477" y="183135"/>
                      </a:cubicBezTo>
                      <a:cubicBezTo>
                        <a:pt x="26857" y="191606"/>
                        <a:pt x="30086" y="195439"/>
                        <a:pt x="34506" y="195439"/>
                      </a:cubicBezTo>
                      <a:lnTo>
                        <a:pt x="34506" y="1954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50F910E2-211D-2A3A-1EE3-D3D764251B69}"/>
                    </a:ext>
                  </a:extLst>
                </p:cNvPr>
                <p:cNvSpPr/>
                <p:nvPr/>
              </p:nvSpPr>
              <p:spPr>
                <a:xfrm>
                  <a:off x="6267621" y="4759982"/>
                  <a:ext cx="72156" cy="227910"/>
                </a:xfrm>
                <a:custGeom>
                  <a:avLst/>
                  <a:gdLst>
                    <a:gd name="connsiteX0" fmla="*/ 72156 w 72156"/>
                    <a:gd name="connsiteY0" fmla="*/ 211977 h 227910"/>
                    <a:gd name="connsiteX1" fmla="*/ 59578 w 72156"/>
                    <a:gd name="connsiteY1" fmla="*/ 224079 h 227910"/>
                    <a:gd name="connsiteX2" fmla="*/ 45979 w 72156"/>
                    <a:gd name="connsiteY2" fmla="*/ 227911 h 227910"/>
                    <a:gd name="connsiteX3" fmla="*/ 12323 w 72156"/>
                    <a:gd name="connsiteY3" fmla="*/ 197456 h 227910"/>
                    <a:gd name="connsiteX4" fmla="*/ 0 w 72156"/>
                    <a:gd name="connsiteY4" fmla="*/ 114157 h 227910"/>
                    <a:gd name="connsiteX5" fmla="*/ 12323 w 72156"/>
                    <a:gd name="connsiteY5" fmla="*/ 30859 h 227910"/>
                    <a:gd name="connsiteX6" fmla="*/ 45979 w 72156"/>
                    <a:gd name="connsiteY6" fmla="*/ 0 h 227910"/>
                    <a:gd name="connsiteX7" fmla="*/ 59578 w 72156"/>
                    <a:gd name="connsiteY7" fmla="*/ 4236 h 227910"/>
                    <a:gd name="connsiteX8" fmla="*/ 72156 w 72156"/>
                    <a:gd name="connsiteY8" fmla="*/ 16337 h 227910"/>
                    <a:gd name="connsiteX9" fmla="*/ 72156 w 72156"/>
                    <a:gd name="connsiteY9" fmla="*/ 61919 h 227910"/>
                    <a:gd name="connsiteX10" fmla="*/ 60173 w 72156"/>
                    <a:gd name="connsiteY10" fmla="*/ 46187 h 227910"/>
                    <a:gd name="connsiteX11" fmla="*/ 47679 w 72156"/>
                    <a:gd name="connsiteY11" fmla="*/ 41145 h 227910"/>
                    <a:gd name="connsiteX12" fmla="*/ 29151 w 72156"/>
                    <a:gd name="connsiteY12" fmla="*/ 60709 h 227910"/>
                    <a:gd name="connsiteX13" fmla="*/ 22522 w 72156"/>
                    <a:gd name="connsiteY13" fmla="*/ 114157 h 227910"/>
                    <a:gd name="connsiteX14" fmla="*/ 29151 w 72156"/>
                    <a:gd name="connsiteY14" fmla="*/ 167807 h 227910"/>
                    <a:gd name="connsiteX15" fmla="*/ 47679 w 72156"/>
                    <a:gd name="connsiteY15" fmla="*/ 187169 h 227910"/>
                    <a:gd name="connsiteX16" fmla="*/ 60173 w 72156"/>
                    <a:gd name="connsiteY16" fmla="*/ 182329 h 227910"/>
                    <a:gd name="connsiteX17" fmla="*/ 72156 w 72156"/>
                    <a:gd name="connsiteY17" fmla="*/ 166395 h 227910"/>
                    <a:gd name="connsiteX18" fmla="*/ 72156 w 72156"/>
                    <a:gd name="connsiteY18" fmla="*/ 211977 h 227910"/>
                    <a:gd name="connsiteX19" fmla="*/ 72156 w 72156"/>
                    <a:gd name="connsiteY19" fmla="*/ 211977 h 227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2156" h="227910">
                      <a:moveTo>
                        <a:pt x="72156" y="211977"/>
                      </a:moveTo>
                      <a:cubicBezTo>
                        <a:pt x="68077" y="217423"/>
                        <a:pt x="63912" y="221658"/>
                        <a:pt x="59578" y="224079"/>
                      </a:cubicBezTo>
                      <a:cubicBezTo>
                        <a:pt x="55158" y="226499"/>
                        <a:pt x="50569" y="227911"/>
                        <a:pt x="45979" y="227911"/>
                      </a:cubicBezTo>
                      <a:cubicBezTo>
                        <a:pt x="31786" y="227911"/>
                        <a:pt x="20567" y="218028"/>
                        <a:pt x="12323" y="197456"/>
                      </a:cubicBezTo>
                      <a:cubicBezTo>
                        <a:pt x="4079" y="177286"/>
                        <a:pt x="0" y="149453"/>
                        <a:pt x="0" y="114157"/>
                      </a:cubicBezTo>
                      <a:cubicBezTo>
                        <a:pt x="0" y="79063"/>
                        <a:pt x="4079" y="51431"/>
                        <a:pt x="12323" y="30859"/>
                      </a:cubicBezTo>
                      <a:cubicBezTo>
                        <a:pt x="20567" y="10286"/>
                        <a:pt x="31786" y="0"/>
                        <a:pt x="45979" y="0"/>
                      </a:cubicBezTo>
                      <a:cubicBezTo>
                        <a:pt x="50654" y="0"/>
                        <a:pt x="55158" y="1412"/>
                        <a:pt x="59578" y="4236"/>
                      </a:cubicBezTo>
                      <a:cubicBezTo>
                        <a:pt x="63912" y="6858"/>
                        <a:pt x="68077" y="10891"/>
                        <a:pt x="72156" y="16337"/>
                      </a:cubicBezTo>
                      <a:lnTo>
                        <a:pt x="72156" y="61919"/>
                      </a:lnTo>
                      <a:cubicBezTo>
                        <a:pt x="68077" y="54658"/>
                        <a:pt x="64082" y="49616"/>
                        <a:pt x="60173" y="46187"/>
                      </a:cubicBezTo>
                      <a:cubicBezTo>
                        <a:pt x="56178" y="42960"/>
                        <a:pt x="52014" y="41145"/>
                        <a:pt x="47679" y="41145"/>
                      </a:cubicBezTo>
                      <a:cubicBezTo>
                        <a:pt x="39775" y="41145"/>
                        <a:pt x="33571" y="47801"/>
                        <a:pt x="29151" y="60709"/>
                      </a:cubicBezTo>
                      <a:cubicBezTo>
                        <a:pt x="24732" y="73617"/>
                        <a:pt x="22522" y="91568"/>
                        <a:pt x="22522" y="114157"/>
                      </a:cubicBezTo>
                      <a:cubicBezTo>
                        <a:pt x="22522" y="137150"/>
                        <a:pt x="24732" y="154899"/>
                        <a:pt x="29151" y="167807"/>
                      </a:cubicBezTo>
                      <a:cubicBezTo>
                        <a:pt x="33571" y="180715"/>
                        <a:pt x="39775" y="187169"/>
                        <a:pt x="47679" y="187169"/>
                      </a:cubicBezTo>
                      <a:cubicBezTo>
                        <a:pt x="52014" y="187169"/>
                        <a:pt x="56178" y="185757"/>
                        <a:pt x="60173" y="182329"/>
                      </a:cubicBezTo>
                      <a:cubicBezTo>
                        <a:pt x="64167" y="179102"/>
                        <a:pt x="68077" y="173656"/>
                        <a:pt x="72156" y="166395"/>
                      </a:cubicBezTo>
                      <a:lnTo>
                        <a:pt x="72156" y="211977"/>
                      </a:lnTo>
                      <a:lnTo>
                        <a:pt x="72156" y="2119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8DC9E1EC-1EEA-EE91-9C75-5B82CA3EE0A1}"/>
                    </a:ext>
                  </a:extLst>
                </p:cNvPr>
                <p:cNvSpPr/>
                <p:nvPr/>
              </p:nvSpPr>
              <p:spPr>
                <a:xfrm>
                  <a:off x="6353801" y="4760184"/>
                  <a:ext cx="67141" cy="227910"/>
                </a:xfrm>
                <a:custGeom>
                  <a:avLst/>
                  <a:gdLst>
                    <a:gd name="connsiteX0" fmla="*/ 61532 w 67141"/>
                    <a:gd name="connsiteY0" fmla="*/ 10690 h 227910"/>
                    <a:gd name="connsiteX1" fmla="*/ 61532 w 67141"/>
                    <a:gd name="connsiteY1" fmla="*/ 57280 h 227910"/>
                    <a:gd name="connsiteX2" fmla="*/ 47934 w 67141"/>
                    <a:gd name="connsiteY2" fmla="*/ 45179 h 227910"/>
                    <a:gd name="connsiteX3" fmla="*/ 35356 w 67141"/>
                    <a:gd name="connsiteY3" fmla="*/ 40943 h 227910"/>
                    <a:gd name="connsiteX4" fmla="*/ 23712 w 67141"/>
                    <a:gd name="connsiteY4" fmla="*/ 46591 h 227910"/>
                    <a:gd name="connsiteX5" fmla="*/ 19973 w 67141"/>
                    <a:gd name="connsiteY5" fmla="*/ 63734 h 227910"/>
                    <a:gd name="connsiteX6" fmla="*/ 22522 w 67141"/>
                    <a:gd name="connsiteY6" fmla="*/ 77651 h 227910"/>
                    <a:gd name="connsiteX7" fmla="*/ 31701 w 67141"/>
                    <a:gd name="connsiteY7" fmla="*/ 86122 h 227910"/>
                    <a:gd name="connsiteX8" fmla="*/ 41050 w 67141"/>
                    <a:gd name="connsiteY8" fmla="*/ 90962 h 227910"/>
                    <a:gd name="connsiteX9" fmla="*/ 61108 w 67141"/>
                    <a:gd name="connsiteY9" fmla="*/ 113350 h 227910"/>
                    <a:gd name="connsiteX10" fmla="*/ 67142 w 67141"/>
                    <a:gd name="connsiteY10" fmla="*/ 156310 h 227910"/>
                    <a:gd name="connsiteX11" fmla="*/ 58728 w 67141"/>
                    <a:gd name="connsiteY11" fmla="*/ 210363 h 227910"/>
                    <a:gd name="connsiteX12" fmla="*/ 33316 w 67141"/>
                    <a:gd name="connsiteY12" fmla="*/ 227911 h 227910"/>
                    <a:gd name="connsiteX13" fmla="*/ 17083 w 67141"/>
                    <a:gd name="connsiteY13" fmla="*/ 224079 h 227910"/>
                    <a:gd name="connsiteX14" fmla="*/ 765 w 67141"/>
                    <a:gd name="connsiteY14" fmla="*/ 212582 h 227910"/>
                    <a:gd name="connsiteX15" fmla="*/ 765 w 67141"/>
                    <a:gd name="connsiteY15" fmla="*/ 164580 h 227910"/>
                    <a:gd name="connsiteX16" fmla="*/ 16488 w 67141"/>
                    <a:gd name="connsiteY16" fmla="*/ 181522 h 227910"/>
                    <a:gd name="connsiteX17" fmla="*/ 31191 w 67141"/>
                    <a:gd name="connsiteY17" fmla="*/ 187169 h 227910"/>
                    <a:gd name="connsiteX18" fmla="*/ 42155 w 67141"/>
                    <a:gd name="connsiteY18" fmla="*/ 181118 h 227910"/>
                    <a:gd name="connsiteX19" fmla="*/ 45979 w 67141"/>
                    <a:gd name="connsiteY19" fmla="*/ 163369 h 227910"/>
                    <a:gd name="connsiteX20" fmla="*/ 43260 w 67141"/>
                    <a:gd name="connsiteY20" fmla="*/ 147638 h 227910"/>
                    <a:gd name="connsiteX21" fmla="*/ 32976 w 67141"/>
                    <a:gd name="connsiteY21" fmla="*/ 137351 h 227910"/>
                    <a:gd name="connsiteX22" fmla="*/ 24477 w 67141"/>
                    <a:gd name="connsiteY22" fmla="*/ 132511 h 227910"/>
                    <a:gd name="connsiteX23" fmla="*/ 5864 w 67141"/>
                    <a:gd name="connsiteY23" fmla="*/ 109921 h 227910"/>
                    <a:gd name="connsiteX24" fmla="*/ 0 w 67141"/>
                    <a:gd name="connsiteY24" fmla="*/ 68171 h 227910"/>
                    <a:gd name="connsiteX25" fmla="*/ 8159 w 67141"/>
                    <a:gd name="connsiteY25" fmla="*/ 17749 h 227910"/>
                    <a:gd name="connsiteX26" fmla="*/ 31701 w 67141"/>
                    <a:gd name="connsiteY26" fmla="*/ 0 h 227910"/>
                    <a:gd name="connsiteX27" fmla="*/ 46064 w 67141"/>
                    <a:gd name="connsiteY27" fmla="*/ 2622 h 227910"/>
                    <a:gd name="connsiteX28" fmla="*/ 61532 w 67141"/>
                    <a:gd name="connsiteY28" fmla="*/ 10690 h 227910"/>
                    <a:gd name="connsiteX29" fmla="*/ 61532 w 67141"/>
                    <a:gd name="connsiteY29" fmla="*/ 10690 h 227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67141" h="227910">
                      <a:moveTo>
                        <a:pt x="61532" y="10690"/>
                      </a:moveTo>
                      <a:lnTo>
                        <a:pt x="61532" y="57280"/>
                      </a:lnTo>
                      <a:cubicBezTo>
                        <a:pt x="56858" y="51834"/>
                        <a:pt x="52354" y="48002"/>
                        <a:pt x="47934" y="45179"/>
                      </a:cubicBezTo>
                      <a:cubicBezTo>
                        <a:pt x="43515" y="42557"/>
                        <a:pt x="39350" y="40943"/>
                        <a:pt x="35356" y="40943"/>
                      </a:cubicBezTo>
                      <a:cubicBezTo>
                        <a:pt x="30086" y="40943"/>
                        <a:pt x="26262" y="42960"/>
                        <a:pt x="23712" y="46591"/>
                      </a:cubicBezTo>
                      <a:cubicBezTo>
                        <a:pt x="21162" y="50221"/>
                        <a:pt x="19973" y="55868"/>
                        <a:pt x="19973" y="63734"/>
                      </a:cubicBezTo>
                      <a:cubicBezTo>
                        <a:pt x="19973" y="69785"/>
                        <a:pt x="20822" y="74626"/>
                        <a:pt x="22522" y="77651"/>
                      </a:cubicBezTo>
                      <a:cubicBezTo>
                        <a:pt x="24137" y="80878"/>
                        <a:pt x="27282" y="83702"/>
                        <a:pt x="31701" y="86122"/>
                      </a:cubicBezTo>
                      <a:lnTo>
                        <a:pt x="41050" y="90962"/>
                      </a:lnTo>
                      <a:cubicBezTo>
                        <a:pt x="50399" y="95803"/>
                        <a:pt x="57113" y="103266"/>
                        <a:pt x="61108" y="113350"/>
                      </a:cubicBezTo>
                      <a:cubicBezTo>
                        <a:pt x="65102" y="123636"/>
                        <a:pt x="67142" y="137755"/>
                        <a:pt x="67142" y="156310"/>
                      </a:cubicBezTo>
                      <a:cubicBezTo>
                        <a:pt x="67142" y="180513"/>
                        <a:pt x="64337" y="198665"/>
                        <a:pt x="58728" y="210363"/>
                      </a:cubicBezTo>
                      <a:cubicBezTo>
                        <a:pt x="53118" y="222062"/>
                        <a:pt x="44790" y="227911"/>
                        <a:pt x="33316" y="227911"/>
                      </a:cubicBezTo>
                      <a:cubicBezTo>
                        <a:pt x="27962" y="227911"/>
                        <a:pt x="22522" y="226499"/>
                        <a:pt x="17083" y="224079"/>
                      </a:cubicBezTo>
                      <a:cubicBezTo>
                        <a:pt x="11644" y="221658"/>
                        <a:pt x="6119" y="218028"/>
                        <a:pt x="765" y="212582"/>
                      </a:cubicBezTo>
                      <a:lnTo>
                        <a:pt x="765" y="164580"/>
                      </a:lnTo>
                      <a:cubicBezTo>
                        <a:pt x="6119" y="172042"/>
                        <a:pt x="11389" y="177891"/>
                        <a:pt x="16488" y="181522"/>
                      </a:cubicBezTo>
                      <a:cubicBezTo>
                        <a:pt x="21502" y="185354"/>
                        <a:pt x="26432" y="187169"/>
                        <a:pt x="31191" y="187169"/>
                      </a:cubicBezTo>
                      <a:cubicBezTo>
                        <a:pt x="35866" y="187169"/>
                        <a:pt x="39605" y="185354"/>
                        <a:pt x="42155" y="181118"/>
                      </a:cubicBezTo>
                      <a:cubicBezTo>
                        <a:pt x="44705" y="176883"/>
                        <a:pt x="45979" y="171235"/>
                        <a:pt x="45979" y="163369"/>
                      </a:cubicBezTo>
                      <a:cubicBezTo>
                        <a:pt x="45979" y="156714"/>
                        <a:pt x="45044" y="151268"/>
                        <a:pt x="43260" y="147638"/>
                      </a:cubicBezTo>
                      <a:cubicBezTo>
                        <a:pt x="41475" y="144007"/>
                        <a:pt x="38160" y="140377"/>
                        <a:pt x="32976" y="137351"/>
                      </a:cubicBezTo>
                      <a:lnTo>
                        <a:pt x="24477" y="132511"/>
                      </a:lnTo>
                      <a:cubicBezTo>
                        <a:pt x="15978" y="127670"/>
                        <a:pt x="9774" y="120208"/>
                        <a:pt x="5864" y="109921"/>
                      </a:cubicBezTo>
                      <a:cubicBezTo>
                        <a:pt x="1870" y="99635"/>
                        <a:pt x="0" y="85719"/>
                        <a:pt x="0" y="68171"/>
                      </a:cubicBezTo>
                      <a:cubicBezTo>
                        <a:pt x="0" y="46389"/>
                        <a:pt x="2720" y="29447"/>
                        <a:pt x="8159" y="17749"/>
                      </a:cubicBezTo>
                      <a:cubicBezTo>
                        <a:pt x="13513" y="6051"/>
                        <a:pt x="21417" y="0"/>
                        <a:pt x="31701" y="0"/>
                      </a:cubicBezTo>
                      <a:cubicBezTo>
                        <a:pt x="36376" y="0"/>
                        <a:pt x="41135" y="807"/>
                        <a:pt x="46064" y="2622"/>
                      </a:cubicBezTo>
                      <a:cubicBezTo>
                        <a:pt x="51079" y="4235"/>
                        <a:pt x="56178" y="7059"/>
                        <a:pt x="61532" y="10690"/>
                      </a:cubicBezTo>
                      <a:lnTo>
                        <a:pt x="61532" y="10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A9CDC817-8E88-8AFB-18DC-7329D25F94DB}"/>
                    </a:ext>
                  </a:extLst>
                </p:cNvPr>
                <p:cNvSpPr/>
                <p:nvPr/>
              </p:nvSpPr>
              <p:spPr>
                <a:xfrm>
                  <a:off x="6430037" y="4763814"/>
                  <a:ext cx="88984" cy="220044"/>
                </a:xfrm>
                <a:custGeom>
                  <a:avLst/>
                  <a:gdLst>
                    <a:gd name="connsiteX0" fmla="*/ 61617 w 88984"/>
                    <a:gd name="connsiteY0" fmla="*/ 179908 h 220044"/>
                    <a:gd name="connsiteX1" fmla="*/ 27367 w 88984"/>
                    <a:gd name="connsiteY1" fmla="*/ 179908 h 220044"/>
                    <a:gd name="connsiteX2" fmla="*/ 22012 w 88984"/>
                    <a:gd name="connsiteY2" fmla="*/ 220045 h 220044"/>
                    <a:gd name="connsiteX3" fmla="*/ 0 w 88984"/>
                    <a:gd name="connsiteY3" fmla="*/ 220045 h 220044"/>
                    <a:gd name="connsiteX4" fmla="*/ 31446 w 88984"/>
                    <a:gd name="connsiteY4" fmla="*/ 0 h 220044"/>
                    <a:gd name="connsiteX5" fmla="*/ 57538 w 88984"/>
                    <a:gd name="connsiteY5" fmla="*/ 0 h 220044"/>
                    <a:gd name="connsiteX6" fmla="*/ 88984 w 88984"/>
                    <a:gd name="connsiteY6" fmla="*/ 220045 h 220044"/>
                    <a:gd name="connsiteX7" fmla="*/ 66972 w 88984"/>
                    <a:gd name="connsiteY7" fmla="*/ 220045 h 220044"/>
                    <a:gd name="connsiteX8" fmla="*/ 61617 w 88984"/>
                    <a:gd name="connsiteY8" fmla="*/ 179908 h 220044"/>
                    <a:gd name="connsiteX9" fmla="*/ 32891 w 88984"/>
                    <a:gd name="connsiteY9" fmla="*/ 139167 h 220044"/>
                    <a:gd name="connsiteX10" fmla="*/ 56178 w 88984"/>
                    <a:gd name="connsiteY10" fmla="*/ 139167 h 220044"/>
                    <a:gd name="connsiteX11" fmla="*/ 44535 w 88984"/>
                    <a:gd name="connsiteY11" fmla="*/ 51633 h 220044"/>
                    <a:gd name="connsiteX12" fmla="*/ 32891 w 88984"/>
                    <a:gd name="connsiteY12" fmla="*/ 139167 h 220044"/>
                    <a:gd name="connsiteX13" fmla="*/ 32891 w 88984"/>
                    <a:gd name="connsiteY13" fmla="*/ 139167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8984" h="220044">
                      <a:moveTo>
                        <a:pt x="61617" y="179908"/>
                      </a:moveTo>
                      <a:lnTo>
                        <a:pt x="27367" y="179908"/>
                      </a:lnTo>
                      <a:lnTo>
                        <a:pt x="22012" y="220045"/>
                      </a:lnTo>
                      <a:lnTo>
                        <a:pt x="0" y="220045"/>
                      </a:lnTo>
                      <a:lnTo>
                        <a:pt x="31446" y="0"/>
                      </a:lnTo>
                      <a:lnTo>
                        <a:pt x="57538" y="0"/>
                      </a:lnTo>
                      <a:lnTo>
                        <a:pt x="88984" y="220045"/>
                      </a:lnTo>
                      <a:lnTo>
                        <a:pt x="66972" y="220045"/>
                      </a:lnTo>
                      <a:lnTo>
                        <a:pt x="61617" y="179908"/>
                      </a:lnTo>
                      <a:moveTo>
                        <a:pt x="32891" y="139167"/>
                      </a:moveTo>
                      <a:lnTo>
                        <a:pt x="56178" y="139167"/>
                      </a:lnTo>
                      <a:lnTo>
                        <a:pt x="44535" y="51633"/>
                      </a:lnTo>
                      <a:lnTo>
                        <a:pt x="32891" y="139167"/>
                      </a:lnTo>
                      <a:lnTo>
                        <a:pt x="32891" y="1391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id="{14F4C82E-E549-56D9-30C9-EB0885ACE40D}"/>
                    </a:ext>
                  </a:extLst>
                </p:cNvPr>
                <p:cNvSpPr/>
                <p:nvPr/>
              </p:nvSpPr>
              <p:spPr>
                <a:xfrm>
                  <a:off x="6532364" y="4764016"/>
                  <a:ext cx="69946" cy="220044"/>
                </a:xfrm>
                <a:custGeom>
                  <a:avLst/>
                  <a:gdLst>
                    <a:gd name="connsiteX0" fmla="*/ 34081 w 69946"/>
                    <a:gd name="connsiteY0" fmla="*/ 84912 h 220044"/>
                    <a:gd name="connsiteX1" fmla="*/ 41900 w 69946"/>
                    <a:gd name="connsiteY1" fmla="*/ 79264 h 220044"/>
                    <a:gd name="connsiteX2" fmla="*/ 44620 w 69946"/>
                    <a:gd name="connsiteY2" fmla="*/ 61717 h 220044"/>
                    <a:gd name="connsiteX3" fmla="*/ 41900 w 69946"/>
                    <a:gd name="connsiteY3" fmla="*/ 44574 h 220044"/>
                    <a:gd name="connsiteX4" fmla="*/ 34081 w 69946"/>
                    <a:gd name="connsiteY4" fmla="*/ 38523 h 220044"/>
                    <a:gd name="connsiteX5" fmla="*/ 21927 w 69946"/>
                    <a:gd name="connsiteY5" fmla="*/ 38523 h 220044"/>
                    <a:gd name="connsiteX6" fmla="*/ 21927 w 69946"/>
                    <a:gd name="connsiteY6" fmla="*/ 85114 h 220044"/>
                    <a:gd name="connsiteX7" fmla="*/ 34081 w 69946"/>
                    <a:gd name="connsiteY7" fmla="*/ 85114 h 220044"/>
                    <a:gd name="connsiteX8" fmla="*/ 34761 w 69946"/>
                    <a:gd name="connsiteY8" fmla="*/ 181320 h 220044"/>
                    <a:gd name="connsiteX9" fmla="*/ 44705 w 69946"/>
                    <a:gd name="connsiteY9" fmla="*/ 174059 h 220044"/>
                    <a:gd name="connsiteX10" fmla="*/ 48104 w 69946"/>
                    <a:gd name="connsiteY10" fmla="*/ 152276 h 220044"/>
                    <a:gd name="connsiteX11" fmla="*/ 44705 w 69946"/>
                    <a:gd name="connsiteY11" fmla="*/ 130897 h 220044"/>
                    <a:gd name="connsiteX12" fmla="*/ 34761 w 69946"/>
                    <a:gd name="connsiteY12" fmla="*/ 123636 h 220044"/>
                    <a:gd name="connsiteX13" fmla="*/ 21927 w 69946"/>
                    <a:gd name="connsiteY13" fmla="*/ 123636 h 220044"/>
                    <a:gd name="connsiteX14" fmla="*/ 21927 w 69946"/>
                    <a:gd name="connsiteY14" fmla="*/ 181320 h 220044"/>
                    <a:gd name="connsiteX15" fmla="*/ 34761 w 69946"/>
                    <a:gd name="connsiteY15" fmla="*/ 181320 h 220044"/>
                    <a:gd name="connsiteX16" fmla="*/ 55158 w 69946"/>
                    <a:gd name="connsiteY16" fmla="*/ 102257 h 220044"/>
                    <a:gd name="connsiteX17" fmla="*/ 65952 w 69946"/>
                    <a:gd name="connsiteY17" fmla="*/ 121821 h 220044"/>
                    <a:gd name="connsiteX18" fmla="*/ 69946 w 69946"/>
                    <a:gd name="connsiteY18" fmla="*/ 156915 h 220044"/>
                    <a:gd name="connsiteX19" fmla="*/ 61532 w 69946"/>
                    <a:gd name="connsiteY19" fmla="*/ 204313 h 220044"/>
                    <a:gd name="connsiteX20" fmla="*/ 36376 w 69946"/>
                    <a:gd name="connsiteY20" fmla="*/ 220045 h 220044"/>
                    <a:gd name="connsiteX21" fmla="*/ 0 w 69946"/>
                    <a:gd name="connsiteY21" fmla="*/ 220045 h 220044"/>
                    <a:gd name="connsiteX22" fmla="*/ 0 w 69946"/>
                    <a:gd name="connsiteY22" fmla="*/ 0 h 220044"/>
                    <a:gd name="connsiteX23" fmla="*/ 32891 w 69946"/>
                    <a:gd name="connsiteY23" fmla="*/ 0 h 220044"/>
                    <a:gd name="connsiteX24" fmla="*/ 58558 w 69946"/>
                    <a:gd name="connsiteY24" fmla="*/ 13916 h 220044"/>
                    <a:gd name="connsiteX25" fmla="*/ 66462 w 69946"/>
                    <a:gd name="connsiteY25" fmla="*/ 58289 h 220044"/>
                    <a:gd name="connsiteX26" fmla="*/ 63572 w 69946"/>
                    <a:gd name="connsiteY26" fmla="*/ 85719 h 220044"/>
                    <a:gd name="connsiteX27" fmla="*/ 55158 w 69946"/>
                    <a:gd name="connsiteY27" fmla="*/ 102257 h 220044"/>
                    <a:gd name="connsiteX28" fmla="*/ 55158 w 69946"/>
                    <a:gd name="connsiteY28" fmla="*/ 102257 h 220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9946" h="220044">
                      <a:moveTo>
                        <a:pt x="34081" y="84912"/>
                      </a:moveTo>
                      <a:cubicBezTo>
                        <a:pt x="37480" y="84912"/>
                        <a:pt x="40030" y="83097"/>
                        <a:pt x="41900" y="79264"/>
                      </a:cubicBezTo>
                      <a:cubicBezTo>
                        <a:pt x="43685" y="75432"/>
                        <a:pt x="44620" y="69583"/>
                        <a:pt x="44620" y="61717"/>
                      </a:cubicBezTo>
                      <a:cubicBezTo>
                        <a:pt x="44620" y="54255"/>
                        <a:pt x="43685" y="48406"/>
                        <a:pt x="41900" y="44574"/>
                      </a:cubicBezTo>
                      <a:cubicBezTo>
                        <a:pt x="40030" y="40741"/>
                        <a:pt x="37480" y="38523"/>
                        <a:pt x="34081" y="38523"/>
                      </a:cubicBezTo>
                      <a:lnTo>
                        <a:pt x="21927" y="38523"/>
                      </a:lnTo>
                      <a:lnTo>
                        <a:pt x="21927" y="85114"/>
                      </a:lnTo>
                      <a:lnTo>
                        <a:pt x="34081" y="85114"/>
                      </a:lnTo>
                      <a:moveTo>
                        <a:pt x="34761" y="181320"/>
                      </a:moveTo>
                      <a:cubicBezTo>
                        <a:pt x="39180" y="181320"/>
                        <a:pt x="42410" y="178900"/>
                        <a:pt x="44705" y="174059"/>
                      </a:cubicBezTo>
                      <a:cubicBezTo>
                        <a:pt x="46914" y="169219"/>
                        <a:pt x="48104" y="161958"/>
                        <a:pt x="48104" y="152276"/>
                      </a:cubicBezTo>
                      <a:cubicBezTo>
                        <a:pt x="48104" y="142999"/>
                        <a:pt x="46914" y="135738"/>
                        <a:pt x="44705" y="130897"/>
                      </a:cubicBezTo>
                      <a:cubicBezTo>
                        <a:pt x="42495" y="126057"/>
                        <a:pt x="39265" y="123636"/>
                        <a:pt x="34761" y="123636"/>
                      </a:cubicBezTo>
                      <a:lnTo>
                        <a:pt x="21927" y="123636"/>
                      </a:lnTo>
                      <a:lnTo>
                        <a:pt x="21927" y="181320"/>
                      </a:lnTo>
                      <a:lnTo>
                        <a:pt x="34761" y="181320"/>
                      </a:lnTo>
                      <a:moveTo>
                        <a:pt x="55158" y="102257"/>
                      </a:moveTo>
                      <a:cubicBezTo>
                        <a:pt x="59833" y="105888"/>
                        <a:pt x="63402" y="112140"/>
                        <a:pt x="65952" y="121821"/>
                      </a:cubicBezTo>
                      <a:cubicBezTo>
                        <a:pt x="68502" y="131502"/>
                        <a:pt x="69946" y="142999"/>
                        <a:pt x="69946" y="156915"/>
                      </a:cubicBezTo>
                      <a:cubicBezTo>
                        <a:pt x="69946" y="178093"/>
                        <a:pt x="67142" y="194027"/>
                        <a:pt x="61532" y="204313"/>
                      </a:cubicBezTo>
                      <a:cubicBezTo>
                        <a:pt x="55923" y="214801"/>
                        <a:pt x="47594" y="220045"/>
                        <a:pt x="36376" y="220045"/>
                      </a:cubicBezTo>
                      <a:lnTo>
                        <a:pt x="0" y="220045"/>
                      </a:lnTo>
                      <a:lnTo>
                        <a:pt x="0" y="0"/>
                      </a:lnTo>
                      <a:lnTo>
                        <a:pt x="32891" y="0"/>
                      </a:lnTo>
                      <a:cubicBezTo>
                        <a:pt x="44620" y="0"/>
                        <a:pt x="53203" y="4840"/>
                        <a:pt x="58558" y="13916"/>
                      </a:cubicBezTo>
                      <a:cubicBezTo>
                        <a:pt x="63827" y="23194"/>
                        <a:pt x="66462" y="38120"/>
                        <a:pt x="66462" y="58289"/>
                      </a:cubicBezTo>
                      <a:cubicBezTo>
                        <a:pt x="66462" y="69180"/>
                        <a:pt x="65442" y="78256"/>
                        <a:pt x="63572" y="85719"/>
                      </a:cubicBezTo>
                      <a:cubicBezTo>
                        <a:pt x="61617" y="93181"/>
                        <a:pt x="58813" y="98627"/>
                        <a:pt x="55158" y="102257"/>
                      </a:cubicBezTo>
                      <a:lnTo>
                        <a:pt x="55158" y="1022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3" name="Freeform: Shape 442">
                  <a:extLst>
                    <a:ext uri="{FF2B5EF4-FFF2-40B4-BE49-F238E27FC236}">
                      <a16:creationId xmlns:a16="http://schemas.microsoft.com/office/drawing/2014/main" id="{FC80FD68-D2DE-BF6E-D8B3-CA6199C168B2}"/>
                    </a:ext>
                  </a:extLst>
                </p:cNvPr>
                <p:cNvSpPr/>
                <p:nvPr/>
              </p:nvSpPr>
              <p:spPr>
                <a:xfrm>
                  <a:off x="6614719" y="4875551"/>
                  <a:ext cx="35695" cy="42959"/>
                </a:xfrm>
                <a:custGeom>
                  <a:avLst/>
                  <a:gdLst>
                    <a:gd name="connsiteX0" fmla="*/ 0 w 35695"/>
                    <a:gd name="connsiteY0" fmla="*/ 0 h 42959"/>
                    <a:gd name="connsiteX1" fmla="*/ 35696 w 35695"/>
                    <a:gd name="connsiteY1" fmla="*/ 0 h 42959"/>
                    <a:gd name="connsiteX2" fmla="*/ 35696 w 35695"/>
                    <a:gd name="connsiteY2" fmla="*/ 42960 h 42959"/>
                    <a:gd name="connsiteX3" fmla="*/ 0 w 35695"/>
                    <a:gd name="connsiteY3" fmla="*/ 42960 h 42959"/>
                    <a:gd name="connsiteX4" fmla="*/ 0 w 35695"/>
                    <a:gd name="connsiteY4" fmla="*/ 0 h 42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95" h="42959">
                      <a:moveTo>
                        <a:pt x="0" y="0"/>
                      </a:moveTo>
                      <a:lnTo>
                        <a:pt x="35696" y="0"/>
                      </a:lnTo>
                      <a:lnTo>
                        <a:pt x="35696" y="42960"/>
                      </a:lnTo>
                      <a:lnTo>
                        <a:pt x="0" y="429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97683F4F-DEAC-A4A1-FD5B-DC3413E74408}"/>
                    </a:ext>
                  </a:extLst>
                </p:cNvPr>
                <p:cNvSpPr/>
                <p:nvPr/>
              </p:nvSpPr>
              <p:spPr>
                <a:xfrm>
                  <a:off x="6664608" y="4759982"/>
                  <a:ext cx="72156" cy="227910"/>
                </a:xfrm>
                <a:custGeom>
                  <a:avLst/>
                  <a:gdLst>
                    <a:gd name="connsiteX0" fmla="*/ 72156 w 72156"/>
                    <a:gd name="connsiteY0" fmla="*/ 211977 h 227910"/>
                    <a:gd name="connsiteX1" fmla="*/ 59578 w 72156"/>
                    <a:gd name="connsiteY1" fmla="*/ 224079 h 227910"/>
                    <a:gd name="connsiteX2" fmla="*/ 45979 w 72156"/>
                    <a:gd name="connsiteY2" fmla="*/ 227911 h 227910"/>
                    <a:gd name="connsiteX3" fmla="*/ 12323 w 72156"/>
                    <a:gd name="connsiteY3" fmla="*/ 197456 h 227910"/>
                    <a:gd name="connsiteX4" fmla="*/ 0 w 72156"/>
                    <a:gd name="connsiteY4" fmla="*/ 114157 h 227910"/>
                    <a:gd name="connsiteX5" fmla="*/ 12323 w 72156"/>
                    <a:gd name="connsiteY5" fmla="*/ 30859 h 227910"/>
                    <a:gd name="connsiteX6" fmla="*/ 45979 w 72156"/>
                    <a:gd name="connsiteY6" fmla="*/ 0 h 227910"/>
                    <a:gd name="connsiteX7" fmla="*/ 59578 w 72156"/>
                    <a:gd name="connsiteY7" fmla="*/ 4236 h 227910"/>
                    <a:gd name="connsiteX8" fmla="*/ 72156 w 72156"/>
                    <a:gd name="connsiteY8" fmla="*/ 16337 h 227910"/>
                    <a:gd name="connsiteX9" fmla="*/ 72156 w 72156"/>
                    <a:gd name="connsiteY9" fmla="*/ 61919 h 227910"/>
                    <a:gd name="connsiteX10" fmla="*/ 60173 w 72156"/>
                    <a:gd name="connsiteY10" fmla="*/ 46187 h 227910"/>
                    <a:gd name="connsiteX11" fmla="*/ 47679 w 72156"/>
                    <a:gd name="connsiteY11" fmla="*/ 41145 h 227910"/>
                    <a:gd name="connsiteX12" fmla="*/ 29151 w 72156"/>
                    <a:gd name="connsiteY12" fmla="*/ 60709 h 227910"/>
                    <a:gd name="connsiteX13" fmla="*/ 22522 w 72156"/>
                    <a:gd name="connsiteY13" fmla="*/ 114157 h 227910"/>
                    <a:gd name="connsiteX14" fmla="*/ 29151 w 72156"/>
                    <a:gd name="connsiteY14" fmla="*/ 167807 h 227910"/>
                    <a:gd name="connsiteX15" fmla="*/ 47679 w 72156"/>
                    <a:gd name="connsiteY15" fmla="*/ 187169 h 227910"/>
                    <a:gd name="connsiteX16" fmla="*/ 60173 w 72156"/>
                    <a:gd name="connsiteY16" fmla="*/ 182329 h 227910"/>
                    <a:gd name="connsiteX17" fmla="*/ 72156 w 72156"/>
                    <a:gd name="connsiteY17" fmla="*/ 166395 h 227910"/>
                    <a:gd name="connsiteX18" fmla="*/ 72156 w 72156"/>
                    <a:gd name="connsiteY18" fmla="*/ 211977 h 227910"/>
                    <a:gd name="connsiteX19" fmla="*/ 72156 w 72156"/>
                    <a:gd name="connsiteY19" fmla="*/ 211977 h 227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2156" h="227910">
                      <a:moveTo>
                        <a:pt x="72156" y="211977"/>
                      </a:moveTo>
                      <a:cubicBezTo>
                        <a:pt x="68077" y="217423"/>
                        <a:pt x="63912" y="221658"/>
                        <a:pt x="59578" y="224079"/>
                      </a:cubicBezTo>
                      <a:cubicBezTo>
                        <a:pt x="55158" y="226499"/>
                        <a:pt x="50569" y="227911"/>
                        <a:pt x="45979" y="227911"/>
                      </a:cubicBezTo>
                      <a:cubicBezTo>
                        <a:pt x="31786" y="227911"/>
                        <a:pt x="20567" y="218028"/>
                        <a:pt x="12323" y="197456"/>
                      </a:cubicBezTo>
                      <a:cubicBezTo>
                        <a:pt x="4079" y="177286"/>
                        <a:pt x="0" y="149453"/>
                        <a:pt x="0" y="114157"/>
                      </a:cubicBezTo>
                      <a:cubicBezTo>
                        <a:pt x="0" y="79063"/>
                        <a:pt x="4079" y="51431"/>
                        <a:pt x="12323" y="30859"/>
                      </a:cubicBezTo>
                      <a:cubicBezTo>
                        <a:pt x="20567" y="10286"/>
                        <a:pt x="31786" y="0"/>
                        <a:pt x="45979" y="0"/>
                      </a:cubicBezTo>
                      <a:cubicBezTo>
                        <a:pt x="50654" y="0"/>
                        <a:pt x="55158" y="1412"/>
                        <a:pt x="59578" y="4236"/>
                      </a:cubicBezTo>
                      <a:cubicBezTo>
                        <a:pt x="63912" y="6858"/>
                        <a:pt x="68077" y="10891"/>
                        <a:pt x="72156" y="16337"/>
                      </a:cubicBezTo>
                      <a:lnTo>
                        <a:pt x="72156" y="61919"/>
                      </a:lnTo>
                      <a:cubicBezTo>
                        <a:pt x="68077" y="54658"/>
                        <a:pt x="64082" y="49616"/>
                        <a:pt x="60173" y="46187"/>
                      </a:cubicBezTo>
                      <a:cubicBezTo>
                        <a:pt x="56178" y="42960"/>
                        <a:pt x="52014" y="41145"/>
                        <a:pt x="47679" y="41145"/>
                      </a:cubicBezTo>
                      <a:cubicBezTo>
                        <a:pt x="39775" y="41145"/>
                        <a:pt x="33571" y="47801"/>
                        <a:pt x="29151" y="60709"/>
                      </a:cubicBezTo>
                      <a:cubicBezTo>
                        <a:pt x="24732" y="73617"/>
                        <a:pt x="22522" y="91568"/>
                        <a:pt x="22522" y="114157"/>
                      </a:cubicBezTo>
                      <a:cubicBezTo>
                        <a:pt x="22522" y="137150"/>
                        <a:pt x="24732" y="154899"/>
                        <a:pt x="29151" y="167807"/>
                      </a:cubicBezTo>
                      <a:cubicBezTo>
                        <a:pt x="33571" y="180715"/>
                        <a:pt x="39775" y="187169"/>
                        <a:pt x="47679" y="187169"/>
                      </a:cubicBezTo>
                      <a:cubicBezTo>
                        <a:pt x="52014" y="187169"/>
                        <a:pt x="56178" y="185757"/>
                        <a:pt x="60173" y="182329"/>
                      </a:cubicBezTo>
                      <a:cubicBezTo>
                        <a:pt x="64167" y="179102"/>
                        <a:pt x="68077" y="173656"/>
                        <a:pt x="72156" y="166395"/>
                      </a:cubicBezTo>
                      <a:lnTo>
                        <a:pt x="72156" y="211977"/>
                      </a:lnTo>
                      <a:lnTo>
                        <a:pt x="72156" y="2119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5" name="Freeform: Shape 444">
                  <a:extLst>
                    <a:ext uri="{FF2B5EF4-FFF2-40B4-BE49-F238E27FC236}">
                      <a16:creationId xmlns:a16="http://schemas.microsoft.com/office/drawing/2014/main" id="{078E1CD8-E427-B961-77DA-E0315B98C990}"/>
                    </a:ext>
                  </a:extLst>
                </p:cNvPr>
                <p:cNvSpPr/>
                <p:nvPr/>
              </p:nvSpPr>
              <p:spPr>
                <a:xfrm>
                  <a:off x="6753337" y="4763814"/>
                  <a:ext cx="76065" cy="220246"/>
                </a:xfrm>
                <a:custGeom>
                  <a:avLst/>
                  <a:gdLst>
                    <a:gd name="connsiteX0" fmla="*/ 0 w 76065"/>
                    <a:gd name="connsiteY0" fmla="*/ 0 h 220246"/>
                    <a:gd name="connsiteX1" fmla="*/ 24477 w 76065"/>
                    <a:gd name="connsiteY1" fmla="*/ 0 h 220246"/>
                    <a:gd name="connsiteX2" fmla="*/ 55328 w 76065"/>
                    <a:gd name="connsiteY2" fmla="*/ 151067 h 220246"/>
                    <a:gd name="connsiteX3" fmla="*/ 55328 w 76065"/>
                    <a:gd name="connsiteY3" fmla="*/ 0 h 220246"/>
                    <a:gd name="connsiteX4" fmla="*/ 76066 w 76065"/>
                    <a:gd name="connsiteY4" fmla="*/ 0 h 220246"/>
                    <a:gd name="connsiteX5" fmla="*/ 76066 w 76065"/>
                    <a:gd name="connsiteY5" fmla="*/ 220246 h 220246"/>
                    <a:gd name="connsiteX6" fmla="*/ 51589 w 76065"/>
                    <a:gd name="connsiteY6" fmla="*/ 220246 h 220246"/>
                    <a:gd name="connsiteX7" fmla="*/ 20737 w 76065"/>
                    <a:gd name="connsiteY7" fmla="*/ 69180 h 220246"/>
                    <a:gd name="connsiteX8" fmla="*/ 20737 w 76065"/>
                    <a:gd name="connsiteY8" fmla="*/ 220246 h 220246"/>
                    <a:gd name="connsiteX9" fmla="*/ 0 w 76065"/>
                    <a:gd name="connsiteY9" fmla="*/ 220246 h 220246"/>
                    <a:gd name="connsiteX10" fmla="*/ 0 w 76065"/>
                    <a:gd name="connsiteY10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065" h="220246">
                      <a:moveTo>
                        <a:pt x="0" y="0"/>
                      </a:moveTo>
                      <a:lnTo>
                        <a:pt x="24477" y="0"/>
                      </a:lnTo>
                      <a:lnTo>
                        <a:pt x="55328" y="151067"/>
                      </a:lnTo>
                      <a:lnTo>
                        <a:pt x="55328" y="0"/>
                      </a:lnTo>
                      <a:lnTo>
                        <a:pt x="76066" y="0"/>
                      </a:lnTo>
                      <a:lnTo>
                        <a:pt x="76066" y="220246"/>
                      </a:lnTo>
                      <a:lnTo>
                        <a:pt x="51589" y="220246"/>
                      </a:lnTo>
                      <a:lnTo>
                        <a:pt x="20737" y="69180"/>
                      </a:lnTo>
                      <a:lnTo>
                        <a:pt x="20737" y="220246"/>
                      </a:lnTo>
                      <a:lnTo>
                        <a:pt x="0" y="2202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87EFB13F-9B26-F707-9775-27775FDBC8AF}"/>
                    </a:ext>
                  </a:extLst>
                </p:cNvPr>
                <p:cNvSpPr/>
                <p:nvPr/>
              </p:nvSpPr>
              <p:spPr>
                <a:xfrm>
                  <a:off x="6851160" y="4763814"/>
                  <a:ext cx="76065" cy="220246"/>
                </a:xfrm>
                <a:custGeom>
                  <a:avLst/>
                  <a:gdLst>
                    <a:gd name="connsiteX0" fmla="*/ 0 w 76065"/>
                    <a:gd name="connsiteY0" fmla="*/ 0 h 220246"/>
                    <a:gd name="connsiteX1" fmla="*/ 24477 w 76065"/>
                    <a:gd name="connsiteY1" fmla="*/ 0 h 220246"/>
                    <a:gd name="connsiteX2" fmla="*/ 55328 w 76065"/>
                    <a:gd name="connsiteY2" fmla="*/ 151067 h 220246"/>
                    <a:gd name="connsiteX3" fmla="*/ 55328 w 76065"/>
                    <a:gd name="connsiteY3" fmla="*/ 0 h 220246"/>
                    <a:gd name="connsiteX4" fmla="*/ 76066 w 76065"/>
                    <a:gd name="connsiteY4" fmla="*/ 0 h 220246"/>
                    <a:gd name="connsiteX5" fmla="*/ 76066 w 76065"/>
                    <a:gd name="connsiteY5" fmla="*/ 220246 h 220246"/>
                    <a:gd name="connsiteX6" fmla="*/ 51589 w 76065"/>
                    <a:gd name="connsiteY6" fmla="*/ 220246 h 220246"/>
                    <a:gd name="connsiteX7" fmla="*/ 20737 w 76065"/>
                    <a:gd name="connsiteY7" fmla="*/ 69180 h 220246"/>
                    <a:gd name="connsiteX8" fmla="*/ 20737 w 76065"/>
                    <a:gd name="connsiteY8" fmla="*/ 220246 h 220246"/>
                    <a:gd name="connsiteX9" fmla="*/ 0 w 76065"/>
                    <a:gd name="connsiteY9" fmla="*/ 220246 h 220246"/>
                    <a:gd name="connsiteX10" fmla="*/ 0 w 76065"/>
                    <a:gd name="connsiteY10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065" h="220246">
                      <a:moveTo>
                        <a:pt x="0" y="0"/>
                      </a:moveTo>
                      <a:lnTo>
                        <a:pt x="24477" y="0"/>
                      </a:lnTo>
                      <a:lnTo>
                        <a:pt x="55328" y="151067"/>
                      </a:lnTo>
                      <a:lnTo>
                        <a:pt x="55328" y="0"/>
                      </a:lnTo>
                      <a:lnTo>
                        <a:pt x="76066" y="0"/>
                      </a:lnTo>
                      <a:lnTo>
                        <a:pt x="76066" y="220246"/>
                      </a:lnTo>
                      <a:lnTo>
                        <a:pt x="51589" y="220246"/>
                      </a:lnTo>
                      <a:lnTo>
                        <a:pt x="20737" y="69180"/>
                      </a:lnTo>
                      <a:lnTo>
                        <a:pt x="20737" y="220246"/>
                      </a:lnTo>
                      <a:lnTo>
                        <a:pt x="0" y="2202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8F6C77FB-EDA8-3380-434B-81F7658177F1}"/>
                    </a:ext>
                  </a:extLst>
                </p:cNvPr>
                <p:cNvSpPr/>
                <p:nvPr/>
              </p:nvSpPr>
              <p:spPr>
                <a:xfrm>
                  <a:off x="7245512" y="468676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E0C54901-0E6D-AB53-5959-991BD98D5B48}"/>
                    </a:ext>
                  </a:extLst>
                </p:cNvPr>
                <p:cNvSpPr/>
                <p:nvPr/>
              </p:nvSpPr>
              <p:spPr>
                <a:xfrm>
                  <a:off x="7551305" y="4875551"/>
                  <a:ext cx="35780" cy="42959"/>
                </a:xfrm>
                <a:custGeom>
                  <a:avLst/>
                  <a:gdLst>
                    <a:gd name="connsiteX0" fmla="*/ 0 w 35780"/>
                    <a:gd name="connsiteY0" fmla="*/ 0 h 42959"/>
                    <a:gd name="connsiteX1" fmla="*/ 35781 w 35780"/>
                    <a:gd name="connsiteY1" fmla="*/ 0 h 42959"/>
                    <a:gd name="connsiteX2" fmla="*/ 35781 w 35780"/>
                    <a:gd name="connsiteY2" fmla="*/ 42960 h 42959"/>
                    <a:gd name="connsiteX3" fmla="*/ 0 w 35780"/>
                    <a:gd name="connsiteY3" fmla="*/ 42960 h 42959"/>
                    <a:gd name="connsiteX4" fmla="*/ 0 w 35780"/>
                    <a:gd name="connsiteY4" fmla="*/ 0 h 42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780" h="42959">
                      <a:moveTo>
                        <a:pt x="0" y="0"/>
                      </a:moveTo>
                      <a:lnTo>
                        <a:pt x="35781" y="0"/>
                      </a:lnTo>
                      <a:lnTo>
                        <a:pt x="35781" y="42960"/>
                      </a:lnTo>
                      <a:lnTo>
                        <a:pt x="0" y="429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33A5C460-98AE-F3AB-7275-37A39434143C}"/>
                    </a:ext>
                  </a:extLst>
                </p:cNvPr>
                <p:cNvSpPr/>
                <p:nvPr/>
              </p:nvSpPr>
              <p:spPr>
                <a:xfrm>
                  <a:off x="7895598" y="468676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57A06FBA-370B-898C-8402-0FFAAAFD14EE}"/>
                    </a:ext>
                  </a:extLst>
                </p:cNvPr>
                <p:cNvSpPr/>
                <p:nvPr/>
              </p:nvSpPr>
              <p:spPr>
                <a:xfrm>
                  <a:off x="8151332" y="4763814"/>
                  <a:ext cx="60342" cy="220246"/>
                </a:xfrm>
                <a:custGeom>
                  <a:avLst/>
                  <a:gdLst>
                    <a:gd name="connsiteX0" fmla="*/ 0 w 60342"/>
                    <a:gd name="connsiteY0" fmla="*/ 0 h 220246"/>
                    <a:gd name="connsiteX1" fmla="*/ 21842 w 60342"/>
                    <a:gd name="connsiteY1" fmla="*/ 0 h 220246"/>
                    <a:gd name="connsiteX2" fmla="*/ 21842 w 60342"/>
                    <a:gd name="connsiteY2" fmla="*/ 177286 h 220246"/>
                    <a:gd name="connsiteX3" fmla="*/ 60343 w 60342"/>
                    <a:gd name="connsiteY3" fmla="*/ 177286 h 220246"/>
                    <a:gd name="connsiteX4" fmla="*/ 60343 w 60342"/>
                    <a:gd name="connsiteY4" fmla="*/ 220246 h 220246"/>
                    <a:gd name="connsiteX5" fmla="*/ 0 w 60342"/>
                    <a:gd name="connsiteY5" fmla="*/ 220246 h 220246"/>
                    <a:gd name="connsiteX6" fmla="*/ 0 w 60342"/>
                    <a:gd name="connsiteY6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342" h="220246">
                      <a:moveTo>
                        <a:pt x="0" y="0"/>
                      </a:moveTo>
                      <a:lnTo>
                        <a:pt x="21842" y="0"/>
                      </a:lnTo>
                      <a:lnTo>
                        <a:pt x="21842" y="177286"/>
                      </a:lnTo>
                      <a:lnTo>
                        <a:pt x="60343" y="177286"/>
                      </a:lnTo>
                      <a:lnTo>
                        <a:pt x="60343" y="220246"/>
                      </a:lnTo>
                      <a:lnTo>
                        <a:pt x="0" y="2202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E27C947A-ACB1-D390-06FF-33A00032139B}"/>
                    </a:ext>
                  </a:extLst>
                </p:cNvPr>
                <p:cNvSpPr/>
                <p:nvPr/>
              </p:nvSpPr>
              <p:spPr>
                <a:xfrm>
                  <a:off x="8221958" y="4759982"/>
                  <a:ext cx="72156" cy="227910"/>
                </a:xfrm>
                <a:custGeom>
                  <a:avLst/>
                  <a:gdLst>
                    <a:gd name="connsiteX0" fmla="*/ 72156 w 72156"/>
                    <a:gd name="connsiteY0" fmla="*/ 211977 h 227910"/>
                    <a:gd name="connsiteX1" fmla="*/ 59578 w 72156"/>
                    <a:gd name="connsiteY1" fmla="*/ 224079 h 227910"/>
                    <a:gd name="connsiteX2" fmla="*/ 45979 w 72156"/>
                    <a:gd name="connsiteY2" fmla="*/ 227911 h 227910"/>
                    <a:gd name="connsiteX3" fmla="*/ 12323 w 72156"/>
                    <a:gd name="connsiteY3" fmla="*/ 197456 h 227910"/>
                    <a:gd name="connsiteX4" fmla="*/ 0 w 72156"/>
                    <a:gd name="connsiteY4" fmla="*/ 114157 h 227910"/>
                    <a:gd name="connsiteX5" fmla="*/ 12323 w 72156"/>
                    <a:gd name="connsiteY5" fmla="*/ 30859 h 227910"/>
                    <a:gd name="connsiteX6" fmla="*/ 45979 w 72156"/>
                    <a:gd name="connsiteY6" fmla="*/ 0 h 227910"/>
                    <a:gd name="connsiteX7" fmla="*/ 59578 w 72156"/>
                    <a:gd name="connsiteY7" fmla="*/ 4236 h 227910"/>
                    <a:gd name="connsiteX8" fmla="*/ 72156 w 72156"/>
                    <a:gd name="connsiteY8" fmla="*/ 16337 h 227910"/>
                    <a:gd name="connsiteX9" fmla="*/ 72156 w 72156"/>
                    <a:gd name="connsiteY9" fmla="*/ 61919 h 227910"/>
                    <a:gd name="connsiteX10" fmla="*/ 60173 w 72156"/>
                    <a:gd name="connsiteY10" fmla="*/ 46187 h 227910"/>
                    <a:gd name="connsiteX11" fmla="*/ 47679 w 72156"/>
                    <a:gd name="connsiteY11" fmla="*/ 41145 h 227910"/>
                    <a:gd name="connsiteX12" fmla="*/ 29151 w 72156"/>
                    <a:gd name="connsiteY12" fmla="*/ 60709 h 227910"/>
                    <a:gd name="connsiteX13" fmla="*/ 22522 w 72156"/>
                    <a:gd name="connsiteY13" fmla="*/ 114157 h 227910"/>
                    <a:gd name="connsiteX14" fmla="*/ 29151 w 72156"/>
                    <a:gd name="connsiteY14" fmla="*/ 167807 h 227910"/>
                    <a:gd name="connsiteX15" fmla="*/ 47679 w 72156"/>
                    <a:gd name="connsiteY15" fmla="*/ 187169 h 227910"/>
                    <a:gd name="connsiteX16" fmla="*/ 60173 w 72156"/>
                    <a:gd name="connsiteY16" fmla="*/ 182329 h 227910"/>
                    <a:gd name="connsiteX17" fmla="*/ 72156 w 72156"/>
                    <a:gd name="connsiteY17" fmla="*/ 166395 h 227910"/>
                    <a:gd name="connsiteX18" fmla="*/ 72156 w 72156"/>
                    <a:gd name="connsiteY18" fmla="*/ 211977 h 227910"/>
                    <a:gd name="connsiteX19" fmla="*/ 72156 w 72156"/>
                    <a:gd name="connsiteY19" fmla="*/ 211977 h 227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2156" h="227910">
                      <a:moveTo>
                        <a:pt x="72156" y="211977"/>
                      </a:moveTo>
                      <a:cubicBezTo>
                        <a:pt x="68077" y="217423"/>
                        <a:pt x="63912" y="221658"/>
                        <a:pt x="59578" y="224079"/>
                      </a:cubicBezTo>
                      <a:cubicBezTo>
                        <a:pt x="55158" y="226499"/>
                        <a:pt x="50569" y="227911"/>
                        <a:pt x="45979" y="227911"/>
                      </a:cubicBezTo>
                      <a:cubicBezTo>
                        <a:pt x="31786" y="227911"/>
                        <a:pt x="20567" y="218028"/>
                        <a:pt x="12323" y="197456"/>
                      </a:cubicBezTo>
                      <a:cubicBezTo>
                        <a:pt x="4079" y="177286"/>
                        <a:pt x="0" y="149453"/>
                        <a:pt x="0" y="114157"/>
                      </a:cubicBezTo>
                      <a:cubicBezTo>
                        <a:pt x="0" y="79063"/>
                        <a:pt x="4079" y="51431"/>
                        <a:pt x="12323" y="30859"/>
                      </a:cubicBezTo>
                      <a:cubicBezTo>
                        <a:pt x="20567" y="10286"/>
                        <a:pt x="31786" y="0"/>
                        <a:pt x="45979" y="0"/>
                      </a:cubicBezTo>
                      <a:cubicBezTo>
                        <a:pt x="50654" y="0"/>
                        <a:pt x="55158" y="1412"/>
                        <a:pt x="59578" y="4236"/>
                      </a:cubicBezTo>
                      <a:cubicBezTo>
                        <a:pt x="63912" y="6858"/>
                        <a:pt x="68077" y="10891"/>
                        <a:pt x="72156" y="16337"/>
                      </a:cubicBezTo>
                      <a:lnTo>
                        <a:pt x="72156" y="61919"/>
                      </a:lnTo>
                      <a:cubicBezTo>
                        <a:pt x="68077" y="54658"/>
                        <a:pt x="64082" y="49616"/>
                        <a:pt x="60173" y="46187"/>
                      </a:cubicBezTo>
                      <a:cubicBezTo>
                        <a:pt x="56178" y="42960"/>
                        <a:pt x="52014" y="41145"/>
                        <a:pt x="47679" y="41145"/>
                      </a:cubicBezTo>
                      <a:cubicBezTo>
                        <a:pt x="39775" y="41145"/>
                        <a:pt x="33571" y="47801"/>
                        <a:pt x="29151" y="60709"/>
                      </a:cubicBezTo>
                      <a:cubicBezTo>
                        <a:pt x="24732" y="73617"/>
                        <a:pt x="22522" y="91568"/>
                        <a:pt x="22522" y="114157"/>
                      </a:cubicBezTo>
                      <a:cubicBezTo>
                        <a:pt x="22522" y="137150"/>
                        <a:pt x="24732" y="154899"/>
                        <a:pt x="29151" y="167807"/>
                      </a:cubicBezTo>
                      <a:cubicBezTo>
                        <a:pt x="33571" y="180715"/>
                        <a:pt x="39775" y="187169"/>
                        <a:pt x="47679" y="187169"/>
                      </a:cubicBezTo>
                      <a:cubicBezTo>
                        <a:pt x="52014" y="187169"/>
                        <a:pt x="56178" y="185757"/>
                        <a:pt x="60173" y="182329"/>
                      </a:cubicBezTo>
                      <a:cubicBezTo>
                        <a:pt x="64167" y="179102"/>
                        <a:pt x="68077" y="173656"/>
                        <a:pt x="72156" y="166395"/>
                      </a:cubicBezTo>
                      <a:lnTo>
                        <a:pt x="72156" y="211977"/>
                      </a:lnTo>
                      <a:lnTo>
                        <a:pt x="72156" y="2119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64BD940D-9030-E4E7-A82F-431B88505CC5}"/>
                    </a:ext>
                  </a:extLst>
                </p:cNvPr>
                <p:cNvSpPr/>
                <p:nvPr/>
              </p:nvSpPr>
              <p:spPr>
                <a:xfrm>
                  <a:off x="8545684" y="4686768"/>
                  <a:ext cx="975086" cy="434845"/>
                </a:xfrm>
                <a:custGeom>
                  <a:avLst/>
                  <a:gdLst>
                    <a:gd name="connsiteX0" fmla="*/ 0 w 975086"/>
                    <a:gd name="connsiteY0" fmla="*/ 0 h 434845"/>
                    <a:gd name="connsiteX1" fmla="*/ 975086 w 975086"/>
                    <a:gd name="connsiteY1" fmla="*/ 0 h 434845"/>
                    <a:gd name="connsiteX2" fmla="*/ 975086 w 975086"/>
                    <a:gd name="connsiteY2" fmla="*/ 434846 h 434845"/>
                    <a:gd name="connsiteX3" fmla="*/ 0 w 975086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5086" h="434845">
                      <a:moveTo>
                        <a:pt x="0" y="0"/>
                      </a:moveTo>
                      <a:lnTo>
                        <a:pt x="975086" y="0"/>
                      </a:lnTo>
                      <a:lnTo>
                        <a:pt x="975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4CAB7EE1-E182-541E-D36D-51C318E136E6}"/>
                    </a:ext>
                  </a:extLst>
                </p:cNvPr>
                <p:cNvSpPr/>
                <p:nvPr/>
              </p:nvSpPr>
              <p:spPr>
                <a:xfrm>
                  <a:off x="8916833" y="4763814"/>
                  <a:ext cx="86519" cy="220246"/>
                </a:xfrm>
                <a:custGeom>
                  <a:avLst/>
                  <a:gdLst>
                    <a:gd name="connsiteX0" fmla="*/ 0 w 86519"/>
                    <a:gd name="connsiteY0" fmla="*/ 0 h 220246"/>
                    <a:gd name="connsiteX1" fmla="*/ 23882 w 86519"/>
                    <a:gd name="connsiteY1" fmla="*/ 0 h 220246"/>
                    <a:gd name="connsiteX2" fmla="*/ 43175 w 86519"/>
                    <a:gd name="connsiteY2" fmla="*/ 78458 h 220246"/>
                    <a:gd name="connsiteX3" fmla="*/ 62553 w 86519"/>
                    <a:gd name="connsiteY3" fmla="*/ 0 h 220246"/>
                    <a:gd name="connsiteX4" fmla="*/ 86520 w 86519"/>
                    <a:gd name="connsiteY4" fmla="*/ 0 h 220246"/>
                    <a:gd name="connsiteX5" fmla="*/ 54139 w 86519"/>
                    <a:gd name="connsiteY5" fmla="*/ 127469 h 220246"/>
                    <a:gd name="connsiteX6" fmla="*/ 54139 w 86519"/>
                    <a:gd name="connsiteY6" fmla="*/ 220246 h 220246"/>
                    <a:gd name="connsiteX7" fmla="*/ 32296 w 86519"/>
                    <a:gd name="connsiteY7" fmla="*/ 220246 h 220246"/>
                    <a:gd name="connsiteX8" fmla="*/ 32296 w 86519"/>
                    <a:gd name="connsiteY8" fmla="*/ 127469 h 220246"/>
                    <a:gd name="connsiteX9" fmla="*/ 0 w 86519"/>
                    <a:gd name="connsiteY9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6519" h="220246">
                      <a:moveTo>
                        <a:pt x="0" y="0"/>
                      </a:moveTo>
                      <a:lnTo>
                        <a:pt x="23882" y="0"/>
                      </a:lnTo>
                      <a:lnTo>
                        <a:pt x="43175" y="78458"/>
                      </a:lnTo>
                      <a:lnTo>
                        <a:pt x="62553" y="0"/>
                      </a:lnTo>
                      <a:lnTo>
                        <a:pt x="86520" y="0"/>
                      </a:lnTo>
                      <a:lnTo>
                        <a:pt x="54139" y="127469"/>
                      </a:lnTo>
                      <a:lnTo>
                        <a:pt x="54139" y="220246"/>
                      </a:lnTo>
                      <a:lnTo>
                        <a:pt x="32296" y="220246"/>
                      </a:lnTo>
                      <a:lnTo>
                        <a:pt x="32296" y="1274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4" name="Freeform: Shape 453">
                  <a:extLst>
                    <a:ext uri="{FF2B5EF4-FFF2-40B4-BE49-F238E27FC236}">
                      <a16:creationId xmlns:a16="http://schemas.microsoft.com/office/drawing/2014/main" id="{B2161C0E-2CBC-8F10-3B84-176C7FC5D03A}"/>
                    </a:ext>
                  </a:extLst>
                </p:cNvPr>
                <p:cNvSpPr/>
                <p:nvPr/>
              </p:nvSpPr>
              <p:spPr>
                <a:xfrm>
                  <a:off x="9006753" y="4815044"/>
                  <a:ext cx="68416" cy="172848"/>
                </a:xfrm>
                <a:custGeom>
                  <a:avLst/>
                  <a:gdLst>
                    <a:gd name="connsiteX0" fmla="*/ 68417 w 68416"/>
                    <a:gd name="connsiteY0" fmla="*/ 85920 h 172848"/>
                    <a:gd name="connsiteX1" fmla="*/ 68417 w 68416"/>
                    <a:gd name="connsiteY1" fmla="*/ 101047 h 172848"/>
                    <a:gd name="connsiteX2" fmla="*/ 20737 w 68416"/>
                    <a:gd name="connsiteY2" fmla="*/ 101047 h 172848"/>
                    <a:gd name="connsiteX3" fmla="*/ 26007 w 68416"/>
                    <a:gd name="connsiteY3" fmla="*/ 128880 h 172848"/>
                    <a:gd name="connsiteX4" fmla="*/ 38330 w 68416"/>
                    <a:gd name="connsiteY4" fmla="*/ 138158 h 172848"/>
                    <a:gd name="connsiteX5" fmla="*/ 51504 w 68416"/>
                    <a:gd name="connsiteY5" fmla="*/ 133318 h 172848"/>
                    <a:gd name="connsiteX6" fmla="*/ 65357 w 68416"/>
                    <a:gd name="connsiteY6" fmla="*/ 118191 h 172848"/>
                    <a:gd name="connsiteX7" fmla="*/ 65357 w 68416"/>
                    <a:gd name="connsiteY7" fmla="*/ 158932 h 172848"/>
                    <a:gd name="connsiteX8" fmla="*/ 50909 w 68416"/>
                    <a:gd name="connsiteY8" fmla="*/ 169219 h 172848"/>
                    <a:gd name="connsiteX9" fmla="*/ 36461 w 68416"/>
                    <a:gd name="connsiteY9" fmla="*/ 172849 h 172848"/>
                    <a:gd name="connsiteX10" fmla="*/ 9519 w 68416"/>
                    <a:gd name="connsiteY10" fmla="*/ 150260 h 172848"/>
                    <a:gd name="connsiteX11" fmla="*/ 0 w 68416"/>
                    <a:gd name="connsiteY11" fmla="*/ 86525 h 172848"/>
                    <a:gd name="connsiteX12" fmla="*/ 9434 w 68416"/>
                    <a:gd name="connsiteY12" fmla="*/ 23194 h 172848"/>
                    <a:gd name="connsiteX13" fmla="*/ 35271 w 68416"/>
                    <a:gd name="connsiteY13" fmla="*/ 0 h 172848"/>
                    <a:gd name="connsiteX14" fmla="*/ 59238 w 68416"/>
                    <a:gd name="connsiteY14" fmla="*/ 23598 h 172848"/>
                    <a:gd name="connsiteX15" fmla="*/ 68417 w 68416"/>
                    <a:gd name="connsiteY15" fmla="*/ 85920 h 172848"/>
                    <a:gd name="connsiteX16" fmla="*/ 47424 w 68416"/>
                    <a:gd name="connsiteY16" fmla="*/ 68373 h 172848"/>
                    <a:gd name="connsiteX17" fmla="*/ 44025 w 68416"/>
                    <a:gd name="connsiteY17" fmla="*/ 44170 h 172848"/>
                    <a:gd name="connsiteX18" fmla="*/ 35186 w 68416"/>
                    <a:gd name="connsiteY18" fmla="*/ 34892 h 172848"/>
                    <a:gd name="connsiteX19" fmla="*/ 25497 w 68416"/>
                    <a:gd name="connsiteY19" fmla="*/ 43565 h 172848"/>
                    <a:gd name="connsiteX20" fmla="*/ 20992 w 68416"/>
                    <a:gd name="connsiteY20" fmla="*/ 68373 h 172848"/>
                    <a:gd name="connsiteX21" fmla="*/ 47424 w 68416"/>
                    <a:gd name="connsiteY21" fmla="*/ 68373 h 172848"/>
                    <a:gd name="connsiteX22" fmla="*/ 47424 w 68416"/>
                    <a:gd name="connsiteY22" fmla="*/ 68373 h 172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8416" h="172848">
                      <a:moveTo>
                        <a:pt x="68417" y="85920"/>
                      </a:moveTo>
                      <a:lnTo>
                        <a:pt x="68417" y="101047"/>
                      </a:lnTo>
                      <a:lnTo>
                        <a:pt x="20737" y="101047"/>
                      </a:lnTo>
                      <a:cubicBezTo>
                        <a:pt x="21162" y="113350"/>
                        <a:pt x="22947" y="122830"/>
                        <a:pt x="26007" y="128880"/>
                      </a:cubicBezTo>
                      <a:cubicBezTo>
                        <a:pt x="28896" y="135133"/>
                        <a:pt x="32976" y="138158"/>
                        <a:pt x="38330" y="138158"/>
                      </a:cubicBezTo>
                      <a:cubicBezTo>
                        <a:pt x="42495" y="138158"/>
                        <a:pt x="46914" y="136746"/>
                        <a:pt x="51504" y="133318"/>
                      </a:cubicBezTo>
                      <a:cubicBezTo>
                        <a:pt x="55923" y="130091"/>
                        <a:pt x="60598" y="124847"/>
                        <a:pt x="65357" y="118191"/>
                      </a:cubicBezTo>
                      <a:lnTo>
                        <a:pt x="65357" y="158932"/>
                      </a:lnTo>
                      <a:cubicBezTo>
                        <a:pt x="60428" y="163773"/>
                        <a:pt x="55668" y="167000"/>
                        <a:pt x="50909" y="169219"/>
                      </a:cubicBezTo>
                      <a:cubicBezTo>
                        <a:pt x="45979" y="171639"/>
                        <a:pt x="41220" y="172849"/>
                        <a:pt x="36461" y="172849"/>
                      </a:cubicBezTo>
                      <a:cubicBezTo>
                        <a:pt x="24902" y="172849"/>
                        <a:pt x="15978" y="165386"/>
                        <a:pt x="9519" y="150260"/>
                      </a:cubicBezTo>
                      <a:cubicBezTo>
                        <a:pt x="3145" y="135133"/>
                        <a:pt x="0" y="113955"/>
                        <a:pt x="0" y="86525"/>
                      </a:cubicBezTo>
                      <a:cubicBezTo>
                        <a:pt x="0" y="59700"/>
                        <a:pt x="3145" y="38523"/>
                        <a:pt x="9434" y="23194"/>
                      </a:cubicBezTo>
                      <a:cubicBezTo>
                        <a:pt x="15723" y="7866"/>
                        <a:pt x="24307" y="0"/>
                        <a:pt x="35271" y="0"/>
                      </a:cubicBezTo>
                      <a:cubicBezTo>
                        <a:pt x="45299" y="0"/>
                        <a:pt x="53204" y="7866"/>
                        <a:pt x="59238" y="23598"/>
                      </a:cubicBezTo>
                      <a:cubicBezTo>
                        <a:pt x="65357" y="39128"/>
                        <a:pt x="68417" y="59902"/>
                        <a:pt x="68417" y="85920"/>
                      </a:cubicBezTo>
                      <a:moveTo>
                        <a:pt x="47424" y="68373"/>
                      </a:moveTo>
                      <a:cubicBezTo>
                        <a:pt x="47424" y="58490"/>
                        <a:pt x="46234" y="50221"/>
                        <a:pt x="44025" y="44170"/>
                      </a:cubicBezTo>
                      <a:cubicBezTo>
                        <a:pt x="41730" y="38120"/>
                        <a:pt x="38755" y="34892"/>
                        <a:pt x="35186" y="34892"/>
                      </a:cubicBezTo>
                      <a:cubicBezTo>
                        <a:pt x="31191" y="34892"/>
                        <a:pt x="27962" y="37918"/>
                        <a:pt x="25497" y="43565"/>
                      </a:cubicBezTo>
                      <a:cubicBezTo>
                        <a:pt x="23032" y="49213"/>
                        <a:pt x="21502" y="57482"/>
                        <a:pt x="20992" y="68373"/>
                      </a:cubicBezTo>
                      <a:lnTo>
                        <a:pt x="47424" y="68373"/>
                      </a:lnTo>
                      <a:lnTo>
                        <a:pt x="47424" y="683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D88076CD-0ED8-D0DA-0B11-F6F98517A175}"/>
                    </a:ext>
                  </a:extLst>
                </p:cNvPr>
                <p:cNvSpPr/>
                <p:nvPr/>
              </p:nvSpPr>
              <p:spPr>
                <a:xfrm>
                  <a:off x="9086303" y="4814640"/>
                  <a:ext cx="57538" cy="173050"/>
                </a:xfrm>
                <a:custGeom>
                  <a:avLst/>
                  <a:gdLst>
                    <a:gd name="connsiteX0" fmla="*/ 53289 w 57538"/>
                    <a:gd name="connsiteY0" fmla="*/ 9278 h 173050"/>
                    <a:gd name="connsiteX1" fmla="*/ 53289 w 57538"/>
                    <a:gd name="connsiteY1" fmla="*/ 49414 h 173050"/>
                    <a:gd name="connsiteX2" fmla="*/ 40710 w 57538"/>
                    <a:gd name="connsiteY2" fmla="*/ 38926 h 173050"/>
                    <a:gd name="connsiteX3" fmla="*/ 29152 w 57538"/>
                    <a:gd name="connsiteY3" fmla="*/ 35296 h 173050"/>
                    <a:gd name="connsiteX4" fmla="*/ 20568 w 57538"/>
                    <a:gd name="connsiteY4" fmla="*/ 39128 h 173050"/>
                    <a:gd name="connsiteX5" fmla="*/ 17763 w 57538"/>
                    <a:gd name="connsiteY5" fmla="*/ 50624 h 173050"/>
                    <a:gd name="connsiteX6" fmla="*/ 19888 w 57538"/>
                    <a:gd name="connsiteY6" fmla="*/ 60306 h 173050"/>
                    <a:gd name="connsiteX7" fmla="*/ 27537 w 57538"/>
                    <a:gd name="connsiteY7" fmla="*/ 65348 h 173050"/>
                    <a:gd name="connsiteX8" fmla="*/ 31106 w 57538"/>
                    <a:gd name="connsiteY8" fmla="*/ 66558 h 173050"/>
                    <a:gd name="connsiteX9" fmla="*/ 52099 w 57538"/>
                    <a:gd name="connsiteY9" fmla="*/ 83500 h 173050"/>
                    <a:gd name="connsiteX10" fmla="*/ 57538 w 57538"/>
                    <a:gd name="connsiteY10" fmla="*/ 120611 h 173050"/>
                    <a:gd name="connsiteX11" fmla="*/ 49974 w 57538"/>
                    <a:gd name="connsiteY11" fmla="*/ 160143 h 173050"/>
                    <a:gd name="connsiteX12" fmla="*/ 27622 w 57538"/>
                    <a:gd name="connsiteY12" fmla="*/ 173051 h 173050"/>
                    <a:gd name="connsiteX13" fmla="*/ 14533 w 57538"/>
                    <a:gd name="connsiteY13" fmla="*/ 170631 h 173050"/>
                    <a:gd name="connsiteX14" fmla="*/ 680 w 57538"/>
                    <a:gd name="connsiteY14" fmla="*/ 163168 h 173050"/>
                    <a:gd name="connsiteX15" fmla="*/ 680 w 57538"/>
                    <a:gd name="connsiteY15" fmla="*/ 123032 h 173050"/>
                    <a:gd name="connsiteX16" fmla="*/ 13174 w 57538"/>
                    <a:gd name="connsiteY16" fmla="*/ 134729 h 173050"/>
                    <a:gd name="connsiteX17" fmla="*/ 26262 w 57538"/>
                    <a:gd name="connsiteY17" fmla="*/ 138360 h 173050"/>
                    <a:gd name="connsiteX18" fmla="*/ 35271 w 57538"/>
                    <a:gd name="connsiteY18" fmla="*/ 134124 h 173050"/>
                    <a:gd name="connsiteX19" fmla="*/ 38330 w 57538"/>
                    <a:gd name="connsiteY19" fmla="*/ 121418 h 173050"/>
                    <a:gd name="connsiteX20" fmla="*/ 36206 w 57538"/>
                    <a:gd name="connsiteY20" fmla="*/ 110930 h 173050"/>
                    <a:gd name="connsiteX21" fmla="*/ 27962 w 57538"/>
                    <a:gd name="connsiteY21" fmla="*/ 105484 h 173050"/>
                    <a:gd name="connsiteX22" fmla="*/ 24392 w 57538"/>
                    <a:gd name="connsiteY22" fmla="*/ 104274 h 173050"/>
                    <a:gd name="connsiteX23" fmla="*/ 5439 w 57538"/>
                    <a:gd name="connsiteY23" fmla="*/ 87937 h 173050"/>
                    <a:gd name="connsiteX24" fmla="*/ 0 w 57538"/>
                    <a:gd name="connsiteY24" fmla="*/ 51633 h 173050"/>
                    <a:gd name="connsiteX25" fmla="*/ 6884 w 57538"/>
                    <a:gd name="connsiteY25" fmla="*/ 12707 h 173050"/>
                    <a:gd name="connsiteX26" fmla="*/ 28217 w 57538"/>
                    <a:gd name="connsiteY26" fmla="*/ 0 h 173050"/>
                    <a:gd name="connsiteX27" fmla="*/ 39945 w 57538"/>
                    <a:gd name="connsiteY27" fmla="*/ 2420 h 173050"/>
                    <a:gd name="connsiteX28" fmla="*/ 53289 w 57538"/>
                    <a:gd name="connsiteY28" fmla="*/ 9278 h 173050"/>
                    <a:gd name="connsiteX29" fmla="*/ 53289 w 57538"/>
                    <a:gd name="connsiteY29" fmla="*/ 9278 h 1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57538" h="173050">
                      <a:moveTo>
                        <a:pt x="53289" y="9278"/>
                      </a:moveTo>
                      <a:lnTo>
                        <a:pt x="53289" y="49414"/>
                      </a:lnTo>
                      <a:cubicBezTo>
                        <a:pt x="48869" y="44977"/>
                        <a:pt x="44705" y="41347"/>
                        <a:pt x="40710" y="38926"/>
                      </a:cubicBezTo>
                      <a:cubicBezTo>
                        <a:pt x="36631" y="36506"/>
                        <a:pt x="32806" y="35296"/>
                        <a:pt x="29152" y="35296"/>
                      </a:cubicBezTo>
                      <a:cubicBezTo>
                        <a:pt x="25157" y="35296"/>
                        <a:pt x="22352" y="36708"/>
                        <a:pt x="20568" y="39128"/>
                      </a:cubicBezTo>
                      <a:cubicBezTo>
                        <a:pt x="18783" y="41548"/>
                        <a:pt x="17763" y="45380"/>
                        <a:pt x="17763" y="50624"/>
                      </a:cubicBezTo>
                      <a:cubicBezTo>
                        <a:pt x="17763" y="54860"/>
                        <a:pt x="18443" y="58087"/>
                        <a:pt x="19888" y="60306"/>
                      </a:cubicBezTo>
                      <a:cubicBezTo>
                        <a:pt x="21247" y="62726"/>
                        <a:pt x="23882" y="64138"/>
                        <a:pt x="27537" y="65348"/>
                      </a:cubicBezTo>
                      <a:lnTo>
                        <a:pt x="31106" y="66558"/>
                      </a:lnTo>
                      <a:cubicBezTo>
                        <a:pt x="41475" y="70188"/>
                        <a:pt x="48444" y="75634"/>
                        <a:pt x="52099" y="83500"/>
                      </a:cubicBezTo>
                      <a:cubicBezTo>
                        <a:pt x="55668" y="91366"/>
                        <a:pt x="57538" y="103669"/>
                        <a:pt x="57538" y="120611"/>
                      </a:cubicBezTo>
                      <a:cubicBezTo>
                        <a:pt x="57538" y="138158"/>
                        <a:pt x="54988" y="151470"/>
                        <a:pt x="49974" y="160143"/>
                      </a:cubicBezTo>
                      <a:cubicBezTo>
                        <a:pt x="44960" y="168815"/>
                        <a:pt x="37480" y="173051"/>
                        <a:pt x="27622" y="173051"/>
                      </a:cubicBezTo>
                      <a:cubicBezTo>
                        <a:pt x="23457" y="173051"/>
                        <a:pt x="19038" y="172244"/>
                        <a:pt x="14533" y="170631"/>
                      </a:cubicBezTo>
                      <a:cubicBezTo>
                        <a:pt x="10029" y="169219"/>
                        <a:pt x="5354" y="166798"/>
                        <a:pt x="680" y="163168"/>
                      </a:cubicBezTo>
                      <a:lnTo>
                        <a:pt x="680" y="123032"/>
                      </a:lnTo>
                      <a:cubicBezTo>
                        <a:pt x="4675" y="128477"/>
                        <a:pt x="8839" y="132309"/>
                        <a:pt x="13174" y="134729"/>
                      </a:cubicBezTo>
                      <a:cubicBezTo>
                        <a:pt x="17338" y="137150"/>
                        <a:pt x="21757" y="138360"/>
                        <a:pt x="26262" y="138360"/>
                      </a:cubicBezTo>
                      <a:cubicBezTo>
                        <a:pt x="30256" y="138360"/>
                        <a:pt x="33146" y="137150"/>
                        <a:pt x="35271" y="134124"/>
                      </a:cubicBezTo>
                      <a:cubicBezTo>
                        <a:pt x="37226" y="131503"/>
                        <a:pt x="38330" y="127267"/>
                        <a:pt x="38330" y="121418"/>
                      </a:cubicBezTo>
                      <a:cubicBezTo>
                        <a:pt x="38330" y="116577"/>
                        <a:pt x="37651" y="113350"/>
                        <a:pt x="36206" y="110930"/>
                      </a:cubicBezTo>
                      <a:cubicBezTo>
                        <a:pt x="34846" y="108510"/>
                        <a:pt x="32041" y="106694"/>
                        <a:pt x="27962" y="105484"/>
                      </a:cubicBezTo>
                      <a:lnTo>
                        <a:pt x="24392" y="104274"/>
                      </a:lnTo>
                      <a:cubicBezTo>
                        <a:pt x="15298" y="101652"/>
                        <a:pt x="9009" y="96207"/>
                        <a:pt x="5439" y="87937"/>
                      </a:cubicBezTo>
                      <a:cubicBezTo>
                        <a:pt x="1700" y="80071"/>
                        <a:pt x="0" y="67970"/>
                        <a:pt x="0" y="51633"/>
                      </a:cubicBezTo>
                      <a:cubicBezTo>
                        <a:pt x="0" y="34086"/>
                        <a:pt x="2210" y="21178"/>
                        <a:pt x="6884" y="12707"/>
                      </a:cubicBezTo>
                      <a:cubicBezTo>
                        <a:pt x="11559" y="4236"/>
                        <a:pt x="18613" y="0"/>
                        <a:pt x="28217" y="0"/>
                      </a:cubicBezTo>
                      <a:cubicBezTo>
                        <a:pt x="31956" y="0"/>
                        <a:pt x="35781" y="807"/>
                        <a:pt x="39945" y="2420"/>
                      </a:cubicBezTo>
                      <a:cubicBezTo>
                        <a:pt x="43940" y="4236"/>
                        <a:pt x="48359" y="6252"/>
                        <a:pt x="53289" y="9278"/>
                      </a:cubicBezTo>
                      <a:lnTo>
                        <a:pt x="53289" y="9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CDC8EB68-2242-EFC6-5F33-435D690B74E7}"/>
                    </a:ext>
                  </a:extLst>
                </p:cNvPr>
                <p:cNvSpPr/>
                <p:nvPr/>
              </p:nvSpPr>
              <p:spPr>
                <a:xfrm>
                  <a:off x="9520770" y="468676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6094090F-0C03-E224-5C34-E4401373A2A2}"/>
                    </a:ext>
                  </a:extLst>
                </p:cNvPr>
                <p:cNvSpPr/>
                <p:nvPr/>
              </p:nvSpPr>
              <p:spPr>
                <a:xfrm>
                  <a:off x="9667717" y="4760386"/>
                  <a:ext cx="67566" cy="227709"/>
                </a:xfrm>
                <a:custGeom>
                  <a:avLst/>
                  <a:gdLst>
                    <a:gd name="connsiteX0" fmla="*/ 5524 w 67566"/>
                    <a:gd name="connsiteY0" fmla="*/ 218835 h 227709"/>
                    <a:gd name="connsiteX1" fmla="*/ 5524 w 67566"/>
                    <a:gd name="connsiteY1" fmla="*/ 178093 h 227709"/>
                    <a:gd name="connsiteX2" fmla="*/ 15553 w 67566"/>
                    <a:gd name="connsiteY2" fmla="*/ 187774 h 227709"/>
                    <a:gd name="connsiteX3" fmla="*/ 24987 w 67566"/>
                    <a:gd name="connsiteY3" fmla="*/ 190800 h 227709"/>
                    <a:gd name="connsiteX4" fmla="*/ 40285 w 67566"/>
                    <a:gd name="connsiteY4" fmla="*/ 176883 h 227709"/>
                    <a:gd name="connsiteX5" fmla="*/ 46659 w 67566"/>
                    <a:gd name="connsiteY5" fmla="*/ 134931 h 227709"/>
                    <a:gd name="connsiteX6" fmla="*/ 38415 w 67566"/>
                    <a:gd name="connsiteY6" fmla="*/ 146024 h 227709"/>
                    <a:gd name="connsiteX7" fmla="*/ 28981 w 67566"/>
                    <a:gd name="connsiteY7" fmla="*/ 149655 h 227709"/>
                    <a:gd name="connsiteX8" fmla="*/ 7904 w 67566"/>
                    <a:gd name="connsiteY8" fmla="*/ 130091 h 227709"/>
                    <a:gd name="connsiteX9" fmla="*/ 0 w 67566"/>
                    <a:gd name="connsiteY9" fmla="*/ 78054 h 227709"/>
                    <a:gd name="connsiteX10" fmla="*/ 8839 w 67566"/>
                    <a:gd name="connsiteY10" fmla="*/ 21379 h 227709"/>
                    <a:gd name="connsiteX11" fmla="*/ 32721 w 67566"/>
                    <a:gd name="connsiteY11" fmla="*/ 0 h 227709"/>
                    <a:gd name="connsiteX12" fmla="*/ 58473 w 67566"/>
                    <a:gd name="connsiteY12" fmla="*/ 29044 h 227709"/>
                    <a:gd name="connsiteX13" fmla="*/ 67566 w 67566"/>
                    <a:gd name="connsiteY13" fmla="*/ 111132 h 227709"/>
                    <a:gd name="connsiteX14" fmla="*/ 56858 w 67566"/>
                    <a:gd name="connsiteY14" fmla="*/ 196850 h 227709"/>
                    <a:gd name="connsiteX15" fmla="*/ 27706 w 67566"/>
                    <a:gd name="connsiteY15" fmla="*/ 227709 h 227709"/>
                    <a:gd name="connsiteX16" fmla="*/ 16318 w 67566"/>
                    <a:gd name="connsiteY16" fmla="*/ 225692 h 227709"/>
                    <a:gd name="connsiteX17" fmla="*/ 5524 w 67566"/>
                    <a:gd name="connsiteY17" fmla="*/ 218835 h 227709"/>
                    <a:gd name="connsiteX18" fmla="*/ 32551 w 67566"/>
                    <a:gd name="connsiteY18" fmla="*/ 112745 h 227709"/>
                    <a:gd name="connsiteX19" fmla="*/ 41135 w 67566"/>
                    <a:gd name="connsiteY19" fmla="*/ 103064 h 227709"/>
                    <a:gd name="connsiteX20" fmla="*/ 44025 w 67566"/>
                    <a:gd name="connsiteY20" fmla="*/ 74021 h 227709"/>
                    <a:gd name="connsiteX21" fmla="*/ 41135 w 67566"/>
                    <a:gd name="connsiteY21" fmla="*/ 44977 h 227709"/>
                    <a:gd name="connsiteX22" fmla="*/ 32551 w 67566"/>
                    <a:gd name="connsiteY22" fmla="*/ 35296 h 227709"/>
                    <a:gd name="connsiteX23" fmla="*/ 23967 w 67566"/>
                    <a:gd name="connsiteY23" fmla="*/ 44977 h 227709"/>
                    <a:gd name="connsiteX24" fmla="*/ 21077 w 67566"/>
                    <a:gd name="connsiteY24" fmla="*/ 74021 h 227709"/>
                    <a:gd name="connsiteX25" fmla="*/ 23967 w 67566"/>
                    <a:gd name="connsiteY25" fmla="*/ 103064 h 227709"/>
                    <a:gd name="connsiteX26" fmla="*/ 32551 w 67566"/>
                    <a:gd name="connsiteY26" fmla="*/ 112745 h 227709"/>
                    <a:gd name="connsiteX27" fmla="*/ 32551 w 67566"/>
                    <a:gd name="connsiteY27" fmla="*/ 112745 h 227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566" h="227709">
                      <a:moveTo>
                        <a:pt x="5524" y="218835"/>
                      </a:moveTo>
                      <a:lnTo>
                        <a:pt x="5524" y="178093"/>
                      </a:lnTo>
                      <a:cubicBezTo>
                        <a:pt x="9009" y="182329"/>
                        <a:pt x="12323" y="185556"/>
                        <a:pt x="15553" y="187774"/>
                      </a:cubicBezTo>
                      <a:cubicBezTo>
                        <a:pt x="18697" y="189791"/>
                        <a:pt x="21842" y="190800"/>
                        <a:pt x="24987" y="190800"/>
                      </a:cubicBezTo>
                      <a:cubicBezTo>
                        <a:pt x="31531" y="190800"/>
                        <a:pt x="36545" y="186362"/>
                        <a:pt x="40285" y="176883"/>
                      </a:cubicBezTo>
                      <a:cubicBezTo>
                        <a:pt x="43854" y="167605"/>
                        <a:pt x="45979" y="153688"/>
                        <a:pt x="46659" y="134931"/>
                      </a:cubicBezTo>
                      <a:cubicBezTo>
                        <a:pt x="44110" y="139772"/>
                        <a:pt x="41305" y="143604"/>
                        <a:pt x="38415" y="146024"/>
                      </a:cubicBezTo>
                      <a:cubicBezTo>
                        <a:pt x="35526" y="148445"/>
                        <a:pt x="32381" y="149655"/>
                        <a:pt x="28981" y="149655"/>
                      </a:cubicBezTo>
                      <a:cubicBezTo>
                        <a:pt x="20228" y="149655"/>
                        <a:pt x="13258" y="143402"/>
                        <a:pt x="7904" y="130091"/>
                      </a:cubicBezTo>
                      <a:cubicBezTo>
                        <a:pt x="2550" y="117182"/>
                        <a:pt x="0" y="99837"/>
                        <a:pt x="0" y="78054"/>
                      </a:cubicBezTo>
                      <a:cubicBezTo>
                        <a:pt x="0" y="54456"/>
                        <a:pt x="2889" y="35497"/>
                        <a:pt x="8839" y="21379"/>
                      </a:cubicBezTo>
                      <a:cubicBezTo>
                        <a:pt x="14788" y="7261"/>
                        <a:pt x="22692" y="0"/>
                        <a:pt x="32721" y="0"/>
                      </a:cubicBezTo>
                      <a:cubicBezTo>
                        <a:pt x="43769" y="0"/>
                        <a:pt x="52438" y="9681"/>
                        <a:pt x="58473" y="29044"/>
                      </a:cubicBezTo>
                      <a:cubicBezTo>
                        <a:pt x="64507" y="48406"/>
                        <a:pt x="67566" y="75836"/>
                        <a:pt x="67566" y="111132"/>
                      </a:cubicBezTo>
                      <a:cubicBezTo>
                        <a:pt x="67566" y="147638"/>
                        <a:pt x="63997" y="176278"/>
                        <a:pt x="56858" y="196850"/>
                      </a:cubicBezTo>
                      <a:cubicBezTo>
                        <a:pt x="49719" y="217423"/>
                        <a:pt x="40115" y="227709"/>
                        <a:pt x="27706" y="227709"/>
                      </a:cubicBezTo>
                      <a:cubicBezTo>
                        <a:pt x="23712" y="227709"/>
                        <a:pt x="19887" y="226902"/>
                        <a:pt x="16318" y="225692"/>
                      </a:cubicBezTo>
                      <a:cubicBezTo>
                        <a:pt x="12493" y="223877"/>
                        <a:pt x="9009" y="221860"/>
                        <a:pt x="5524" y="218835"/>
                      </a:cubicBezTo>
                      <a:moveTo>
                        <a:pt x="32551" y="112745"/>
                      </a:moveTo>
                      <a:cubicBezTo>
                        <a:pt x="36290" y="112745"/>
                        <a:pt x="39180" y="109720"/>
                        <a:pt x="41135" y="103064"/>
                      </a:cubicBezTo>
                      <a:cubicBezTo>
                        <a:pt x="43005" y="96812"/>
                        <a:pt x="44025" y="87131"/>
                        <a:pt x="44025" y="74021"/>
                      </a:cubicBezTo>
                      <a:cubicBezTo>
                        <a:pt x="44025" y="61314"/>
                        <a:pt x="43005" y="51633"/>
                        <a:pt x="41135" y="44977"/>
                      </a:cubicBezTo>
                      <a:cubicBezTo>
                        <a:pt x="39180" y="38725"/>
                        <a:pt x="36205" y="35296"/>
                        <a:pt x="32551" y="35296"/>
                      </a:cubicBezTo>
                      <a:cubicBezTo>
                        <a:pt x="28727" y="35296"/>
                        <a:pt x="25837" y="38523"/>
                        <a:pt x="23967" y="44977"/>
                      </a:cubicBezTo>
                      <a:cubicBezTo>
                        <a:pt x="22012" y="51633"/>
                        <a:pt x="21077" y="61314"/>
                        <a:pt x="21077" y="74021"/>
                      </a:cubicBezTo>
                      <a:cubicBezTo>
                        <a:pt x="21077" y="86929"/>
                        <a:pt x="22012" y="96610"/>
                        <a:pt x="23967" y="103064"/>
                      </a:cubicBezTo>
                      <a:cubicBezTo>
                        <a:pt x="25837" y="109720"/>
                        <a:pt x="28727" y="112745"/>
                        <a:pt x="32551" y="112745"/>
                      </a:cubicBezTo>
                      <a:lnTo>
                        <a:pt x="32551" y="1127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DCB5F4D5-6F82-E9D3-881A-03CC6941B548}"/>
                    </a:ext>
                  </a:extLst>
                </p:cNvPr>
                <p:cNvSpPr/>
                <p:nvPr/>
              </p:nvSpPr>
              <p:spPr>
                <a:xfrm>
                  <a:off x="9748797" y="4760386"/>
                  <a:ext cx="67566" cy="227709"/>
                </a:xfrm>
                <a:custGeom>
                  <a:avLst/>
                  <a:gdLst>
                    <a:gd name="connsiteX0" fmla="*/ 5525 w 67566"/>
                    <a:gd name="connsiteY0" fmla="*/ 218835 h 227709"/>
                    <a:gd name="connsiteX1" fmla="*/ 5525 w 67566"/>
                    <a:gd name="connsiteY1" fmla="*/ 178093 h 227709"/>
                    <a:gd name="connsiteX2" fmla="*/ 15553 w 67566"/>
                    <a:gd name="connsiteY2" fmla="*/ 187774 h 227709"/>
                    <a:gd name="connsiteX3" fmla="*/ 24987 w 67566"/>
                    <a:gd name="connsiteY3" fmla="*/ 190800 h 227709"/>
                    <a:gd name="connsiteX4" fmla="*/ 40285 w 67566"/>
                    <a:gd name="connsiteY4" fmla="*/ 176883 h 227709"/>
                    <a:gd name="connsiteX5" fmla="*/ 46659 w 67566"/>
                    <a:gd name="connsiteY5" fmla="*/ 134931 h 227709"/>
                    <a:gd name="connsiteX6" fmla="*/ 38415 w 67566"/>
                    <a:gd name="connsiteY6" fmla="*/ 146024 h 227709"/>
                    <a:gd name="connsiteX7" fmla="*/ 28981 w 67566"/>
                    <a:gd name="connsiteY7" fmla="*/ 149655 h 227709"/>
                    <a:gd name="connsiteX8" fmla="*/ 7904 w 67566"/>
                    <a:gd name="connsiteY8" fmla="*/ 130091 h 227709"/>
                    <a:gd name="connsiteX9" fmla="*/ 0 w 67566"/>
                    <a:gd name="connsiteY9" fmla="*/ 78054 h 227709"/>
                    <a:gd name="connsiteX10" fmla="*/ 8839 w 67566"/>
                    <a:gd name="connsiteY10" fmla="*/ 21379 h 227709"/>
                    <a:gd name="connsiteX11" fmla="*/ 32721 w 67566"/>
                    <a:gd name="connsiteY11" fmla="*/ 0 h 227709"/>
                    <a:gd name="connsiteX12" fmla="*/ 58473 w 67566"/>
                    <a:gd name="connsiteY12" fmla="*/ 29044 h 227709"/>
                    <a:gd name="connsiteX13" fmla="*/ 67567 w 67566"/>
                    <a:gd name="connsiteY13" fmla="*/ 111132 h 227709"/>
                    <a:gd name="connsiteX14" fmla="*/ 56858 w 67566"/>
                    <a:gd name="connsiteY14" fmla="*/ 196850 h 227709"/>
                    <a:gd name="connsiteX15" fmla="*/ 27707 w 67566"/>
                    <a:gd name="connsiteY15" fmla="*/ 227709 h 227709"/>
                    <a:gd name="connsiteX16" fmla="*/ 16318 w 67566"/>
                    <a:gd name="connsiteY16" fmla="*/ 225692 h 227709"/>
                    <a:gd name="connsiteX17" fmla="*/ 5525 w 67566"/>
                    <a:gd name="connsiteY17" fmla="*/ 218835 h 227709"/>
                    <a:gd name="connsiteX18" fmla="*/ 32551 w 67566"/>
                    <a:gd name="connsiteY18" fmla="*/ 112745 h 227709"/>
                    <a:gd name="connsiteX19" fmla="*/ 41135 w 67566"/>
                    <a:gd name="connsiteY19" fmla="*/ 103064 h 227709"/>
                    <a:gd name="connsiteX20" fmla="*/ 44025 w 67566"/>
                    <a:gd name="connsiteY20" fmla="*/ 74021 h 227709"/>
                    <a:gd name="connsiteX21" fmla="*/ 41135 w 67566"/>
                    <a:gd name="connsiteY21" fmla="*/ 44977 h 227709"/>
                    <a:gd name="connsiteX22" fmla="*/ 32551 w 67566"/>
                    <a:gd name="connsiteY22" fmla="*/ 35296 h 227709"/>
                    <a:gd name="connsiteX23" fmla="*/ 23967 w 67566"/>
                    <a:gd name="connsiteY23" fmla="*/ 44977 h 227709"/>
                    <a:gd name="connsiteX24" fmla="*/ 21077 w 67566"/>
                    <a:gd name="connsiteY24" fmla="*/ 74021 h 227709"/>
                    <a:gd name="connsiteX25" fmla="*/ 23967 w 67566"/>
                    <a:gd name="connsiteY25" fmla="*/ 103064 h 227709"/>
                    <a:gd name="connsiteX26" fmla="*/ 32551 w 67566"/>
                    <a:gd name="connsiteY26" fmla="*/ 112745 h 227709"/>
                    <a:gd name="connsiteX27" fmla="*/ 32551 w 67566"/>
                    <a:gd name="connsiteY27" fmla="*/ 112745 h 227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566" h="227709">
                      <a:moveTo>
                        <a:pt x="5525" y="218835"/>
                      </a:moveTo>
                      <a:lnTo>
                        <a:pt x="5525" y="178093"/>
                      </a:lnTo>
                      <a:cubicBezTo>
                        <a:pt x="9009" y="182329"/>
                        <a:pt x="12324" y="185556"/>
                        <a:pt x="15553" y="187774"/>
                      </a:cubicBezTo>
                      <a:cubicBezTo>
                        <a:pt x="18698" y="189791"/>
                        <a:pt x="21842" y="190800"/>
                        <a:pt x="24987" y="190800"/>
                      </a:cubicBezTo>
                      <a:cubicBezTo>
                        <a:pt x="31531" y="190800"/>
                        <a:pt x="36545" y="186362"/>
                        <a:pt x="40285" y="176883"/>
                      </a:cubicBezTo>
                      <a:cubicBezTo>
                        <a:pt x="43854" y="167605"/>
                        <a:pt x="45979" y="153688"/>
                        <a:pt x="46659" y="134931"/>
                      </a:cubicBezTo>
                      <a:cubicBezTo>
                        <a:pt x="44110" y="139772"/>
                        <a:pt x="41305" y="143604"/>
                        <a:pt x="38415" y="146024"/>
                      </a:cubicBezTo>
                      <a:cubicBezTo>
                        <a:pt x="35526" y="148445"/>
                        <a:pt x="32381" y="149655"/>
                        <a:pt x="28981" y="149655"/>
                      </a:cubicBezTo>
                      <a:cubicBezTo>
                        <a:pt x="20228" y="149655"/>
                        <a:pt x="13258" y="143402"/>
                        <a:pt x="7904" y="130091"/>
                      </a:cubicBezTo>
                      <a:cubicBezTo>
                        <a:pt x="2550" y="117182"/>
                        <a:pt x="0" y="99837"/>
                        <a:pt x="0" y="78054"/>
                      </a:cubicBezTo>
                      <a:cubicBezTo>
                        <a:pt x="0" y="54456"/>
                        <a:pt x="2890" y="35497"/>
                        <a:pt x="8839" y="21379"/>
                      </a:cubicBezTo>
                      <a:cubicBezTo>
                        <a:pt x="14788" y="7261"/>
                        <a:pt x="22692" y="0"/>
                        <a:pt x="32721" y="0"/>
                      </a:cubicBezTo>
                      <a:cubicBezTo>
                        <a:pt x="43770" y="0"/>
                        <a:pt x="52438" y="9681"/>
                        <a:pt x="58473" y="29044"/>
                      </a:cubicBezTo>
                      <a:cubicBezTo>
                        <a:pt x="64507" y="48406"/>
                        <a:pt x="67567" y="75836"/>
                        <a:pt x="67567" y="111132"/>
                      </a:cubicBezTo>
                      <a:cubicBezTo>
                        <a:pt x="67567" y="147638"/>
                        <a:pt x="63997" y="176278"/>
                        <a:pt x="56858" y="196850"/>
                      </a:cubicBezTo>
                      <a:cubicBezTo>
                        <a:pt x="49719" y="217423"/>
                        <a:pt x="40115" y="227709"/>
                        <a:pt x="27707" y="227709"/>
                      </a:cubicBezTo>
                      <a:cubicBezTo>
                        <a:pt x="23712" y="227709"/>
                        <a:pt x="19888" y="226902"/>
                        <a:pt x="16318" y="225692"/>
                      </a:cubicBezTo>
                      <a:cubicBezTo>
                        <a:pt x="12493" y="223877"/>
                        <a:pt x="9009" y="221860"/>
                        <a:pt x="5525" y="218835"/>
                      </a:cubicBezTo>
                      <a:moveTo>
                        <a:pt x="32551" y="112745"/>
                      </a:moveTo>
                      <a:cubicBezTo>
                        <a:pt x="36291" y="112745"/>
                        <a:pt x="39180" y="109720"/>
                        <a:pt x="41135" y="103064"/>
                      </a:cubicBezTo>
                      <a:cubicBezTo>
                        <a:pt x="43005" y="96812"/>
                        <a:pt x="44025" y="87131"/>
                        <a:pt x="44025" y="74021"/>
                      </a:cubicBezTo>
                      <a:cubicBezTo>
                        <a:pt x="44025" y="61314"/>
                        <a:pt x="43005" y="51633"/>
                        <a:pt x="41135" y="44977"/>
                      </a:cubicBezTo>
                      <a:cubicBezTo>
                        <a:pt x="39180" y="38725"/>
                        <a:pt x="36206" y="35296"/>
                        <a:pt x="32551" y="35296"/>
                      </a:cubicBezTo>
                      <a:cubicBezTo>
                        <a:pt x="28727" y="35296"/>
                        <a:pt x="25837" y="38523"/>
                        <a:pt x="23967" y="44977"/>
                      </a:cubicBezTo>
                      <a:cubicBezTo>
                        <a:pt x="22013" y="51633"/>
                        <a:pt x="21077" y="61314"/>
                        <a:pt x="21077" y="74021"/>
                      </a:cubicBezTo>
                      <a:cubicBezTo>
                        <a:pt x="21077" y="86929"/>
                        <a:pt x="22013" y="96610"/>
                        <a:pt x="23967" y="103064"/>
                      </a:cubicBezTo>
                      <a:cubicBezTo>
                        <a:pt x="25837" y="109720"/>
                        <a:pt x="28727" y="112745"/>
                        <a:pt x="32551" y="112745"/>
                      </a:cubicBezTo>
                      <a:lnTo>
                        <a:pt x="32551" y="1127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825B3F09-4564-3AAE-6A0F-7AA4630ABDC2}"/>
                    </a:ext>
                  </a:extLst>
                </p:cNvPr>
                <p:cNvSpPr/>
                <p:nvPr/>
              </p:nvSpPr>
              <p:spPr>
                <a:xfrm>
                  <a:off x="9835656" y="4926982"/>
                  <a:ext cx="20482" cy="57078"/>
                </a:xfrm>
                <a:custGeom>
                  <a:avLst/>
                  <a:gdLst>
                    <a:gd name="connsiteX0" fmla="*/ 0 w 20482"/>
                    <a:gd name="connsiteY0" fmla="*/ 0 h 57078"/>
                    <a:gd name="connsiteX1" fmla="*/ 20483 w 20482"/>
                    <a:gd name="connsiteY1" fmla="*/ 0 h 57078"/>
                    <a:gd name="connsiteX2" fmla="*/ 20483 w 20482"/>
                    <a:gd name="connsiteY2" fmla="*/ 57079 h 57078"/>
                    <a:gd name="connsiteX3" fmla="*/ 0 w 20482"/>
                    <a:gd name="connsiteY3" fmla="*/ 57079 h 57078"/>
                    <a:gd name="connsiteX4" fmla="*/ 0 w 20482"/>
                    <a:gd name="connsiteY4" fmla="*/ 0 h 5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82" h="57078">
                      <a:moveTo>
                        <a:pt x="0" y="0"/>
                      </a:moveTo>
                      <a:lnTo>
                        <a:pt x="20483" y="0"/>
                      </a:lnTo>
                      <a:lnTo>
                        <a:pt x="20483" y="57079"/>
                      </a:lnTo>
                      <a:lnTo>
                        <a:pt x="0" y="570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37B841E0-80F7-4D1A-EEB6-7D4ECCF6C950}"/>
                    </a:ext>
                  </a:extLst>
                </p:cNvPr>
                <p:cNvSpPr/>
                <p:nvPr/>
              </p:nvSpPr>
              <p:spPr>
                <a:xfrm>
                  <a:off x="9875687" y="4760587"/>
                  <a:ext cx="67651" cy="227507"/>
                </a:xfrm>
                <a:custGeom>
                  <a:avLst/>
                  <a:gdLst>
                    <a:gd name="connsiteX0" fmla="*/ 35016 w 67651"/>
                    <a:gd name="connsiteY0" fmla="*/ 114762 h 227507"/>
                    <a:gd name="connsiteX1" fmla="*/ 26432 w 67651"/>
                    <a:gd name="connsiteY1" fmla="*/ 124444 h 227507"/>
                    <a:gd name="connsiteX2" fmla="*/ 23542 w 67651"/>
                    <a:gd name="connsiteY2" fmla="*/ 153487 h 227507"/>
                    <a:gd name="connsiteX3" fmla="*/ 26432 w 67651"/>
                    <a:gd name="connsiteY3" fmla="*/ 182530 h 227507"/>
                    <a:gd name="connsiteX4" fmla="*/ 35016 w 67651"/>
                    <a:gd name="connsiteY4" fmla="*/ 192212 h 227507"/>
                    <a:gd name="connsiteX5" fmla="*/ 43600 w 67651"/>
                    <a:gd name="connsiteY5" fmla="*/ 182530 h 227507"/>
                    <a:gd name="connsiteX6" fmla="*/ 46490 w 67651"/>
                    <a:gd name="connsiteY6" fmla="*/ 153487 h 227507"/>
                    <a:gd name="connsiteX7" fmla="*/ 43600 w 67651"/>
                    <a:gd name="connsiteY7" fmla="*/ 124444 h 227507"/>
                    <a:gd name="connsiteX8" fmla="*/ 35016 w 67651"/>
                    <a:gd name="connsiteY8" fmla="*/ 114762 h 227507"/>
                    <a:gd name="connsiteX9" fmla="*/ 62042 w 67651"/>
                    <a:gd name="connsiteY9" fmla="*/ 9076 h 227507"/>
                    <a:gd name="connsiteX10" fmla="*/ 62042 w 67651"/>
                    <a:gd name="connsiteY10" fmla="*/ 49818 h 227507"/>
                    <a:gd name="connsiteX11" fmla="*/ 51929 w 67651"/>
                    <a:gd name="connsiteY11" fmla="*/ 40137 h 227507"/>
                    <a:gd name="connsiteX12" fmla="*/ 42580 w 67651"/>
                    <a:gd name="connsiteY12" fmla="*/ 36909 h 227507"/>
                    <a:gd name="connsiteX13" fmla="*/ 27282 w 67651"/>
                    <a:gd name="connsiteY13" fmla="*/ 51028 h 227507"/>
                    <a:gd name="connsiteX14" fmla="*/ 20908 w 67651"/>
                    <a:gd name="connsiteY14" fmla="*/ 92778 h 227507"/>
                    <a:gd name="connsiteX15" fmla="*/ 29066 w 67651"/>
                    <a:gd name="connsiteY15" fmla="*/ 81887 h 227507"/>
                    <a:gd name="connsiteX16" fmla="*/ 38585 w 67651"/>
                    <a:gd name="connsiteY16" fmla="*/ 78256 h 227507"/>
                    <a:gd name="connsiteX17" fmla="*/ 59578 w 67651"/>
                    <a:gd name="connsiteY17" fmla="*/ 98224 h 227507"/>
                    <a:gd name="connsiteX18" fmla="*/ 67652 w 67651"/>
                    <a:gd name="connsiteY18" fmla="*/ 149856 h 227507"/>
                    <a:gd name="connsiteX19" fmla="*/ 58643 w 67651"/>
                    <a:gd name="connsiteY19" fmla="*/ 206330 h 227507"/>
                    <a:gd name="connsiteX20" fmla="*/ 34761 w 67651"/>
                    <a:gd name="connsiteY20" fmla="*/ 227508 h 227507"/>
                    <a:gd name="connsiteX21" fmla="*/ 9094 w 67651"/>
                    <a:gd name="connsiteY21" fmla="*/ 198867 h 227507"/>
                    <a:gd name="connsiteX22" fmla="*/ 0 w 67651"/>
                    <a:gd name="connsiteY22" fmla="*/ 116779 h 227507"/>
                    <a:gd name="connsiteX23" fmla="*/ 10624 w 67651"/>
                    <a:gd name="connsiteY23" fmla="*/ 31061 h 227507"/>
                    <a:gd name="connsiteX24" fmla="*/ 39775 w 67651"/>
                    <a:gd name="connsiteY24" fmla="*/ 0 h 227507"/>
                    <a:gd name="connsiteX25" fmla="*/ 51079 w 67651"/>
                    <a:gd name="connsiteY25" fmla="*/ 2420 h 227507"/>
                    <a:gd name="connsiteX26" fmla="*/ 62042 w 67651"/>
                    <a:gd name="connsiteY26" fmla="*/ 9076 h 227507"/>
                    <a:gd name="connsiteX27" fmla="*/ 62042 w 67651"/>
                    <a:gd name="connsiteY27" fmla="*/ 9076 h 227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651" h="227507">
                      <a:moveTo>
                        <a:pt x="35016" y="114762"/>
                      </a:moveTo>
                      <a:cubicBezTo>
                        <a:pt x="31191" y="114762"/>
                        <a:pt x="28302" y="117989"/>
                        <a:pt x="26432" y="124444"/>
                      </a:cubicBezTo>
                      <a:cubicBezTo>
                        <a:pt x="24477" y="131099"/>
                        <a:pt x="23542" y="140780"/>
                        <a:pt x="23542" y="153487"/>
                      </a:cubicBezTo>
                      <a:cubicBezTo>
                        <a:pt x="23542" y="166395"/>
                        <a:pt x="24477" y="176076"/>
                        <a:pt x="26432" y="182530"/>
                      </a:cubicBezTo>
                      <a:cubicBezTo>
                        <a:pt x="28302" y="189186"/>
                        <a:pt x="31191" y="192212"/>
                        <a:pt x="35016" y="192212"/>
                      </a:cubicBezTo>
                      <a:cubicBezTo>
                        <a:pt x="38840" y="192212"/>
                        <a:pt x="41815" y="189186"/>
                        <a:pt x="43600" y="182530"/>
                      </a:cubicBezTo>
                      <a:cubicBezTo>
                        <a:pt x="45470" y="176278"/>
                        <a:pt x="46490" y="166597"/>
                        <a:pt x="46490" y="153487"/>
                      </a:cubicBezTo>
                      <a:cubicBezTo>
                        <a:pt x="46490" y="140780"/>
                        <a:pt x="45470" y="131099"/>
                        <a:pt x="43600" y="124444"/>
                      </a:cubicBezTo>
                      <a:cubicBezTo>
                        <a:pt x="41730" y="117989"/>
                        <a:pt x="38840" y="114762"/>
                        <a:pt x="35016" y="114762"/>
                      </a:cubicBezTo>
                      <a:moveTo>
                        <a:pt x="62042" y="9076"/>
                      </a:moveTo>
                      <a:lnTo>
                        <a:pt x="62042" y="49818"/>
                      </a:lnTo>
                      <a:cubicBezTo>
                        <a:pt x="58473" y="45582"/>
                        <a:pt x="55073" y="42355"/>
                        <a:pt x="51929" y="40137"/>
                      </a:cubicBezTo>
                      <a:cubicBezTo>
                        <a:pt x="48699" y="38120"/>
                        <a:pt x="45639" y="36909"/>
                        <a:pt x="42580" y="36909"/>
                      </a:cubicBezTo>
                      <a:cubicBezTo>
                        <a:pt x="36036" y="36909"/>
                        <a:pt x="30936" y="41750"/>
                        <a:pt x="27282" y="51028"/>
                      </a:cubicBezTo>
                      <a:cubicBezTo>
                        <a:pt x="23542" y="60306"/>
                        <a:pt x="21418" y="74222"/>
                        <a:pt x="20908" y="92778"/>
                      </a:cubicBezTo>
                      <a:cubicBezTo>
                        <a:pt x="23372" y="87937"/>
                        <a:pt x="26007" y="84307"/>
                        <a:pt x="29066" y="81887"/>
                      </a:cubicBezTo>
                      <a:cubicBezTo>
                        <a:pt x="31956" y="79466"/>
                        <a:pt x="35101" y="78256"/>
                        <a:pt x="38585" y="78256"/>
                      </a:cubicBezTo>
                      <a:cubicBezTo>
                        <a:pt x="47169" y="78256"/>
                        <a:pt x="54223" y="84912"/>
                        <a:pt x="59578" y="98224"/>
                      </a:cubicBezTo>
                      <a:cubicBezTo>
                        <a:pt x="64932" y="111535"/>
                        <a:pt x="67652" y="128679"/>
                        <a:pt x="67652" y="149856"/>
                      </a:cubicBezTo>
                      <a:cubicBezTo>
                        <a:pt x="67652" y="173454"/>
                        <a:pt x="64592" y="192413"/>
                        <a:pt x="58643" y="206330"/>
                      </a:cubicBezTo>
                      <a:cubicBezTo>
                        <a:pt x="52694" y="220448"/>
                        <a:pt x="44790" y="227508"/>
                        <a:pt x="34761" y="227508"/>
                      </a:cubicBezTo>
                      <a:cubicBezTo>
                        <a:pt x="23712" y="227508"/>
                        <a:pt x="15213" y="218230"/>
                        <a:pt x="9094" y="198867"/>
                      </a:cubicBezTo>
                      <a:cubicBezTo>
                        <a:pt x="3060" y="179505"/>
                        <a:pt x="0" y="152277"/>
                        <a:pt x="0" y="116779"/>
                      </a:cubicBezTo>
                      <a:cubicBezTo>
                        <a:pt x="0" y="80475"/>
                        <a:pt x="3485" y="51835"/>
                        <a:pt x="10624" y="31061"/>
                      </a:cubicBezTo>
                      <a:cubicBezTo>
                        <a:pt x="17593" y="10488"/>
                        <a:pt x="27367" y="0"/>
                        <a:pt x="39775" y="0"/>
                      </a:cubicBezTo>
                      <a:cubicBezTo>
                        <a:pt x="43600" y="0"/>
                        <a:pt x="47339" y="807"/>
                        <a:pt x="51079" y="2420"/>
                      </a:cubicBezTo>
                      <a:cubicBezTo>
                        <a:pt x="54818" y="3631"/>
                        <a:pt x="58388" y="6051"/>
                        <a:pt x="62042" y="9076"/>
                      </a:cubicBezTo>
                      <a:lnTo>
                        <a:pt x="62042" y="90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25D565FF-C1B5-559D-5762-9BD79D71095D}"/>
                    </a:ext>
                  </a:extLst>
                </p:cNvPr>
                <p:cNvSpPr/>
                <p:nvPr/>
              </p:nvSpPr>
              <p:spPr>
                <a:xfrm>
                  <a:off x="9954727" y="4763814"/>
                  <a:ext cx="70541" cy="220246"/>
                </a:xfrm>
                <a:custGeom>
                  <a:avLst/>
                  <a:gdLst>
                    <a:gd name="connsiteX0" fmla="*/ 37735 w 70541"/>
                    <a:gd name="connsiteY0" fmla="*/ 46792 h 220246"/>
                    <a:gd name="connsiteX1" fmla="*/ 13768 w 70541"/>
                    <a:gd name="connsiteY1" fmla="*/ 138965 h 220246"/>
                    <a:gd name="connsiteX2" fmla="*/ 37735 w 70541"/>
                    <a:gd name="connsiteY2" fmla="*/ 138965 h 220246"/>
                    <a:gd name="connsiteX3" fmla="*/ 37735 w 70541"/>
                    <a:gd name="connsiteY3" fmla="*/ 46792 h 220246"/>
                    <a:gd name="connsiteX4" fmla="*/ 34081 w 70541"/>
                    <a:gd name="connsiteY4" fmla="*/ 0 h 220246"/>
                    <a:gd name="connsiteX5" fmla="*/ 58388 w 70541"/>
                    <a:gd name="connsiteY5" fmla="*/ 0 h 220246"/>
                    <a:gd name="connsiteX6" fmla="*/ 58388 w 70541"/>
                    <a:gd name="connsiteY6" fmla="*/ 138965 h 220246"/>
                    <a:gd name="connsiteX7" fmla="*/ 70542 w 70541"/>
                    <a:gd name="connsiteY7" fmla="*/ 138965 h 220246"/>
                    <a:gd name="connsiteX8" fmla="*/ 70542 w 70541"/>
                    <a:gd name="connsiteY8" fmla="*/ 180110 h 220246"/>
                    <a:gd name="connsiteX9" fmla="*/ 58388 w 70541"/>
                    <a:gd name="connsiteY9" fmla="*/ 180110 h 220246"/>
                    <a:gd name="connsiteX10" fmla="*/ 58388 w 70541"/>
                    <a:gd name="connsiteY10" fmla="*/ 220246 h 220246"/>
                    <a:gd name="connsiteX11" fmla="*/ 37650 w 70541"/>
                    <a:gd name="connsiteY11" fmla="*/ 220246 h 220246"/>
                    <a:gd name="connsiteX12" fmla="*/ 37650 w 70541"/>
                    <a:gd name="connsiteY12" fmla="*/ 180110 h 220246"/>
                    <a:gd name="connsiteX13" fmla="*/ 0 w 70541"/>
                    <a:gd name="connsiteY13" fmla="*/ 180110 h 220246"/>
                    <a:gd name="connsiteX14" fmla="*/ 0 w 70541"/>
                    <a:gd name="connsiteY14" fmla="*/ 131503 h 220246"/>
                    <a:gd name="connsiteX15" fmla="*/ 34081 w 70541"/>
                    <a:gd name="connsiteY15" fmla="*/ 0 h 220246"/>
                    <a:gd name="connsiteX16" fmla="*/ 34081 w 70541"/>
                    <a:gd name="connsiteY16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0541" h="220246">
                      <a:moveTo>
                        <a:pt x="37735" y="46792"/>
                      </a:moveTo>
                      <a:lnTo>
                        <a:pt x="13768" y="138965"/>
                      </a:lnTo>
                      <a:lnTo>
                        <a:pt x="37735" y="138965"/>
                      </a:lnTo>
                      <a:lnTo>
                        <a:pt x="37735" y="46792"/>
                      </a:lnTo>
                      <a:moveTo>
                        <a:pt x="34081" y="0"/>
                      </a:moveTo>
                      <a:lnTo>
                        <a:pt x="58388" y="0"/>
                      </a:lnTo>
                      <a:lnTo>
                        <a:pt x="58388" y="138965"/>
                      </a:lnTo>
                      <a:lnTo>
                        <a:pt x="70542" y="138965"/>
                      </a:lnTo>
                      <a:lnTo>
                        <a:pt x="70542" y="180110"/>
                      </a:lnTo>
                      <a:lnTo>
                        <a:pt x="58388" y="180110"/>
                      </a:lnTo>
                      <a:lnTo>
                        <a:pt x="58388" y="220246"/>
                      </a:lnTo>
                      <a:lnTo>
                        <a:pt x="37650" y="220246"/>
                      </a:lnTo>
                      <a:lnTo>
                        <a:pt x="37650" y="180110"/>
                      </a:lnTo>
                      <a:lnTo>
                        <a:pt x="0" y="180110"/>
                      </a:lnTo>
                      <a:lnTo>
                        <a:pt x="0" y="131503"/>
                      </a:lnTo>
                      <a:lnTo>
                        <a:pt x="34081" y="0"/>
                      </a:lnTo>
                      <a:lnTo>
                        <a:pt x="340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19ECB447-33AE-25A9-B840-6C9E9EDD65D8}"/>
                    </a:ext>
                  </a:extLst>
                </p:cNvPr>
                <p:cNvSpPr/>
                <p:nvPr/>
              </p:nvSpPr>
              <p:spPr>
                <a:xfrm>
                  <a:off x="10170771" y="468676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9859582A-1D7F-0613-D576-FDFC4500F3B1}"/>
                    </a:ext>
                  </a:extLst>
                </p:cNvPr>
                <p:cNvSpPr/>
                <p:nvPr/>
              </p:nvSpPr>
              <p:spPr>
                <a:xfrm>
                  <a:off x="10319162" y="4760386"/>
                  <a:ext cx="67566" cy="227709"/>
                </a:xfrm>
                <a:custGeom>
                  <a:avLst/>
                  <a:gdLst>
                    <a:gd name="connsiteX0" fmla="*/ 5525 w 67566"/>
                    <a:gd name="connsiteY0" fmla="*/ 218835 h 227709"/>
                    <a:gd name="connsiteX1" fmla="*/ 5525 w 67566"/>
                    <a:gd name="connsiteY1" fmla="*/ 178093 h 227709"/>
                    <a:gd name="connsiteX2" fmla="*/ 15553 w 67566"/>
                    <a:gd name="connsiteY2" fmla="*/ 187774 h 227709"/>
                    <a:gd name="connsiteX3" fmla="*/ 24987 w 67566"/>
                    <a:gd name="connsiteY3" fmla="*/ 190800 h 227709"/>
                    <a:gd name="connsiteX4" fmla="*/ 40285 w 67566"/>
                    <a:gd name="connsiteY4" fmla="*/ 176883 h 227709"/>
                    <a:gd name="connsiteX5" fmla="*/ 46659 w 67566"/>
                    <a:gd name="connsiteY5" fmla="*/ 134931 h 227709"/>
                    <a:gd name="connsiteX6" fmla="*/ 38415 w 67566"/>
                    <a:gd name="connsiteY6" fmla="*/ 146024 h 227709"/>
                    <a:gd name="connsiteX7" fmla="*/ 28982 w 67566"/>
                    <a:gd name="connsiteY7" fmla="*/ 149655 h 227709"/>
                    <a:gd name="connsiteX8" fmla="*/ 7904 w 67566"/>
                    <a:gd name="connsiteY8" fmla="*/ 130091 h 227709"/>
                    <a:gd name="connsiteX9" fmla="*/ 0 w 67566"/>
                    <a:gd name="connsiteY9" fmla="*/ 78054 h 227709"/>
                    <a:gd name="connsiteX10" fmla="*/ 8839 w 67566"/>
                    <a:gd name="connsiteY10" fmla="*/ 21379 h 227709"/>
                    <a:gd name="connsiteX11" fmla="*/ 32721 w 67566"/>
                    <a:gd name="connsiteY11" fmla="*/ 0 h 227709"/>
                    <a:gd name="connsiteX12" fmla="*/ 58473 w 67566"/>
                    <a:gd name="connsiteY12" fmla="*/ 29044 h 227709"/>
                    <a:gd name="connsiteX13" fmla="*/ 67567 w 67566"/>
                    <a:gd name="connsiteY13" fmla="*/ 111132 h 227709"/>
                    <a:gd name="connsiteX14" fmla="*/ 56858 w 67566"/>
                    <a:gd name="connsiteY14" fmla="*/ 196850 h 227709"/>
                    <a:gd name="connsiteX15" fmla="*/ 27707 w 67566"/>
                    <a:gd name="connsiteY15" fmla="*/ 227709 h 227709"/>
                    <a:gd name="connsiteX16" fmla="*/ 16318 w 67566"/>
                    <a:gd name="connsiteY16" fmla="*/ 225692 h 227709"/>
                    <a:gd name="connsiteX17" fmla="*/ 5525 w 67566"/>
                    <a:gd name="connsiteY17" fmla="*/ 218835 h 227709"/>
                    <a:gd name="connsiteX18" fmla="*/ 32551 w 67566"/>
                    <a:gd name="connsiteY18" fmla="*/ 112745 h 227709"/>
                    <a:gd name="connsiteX19" fmla="*/ 41135 w 67566"/>
                    <a:gd name="connsiteY19" fmla="*/ 103064 h 227709"/>
                    <a:gd name="connsiteX20" fmla="*/ 44025 w 67566"/>
                    <a:gd name="connsiteY20" fmla="*/ 74021 h 227709"/>
                    <a:gd name="connsiteX21" fmla="*/ 41135 w 67566"/>
                    <a:gd name="connsiteY21" fmla="*/ 44977 h 227709"/>
                    <a:gd name="connsiteX22" fmla="*/ 32551 w 67566"/>
                    <a:gd name="connsiteY22" fmla="*/ 35296 h 227709"/>
                    <a:gd name="connsiteX23" fmla="*/ 23967 w 67566"/>
                    <a:gd name="connsiteY23" fmla="*/ 44977 h 227709"/>
                    <a:gd name="connsiteX24" fmla="*/ 21078 w 67566"/>
                    <a:gd name="connsiteY24" fmla="*/ 74021 h 227709"/>
                    <a:gd name="connsiteX25" fmla="*/ 23967 w 67566"/>
                    <a:gd name="connsiteY25" fmla="*/ 103064 h 227709"/>
                    <a:gd name="connsiteX26" fmla="*/ 32551 w 67566"/>
                    <a:gd name="connsiteY26" fmla="*/ 112745 h 227709"/>
                    <a:gd name="connsiteX27" fmla="*/ 32551 w 67566"/>
                    <a:gd name="connsiteY27" fmla="*/ 112745 h 227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566" h="227709">
                      <a:moveTo>
                        <a:pt x="5525" y="218835"/>
                      </a:moveTo>
                      <a:lnTo>
                        <a:pt x="5525" y="178093"/>
                      </a:lnTo>
                      <a:cubicBezTo>
                        <a:pt x="9009" y="182329"/>
                        <a:pt x="12324" y="185556"/>
                        <a:pt x="15553" y="187774"/>
                      </a:cubicBezTo>
                      <a:cubicBezTo>
                        <a:pt x="18698" y="189791"/>
                        <a:pt x="21842" y="190800"/>
                        <a:pt x="24987" y="190800"/>
                      </a:cubicBezTo>
                      <a:cubicBezTo>
                        <a:pt x="31531" y="190800"/>
                        <a:pt x="36545" y="186362"/>
                        <a:pt x="40285" y="176883"/>
                      </a:cubicBezTo>
                      <a:cubicBezTo>
                        <a:pt x="43855" y="167605"/>
                        <a:pt x="45980" y="153688"/>
                        <a:pt x="46659" y="134931"/>
                      </a:cubicBezTo>
                      <a:cubicBezTo>
                        <a:pt x="44110" y="139772"/>
                        <a:pt x="41305" y="143604"/>
                        <a:pt x="38415" y="146024"/>
                      </a:cubicBezTo>
                      <a:cubicBezTo>
                        <a:pt x="35526" y="148445"/>
                        <a:pt x="32381" y="149655"/>
                        <a:pt x="28982" y="149655"/>
                      </a:cubicBezTo>
                      <a:cubicBezTo>
                        <a:pt x="20228" y="149655"/>
                        <a:pt x="13258" y="143402"/>
                        <a:pt x="7904" y="130091"/>
                      </a:cubicBezTo>
                      <a:cubicBezTo>
                        <a:pt x="2550" y="117182"/>
                        <a:pt x="0" y="99837"/>
                        <a:pt x="0" y="78054"/>
                      </a:cubicBezTo>
                      <a:cubicBezTo>
                        <a:pt x="0" y="54456"/>
                        <a:pt x="2890" y="35497"/>
                        <a:pt x="8839" y="21379"/>
                      </a:cubicBezTo>
                      <a:cubicBezTo>
                        <a:pt x="14788" y="7261"/>
                        <a:pt x="22693" y="0"/>
                        <a:pt x="32721" y="0"/>
                      </a:cubicBezTo>
                      <a:cubicBezTo>
                        <a:pt x="43770" y="0"/>
                        <a:pt x="52439" y="9681"/>
                        <a:pt x="58473" y="29044"/>
                      </a:cubicBezTo>
                      <a:cubicBezTo>
                        <a:pt x="64507" y="48406"/>
                        <a:pt x="67567" y="75836"/>
                        <a:pt x="67567" y="111132"/>
                      </a:cubicBezTo>
                      <a:cubicBezTo>
                        <a:pt x="67567" y="147638"/>
                        <a:pt x="63997" y="176278"/>
                        <a:pt x="56858" y="196850"/>
                      </a:cubicBezTo>
                      <a:cubicBezTo>
                        <a:pt x="49719" y="217423"/>
                        <a:pt x="40115" y="227709"/>
                        <a:pt x="27707" y="227709"/>
                      </a:cubicBezTo>
                      <a:cubicBezTo>
                        <a:pt x="23712" y="227709"/>
                        <a:pt x="19888" y="226902"/>
                        <a:pt x="16318" y="225692"/>
                      </a:cubicBezTo>
                      <a:cubicBezTo>
                        <a:pt x="12494" y="223877"/>
                        <a:pt x="9009" y="221860"/>
                        <a:pt x="5525" y="218835"/>
                      </a:cubicBezTo>
                      <a:moveTo>
                        <a:pt x="32551" y="112745"/>
                      </a:moveTo>
                      <a:cubicBezTo>
                        <a:pt x="36291" y="112745"/>
                        <a:pt x="39180" y="109720"/>
                        <a:pt x="41135" y="103064"/>
                      </a:cubicBezTo>
                      <a:cubicBezTo>
                        <a:pt x="43005" y="96812"/>
                        <a:pt x="44025" y="87131"/>
                        <a:pt x="44025" y="74021"/>
                      </a:cubicBezTo>
                      <a:cubicBezTo>
                        <a:pt x="44025" y="61314"/>
                        <a:pt x="43005" y="51633"/>
                        <a:pt x="41135" y="44977"/>
                      </a:cubicBezTo>
                      <a:cubicBezTo>
                        <a:pt x="39180" y="38725"/>
                        <a:pt x="36206" y="35296"/>
                        <a:pt x="32551" y="35296"/>
                      </a:cubicBezTo>
                      <a:cubicBezTo>
                        <a:pt x="28727" y="35296"/>
                        <a:pt x="25752" y="38523"/>
                        <a:pt x="23967" y="44977"/>
                      </a:cubicBezTo>
                      <a:cubicBezTo>
                        <a:pt x="22013" y="51633"/>
                        <a:pt x="21078" y="61314"/>
                        <a:pt x="21078" y="74021"/>
                      </a:cubicBezTo>
                      <a:cubicBezTo>
                        <a:pt x="21078" y="86929"/>
                        <a:pt x="22013" y="96610"/>
                        <a:pt x="23967" y="103064"/>
                      </a:cubicBezTo>
                      <a:cubicBezTo>
                        <a:pt x="25837" y="109720"/>
                        <a:pt x="28727" y="112745"/>
                        <a:pt x="32551" y="112745"/>
                      </a:cubicBezTo>
                      <a:lnTo>
                        <a:pt x="32551" y="1127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F5D600A6-976C-489C-68E3-F315AAB56981}"/>
                    </a:ext>
                  </a:extLst>
                </p:cNvPr>
                <p:cNvSpPr/>
                <p:nvPr/>
              </p:nvSpPr>
              <p:spPr>
                <a:xfrm>
                  <a:off x="10400243" y="4760386"/>
                  <a:ext cx="67566" cy="227709"/>
                </a:xfrm>
                <a:custGeom>
                  <a:avLst/>
                  <a:gdLst>
                    <a:gd name="connsiteX0" fmla="*/ 5524 w 67566"/>
                    <a:gd name="connsiteY0" fmla="*/ 218835 h 227709"/>
                    <a:gd name="connsiteX1" fmla="*/ 5524 w 67566"/>
                    <a:gd name="connsiteY1" fmla="*/ 178093 h 227709"/>
                    <a:gd name="connsiteX2" fmla="*/ 15553 w 67566"/>
                    <a:gd name="connsiteY2" fmla="*/ 187774 h 227709"/>
                    <a:gd name="connsiteX3" fmla="*/ 24987 w 67566"/>
                    <a:gd name="connsiteY3" fmla="*/ 190800 h 227709"/>
                    <a:gd name="connsiteX4" fmla="*/ 40285 w 67566"/>
                    <a:gd name="connsiteY4" fmla="*/ 176883 h 227709"/>
                    <a:gd name="connsiteX5" fmla="*/ 46659 w 67566"/>
                    <a:gd name="connsiteY5" fmla="*/ 134931 h 227709"/>
                    <a:gd name="connsiteX6" fmla="*/ 38415 w 67566"/>
                    <a:gd name="connsiteY6" fmla="*/ 146024 h 227709"/>
                    <a:gd name="connsiteX7" fmla="*/ 28981 w 67566"/>
                    <a:gd name="connsiteY7" fmla="*/ 149655 h 227709"/>
                    <a:gd name="connsiteX8" fmla="*/ 7904 w 67566"/>
                    <a:gd name="connsiteY8" fmla="*/ 130091 h 227709"/>
                    <a:gd name="connsiteX9" fmla="*/ 0 w 67566"/>
                    <a:gd name="connsiteY9" fmla="*/ 78054 h 227709"/>
                    <a:gd name="connsiteX10" fmla="*/ 8839 w 67566"/>
                    <a:gd name="connsiteY10" fmla="*/ 21379 h 227709"/>
                    <a:gd name="connsiteX11" fmla="*/ 32721 w 67566"/>
                    <a:gd name="connsiteY11" fmla="*/ 0 h 227709"/>
                    <a:gd name="connsiteX12" fmla="*/ 58473 w 67566"/>
                    <a:gd name="connsiteY12" fmla="*/ 29044 h 227709"/>
                    <a:gd name="connsiteX13" fmla="*/ 67566 w 67566"/>
                    <a:gd name="connsiteY13" fmla="*/ 111132 h 227709"/>
                    <a:gd name="connsiteX14" fmla="*/ 56858 w 67566"/>
                    <a:gd name="connsiteY14" fmla="*/ 196850 h 227709"/>
                    <a:gd name="connsiteX15" fmla="*/ 27706 w 67566"/>
                    <a:gd name="connsiteY15" fmla="*/ 227709 h 227709"/>
                    <a:gd name="connsiteX16" fmla="*/ 16318 w 67566"/>
                    <a:gd name="connsiteY16" fmla="*/ 225692 h 227709"/>
                    <a:gd name="connsiteX17" fmla="*/ 5524 w 67566"/>
                    <a:gd name="connsiteY17" fmla="*/ 218835 h 227709"/>
                    <a:gd name="connsiteX18" fmla="*/ 32551 w 67566"/>
                    <a:gd name="connsiteY18" fmla="*/ 112745 h 227709"/>
                    <a:gd name="connsiteX19" fmla="*/ 41135 w 67566"/>
                    <a:gd name="connsiteY19" fmla="*/ 103064 h 227709"/>
                    <a:gd name="connsiteX20" fmla="*/ 44025 w 67566"/>
                    <a:gd name="connsiteY20" fmla="*/ 74021 h 227709"/>
                    <a:gd name="connsiteX21" fmla="*/ 41135 w 67566"/>
                    <a:gd name="connsiteY21" fmla="*/ 44977 h 227709"/>
                    <a:gd name="connsiteX22" fmla="*/ 32551 w 67566"/>
                    <a:gd name="connsiteY22" fmla="*/ 35296 h 227709"/>
                    <a:gd name="connsiteX23" fmla="*/ 23967 w 67566"/>
                    <a:gd name="connsiteY23" fmla="*/ 44977 h 227709"/>
                    <a:gd name="connsiteX24" fmla="*/ 21077 w 67566"/>
                    <a:gd name="connsiteY24" fmla="*/ 74021 h 227709"/>
                    <a:gd name="connsiteX25" fmla="*/ 23967 w 67566"/>
                    <a:gd name="connsiteY25" fmla="*/ 103064 h 227709"/>
                    <a:gd name="connsiteX26" fmla="*/ 32551 w 67566"/>
                    <a:gd name="connsiteY26" fmla="*/ 112745 h 227709"/>
                    <a:gd name="connsiteX27" fmla="*/ 32551 w 67566"/>
                    <a:gd name="connsiteY27" fmla="*/ 112745 h 227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566" h="227709">
                      <a:moveTo>
                        <a:pt x="5524" y="218835"/>
                      </a:moveTo>
                      <a:lnTo>
                        <a:pt x="5524" y="178093"/>
                      </a:lnTo>
                      <a:cubicBezTo>
                        <a:pt x="9009" y="182329"/>
                        <a:pt x="12239" y="185556"/>
                        <a:pt x="15553" y="187774"/>
                      </a:cubicBezTo>
                      <a:cubicBezTo>
                        <a:pt x="18697" y="189791"/>
                        <a:pt x="21842" y="190800"/>
                        <a:pt x="24987" y="190800"/>
                      </a:cubicBezTo>
                      <a:cubicBezTo>
                        <a:pt x="31531" y="190800"/>
                        <a:pt x="36545" y="186362"/>
                        <a:pt x="40285" y="176883"/>
                      </a:cubicBezTo>
                      <a:cubicBezTo>
                        <a:pt x="43854" y="167605"/>
                        <a:pt x="45979" y="153688"/>
                        <a:pt x="46659" y="134931"/>
                      </a:cubicBezTo>
                      <a:cubicBezTo>
                        <a:pt x="44110" y="139772"/>
                        <a:pt x="41305" y="143604"/>
                        <a:pt x="38415" y="146024"/>
                      </a:cubicBezTo>
                      <a:cubicBezTo>
                        <a:pt x="35526" y="148445"/>
                        <a:pt x="32381" y="149655"/>
                        <a:pt x="28981" y="149655"/>
                      </a:cubicBezTo>
                      <a:cubicBezTo>
                        <a:pt x="20228" y="149655"/>
                        <a:pt x="13258" y="143402"/>
                        <a:pt x="7904" y="130091"/>
                      </a:cubicBezTo>
                      <a:cubicBezTo>
                        <a:pt x="2550" y="117182"/>
                        <a:pt x="0" y="99837"/>
                        <a:pt x="0" y="78054"/>
                      </a:cubicBezTo>
                      <a:cubicBezTo>
                        <a:pt x="0" y="54456"/>
                        <a:pt x="2889" y="35497"/>
                        <a:pt x="8839" y="21379"/>
                      </a:cubicBezTo>
                      <a:cubicBezTo>
                        <a:pt x="14788" y="7261"/>
                        <a:pt x="22692" y="0"/>
                        <a:pt x="32721" y="0"/>
                      </a:cubicBezTo>
                      <a:cubicBezTo>
                        <a:pt x="43769" y="0"/>
                        <a:pt x="52438" y="9681"/>
                        <a:pt x="58473" y="29044"/>
                      </a:cubicBezTo>
                      <a:cubicBezTo>
                        <a:pt x="64507" y="48406"/>
                        <a:pt x="67566" y="75836"/>
                        <a:pt x="67566" y="111132"/>
                      </a:cubicBezTo>
                      <a:cubicBezTo>
                        <a:pt x="67566" y="147638"/>
                        <a:pt x="63997" y="176278"/>
                        <a:pt x="56858" y="196850"/>
                      </a:cubicBezTo>
                      <a:cubicBezTo>
                        <a:pt x="49719" y="217423"/>
                        <a:pt x="40115" y="227709"/>
                        <a:pt x="27706" y="227709"/>
                      </a:cubicBezTo>
                      <a:cubicBezTo>
                        <a:pt x="23712" y="227709"/>
                        <a:pt x="19887" y="226902"/>
                        <a:pt x="16318" y="225692"/>
                      </a:cubicBezTo>
                      <a:cubicBezTo>
                        <a:pt x="12578" y="223877"/>
                        <a:pt x="9009" y="221860"/>
                        <a:pt x="5524" y="218835"/>
                      </a:cubicBezTo>
                      <a:moveTo>
                        <a:pt x="32551" y="112745"/>
                      </a:moveTo>
                      <a:cubicBezTo>
                        <a:pt x="36290" y="112745"/>
                        <a:pt x="39180" y="109720"/>
                        <a:pt x="41135" y="103064"/>
                      </a:cubicBezTo>
                      <a:cubicBezTo>
                        <a:pt x="43005" y="96812"/>
                        <a:pt x="44025" y="87131"/>
                        <a:pt x="44025" y="74021"/>
                      </a:cubicBezTo>
                      <a:cubicBezTo>
                        <a:pt x="44025" y="61314"/>
                        <a:pt x="43005" y="51633"/>
                        <a:pt x="41135" y="44977"/>
                      </a:cubicBezTo>
                      <a:cubicBezTo>
                        <a:pt x="39180" y="38725"/>
                        <a:pt x="36205" y="35296"/>
                        <a:pt x="32551" y="35296"/>
                      </a:cubicBezTo>
                      <a:cubicBezTo>
                        <a:pt x="28727" y="35296"/>
                        <a:pt x="25837" y="38523"/>
                        <a:pt x="23967" y="44977"/>
                      </a:cubicBezTo>
                      <a:cubicBezTo>
                        <a:pt x="22012" y="51633"/>
                        <a:pt x="21077" y="61314"/>
                        <a:pt x="21077" y="74021"/>
                      </a:cubicBezTo>
                      <a:cubicBezTo>
                        <a:pt x="21077" y="86929"/>
                        <a:pt x="22012" y="96610"/>
                        <a:pt x="23967" y="103064"/>
                      </a:cubicBezTo>
                      <a:cubicBezTo>
                        <a:pt x="25837" y="109720"/>
                        <a:pt x="28727" y="112745"/>
                        <a:pt x="32551" y="112745"/>
                      </a:cubicBezTo>
                      <a:lnTo>
                        <a:pt x="32551" y="1127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722208BA-B4D5-E901-2A4A-CBCA618E656E}"/>
                    </a:ext>
                  </a:extLst>
                </p:cNvPr>
                <p:cNvSpPr/>
                <p:nvPr/>
              </p:nvSpPr>
              <p:spPr>
                <a:xfrm>
                  <a:off x="10487102" y="4926982"/>
                  <a:ext cx="20482" cy="57078"/>
                </a:xfrm>
                <a:custGeom>
                  <a:avLst/>
                  <a:gdLst>
                    <a:gd name="connsiteX0" fmla="*/ 0 w 20482"/>
                    <a:gd name="connsiteY0" fmla="*/ 0 h 57078"/>
                    <a:gd name="connsiteX1" fmla="*/ 20483 w 20482"/>
                    <a:gd name="connsiteY1" fmla="*/ 0 h 57078"/>
                    <a:gd name="connsiteX2" fmla="*/ 20483 w 20482"/>
                    <a:gd name="connsiteY2" fmla="*/ 57079 h 57078"/>
                    <a:gd name="connsiteX3" fmla="*/ 0 w 20482"/>
                    <a:gd name="connsiteY3" fmla="*/ 57079 h 57078"/>
                    <a:gd name="connsiteX4" fmla="*/ 0 w 20482"/>
                    <a:gd name="connsiteY4" fmla="*/ 0 h 5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82" h="57078">
                      <a:moveTo>
                        <a:pt x="0" y="0"/>
                      </a:moveTo>
                      <a:lnTo>
                        <a:pt x="20483" y="0"/>
                      </a:lnTo>
                      <a:lnTo>
                        <a:pt x="20483" y="57079"/>
                      </a:lnTo>
                      <a:lnTo>
                        <a:pt x="0" y="570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B0EAE7DB-1025-9398-C270-A399B351E5FF}"/>
                    </a:ext>
                  </a:extLst>
                </p:cNvPr>
                <p:cNvSpPr/>
                <p:nvPr/>
              </p:nvSpPr>
              <p:spPr>
                <a:xfrm>
                  <a:off x="10524328" y="4760587"/>
                  <a:ext cx="67651" cy="227507"/>
                </a:xfrm>
                <a:custGeom>
                  <a:avLst/>
                  <a:gdLst>
                    <a:gd name="connsiteX0" fmla="*/ 35016 w 67651"/>
                    <a:gd name="connsiteY0" fmla="*/ 114762 h 227507"/>
                    <a:gd name="connsiteX1" fmla="*/ 26432 w 67651"/>
                    <a:gd name="connsiteY1" fmla="*/ 124444 h 227507"/>
                    <a:gd name="connsiteX2" fmla="*/ 23542 w 67651"/>
                    <a:gd name="connsiteY2" fmla="*/ 153487 h 227507"/>
                    <a:gd name="connsiteX3" fmla="*/ 26432 w 67651"/>
                    <a:gd name="connsiteY3" fmla="*/ 182530 h 227507"/>
                    <a:gd name="connsiteX4" fmla="*/ 35016 w 67651"/>
                    <a:gd name="connsiteY4" fmla="*/ 192212 h 227507"/>
                    <a:gd name="connsiteX5" fmla="*/ 43600 w 67651"/>
                    <a:gd name="connsiteY5" fmla="*/ 182530 h 227507"/>
                    <a:gd name="connsiteX6" fmla="*/ 46489 w 67651"/>
                    <a:gd name="connsiteY6" fmla="*/ 153487 h 227507"/>
                    <a:gd name="connsiteX7" fmla="*/ 43600 w 67651"/>
                    <a:gd name="connsiteY7" fmla="*/ 124444 h 227507"/>
                    <a:gd name="connsiteX8" fmla="*/ 35016 w 67651"/>
                    <a:gd name="connsiteY8" fmla="*/ 114762 h 227507"/>
                    <a:gd name="connsiteX9" fmla="*/ 62042 w 67651"/>
                    <a:gd name="connsiteY9" fmla="*/ 9076 h 227507"/>
                    <a:gd name="connsiteX10" fmla="*/ 62042 w 67651"/>
                    <a:gd name="connsiteY10" fmla="*/ 49818 h 227507"/>
                    <a:gd name="connsiteX11" fmla="*/ 51929 w 67651"/>
                    <a:gd name="connsiteY11" fmla="*/ 40137 h 227507"/>
                    <a:gd name="connsiteX12" fmla="*/ 42580 w 67651"/>
                    <a:gd name="connsiteY12" fmla="*/ 36909 h 227507"/>
                    <a:gd name="connsiteX13" fmla="*/ 27282 w 67651"/>
                    <a:gd name="connsiteY13" fmla="*/ 51028 h 227507"/>
                    <a:gd name="connsiteX14" fmla="*/ 20908 w 67651"/>
                    <a:gd name="connsiteY14" fmla="*/ 92778 h 227507"/>
                    <a:gd name="connsiteX15" fmla="*/ 29066 w 67651"/>
                    <a:gd name="connsiteY15" fmla="*/ 81887 h 227507"/>
                    <a:gd name="connsiteX16" fmla="*/ 38585 w 67651"/>
                    <a:gd name="connsiteY16" fmla="*/ 78256 h 227507"/>
                    <a:gd name="connsiteX17" fmla="*/ 59578 w 67651"/>
                    <a:gd name="connsiteY17" fmla="*/ 98224 h 227507"/>
                    <a:gd name="connsiteX18" fmla="*/ 67652 w 67651"/>
                    <a:gd name="connsiteY18" fmla="*/ 149856 h 227507"/>
                    <a:gd name="connsiteX19" fmla="*/ 58643 w 67651"/>
                    <a:gd name="connsiteY19" fmla="*/ 206330 h 227507"/>
                    <a:gd name="connsiteX20" fmla="*/ 34761 w 67651"/>
                    <a:gd name="connsiteY20" fmla="*/ 227508 h 227507"/>
                    <a:gd name="connsiteX21" fmla="*/ 9094 w 67651"/>
                    <a:gd name="connsiteY21" fmla="*/ 198867 h 227507"/>
                    <a:gd name="connsiteX22" fmla="*/ 0 w 67651"/>
                    <a:gd name="connsiteY22" fmla="*/ 116779 h 227507"/>
                    <a:gd name="connsiteX23" fmla="*/ 10624 w 67651"/>
                    <a:gd name="connsiteY23" fmla="*/ 31061 h 227507"/>
                    <a:gd name="connsiteX24" fmla="*/ 39775 w 67651"/>
                    <a:gd name="connsiteY24" fmla="*/ 0 h 227507"/>
                    <a:gd name="connsiteX25" fmla="*/ 51079 w 67651"/>
                    <a:gd name="connsiteY25" fmla="*/ 2420 h 227507"/>
                    <a:gd name="connsiteX26" fmla="*/ 62042 w 67651"/>
                    <a:gd name="connsiteY26" fmla="*/ 9076 h 227507"/>
                    <a:gd name="connsiteX27" fmla="*/ 62042 w 67651"/>
                    <a:gd name="connsiteY27" fmla="*/ 9076 h 227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651" h="227507">
                      <a:moveTo>
                        <a:pt x="35016" y="114762"/>
                      </a:moveTo>
                      <a:cubicBezTo>
                        <a:pt x="31191" y="114762"/>
                        <a:pt x="28302" y="117989"/>
                        <a:pt x="26432" y="124444"/>
                      </a:cubicBezTo>
                      <a:cubicBezTo>
                        <a:pt x="24477" y="131099"/>
                        <a:pt x="23542" y="140780"/>
                        <a:pt x="23542" y="153487"/>
                      </a:cubicBezTo>
                      <a:cubicBezTo>
                        <a:pt x="23542" y="166395"/>
                        <a:pt x="24477" y="176076"/>
                        <a:pt x="26432" y="182530"/>
                      </a:cubicBezTo>
                      <a:cubicBezTo>
                        <a:pt x="28302" y="189186"/>
                        <a:pt x="31191" y="192212"/>
                        <a:pt x="35016" y="192212"/>
                      </a:cubicBezTo>
                      <a:cubicBezTo>
                        <a:pt x="38840" y="192212"/>
                        <a:pt x="41815" y="189186"/>
                        <a:pt x="43600" y="182530"/>
                      </a:cubicBezTo>
                      <a:cubicBezTo>
                        <a:pt x="45469" y="176278"/>
                        <a:pt x="46489" y="166597"/>
                        <a:pt x="46489" y="153487"/>
                      </a:cubicBezTo>
                      <a:cubicBezTo>
                        <a:pt x="46489" y="140780"/>
                        <a:pt x="45469" y="131099"/>
                        <a:pt x="43600" y="124444"/>
                      </a:cubicBezTo>
                      <a:cubicBezTo>
                        <a:pt x="41730" y="117989"/>
                        <a:pt x="38840" y="114762"/>
                        <a:pt x="35016" y="114762"/>
                      </a:cubicBezTo>
                      <a:moveTo>
                        <a:pt x="62042" y="9076"/>
                      </a:moveTo>
                      <a:lnTo>
                        <a:pt x="62042" y="49818"/>
                      </a:lnTo>
                      <a:cubicBezTo>
                        <a:pt x="58473" y="45582"/>
                        <a:pt x="55073" y="42355"/>
                        <a:pt x="51929" y="40137"/>
                      </a:cubicBezTo>
                      <a:cubicBezTo>
                        <a:pt x="48699" y="38120"/>
                        <a:pt x="45639" y="36909"/>
                        <a:pt x="42580" y="36909"/>
                      </a:cubicBezTo>
                      <a:cubicBezTo>
                        <a:pt x="36036" y="36909"/>
                        <a:pt x="30936" y="41750"/>
                        <a:pt x="27282" y="51028"/>
                      </a:cubicBezTo>
                      <a:cubicBezTo>
                        <a:pt x="23542" y="60306"/>
                        <a:pt x="21418" y="74222"/>
                        <a:pt x="20908" y="92778"/>
                      </a:cubicBezTo>
                      <a:cubicBezTo>
                        <a:pt x="23372" y="87937"/>
                        <a:pt x="26007" y="84307"/>
                        <a:pt x="29066" y="81887"/>
                      </a:cubicBezTo>
                      <a:cubicBezTo>
                        <a:pt x="31956" y="79466"/>
                        <a:pt x="35101" y="78256"/>
                        <a:pt x="38585" y="78256"/>
                      </a:cubicBezTo>
                      <a:cubicBezTo>
                        <a:pt x="47169" y="78256"/>
                        <a:pt x="54223" y="84912"/>
                        <a:pt x="59578" y="98224"/>
                      </a:cubicBezTo>
                      <a:cubicBezTo>
                        <a:pt x="64932" y="111535"/>
                        <a:pt x="67652" y="128679"/>
                        <a:pt x="67652" y="149856"/>
                      </a:cubicBezTo>
                      <a:cubicBezTo>
                        <a:pt x="67652" y="173454"/>
                        <a:pt x="64592" y="192413"/>
                        <a:pt x="58643" y="206330"/>
                      </a:cubicBezTo>
                      <a:cubicBezTo>
                        <a:pt x="52694" y="220448"/>
                        <a:pt x="44790" y="227508"/>
                        <a:pt x="34761" y="227508"/>
                      </a:cubicBezTo>
                      <a:cubicBezTo>
                        <a:pt x="23712" y="227508"/>
                        <a:pt x="15213" y="218230"/>
                        <a:pt x="9094" y="198867"/>
                      </a:cubicBezTo>
                      <a:cubicBezTo>
                        <a:pt x="3060" y="179505"/>
                        <a:pt x="0" y="152277"/>
                        <a:pt x="0" y="116779"/>
                      </a:cubicBezTo>
                      <a:cubicBezTo>
                        <a:pt x="0" y="80475"/>
                        <a:pt x="3484" y="51835"/>
                        <a:pt x="10624" y="31061"/>
                      </a:cubicBezTo>
                      <a:cubicBezTo>
                        <a:pt x="17593" y="10488"/>
                        <a:pt x="27366" y="0"/>
                        <a:pt x="39775" y="0"/>
                      </a:cubicBezTo>
                      <a:cubicBezTo>
                        <a:pt x="43600" y="0"/>
                        <a:pt x="47339" y="807"/>
                        <a:pt x="51079" y="2420"/>
                      </a:cubicBezTo>
                      <a:cubicBezTo>
                        <a:pt x="54818" y="3631"/>
                        <a:pt x="58388" y="6051"/>
                        <a:pt x="62042" y="9076"/>
                      </a:cubicBezTo>
                      <a:lnTo>
                        <a:pt x="62042" y="90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BAB0CCA3-79D3-C5BC-C605-5107B9DD5F19}"/>
                    </a:ext>
                  </a:extLst>
                </p:cNvPr>
                <p:cNvSpPr/>
                <p:nvPr/>
              </p:nvSpPr>
              <p:spPr>
                <a:xfrm>
                  <a:off x="10603453" y="4763814"/>
                  <a:ext cx="70541" cy="220246"/>
                </a:xfrm>
                <a:custGeom>
                  <a:avLst/>
                  <a:gdLst>
                    <a:gd name="connsiteX0" fmla="*/ 37650 w 70541"/>
                    <a:gd name="connsiteY0" fmla="*/ 46792 h 220246"/>
                    <a:gd name="connsiteX1" fmla="*/ 13683 w 70541"/>
                    <a:gd name="connsiteY1" fmla="*/ 138965 h 220246"/>
                    <a:gd name="connsiteX2" fmla="*/ 37650 w 70541"/>
                    <a:gd name="connsiteY2" fmla="*/ 138965 h 220246"/>
                    <a:gd name="connsiteX3" fmla="*/ 37650 w 70541"/>
                    <a:gd name="connsiteY3" fmla="*/ 46792 h 220246"/>
                    <a:gd name="connsiteX4" fmla="*/ 34081 w 70541"/>
                    <a:gd name="connsiteY4" fmla="*/ 0 h 220246"/>
                    <a:gd name="connsiteX5" fmla="*/ 58388 w 70541"/>
                    <a:gd name="connsiteY5" fmla="*/ 0 h 220246"/>
                    <a:gd name="connsiteX6" fmla="*/ 58388 w 70541"/>
                    <a:gd name="connsiteY6" fmla="*/ 138965 h 220246"/>
                    <a:gd name="connsiteX7" fmla="*/ 70541 w 70541"/>
                    <a:gd name="connsiteY7" fmla="*/ 138965 h 220246"/>
                    <a:gd name="connsiteX8" fmla="*/ 70541 w 70541"/>
                    <a:gd name="connsiteY8" fmla="*/ 180110 h 220246"/>
                    <a:gd name="connsiteX9" fmla="*/ 58388 w 70541"/>
                    <a:gd name="connsiteY9" fmla="*/ 180110 h 220246"/>
                    <a:gd name="connsiteX10" fmla="*/ 58388 w 70541"/>
                    <a:gd name="connsiteY10" fmla="*/ 220246 h 220246"/>
                    <a:gd name="connsiteX11" fmla="*/ 37650 w 70541"/>
                    <a:gd name="connsiteY11" fmla="*/ 220246 h 220246"/>
                    <a:gd name="connsiteX12" fmla="*/ 37650 w 70541"/>
                    <a:gd name="connsiteY12" fmla="*/ 180110 h 220246"/>
                    <a:gd name="connsiteX13" fmla="*/ 0 w 70541"/>
                    <a:gd name="connsiteY13" fmla="*/ 180110 h 220246"/>
                    <a:gd name="connsiteX14" fmla="*/ 0 w 70541"/>
                    <a:gd name="connsiteY14" fmla="*/ 131503 h 220246"/>
                    <a:gd name="connsiteX15" fmla="*/ 34081 w 70541"/>
                    <a:gd name="connsiteY15" fmla="*/ 0 h 220246"/>
                    <a:gd name="connsiteX16" fmla="*/ 34081 w 70541"/>
                    <a:gd name="connsiteY16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0541" h="220246">
                      <a:moveTo>
                        <a:pt x="37650" y="46792"/>
                      </a:moveTo>
                      <a:lnTo>
                        <a:pt x="13683" y="138965"/>
                      </a:lnTo>
                      <a:lnTo>
                        <a:pt x="37650" y="138965"/>
                      </a:lnTo>
                      <a:lnTo>
                        <a:pt x="37650" y="46792"/>
                      </a:lnTo>
                      <a:moveTo>
                        <a:pt x="34081" y="0"/>
                      </a:moveTo>
                      <a:lnTo>
                        <a:pt x="58388" y="0"/>
                      </a:lnTo>
                      <a:lnTo>
                        <a:pt x="58388" y="138965"/>
                      </a:lnTo>
                      <a:lnTo>
                        <a:pt x="70541" y="138965"/>
                      </a:lnTo>
                      <a:lnTo>
                        <a:pt x="70541" y="180110"/>
                      </a:lnTo>
                      <a:lnTo>
                        <a:pt x="58388" y="180110"/>
                      </a:lnTo>
                      <a:lnTo>
                        <a:pt x="58388" y="220246"/>
                      </a:lnTo>
                      <a:lnTo>
                        <a:pt x="37650" y="220246"/>
                      </a:lnTo>
                      <a:lnTo>
                        <a:pt x="37650" y="180110"/>
                      </a:lnTo>
                      <a:lnTo>
                        <a:pt x="0" y="180110"/>
                      </a:lnTo>
                      <a:lnTo>
                        <a:pt x="0" y="131503"/>
                      </a:lnTo>
                      <a:lnTo>
                        <a:pt x="34081" y="0"/>
                      </a:lnTo>
                      <a:lnTo>
                        <a:pt x="340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BF4B4434-0CC1-0C91-96A9-9950A37684A9}"/>
                    </a:ext>
                  </a:extLst>
                </p:cNvPr>
                <p:cNvSpPr/>
                <p:nvPr/>
              </p:nvSpPr>
              <p:spPr>
                <a:xfrm>
                  <a:off x="10820856" y="468676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50FF517C-CCAE-CA7C-851B-AA7357CDDE97}"/>
                    </a:ext>
                  </a:extLst>
                </p:cNvPr>
                <p:cNvSpPr/>
                <p:nvPr/>
              </p:nvSpPr>
              <p:spPr>
                <a:xfrm>
                  <a:off x="10967888" y="4760386"/>
                  <a:ext cx="67566" cy="227709"/>
                </a:xfrm>
                <a:custGeom>
                  <a:avLst/>
                  <a:gdLst>
                    <a:gd name="connsiteX0" fmla="*/ 5525 w 67566"/>
                    <a:gd name="connsiteY0" fmla="*/ 218835 h 227709"/>
                    <a:gd name="connsiteX1" fmla="*/ 5525 w 67566"/>
                    <a:gd name="connsiteY1" fmla="*/ 178093 h 227709"/>
                    <a:gd name="connsiteX2" fmla="*/ 15553 w 67566"/>
                    <a:gd name="connsiteY2" fmla="*/ 187774 h 227709"/>
                    <a:gd name="connsiteX3" fmla="*/ 24987 w 67566"/>
                    <a:gd name="connsiteY3" fmla="*/ 190800 h 227709"/>
                    <a:gd name="connsiteX4" fmla="*/ 40285 w 67566"/>
                    <a:gd name="connsiteY4" fmla="*/ 176883 h 227709"/>
                    <a:gd name="connsiteX5" fmla="*/ 46659 w 67566"/>
                    <a:gd name="connsiteY5" fmla="*/ 134931 h 227709"/>
                    <a:gd name="connsiteX6" fmla="*/ 38415 w 67566"/>
                    <a:gd name="connsiteY6" fmla="*/ 146024 h 227709"/>
                    <a:gd name="connsiteX7" fmla="*/ 28981 w 67566"/>
                    <a:gd name="connsiteY7" fmla="*/ 149655 h 227709"/>
                    <a:gd name="connsiteX8" fmla="*/ 7904 w 67566"/>
                    <a:gd name="connsiteY8" fmla="*/ 130091 h 227709"/>
                    <a:gd name="connsiteX9" fmla="*/ 0 w 67566"/>
                    <a:gd name="connsiteY9" fmla="*/ 78054 h 227709"/>
                    <a:gd name="connsiteX10" fmla="*/ 8839 w 67566"/>
                    <a:gd name="connsiteY10" fmla="*/ 21379 h 227709"/>
                    <a:gd name="connsiteX11" fmla="*/ 32721 w 67566"/>
                    <a:gd name="connsiteY11" fmla="*/ 0 h 227709"/>
                    <a:gd name="connsiteX12" fmla="*/ 58473 w 67566"/>
                    <a:gd name="connsiteY12" fmla="*/ 29044 h 227709"/>
                    <a:gd name="connsiteX13" fmla="*/ 67567 w 67566"/>
                    <a:gd name="connsiteY13" fmla="*/ 111132 h 227709"/>
                    <a:gd name="connsiteX14" fmla="*/ 56858 w 67566"/>
                    <a:gd name="connsiteY14" fmla="*/ 196850 h 227709"/>
                    <a:gd name="connsiteX15" fmla="*/ 27707 w 67566"/>
                    <a:gd name="connsiteY15" fmla="*/ 227709 h 227709"/>
                    <a:gd name="connsiteX16" fmla="*/ 16318 w 67566"/>
                    <a:gd name="connsiteY16" fmla="*/ 225692 h 227709"/>
                    <a:gd name="connsiteX17" fmla="*/ 5525 w 67566"/>
                    <a:gd name="connsiteY17" fmla="*/ 218835 h 227709"/>
                    <a:gd name="connsiteX18" fmla="*/ 32551 w 67566"/>
                    <a:gd name="connsiteY18" fmla="*/ 112745 h 227709"/>
                    <a:gd name="connsiteX19" fmla="*/ 41135 w 67566"/>
                    <a:gd name="connsiteY19" fmla="*/ 103064 h 227709"/>
                    <a:gd name="connsiteX20" fmla="*/ 44025 w 67566"/>
                    <a:gd name="connsiteY20" fmla="*/ 74021 h 227709"/>
                    <a:gd name="connsiteX21" fmla="*/ 41135 w 67566"/>
                    <a:gd name="connsiteY21" fmla="*/ 44977 h 227709"/>
                    <a:gd name="connsiteX22" fmla="*/ 32551 w 67566"/>
                    <a:gd name="connsiteY22" fmla="*/ 35296 h 227709"/>
                    <a:gd name="connsiteX23" fmla="*/ 23967 w 67566"/>
                    <a:gd name="connsiteY23" fmla="*/ 44977 h 227709"/>
                    <a:gd name="connsiteX24" fmla="*/ 21077 w 67566"/>
                    <a:gd name="connsiteY24" fmla="*/ 74021 h 227709"/>
                    <a:gd name="connsiteX25" fmla="*/ 23967 w 67566"/>
                    <a:gd name="connsiteY25" fmla="*/ 103064 h 227709"/>
                    <a:gd name="connsiteX26" fmla="*/ 32551 w 67566"/>
                    <a:gd name="connsiteY26" fmla="*/ 112745 h 227709"/>
                    <a:gd name="connsiteX27" fmla="*/ 32551 w 67566"/>
                    <a:gd name="connsiteY27" fmla="*/ 112745 h 227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566" h="227709">
                      <a:moveTo>
                        <a:pt x="5525" y="218835"/>
                      </a:moveTo>
                      <a:lnTo>
                        <a:pt x="5525" y="178093"/>
                      </a:lnTo>
                      <a:cubicBezTo>
                        <a:pt x="9009" y="182329"/>
                        <a:pt x="12324" y="185556"/>
                        <a:pt x="15553" y="187774"/>
                      </a:cubicBezTo>
                      <a:cubicBezTo>
                        <a:pt x="18698" y="189791"/>
                        <a:pt x="21842" y="190800"/>
                        <a:pt x="24987" y="190800"/>
                      </a:cubicBezTo>
                      <a:cubicBezTo>
                        <a:pt x="31531" y="190800"/>
                        <a:pt x="36545" y="186362"/>
                        <a:pt x="40285" y="176883"/>
                      </a:cubicBezTo>
                      <a:cubicBezTo>
                        <a:pt x="43854" y="167605"/>
                        <a:pt x="45979" y="153688"/>
                        <a:pt x="46659" y="134931"/>
                      </a:cubicBezTo>
                      <a:cubicBezTo>
                        <a:pt x="44110" y="139772"/>
                        <a:pt x="41305" y="143604"/>
                        <a:pt x="38415" y="146024"/>
                      </a:cubicBezTo>
                      <a:cubicBezTo>
                        <a:pt x="35526" y="148445"/>
                        <a:pt x="32381" y="149655"/>
                        <a:pt x="28981" y="149655"/>
                      </a:cubicBezTo>
                      <a:cubicBezTo>
                        <a:pt x="20228" y="149655"/>
                        <a:pt x="13258" y="143402"/>
                        <a:pt x="7904" y="130091"/>
                      </a:cubicBezTo>
                      <a:cubicBezTo>
                        <a:pt x="2550" y="117182"/>
                        <a:pt x="0" y="99837"/>
                        <a:pt x="0" y="78054"/>
                      </a:cubicBezTo>
                      <a:cubicBezTo>
                        <a:pt x="0" y="54456"/>
                        <a:pt x="2890" y="35497"/>
                        <a:pt x="8839" y="21379"/>
                      </a:cubicBezTo>
                      <a:cubicBezTo>
                        <a:pt x="14788" y="7261"/>
                        <a:pt x="22692" y="0"/>
                        <a:pt x="32721" y="0"/>
                      </a:cubicBezTo>
                      <a:cubicBezTo>
                        <a:pt x="43770" y="0"/>
                        <a:pt x="52438" y="9681"/>
                        <a:pt x="58473" y="29044"/>
                      </a:cubicBezTo>
                      <a:cubicBezTo>
                        <a:pt x="64507" y="48406"/>
                        <a:pt x="67567" y="75836"/>
                        <a:pt x="67567" y="111132"/>
                      </a:cubicBezTo>
                      <a:cubicBezTo>
                        <a:pt x="67567" y="147638"/>
                        <a:pt x="63997" y="176278"/>
                        <a:pt x="56858" y="196850"/>
                      </a:cubicBezTo>
                      <a:cubicBezTo>
                        <a:pt x="49719" y="217423"/>
                        <a:pt x="40115" y="227709"/>
                        <a:pt x="27707" y="227709"/>
                      </a:cubicBezTo>
                      <a:cubicBezTo>
                        <a:pt x="23712" y="227709"/>
                        <a:pt x="19888" y="226902"/>
                        <a:pt x="16318" y="225692"/>
                      </a:cubicBezTo>
                      <a:cubicBezTo>
                        <a:pt x="12493" y="223877"/>
                        <a:pt x="9009" y="221860"/>
                        <a:pt x="5525" y="218835"/>
                      </a:cubicBezTo>
                      <a:moveTo>
                        <a:pt x="32551" y="112745"/>
                      </a:moveTo>
                      <a:cubicBezTo>
                        <a:pt x="36291" y="112745"/>
                        <a:pt x="39180" y="109720"/>
                        <a:pt x="41135" y="103064"/>
                      </a:cubicBezTo>
                      <a:cubicBezTo>
                        <a:pt x="43005" y="96812"/>
                        <a:pt x="44025" y="87131"/>
                        <a:pt x="44025" y="74021"/>
                      </a:cubicBezTo>
                      <a:cubicBezTo>
                        <a:pt x="44025" y="61314"/>
                        <a:pt x="43005" y="51633"/>
                        <a:pt x="41135" y="44977"/>
                      </a:cubicBezTo>
                      <a:cubicBezTo>
                        <a:pt x="39180" y="38725"/>
                        <a:pt x="36206" y="35296"/>
                        <a:pt x="32551" y="35296"/>
                      </a:cubicBezTo>
                      <a:cubicBezTo>
                        <a:pt x="28727" y="35296"/>
                        <a:pt x="25752" y="38523"/>
                        <a:pt x="23967" y="44977"/>
                      </a:cubicBezTo>
                      <a:cubicBezTo>
                        <a:pt x="22013" y="51633"/>
                        <a:pt x="21077" y="61314"/>
                        <a:pt x="21077" y="74021"/>
                      </a:cubicBezTo>
                      <a:cubicBezTo>
                        <a:pt x="21077" y="86929"/>
                        <a:pt x="22013" y="96610"/>
                        <a:pt x="23967" y="103064"/>
                      </a:cubicBezTo>
                      <a:cubicBezTo>
                        <a:pt x="25752" y="109720"/>
                        <a:pt x="28641" y="112745"/>
                        <a:pt x="32551" y="112745"/>
                      </a:cubicBezTo>
                      <a:lnTo>
                        <a:pt x="32551" y="1127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866B044E-38BE-BAB0-6F31-19E59477B479}"/>
                    </a:ext>
                  </a:extLst>
                </p:cNvPr>
                <p:cNvSpPr/>
                <p:nvPr/>
              </p:nvSpPr>
              <p:spPr>
                <a:xfrm>
                  <a:off x="11048968" y="4760386"/>
                  <a:ext cx="67566" cy="227709"/>
                </a:xfrm>
                <a:custGeom>
                  <a:avLst/>
                  <a:gdLst>
                    <a:gd name="connsiteX0" fmla="*/ 5525 w 67566"/>
                    <a:gd name="connsiteY0" fmla="*/ 218835 h 227709"/>
                    <a:gd name="connsiteX1" fmla="*/ 5525 w 67566"/>
                    <a:gd name="connsiteY1" fmla="*/ 178093 h 227709"/>
                    <a:gd name="connsiteX2" fmla="*/ 15553 w 67566"/>
                    <a:gd name="connsiteY2" fmla="*/ 187774 h 227709"/>
                    <a:gd name="connsiteX3" fmla="*/ 24987 w 67566"/>
                    <a:gd name="connsiteY3" fmla="*/ 190800 h 227709"/>
                    <a:gd name="connsiteX4" fmla="*/ 40285 w 67566"/>
                    <a:gd name="connsiteY4" fmla="*/ 176883 h 227709"/>
                    <a:gd name="connsiteX5" fmla="*/ 46659 w 67566"/>
                    <a:gd name="connsiteY5" fmla="*/ 134931 h 227709"/>
                    <a:gd name="connsiteX6" fmla="*/ 38415 w 67566"/>
                    <a:gd name="connsiteY6" fmla="*/ 146024 h 227709"/>
                    <a:gd name="connsiteX7" fmla="*/ 28982 w 67566"/>
                    <a:gd name="connsiteY7" fmla="*/ 149655 h 227709"/>
                    <a:gd name="connsiteX8" fmla="*/ 7904 w 67566"/>
                    <a:gd name="connsiteY8" fmla="*/ 130091 h 227709"/>
                    <a:gd name="connsiteX9" fmla="*/ 0 w 67566"/>
                    <a:gd name="connsiteY9" fmla="*/ 78054 h 227709"/>
                    <a:gd name="connsiteX10" fmla="*/ 8839 w 67566"/>
                    <a:gd name="connsiteY10" fmla="*/ 21379 h 227709"/>
                    <a:gd name="connsiteX11" fmla="*/ 32721 w 67566"/>
                    <a:gd name="connsiteY11" fmla="*/ 0 h 227709"/>
                    <a:gd name="connsiteX12" fmla="*/ 58473 w 67566"/>
                    <a:gd name="connsiteY12" fmla="*/ 29044 h 227709"/>
                    <a:gd name="connsiteX13" fmla="*/ 67567 w 67566"/>
                    <a:gd name="connsiteY13" fmla="*/ 111132 h 227709"/>
                    <a:gd name="connsiteX14" fmla="*/ 56858 w 67566"/>
                    <a:gd name="connsiteY14" fmla="*/ 196850 h 227709"/>
                    <a:gd name="connsiteX15" fmla="*/ 27707 w 67566"/>
                    <a:gd name="connsiteY15" fmla="*/ 227709 h 227709"/>
                    <a:gd name="connsiteX16" fmla="*/ 16318 w 67566"/>
                    <a:gd name="connsiteY16" fmla="*/ 225692 h 227709"/>
                    <a:gd name="connsiteX17" fmla="*/ 5525 w 67566"/>
                    <a:gd name="connsiteY17" fmla="*/ 218835 h 227709"/>
                    <a:gd name="connsiteX18" fmla="*/ 32551 w 67566"/>
                    <a:gd name="connsiteY18" fmla="*/ 112745 h 227709"/>
                    <a:gd name="connsiteX19" fmla="*/ 41135 w 67566"/>
                    <a:gd name="connsiteY19" fmla="*/ 103064 h 227709"/>
                    <a:gd name="connsiteX20" fmla="*/ 44025 w 67566"/>
                    <a:gd name="connsiteY20" fmla="*/ 74021 h 227709"/>
                    <a:gd name="connsiteX21" fmla="*/ 41135 w 67566"/>
                    <a:gd name="connsiteY21" fmla="*/ 44977 h 227709"/>
                    <a:gd name="connsiteX22" fmla="*/ 32551 w 67566"/>
                    <a:gd name="connsiteY22" fmla="*/ 35296 h 227709"/>
                    <a:gd name="connsiteX23" fmla="*/ 23967 w 67566"/>
                    <a:gd name="connsiteY23" fmla="*/ 44977 h 227709"/>
                    <a:gd name="connsiteX24" fmla="*/ 21078 w 67566"/>
                    <a:gd name="connsiteY24" fmla="*/ 74021 h 227709"/>
                    <a:gd name="connsiteX25" fmla="*/ 23967 w 67566"/>
                    <a:gd name="connsiteY25" fmla="*/ 103064 h 227709"/>
                    <a:gd name="connsiteX26" fmla="*/ 32551 w 67566"/>
                    <a:gd name="connsiteY26" fmla="*/ 112745 h 227709"/>
                    <a:gd name="connsiteX27" fmla="*/ 32551 w 67566"/>
                    <a:gd name="connsiteY27" fmla="*/ 112745 h 227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566" h="227709">
                      <a:moveTo>
                        <a:pt x="5525" y="218835"/>
                      </a:moveTo>
                      <a:lnTo>
                        <a:pt x="5525" y="178093"/>
                      </a:lnTo>
                      <a:cubicBezTo>
                        <a:pt x="9009" y="182329"/>
                        <a:pt x="12239" y="185556"/>
                        <a:pt x="15553" y="187774"/>
                      </a:cubicBezTo>
                      <a:cubicBezTo>
                        <a:pt x="18698" y="189791"/>
                        <a:pt x="21842" y="190800"/>
                        <a:pt x="24987" y="190800"/>
                      </a:cubicBezTo>
                      <a:cubicBezTo>
                        <a:pt x="31531" y="190800"/>
                        <a:pt x="36546" y="186362"/>
                        <a:pt x="40285" y="176883"/>
                      </a:cubicBezTo>
                      <a:cubicBezTo>
                        <a:pt x="43855" y="167605"/>
                        <a:pt x="45980" y="153688"/>
                        <a:pt x="46659" y="134931"/>
                      </a:cubicBezTo>
                      <a:cubicBezTo>
                        <a:pt x="44110" y="139772"/>
                        <a:pt x="41305" y="143604"/>
                        <a:pt x="38415" y="146024"/>
                      </a:cubicBezTo>
                      <a:cubicBezTo>
                        <a:pt x="35526" y="148445"/>
                        <a:pt x="32381" y="149655"/>
                        <a:pt x="28982" y="149655"/>
                      </a:cubicBezTo>
                      <a:cubicBezTo>
                        <a:pt x="20228" y="149655"/>
                        <a:pt x="13258" y="143402"/>
                        <a:pt x="7904" y="130091"/>
                      </a:cubicBezTo>
                      <a:cubicBezTo>
                        <a:pt x="2550" y="117182"/>
                        <a:pt x="0" y="99837"/>
                        <a:pt x="0" y="78054"/>
                      </a:cubicBezTo>
                      <a:cubicBezTo>
                        <a:pt x="0" y="54456"/>
                        <a:pt x="2890" y="35497"/>
                        <a:pt x="8839" y="21379"/>
                      </a:cubicBezTo>
                      <a:cubicBezTo>
                        <a:pt x="14788" y="7261"/>
                        <a:pt x="22693" y="0"/>
                        <a:pt x="32721" y="0"/>
                      </a:cubicBezTo>
                      <a:cubicBezTo>
                        <a:pt x="43770" y="0"/>
                        <a:pt x="52439" y="9681"/>
                        <a:pt x="58473" y="29044"/>
                      </a:cubicBezTo>
                      <a:cubicBezTo>
                        <a:pt x="64507" y="48406"/>
                        <a:pt x="67567" y="75836"/>
                        <a:pt x="67567" y="111132"/>
                      </a:cubicBezTo>
                      <a:cubicBezTo>
                        <a:pt x="67567" y="147638"/>
                        <a:pt x="63997" y="176278"/>
                        <a:pt x="56858" y="196850"/>
                      </a:cubicBezTo>
                      <a:cubicBezTo>
                        <a:pt x="49719" y="217423"/>
                        <a:pt x="40115" y="227709"/>
                        <a:pt x="27707" y="227709"/>
                      </a:cubicBezTo>
                      <a:cubicBezTo>
                        <a:pt x="23712" y="227709"/>
                        <a:pt x="19888" y="226902"/>
                        <a:pt x="16318" y="225692"/>
                      </a:cubicBezTo>
                      <a:cubicBezTo>
                        <a:pt x="12494" y="223877"/>
                        <a:pt x="9009" y="221860"/>
                        <a:pt x="5525" y="218835"/>
                      </a:cubicBezTo>
                      <a:moveTo>
                        <a:pt x="32551" y="112745"/>
                      </a:moveTo>
                      <a:cubicBezTo>
                        <a:pt x="36291" y="112745"/>
                        <a:pt x="39181" y="109720"/>
                        <a:pt x="41135" y="103064"/>
                      </a:cubicBezTo>
                      <a:cubicBezTo>
                        <a:pt x="43005" y="96812"/>
                        <a:pt x="44025" y="87131"/>
                        <a:pt x="44025" y="74021"/>
                      </a:cubicBezTo>
                      <a:cubicBezTo>
                        <a:pt x="44025" y="61314"/>
                        <a:pt x="43005" y="51633"/>
                        <a:pt x="41135" y="44977"/>
                      </a:cubicBezTo>
                      <a:cubicBezTo>
                        <a:pt x="39181" y="38725"/>
                        <a:pt x="36206" y="35296"/>
                        <a:pt x="32551" y="35296"/>
                      </a:cubicBezTo>
                      <a:cubicBezTo>
                        <a:pt x="28727" y="35296"/>
                        <a:pt x="25837" y="38523"/>
                        <a:pt x="23967" y="44977"/>
                      </a:cubicBezTo>
                      <a:cubicBezTo>
                        <a:pt x="22013" y="51633"/>
                        <a:pt x="21078" y="61314"/>
                        <a:pt x="21078" y="74021"/>
                      </a:cubicBezTo>
                      <a:cubicBezTo>
                        <a:pt x="21078" y="86929"/>
                        <a:pt x="22013" y="96610"/>
                        <a:pt x="23967" y="103064"/>
                      </a:cubicBezTo>
                      <a:cubicBezTo>
                        <a:pt x="25752" y="109720"/>
                        <a:pt x="28641" y="112745"/>
                        <a:pt x="32551" y="112745"/>
                      </a:cubicBezTo>
                      <a:lnTo>
                        <a:pt x="32551" y="1127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504F426B-64B2-FC13-C111-F6A9F198CCD6}"/>
                    </a:ext>
                  </a:extLst>
                </p:cNvPr>
                <p:cNvSpPr/>
                <p:nvPr/>
              </p:nvSpPr>
              <p:spPr>
                <a:xfrm>
                  <a:off x="11135743" y="4926982"/>
                  <a:ext cx="20567" cy="57078"/>
                </a:xfrm>
                <a:custGeom>
                  <a:avLst/>
                  <a:gdLst>
                    <a:gd name="connsiteX0" fmla="*/ 0 w 20567"/>
                    <a:gd name="connsiteY0" fmla="*/ 0 h 57078"/>
                    <a:gd name="connsiteX1" fmla="*/ 20567 w 20567"/>
                    <a:gd name="connsiteY1" fmla="*/ 0 h 57078"/>
                    <a:gd name="connsiteX2" fmla="*/ 20567 w 20567"/>
                    <a:gd name="connsiteY2" fmla="*/ 57079 h 57078"/>
                    <a:gd name="connsiteX3" fmla="*/ 0 w 20567"/>
                    <a:gd name="connsiteY3" fmla="*/ 57079 h 57078"/>
                    <a:gd name="connsiteX4" fmla="*/ 0 w 20567"/>
                    <a:gd name="connsiteY4" fmla="*/ 0 h 5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67" h="57078">
                      <a:moveTo>
                        <a:pt x="0" y="0"/>
                      </a:moveTo>
                      <a:lnTo>
                        <a:pt x="20567" y="0"/>
                      </a:lnTo>
                      <a:lnTo>
                        <a:pt x="20567" y="57079"/>
                      </a:lnTo>
                      <a:lnTo>
                        <a:pt x="0" y="570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id="{F3731C99-C4AD-A74F-C18A-786E3E10E080}"/>
                    </a:ext>
                  </a:extLst>
                </p:cNvPr>
                <p:cNvSpPr/>
                <p:nvPr/>
              </p:nvSpPr>
              <p:spPr>
                <a:xfrm>
                  <a:off x="11175773" y="4760587"/>
                  <a:ext cx="67651" cy="227507"/>
                </a:xfrm>
                <a:custGeom>
                  <a:avLst/>
                  <a:gdLst>
                    <a:gd name="connsiteX0" fmla="*/ 35016 w 67651"/>
                    <a:gd name="connsiteY0" fmla="*/ 114762 h 227507"/>
                    <a:gd name="connsiteX1" fmla="*/ 26432 w 67651"/>
                    <a:gd name="connsiteY1" fmla="*/ 124444 h 227507"/>
                    <a:gd name="connsiteX2" fmla="*/ 23542 w 67651"/>
                    <a:gd name="connsiteY2" fmla="*/ 153487 h 227507"/>
                    <a:gd name="connsiteX3" fmla="*/ 26432 w 67651"/>
                    <a:gd name="connsiteY3" fmla="*/ 182530 h 227507"/>
                    <a:gd name="connsiteX4" fmla="*/ 35016 w 67651"/>
                    <a:gd name="connsiteY4" fmla="*/ 192212 h 227507"/>
                    <a:gd name="connsiteX5" fmla="*/ 43600 w 67651"/>
                    <a:gd name="connsiteY5" fmla="*/ 182530 h 227507"/>
                    <a:gd name="connsiteX6" fmla="*/ 46489 w 67651"/>
                    <a:gd name="connsiteY6" fmla="*/ 153487 h 227507"/>
                    <a:gd name="connsiteX7" fmla="*/ 43600 w 67651"/>
                    <a:gd name="connsiteY7" fmla="*/ 124444 h 227507"/>
                    <a:gd name="connsiteX8" fmla="*/ 35016 w 67651"/>
                    <a:gd name="connsiteY8" fmla="*/ 114762 h 227507"/>
                    <a:gd name="connsiteX9" fmla="*/ 62042 w 67651"/>
                    <a:gd name="connsiteY9" fmla="*/ 9076 h 227507"/>
                    <a:gd name="connsiteX10" fmla="*/ 62042 w 67651"/>
                    <a:gd name="connsiteY10" fmla="*/ 49818 h 227507"/>
                    <a:gd name="connsiteX11" fmla="*/ 51929 w 67651"/>
                    <a:gd name="connsiteY11" fmla="*/ 40137 h 227507"/>
                    <a:gd name="connsiteX12" fmla="*/ 42579 w 67651"/>
                    <a:gd name="connsiteY12" fmla="*/ 36909 h 227507"/>
                    <a:gd name="connsiteX13" fmla="*/ 27281 w 67651"/>
                    <a:gd name="connsiteY13" fmla="*/ 51028 h 227507"/>
                    <a:gd name="connsiteX14" fmla="*/ 20907 w 67651"/>
                    <a:gd name="connsiteY14" fmla="*/ 92778 h 227507"/>
                    <a:gd name="connsiteX15" fmla="*/ 29066 w 67651"/>
                    <a:gd name="connsiteY15" fmla="*/ 81887 h 227507"/>
                    <a:gd name="connsiteX16" fmla="*/ 38585 w 67651"/>
                    <a:gd name="connsiteY16" fmla="*/ 78256 h 227507"/>
                    <a:gd name="connsiteX17" fmla="*/ 59577 w 67651"/>
                    <a:gd name="connsiteY17" fmla="*/ 98224 h 227507"/>
                    <a:gd name="connsiteX18" fmla="*/ 67651 w 67651"/>
                    <a:gd name="connsiteY18" fmla="*/ 149856 h 227507"/>
                    <a:gd name="connsiteX19" fmla="*/ 58643 w 67651"/>
                    <a:gd name="connsiteY19" fmla="*/ 206330 h 227507"/>
                    <a:gd name="connsiteX20" fmla="*/ 34760 w 67651"/>
                    <a:gd name="connsiteY20" fmla="*/ 227508 h 227507"/>
                    <a:gd name="connsiteX21" fmla="*/ 9093 w 67651"/>
                    <a:gd name="connsiteY21" fmla="*/ 198867 h 227507"/>
                    <a:gd name="connsiteX22" fmla="*/ 0 w 67651"/>
                    <a:gd name="connsiteY22" fmla="*/ 116779 h 227507"/>
                    <a:gd name="connsiteX23" fmla="*/ 10624 w 67651"/>
                    <a:gd name="connsiteY23" fmla="*/ 31061 h 227507"/>
                    <a:gd name="connsiteX24" fmla="*/ 39775 w 67651"/>
                    <a:gd name="connsiteY24" fmla="*/ 0 h 227507"/>
                    <a:gd name="connsiteX25" fmla="*/ 51078 w 67651"/>
                    <a:gd name="connsiteY25" fmla="*/ 2420 h 227507"/>
                    <a:gd name="connsiteX26" fmla="*/ 62042 w 67651"/>
                    <a:gd name="connsiteY26" fmla="*/ 9076 h 227507"/>
                    <a:gd name="connsiteX27" fmla="*/ 62042 w 67651"/>
                    <a:gd name="connsiteY27" fmla="*/ 9076 h 227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651" h="227507">
                      <a:moveTo>
                        <a:pt x="35016" y="114762"/>
                      </a:moveTo>
                      <a:cubicBezTo>
                        <a:pt x="31191" y="114762"/>
                        <a:pt x="28216" y="117989"/>
                        <a:pt x="26432" y="124444"/>
                      </a:cubicBezTo>
                      <a:cubicBezTo>
                        <a:pt x="24477" y="131099"/>
                        <a:pt x="23542" y="140780"/>
                        <a:pt x="23542" y="153487"/>
                      </a:cubicBezTo>
                      <a:cubicBezTo>
                        <a:pt x="23542" y="166395"/>
                        <a:pt x="24477" y="176076"/>
                        <a:pt x="26432" y="182530"/>
                      </a:cubicBezTo>
                      <a:cubicBezTo>
                        <a:pt x="28301" y="189186"/>
                        <a:pt x="31191" y="192212"/>
                        <a:pt x="35016" y="192212"/>
                      </a:cubicBezTo>
                      <a:cubicBezTo>
                        <a:pt x="38840" y="192212"/>
                        <a:pt x="41815" y="189186"/>
                        <a:pt x="43600" y="182530"/>
                      </a:cubicBezTo>
                      <a:cubicBezTo>
                        <a:pt x="45469" y="176278"/>
                        <a:pt x="46489" y="166597"/>
                        <a:pt x="46489" y="153487"/>
                      </a:cubicBezTo>
                      <a:cubicBezTo>
                        <a:pt x="46489" y="140780"/>
                        <a:pt x="45469" y="131099"/>
                        <a:pt x="43600" y="124444"/>
                      </a:cubicBezTo>
                      <a:cubicBezTo>
                        <a:pt x="41815" y="117989"/>
                        <a:pt x="38840" y="114762"/>
                        <a:pt x="35016" y="114762"/>
                      </a:cubicBezTo>
                      <a:moveTo>
                        <a:pt x="62042" y="9076"/>
                      </a:moveTo>
                      <a:lnTo>
                        <a:pt x="62042" y="49818"/>
                      </a:lnTo>
                      <a:cubicBezTo>
                        <a:pt x="58473" y="45582"/>
                        <a:pt x="55073" y="42355"/>
                        <a:pt x="51929" y="40137"/>
                      </a:cubicBezTo>
                      <a:cubicBezTo>
                        <a:pt x="48699" y="38120"/>
                        <a:pt x="45639" y="36909"/>
                        <a:pt x="42579" y="36909"/>
                      </a:cubicBezTo>
                      <a:cubicBezTo>
                        <a:pt x="36036" y="36909"/>
                        <a:pt x="30936" y="41750"/>
                        <a:pt x="27281" y="51028"/>
                      </a:cubicBezTo>
                      <a:cubicBezTo>
                        <a:pt x="23542" y="60306"/>
                        <a:pt x="21417" y="74222"/>
                        <a:pt x="20907" y="92778"/>
                      </a:cubicBezTo>
                      <a:cubicBezTo>
                        <a:pt x="23372" y="87937"/>
                        <a:pt x="26007" y="84307"/>
                        <a:pt x="29066" y="81887"/>
                      </a:cubicBezTo>
                      <a:cubicBezTo>
                        <a:pt x="31956" y="79466"/>
                        <a:pt x="35101" y="78256"/>
                        <a:pt x="38585" y="78256"/>
                      </a:cubicBezTo>
                      <a:cubicBezTo>
                        <a:pt x="47169" y="78256"/>
                        <a:pt x="54223" y="84912"/>
                        <a:pt x="59577" y="98224"/>
                      </a:cubicBezTo>
                      <a:cubicBezTo>
                        <a:pt x="64932" y="111535"/>
                        <a:pt x="67651" y="128679"/>
                        <a:pt x="67651" y="149856"/>
                      </a:cubicBezTo>
                      <a:cubicBezTo>
                        <a:pt x="67651" y="173454"/>
                        <a:pt x="64592" y="192413"/>
                        <a:pt x="58643" y="206330"/>
                      </a:cubicBezTo>
                      <a:cubicBezTo>
                        <a:pt x="52693" y="220448"/>
                        <a:pt x="44789" y="227508"/>
                        <a:pt x="34760" y="227508"/>
                      </a:cubicBezTo>
                      <a:cubicBezTo>
                        <a:pt x="23712" y="227508"/>
                        <a:pt x="15213" y="218230"/>
                        <a:pt x="9093" y="198867"/>
                      </a:cubicBezTo>
                      <a:cubicBezTo>
                        <a:pt x="3060" y="179505"/>
                        <a:pt x="0" y="152277"/>
                        <a:pt x="0" y="116779"/>
                      </a:cubicBezTo>
                      <a:cubicBezTo>
                        <a:pt x="0" y="80475"/>
                        <a:pt x="3484" y="51835"/>
                        <a:pt x="10624" y="31061"/>
                      </a:cubicBezTo>
                      <a:cubicBezTo>
                        <a:pt x="17592" y="10488"/>
                        <a:pt x="27366" y="0"/>
                        <a:pt x="39775" y="0"/>
                      </a:cubicBezTo>
                      <a:cubicBezTo>
                        <a:pt x="43600" y="0"/>
                        <a:pt x="47339" y="807"/>
                        <a:pt x="51078" y="2420"/>
                      </a:cubicBezTo>
                      <a:cubicBezTo>
                        <a:pt x="54818" y="3631"/>
                        <a:pt x="58473" y="6051"/>
                        <a:pt x="62042" y="9076"/>
                      </a:cubicBezTo>
                      <a:lnTo>
                        <a:pt x="62042" y="90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A03EECF4-C1BF-640C-7F0B-A0E2E69AA94C}"/>
                    </a:ext>
                  </a:extLst>
                </p:cNvPr>
                <p:cNvSpPr/>
                <p:nvPr/>
              </p:nvSpPr>
              <p:spPr>
                <a:xfrm>
                  <a:off x="11254899" y="4763814"/>
                  <a:ext cx="70541" cy="220246"/>
                </a:xfrm>
                <a:custGeom>
                  <a:avLst/>
                  <a:gdLst>
                    <a:gd name="connsiteX0" fmla="*/ 37650 w 70541"/>
                    <a:gd name="connsiteY0" fmla="*/ 46792 h 220246"/>
                    <a:gd name="connsiteX1" fmla="*/ 13683 w 70541"/>
                    <a:gd name="connsiteY1" fmla="*/ 138965 h 220246"/>
                    <a:gd name="connsiteX2" fmla="*/ 37650 w 70541"/>
                    <a:gd name="connsiteY2" fmla="*/ 138965 h 220246"/>
                    <a:gd name="connsiteX3" fmla="*/ 37650 w 70541"/>
                    <a:gd name="connsiteY3" fmla="*/ 46792 h 220246"/>
                    <a:gd name="connsiteX4" fmla="*/ 34080 w 70541"/>
                    <a:gd name="connsiteY4" fmla="*/ 0 h 220246"/>
                    <a:gd name="connsiteX5" fmla="*/ 58388 w 70541"/>
                    <a:gd name="connsiteY5" fmla="*/ 0 h 220246"/>
                    <a:gd name="connsiteX6" fmla="*/ 58388 w 70541"/>
                    <a:gd name="connsiteY6" fmla="*/ 138965 h 220246"/>
                    <a:gd name="connsiteX7" fmla="*/ 70541 w 70541"/>
                    <a:gd name="connsiteY7" fmla="*/ 138965 h 220246"/>
                    <a:gd name="connsiteX8" fmla="*/ 70541 w 70541"/>
                    <a:gd name="connsiteY8" fmla="*/ 180110 h 220246"/>
                    <a:gd name="connsiteX9" fmla="*/ 58388 w 70541"/>
                    <a:gd name="connsiteY9" fmla="*/ 180110 h 220246"/>
                    <a:gd name="connsiteX10" fmla="*/ 58388 w 70541"/>
                    <a:gd name="connsiteY10" fmla="*/ 220246 h 220246"/>
                    <a:gd name="connsiteX11" fmla="*/ 37650 w 70541"/>
                    <a:gd name="connsiteY11" fmla="*/ 220246 h 220246"/>
                    <a:gd name="connsiteX12" fmla="*/ 37650 w 70541"/>
                    <a:gd name="connsiteY12" fmla="*/ 180110 h 220246"/>
                    <a:gd name="connsiteX13" fmla="*/ 0 w 70541"/>
                    <a:gd name="connsiteY13" fmla="*/ 180110 h 220246"/>
                    <a:gd name="connsiteX14" fmla="*/ 0 w 70541"/>
                    <a:gd name="connsiteY14" fmla="*/ 131503 h 220246"/>
                    <a:gd name="connsiteX15" fmla="*/ 34080 w 70541"/>
                    <a:gd name="connsiteY15" fmla="*/ 0 h 220246"/>
                    <a:gd name="connsiteX16" fmla="*/ 34080 w 70541"/>
                    <a:gd name="connsiteY16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0541" h="220246">
                      <a:moveTo>
                        <a:pt x="37650" y="46792"/>
                      </a:moveTo>
                      <a:lnTo>
                        <a:pt x="13683" y="138965"/>
                      </a:lnTo>
                      <a:lnTo>
                        <a:pt x="37650" y="138965"/>
                      </a:lnTo>
                      <a:lnTo>
                        <a:pt x="37650" y="46792"/>
                      </a:lnTo>
                      <a:moveTo>
                        <a:pt x="34080" y="0"/>
                      </a:moveTo>
                      <a:lnTo>
                        <a:pt x="58388" y="0"/>
                      </a:lnTo>
                      <a:lnTo>
                        <a:pt x="58388" y="138965"/>
                      </a:lnTo>
                      <a:lnTo>
                        <a:pt x="70541" y="138965"/>
                      </a:lnTo>
                      <a:lnTo>
                        <a:pt x="70541" y="180110"/>
                      </a:lnTo>
                      <a:lnTo>
                        <a:pt x="58388" y="180110"/>
                      </a:lnTo>
                      <a:lnTo>
                        <a:pt x="58388" y="220246"/>
                      </a:lnTo>
                      <a:lnTo>
                        <a:pt x="37650" y="220246"/>
                      </a:lnTo>
                      <a:lnTo>
                        <a:pt x="37650" y="180110"/>
                      </a:lnTo>
                      <a:lnTo>
                        <a:pt x="0" y="180110"/>
                      </a:lnTo>
                      <a:lnTo>
                        <a:pt x="0" y="131503"/>
                      </a:lnTo>
                      <a:lnTo>
                        <a:pt x="34080" y="0"/>
                      </a:lnTo>
                      <a:lnTo>
                        <a:pt x="3408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E44D5329-4324-0454-0289-663B683C2FF4}"/>
                    </a:ext>
                  </a:extLst>
                </p:cNvPr>
                <p:cNvSpPr/>
                <p:nvPr/>
              </p:nvSpPr>
              <p:spPr>
                <a:xfrm>
                  <a:off x="11470942" y="4686768"/>
                  <a:ext cx="650085" cy="434845"/>
                </a:xfrm>
                <a:custGeom>
                  <a:avLst/>
                  <a:gdLst>
                    <a:gd name="connsiteX0" fmla="*/ 0 w 650085"/>
                    <a:gd name="connsiteY0" fmla="*/ 0 h 434845"/>
                    <a:gd name="connsiteX1" fmla="*/ 650086 w 650085"/>
                    <a:gd name="connsiteY1" fmla="*/ 0 h 434845"/>
                    <a:gd name="connsiteX2" fmla="*/ 650086 w 650085"/>
                    <a:gd name="connsiteY2" fmla="*/ 434846 h 434845"/>
                    <a:gd name="connsiteX3" fmla="*/ 0 w 650085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0085" h="434845">
                      <a:moveTo>
                        <a:pt x="0" y="0"/>
                      </a:moveTo>
                      <a:lnTo>
                        <a:pt x="650086" y="0"/>
                      </a:lnTo>
                      <a:lnTo>
                        <a:pt x="650086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10B59260-A843-400E-59E7-83C96B849F62}"/>
                    </a:ext>
                  </a:extLst>
                </p:cNvPr>
                <p:cNvSpPr/>
                <p:nvPr/>
              </p:nvSpPr>
              <p:spPr>
                <a:xfrm>
                  <a:off x="11619334" y="4760386"/>
                  <a:ext cx="67566" cy="227709"/>
                </a:xfrm>
                <a:custGeom>
                  <a:avLst/>
                  <a:gdLst>
                    <a:gd name="connsiteX0" fmla="*/ 5524 w 67566"/>
                    <a:gd name="connsiteY0" fmla="*/ 218835 h 227709"/>
                    <a:gd name="connsiteX1" fmla="*/ 5524 w 67566"/>
                    <a:gd name="connsiteY1" fmla="*/ 178093 h 227709"/>
                    <a:gd name="connsiteX2" fmla="*/ 15553 w 67566"/>
                    <a:gd name="connsiteY2" fmla="*/ 187774 h 227709"/>
                    <a:gd name="connsiteX3" fmla="*/ 24987 w 67566"/>
                    <a:gd name="connsiteY3" fmla="*/ 190800 h 227709"/>
                    <a:gd name="connsiteX4" fmla="*/ 40285 w 67566"/>
                    <a:gd name="connsiteY4" fmla="*/ 176883 h 227709"/>
                    <a:gd name="connsiteX5" fmla="*/ 46659 w 67566"/>
                    <a:gd name="connsiteY5" fmla="*/ 134931 h 227709"/>
                    <a:gd name="connsiteX6" fmla="*/ 38415 w 67566"/>
                    <a:gd name="connsiteY6" fmla="*/ 146024 h 227709"/>
                    <a:gd name="connsiteX7" fmla="*/ 28981 w 67566"/>
                    <a:gd name="connsiteY7" fmla="*/ 149655 h 227709"/>
                    <a:gd name="connsiteX8" fmla="*/ 7904 w 67566"/>
                    <a:gd name="connsiteY8" fmla="*/ 130091 h 227709"/>
                    <a:gd name="connsiteX9" fmla="*/ 0 w 67566"/>
                    <a:gd name="connsiteY9" fmla="*/ 78054 h 227709"/>
                    <a:gd name="connsiteX10" fmla="*/ 8839 w 67566"/>
                    <a:gd name="connsiteY10" fmla="*/ 21379 h 227709"/>
                    <a:gd name="connsiteX11" fmla="*/ 32721 w 67566"/>
                    <a:gd name="connsiteY11" fmla="*/ 0 h 227709"/>
                    <a:gd name="connsiteX12" fmla="*/ 58472 w 67566"/>
                    <a:gd name="connsiteY12" fmla="*/ 29044 h 227709"/>
                    <a:gd name="connsiteX13" fmla="*/ 67566 w 67566"/>
                    <a:gd name="connsiteY13" fmla="*/ 111132 h 227709"/>
                    <a:gd name="connsiteX14" fmla="*/ 56858 w 67566"/>
                    <a:gd name="connsiteY14" fmla="*/ 196850 h 227709"/>
                    <a:gd name="connsiteX15" fmla="*/ 27706 w 67566"/>
                    <a:gd name="connsiteY15" fmla="*/ 227709 h 227709"/>
                    <a:gd name="connsiteX16" fmla="*/ 16318 w 67566"/>
                    <a:gd name="connsiteY16" fmla="*/ 225692 h 227709"/>
                    <a:gd name="connsiteX17" fmla="*/ 5524 w 67566"/>
                    <a:gd name="connsiteY17" fmla="*/ 218835 h 227709"/>
                    <a:gd name="connsiteX18" fmla="*/ 32551 w 67566"/>
                    <a:gd name="connsiteY18" fmla="*/ 112745 h 227709"/>
                    <a:gd name="connsiteX19" fmla="*/ 41135 w 67566"/>
                    <a:gd name="connsiteY19" fmla="*/ 103064 h 227709"/>
                    <a:gd name="connsiteX20" fmla="*/ 44025 w 67566"/>
                    <a:gd name="connsiteY20" fmla="*/ 74021 h 227709"/>
                    <a:gd name="connsiteX21" fmla="*/ 41135 w 67566"/>
                    <a:gd name="connsiteY21" fmla="*/ 44977 h 227709"/>
                    <a:gd name="connsiteX22" fmla="*/ 32551 w 67566"/>
                    <a:gd name="connsiteY22" fmla="*/ 35296 h 227709"/>
                    <a:gd name="connsiteX23" fmla="*/ 23967 w 67566"/>
                    <a:gd name="connsiteY23" fmla="*/ 44977 h 227709"/>
                    <a:gd name="connsiteX24" fmla="*/ 21077 w 67566"/>
                    <a:gd name="connsiteY24" fmla="*/ 74021 h 227709"/>
                    <a:gd name="connsiteX25" fmla="*/ 23967 w 67566"/>
                    <a:gd name="connsiteY25" fmla="*/ 103064 h 227709"/>
                    <a:gd name="connsiteX26" fmla="*/ 32551 w 67566"/>
                    <a:gd name="connsiteY26" fmla="*/ 112745 h 227709"/>
                    <a:gd name="connsiteX27" fmla="*/ 32551 w 67566"/>
                    <a:gd name="connsiteY27" fmla="*/ 112745 h 227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566" h="227709">
                      <a:moveTo>
                        <a:pt x="5524" y="218835"/>
                      </a:moveTo>
                      <a:lnTo>
                        <a:pt x="5524" y="178093"/>
                      </a:lnTo>
                      <a:cubicBezTo>
                        <a:pt x="9009" y="182329"/>
                        <a:pt x="12323" y="185556"/>
                        <a:pt x="15553" y="187774"/>
                      </a:cubicBezTo>
                      <a:cubicBezTo>
                        <a:pt x="18697" y="189791"/>
                        <a:pt x="21842" y="190800"/>
                        <a:pt x="24987" y="190800"/>
                      </a:cubicBezTo>
                      <a:cubicBezTo>
                        <a:pt x="31531" y="190800"/>
                        <a:pt x="36545" y="186362"/>
                        <a:pt x="40285" y="176883"/>
                      </a:cubicBezTo>
                      <a:cubicBezTo>
                        <a:pt x="43854" y="167605"/>
                        <a:pt x="45979" y="153688"/>
                        <a:pt x="46659" y="134931"/>
                      </a:cubicBezTo>
                      <a:cubicBezTo>
                        <a:pt x="44110" y="139772"/>
                        <a:pt x="41305" y="143604"/>
                        <a:pt x="38415" y="146024"/>
                      </a:cubicBezTo>
                      <a:cubicBezTo>
                        <a:pt x="35526" y="148445"/>
                        <a:pt x="32381" y="149655"/>
                        <a:pt x="28981" y="149655"/>
                      </a:cubicBezTo>
                      <a:cubicBezTo>
                        <a:pt x="20227" y="149655"/>
                        <a:pt x="13258" y="143402"/>
                        <a:pt x="7904" y="130091"/>
                      </a:cubicBezTo>
                      <a:cubicBezTo>
                        <a:pt x="2550" y="117182"/>
                        <a:pt x="0" y="99837"/>
                        <a:pt x="0" y="78054"/>
                      </a:cubicBezTo>
                      <a:cubicBezTo>
                        <a:pt x="0" y="54456"/>
                        <a:pt x="2889" y="35497"/>
                        <a:pt x="8839" y="21379"/>
                      </a:cubicBezTo>
                      <a:cubicBezTo>
                        <a:pt x="14788" y="7261"/>
                        <a:pt x="22692" y="0"/>
                        <a:pt x="32721" y="0"/>
                      </a:cubicBezTo>
                      <a:cubicBezTo>
                        <a:pt x="43769" y="0"/>
                        <a:pt x="52438" y="9681"/>
                        <a:pt x="58472" y="29044"/>
                      </a:cubicBezTo>
                      <a:cubicBezTo>
                        <a:pt x="64507" y="48406"/>
                        <a:pt x="67566" y="75836"/>
                        <a:pt x="67566" y="111132"/>
                      </a:cubicBezTo>
                      <a:cubicBezTo>
                        <a:pt x="67566" y="147638"/>
                        <a:pt x="63997" y="176278"/>
                        <a:pt x="56858" y="196850"/>
                      </a:cubicBezTo>
                      <a:cubicBezTo>
                        <a:pt x="49719" y="217423"/>
                        <a:pt x="40115" y="227709"/>
                        <a:pt x="27706" y="227709"/>
                      </a:cubicBezTo>
                      <a:cubicBezTo>
                        <a:pt x="23712" y="227709"/>
                        <a:pt x="19887" y="226902"/>
                        <a:pt x="16318" y="225692"/>
                      </a:cubicBezTo>
                      <a:cubicBezTo>
                        <a:pt x="12493" y="223877"/>
                        <a:pt x="9009" y="221860"/>
                        <a:pt x="5524" y="218835"/>
                      </a:cubicBezTo>
                      <a:moveTo>
                        <a:pt x="32551" y="112745"/>
                      </a:moveTo>
                      <a:cubicBezTo>
                        <a:pt x="36290" y="112745"/>
                        <a:pt x="39180" y="109720"/>
                        <a:pt x="41135" y="103064"/>
                      </a:cubicBezTo>
                      <a:cubicBezTo>
                        <a:pt x="43005" y="96812"/>
                        <a:pt x="44025" y="87131"/>
                        <a:pt x="44025" y="74021"/>
                      </a:cubicBezTo>
                      <a:cubicBezTo>
                        <a:pt x="44025" y="61314"/>
                        <a:pt x="43005" y="51633"/>
                        <a:pt x="41135" y="44977"/>
                      </a:cubicBezTo>
                      <a:cubicBezTo>
                        <a:pt x="39180" y="38725"/>
                        <a:pt x="36205" y="35296"/>
                        <a:pt x="32551" y="35296"/>
                      </a:cubicBezTo>
                      <a:cubicBezTo>
                        <a:pt x="28726" y="35296"/>
                        <a:pt x="25752" y="38523"/>
                        <a:pt x="23967" y="44977"/>
                      </a:cubicBezTo>
                      <a:cubicBezTo>
                        <a:pt x="22012" y="51633"/>
                        <a:pt x="21077" y="61314"/>
                        <a:pt x="21077" y="74021"/>
                      </a:cubicBezTo>
                      <a:cubicBezTo>
                        <a:pt x="21077" y="86929"/>
                        <a:pt x="22012" y="96610"/>
                        <a:pt x="23967" y="103064"/>
                      </a:cubicBezTo>
                      <a:cubicBezTo>
                        <a:pt x="25752" y="109720"/>
                        <a:pt x="28641" y="112745"/>
                        <a:pt x="32551" y="112745"/>
                      </a:cubicBezTo>
                      <a:lnTo>
                        <a:pt x="32551" y="1127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891C14E4-B278-99FF-8989-CE3580F3F96E}"/>
                    </a:ext>
                  </a:extLst>
                </p:cNvPr>
                <p:cNvSpPr/>
                <p:nvPr/>
              </p:nvSpPr>
              <p:spPr>
                <a:xfrm>
                  <a:off x="11700414" y="4760386"/>
                  <a:ext cx="67566" cy="227709"/>
                </a:xfrm>
                <a:custGeom>
                  <a:avLst/>
                  <a:gdLst>
                    <a:gd name="connsiteX0" fmla="*/ 5525 w 67566"/>
                    <a:gd name="connsiteY0" fmla="*/ 218835 h 227709"/>
                    <a:gd name="connsiteX1" fmla="*/ 5525 w 67566"/>
                    <a:gd name="connsiteY1" fmla="*/ 178093 h 227709"/>
                    <a:gd name="connsiteX2" fmla="*/ 15553 w 67566"/>
                    <a:gd name="connsiteY2" fmla="*/ 187774 h 227709"/>
                    <a:gd name="connsiteX3" fmla="*/ 24987 w 67566"/>
                    <a:gd name="connsiteY3" fmla="*/ 190800 h 227709"/>
                    <a:gd name="connsiteX4" fmla="*/ 40285 w 67566"/>
                    <a:gd name="connsiteY4" fmla="*/ 176883 h 227709"/>
                    <a:gd name="connsiteX5" fmla="*/ 46659 w 67566"/>
                    <a:gd name="connsiteY5" fmla="*/ 134931 h 227709"/>
                    <a:gd name="connsiteX6" fmla="*/ 38415 w 67566"/>
                    <a:gd name="connsiteY6" fmla="*/ 146024 h 227709"/>
                    <a:gd name="connsiteX7" fmla="*/ 28981 w 67566"/>
                    <a:gd name="connsiteY7" fmla="*/ 149655 h 227709"/>
                    <a:gd name="connsiteX8" fmla="*/ 7904 w 67566"/>
                    <a:gd name="connsiteY8" fmla="*/ 130091 h 227709"/>
                    <a:gd name="connsiteX9" fmla="*/ 0 w 67566"/>
                    <a:gd name="connsiteY9" fmla="*/ 78054 h 227709"/>
                    <a:gd name="connsiteX10" fmla="*/ 8839 w 67566"/>
                    <a:gd name="connsiteY10" fmla="*/ 21379 h 227709"/>
                    <a:gd name="connsiteX11" fmla="*/ 32721 w 67566"/>
                    <a:gd name="connsiteY11" fmla="*/ 0 h 227709"/>
                    <a:gd name="connsiteX12" fmla="*/ 58473 w 67566"/>
                    <a:gd name="connsiteY12" fmla="*/ 29044 h 227709"/>
                    <a:gd name="connsiteX13" fmla="*/ 67567 w 67566"/>
                    <a:gd name="connsiteY13" fmla="*/ 111132 h 227709"/>
                    <a:gd name="connsiteX14" fmla="*/ 56858 w 67566"/>
                    <a:gd name="connsiteY14" fmla="*/ 196850 h 227709"/>
                    <a:gd name="connsiteX15" fmla="*/ 27707 w 67566"/>
                    <a:gd name="connsiteY15" fmla="*/ 227709 h 227709"/>
                    <a:gd name="connsiteX16" fmla="*/ 16318 w 67566"/>
                    <a:gd name="connsiteY16" fmla="*/ 225692 h 227709"/>
                    <a:gd name="connsiteX17" fmla="*/ 5525 w 67566"/>
                    <a:gd name="connsiteY17" fmla="*/ 218835 h 227709"/>
                    <a:gd name="connsiteX18" fmla="*/ 32551 w 67566"/>
                    <a:gd name="connsiteY18" fmla="*/ 112745 h 227709"/>
                    <a:gd name="connsiteX19" fmla="*/ 41135 w 67566"/>
                    <a:gd name="connsiteY19" fmla="*/ 103064 h 227709"/>
                    <a:gd name="connsiteX20" fmla="*/ 44025 w 67566"/>
                    <a:gd name="connsiteY20" fmla="*/ 74021 h 227709"/>
                    <a:gd name="connsiteX21" fmla="*/ 41135 w 67566"/>
                    <a:gd name="connsiteY21" fmla="*/ 44977 h 227709"/>
                    <a:gd name="connsiteX22" fmla="*/ 32551 w 67566"/>
                    <a:gd name="connsiteY22" fmla="*/ 35296 h 227709"/>
                    <a:gd name="connsiteX23" fmla="*/ 23967 w 67566"/>
                    <a:gd name="connsiteY23" fmla="*/ 44977 h 227709"/>
                    <a:gd name="connsiteX24" fmla="*/ 21077 w 67566"/>
                    <a:gd name="connsiteY24" fmla="*/ 74021 h 227709"/>
                    <a:gd name="connsiteX25" fmla="*/ 23967 w 67566"/>
                    <a:gd name="connsiteY25" fmla="*/ 103064 h 227709"/>
                    <a:gd name="connsiteX26" fmla="*/ 32551 w 67566"/>
                    <a:gd name="connsiteY26" fmla="*/ 112745 h 227709"/>
                    <a:gd name="connsiteX27" fmla="*/ 32551 w 67566"/>
                    <a:gd name="connsiteY27" fmla="*/ 112745 h 227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566" h="227709">
                      <a:moveTo>
                        <a:pt x="5525" y="218835"/>
                      </a:moveTo>
                      <a:lnTo>
                        <a:pt x="5525" y="178093"/>
                      </a:lnTo>
                      <a:cubicBezTo>
                        <a:pt x="9009" y="182329"/>
                        <a:pt x="12324" y="185556"/>
                        <a:pt x="15553" y="187774"/>
                      </a:cubicBezTo>
                      <a:cubicBezTo>
                        <a:pt x="18698" y="189791"/>
                        <a:pt x="21842" y="190800"/>
                        <a:pt x="24987" y="190800"/>
                      </a:cubicBezTo>
                      <a:cubicBezTo>
                        <a:pt x="31531" y="190800"/>
                        <a:pt x="36545" y="186362"/>
                        <a:pt x="40285" y="176883"/>
                      </a:cubicBezTo>
                      <a:cubicBezTo>
                        <a:pt x="43854" y="167605"/>
                        <a:pt x="45979" y="153688"/>
                        <a:pt x="46659" y="134931"/>
                      </a:cubicBezTo>
                      <a:cubicBezTo>
                        <a:pt x="44110" y="139772"/>
                        <a:pt x="41305" y="143604"/>
                        <a:pt x="38415" y="146024"/>
                      </a:cubicBezTo>
                      <a:cubicBezTo>
                        <a:pt x="35526" y="148445"/>
                        <a:pt x="32381" y="149655"/>
                        <a:pt x="28981" y="149655"/>
                      </a:cubicBezTo>
                      <a:cubicBezTo>
                        <a:pt x="20228" y="149655"/>
                        <a:pt x="13258" y="143402"/>
                        <a:pt x="7904" y="130091"/>
                      </a:cubicBezTo>
                      <a:cubicBezTo>
                        <a:pt x="2550" y="117182"/>
                        <a:pt x="0" y="99837"/>
                        <a:pt x="0" y="78054"/>
                      </a:cubicBezTo>
                      <a:cubicBezTo>
                        <a:pt x="0" y="54456"/>
                        <a:pt x="2889" y="35497"/>
                        <a:pt x="8839" y="21379"/>
                      </a:cubicBezTo>
                      <a:cubicBezTo>
                        <a:pt x="14788" y="7261"/>
                        <a:pt x="22692" y="0"/>
                        <a:pt x="32721" y="0"/>
                      </a:cubicBezTo>
                      <a:cubicBezTo>
                        <a:pt x="43770" y="0"/>
                        <a:pt x="52438" y="9681"/>
                        <a:pt x="58473" y="29044"/>
                      </a:cubicBezTo>
                      <a:cubicBezTo>
                        <a:pt x="64507" y="48406"/>
                        <a:pt x="67567" y="75836"/>
                        <a:pt x="67567" y="111132"/>
                      </a:cubicBezTo>
                      <a:cubicBezTo>
                        <a:pt x="67567" y="147638"/>
                        <a:pt x="63997" y="176278"/>
                        <a:pt x="56858" y="196850"/>
                      </a:cubicBezTo>
                      <a:cubicBezTo>
                        <a:pt x="49719" y="217423"/>
                        <a:pt x="40115" y="227709"/>
                        <a:pt x="27707" y="227709"/>
                      </a:cubicBezTo>
                      <a:cubicBezTo>
                        <a:pt x="23712" y="227709"/>
                        <a:pt x="19887" y="226902"/>
                        <a:pt x="16318" y="225692"/>
                      </a:cubicBezTo>
                      <a:cubicBezTo>
                        <a:pt x="12493" y="223877"/>
                        <a:pt x="9009" y="221860"/>
                        <a:pt x="5525" y="218835"/>
                      </a:cubicBezTo>
                      <a:moveTo>
                        <a:pt x="32551" y="112745"/>
                      </a:moveTo>
                      <a:cubicBezTo>
                        <a:pt x="36291" y="112745"/>
                        <a:pt x="39180" y="109720"/>
                        <a:pt x="41135" y="103064"/>
                      </a:cubicBezTo>
                      <a:cubicBezTo>
                        <a:pt x="43005" y="96812"/>
                        <a:pt x="44025" y="87131"/>
                        <a:pt x="44025" y="74021"/>
                      </a:cubicBezTo>
                      <a:cubicBezTo>
                        <a:pt x="44025" y="61314"/>
                        <a:pt x="43005" y="51633"/>
                        <a:pt x="41135" y="44977"/>
                      </a:cubicBezTo>
                      <a:cubicBezTo>
                        <a:pt x="39180" y="38725"/>
                        <a:pt x="36206" y="35296"/>
                        <a:pt x="32551" y="35296"/>
                      </a:cubicBezTo>
                      <a:cubicBezTo>
                        <a:pt x="28727" y="35296"/>
                        <a:pt x="25752" y="38523"/>
                        <a:pt x="23967" y="44977"/>
                      </a:cubicBezTo>
                      <a:cubicBezTo>
                        <a:pt x="22012" y="51633"/>
                        <a:pt x="21077" y="61314"/>
                        <a:pt x="21077" y="74021"/>
                      </a:cubicBezTo>
                      <a:cubicBezTo>
                        <a:pt x="21077" y="86929"/>
                        <a:pt x="22012" y="96610"/>
                        <a:pt x="23967" y="103064"/>
                      </a:cubicBezTo>
                      <a:cubicBezTo>
                        <a:pt x="25752" y="109720"/>
                        <a:pt x="28727" y="112745"/>
                        <a:pt x="32551" y="112745"/>
                      </a:cubicBezTo>
                      <a:lnTo>
                        <a:pt x="32551" y="1127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B27D7EB9-18F9-A9A6-1CF9-52EA82151258}"/>
                    </a:ext>
                  </a:extLst>
                </p:cNvPr>
                <p:cNvSpPr/>
                <p:nvPr/>
              </p:nvSpPr>
              <p:spPr>
                <a:xfrm>
                  <a:off x="11787273" y="4926982"/>
                  <a:ext cx="20482" cy="57078"/>
                </a:xfrm>
                <a:custGeom>
                  <a:avLst/>
                  <a:gdLst>
                    <a:gd name="connsiteX0" fmla="*/ 0 w 20482"/>
                    <a:gd name="connsiteY0" fmla="*/ 0 h 57078"/>
                    <a:gd name="connsiteX1" fmla="*/ 20483 w 20482"/>
                    <a:gd name="connsiteY1" fmla="*/ 0 h 57078"/>
                    <a:gd name="connsiteX2" fmla="*/ 20483 w 20482"/>
                    <a:gd name="connsiteY2" fmla="*/ 57079 h 57078"/>
                    <a:gd name="connsiteX3" fmla="*/ 0 w 20482"/>
                    <a:gd name="connsiteY3" fmla="*/ 57079 h 57078"/>
                    <a:gd name="connsiteX4" fmla="*/ 0 w 20482"/>
                    <a:gd name="connsiteY4" fmla="*/ 0 h 5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82" h="57078">
                      <a:moveTo>
                        <a:pt x="0" y="0"/>
                      </a:moveTo>
                      <a:lnTo>
                        <a:pt x="20483" y="0"/>
                      </a:lnTo>
                      <a:lnTo>
                        <a:pt x="20483" y="57079"/>
                      </a:lnTo>
                      <a:lnTo>
                        <a:pt x="0" y="570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F5CA54FA-D1A0-9C88-ED3C-6274E49FB83E}"/>
                    </a:ext>
                  </a:extLst>
                </p:cNvPr>
                <p:cNvSpPr/>
                <p:nvPr/>
              </p:nvSpPr>
              <p:spPr>
                <a:xfrm>
                  <a:off x="11824414" y="4760587"/>
                  <a:ext cx="67651" cy="227507"/>
                </a:xfrm>
                <a:custGeom>
                  <a:avLst/>
                  <a:gdLst>
                    <a:gd name="connsiteX0" fmla="*/ 35016 w 67651"/>
                    <a:gd name="connsiteY0" fmla="*/ 114762 h 227507"/>
                    <a:gd name="connsiteX1" fmla="*/ 26432 w 67651"/>
                    <a:gd name="connsiteY1" fmla="*/ 124444 h 227507"/>
                    <a:gd name="connsiteX2" fmla="*/ 23542 w 67651"/>
                    <a:gd name="connsiteY2" fmla="*/ 153487 h 227507"/>
                    <a:gd name="connsiteX3" fmla="*/ 26432 w 67651"/>
                    <a:gd name="connsiteY3" fmla="*/ 182530 h 227507"/>
                    <a:gd name="connsiteX4" fmla="*/ 35016 w 67651"/>
                    <a:gd name="connsiteY4" fmla="*/ 192212 h 227507"/>
                    <a:gd name="connsiteX5" fmla="*/ 43600 w 67651"/>
                    <a:gd name="connsiteY5" fmla="*/ 182530 h 227507"/>
                    <a:gd name="connsiteX6" fmla="*/ 46490 w 67651"/>
                    <a:gd name="connsiteY6" fmla="*/ 153487 h 227507"/>
                    <a:gd name="connsiteX7" fmla="*/ 43600 w 67651"/>
                    <a:gd name="connsiteY7" fmla="*/ 124444 h 227507"/>
                    <a:gd name="connsiteX8" fmla="*/ 35016 w 67651"/>
                    <a:gd name="connsiteY8" fmla="*/ 114762 h 227507"/>
                    <a:gd name="connsiteX9" fmla="*/ 62043 w 67651"/>
                    <a:gd name="connsiteY9" fmla="*/ 9076 h 227507"/>
                    <a:gd name="connsiteX10" fmla="*/ 62043 w 67651"/>
                    <a:gd name="connsiteY10" fmla="*/ 49818 h 227507"/>
                    <a:gd name="connsiteX11" fmla="*/ 51929 w 67651"/>
                    <a:gd name="connsiteY11" fmla="*/ 40137 h 227507"/>
                    <a:gd name="connsiteX12" fmla="*/ 42580 w 67651"/>
                    <a:gd name="connsiteY12" fmla="*/ 36909 h 227507"/>
                    <a:gd name="connsiteX13" fmla="*/ 27282 w 67651"/>
                    <a:gd name="connsiteY13" fmla="*/ 51028 h 227507"/>
                    <a:gd name="connsiteX14" fmla="*/ 20908 w 67651"/>
                    <a:gd name="connsiteY14" fmla="*/ 92778 h 227507"/>
                    <a:gd name="connsiteX15" fmla="*/ 29067 w 67651"/>
                    <a:gd name="connsiteY15" fmla="*/ 81887 h 227507"/>
                    <a:gd name="connsiteX16" fmla="*/ 38586 w 67651"/>
                    <a:gd name="connsiteY16" fmla="*/ 78256 h 227507"/>
                    <a:gd name="connsiteX17" fmla="*/ 59578 w 67651"/>
                    <a:gd name="connsiteY17" fmla="*/ 98224 h 227507"/>
                    <a:gd name="connsiteX18" fmla="*/ 67652 w 67651"/>
                    <a:gd name="connsiteY18" fmla="*/ 149856 h 227507"/>
                    <a:gd name="connsiteX19" fmla="*/ 58643 w 67651"/>
                    <a:gd name="connsiteY19" fmla="*/ 206330 h 227507"/>
                    <a:gd name="connsiteX20" fmla="*/ 34761 w 67651"/>
                    <a:gd name="connsiteY20" fmla="*/ 227508 h 227507"/>
                    <a:gd name="connsiteX21" fmla="*/ 9094 w 67651"/>
                    <a:gd name="connsiteY21" fmla="*/ 198867 h 227507"/>
                    <a:gd name="connsiteX22" fmla="*/ 0 w 67651"/>
                    <a:gd name="connsiteY22" fmla="*/ 116779 h 227507"/>
                    <a:gd name="connsiteX23" fmla="*/ 10624 w 67651"/>
                    <a:gd name="connsiteY23" fmla="*/ 31061 h 227507"/>
                    <a:gd name="connsiteX24" fmla="*/ 39776 w 67651"/>
                    <a:gd name="connsiteY24" fmla="*/ 0 h 227507"/>
                    <a:gd name="connsiteX25" fmla="*/ 51079 w 67651"/>
                    <a:gd name="connsiteY25" fmla="*/ 2420 h 227507"/>
                    <a:gd name="connsiteX26" fmla="*/ 62043 w 67651"/>
                    <a:gd name="connsiteY26" fmla="*/ 9076 h 227507"/>
                    <a:gd name="connsiteX27" fmla="*/ 62043 w 67651"/>
                    <a:gd name="connsiteY27" fmla="*/ 9076 h 2275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7651" h="227507">
                      <a:moveTo>
                        <a:pt x="35016" y="114762"/>
                      </a:moveTo>
                      <a:cubicBezTo>
                        <a:pt x="31192" y="114762"/>
                        <a:pt x="28302" y="117989"/>
                        <a:pt x="26432" y="124444"/>
                      </a:cubicBezTo>
                      <a:cubicBezTo>
                        <a:pt x="24477" y="131099"/>
                        <a:pt x="23542" y="140780"/>
                        <a:pt x="23542" y="153487"/>
                      </a:cubicBezTo>
                      <a:cubicBezTo>
                        <a:pt x="23542" y="166395"/>
                        <a:pt x="24477" y="176076"/>
                        <a:pt x="26432" y="182530"/>
                      </a:cubicBezTo>
                      <a:cubicBezTo>
                        <a:pt x="28302" y="189186"/>
                        <a:pt x="31192" y="192212"/>
                        <a:pt x="35016" y="192212"/>
                      </a:cubicBezTo>
                      <a:cubicBezTo>
                        <a:pt x="38840" y="192212"/>
                        <a:pt x="41815" y="189186"/>
                        <a:pt x="43600" y="182530"/>
                      </a:cubicBezTo>
                      <a:cubicBezTo>
                        <a:pt x="45470" y="176278"/>
                        <a:pt x="46490" y="166597"/>
                        <a:pt x="46490" y="153487"/>
                      </a:cubicBezTo>
                      <a:cubicBezTo>
                        <a:pt x="46490" y="140780"/>
                        <a:pt x="45470" y="131099"/>
                        <a:pt x="43600" y="124444"/>
                      </a:cubicBezTo>
                      <a:cubicBezTo>
                        <a:pt x="41815" y="117989"/>
                        <a:pt x="38925" y="114762"/>
                        <a:pt x="35016" y="114762"/>
                      </a:cubicBezTo>
                      <a:moveTo>
                        <a:pt x="62043" y="9076"/>
                      </a:moveTo>
                      <a:lnTo>
                        <a:pt x="62043" y="49818"/>
                      </a:lnTo>
                      <a:cubicBezTo>
                        <a:pt x="58473" y="45582"/>
                        <a:pt x="55074" y="42355"/>
                        <a:pt x="51929" y="40137"/>
                      </a:cubicBezTo>
                      <a:cubicBezTo>
                        <a:pt x="48699" y="38120"/>
                        <a:pt x="45640" y="36909"/>
                        <a:pt x="42580" y="36909"/>
                      </a:cubicBezTo>
                      <a:cubicBezTo>
                        <a:pt x="36036" y="36909"/>
                        <a:pt x="30936" y="41750"/>
                        <a:pt x="27282" y="51028"/>
                      </a:cubicBezTo>
                      <a:cubicBezTo>
                        <a:pt x="23542" y="60306"/>
                        <a:pt x="21418" y="74222"/>
                        <a:pt x="20908" y="92778"/>
                      </a:cubicBezTo>
                      <a:cubicBezTo>
                        <a:pt x="23372" y="87937"/>
                        <a:pt x="26007" y="84307"/>
                        <a:pt x="29067" y="81887"/>
                      </a:cubicBezTo>
                      <a:cubicBezTo>
                        <a:pt x="31956" y="79466"/>
                        <a:pt x="35101" y="78256"/>
                        <a:pt x="38586" y="78256"/>
                      </a:cubicBezTo>
                      <a:cubicBezTo>
                        <a:pt x="47170" y="78256"/>
                        <a:pt x="54223" y="84912"/>
                        <a:pt x="59578" y="98224"/>
                      </a:cubicBezTo>
                      <a:cubicBezTo>
                        <a:pt x="64932" y="111535"/>
                        <a:pt x="67652" y="128679"/>
                        <a:pt x="67652" y="149856"/>
                      </a:cubicBezTo>
                      <a:cubicBezTo>
                        <a:pt x="67652" y="173454"/>
                        <a:pt x="64592" y="192413"/>
                        <a:pt x="58643" y="206330"/>
                      </a:cubicBezTo>
                      <a:cubicBezTo>
                        <a:pt x="52694" y="220448"/>
                        <a:pt x="44790" y="227508"/>
                        <a:pt x="34761" y="227508"/>
                      </a:cubicBezTo>
                      <a:cubicBezTo>
                        <a:pt x="23712" y="227508"/>
                        <a:pt x="15213" y="218230"/>
                        <a:pt x="9094" y="198867"/>
                      </a:cubicBezTo>
                      <a:cubicBezTo>
                        <a:pt x="3060" y="179505"/>
                        <a:pt x="0" y="152277"/>
                        <a:pt x="0" y="116779"/>
                      </a:cubicBezTo>
                      <a:cubicBezTo>
                        <a:pt x="0" y="80475"/>
                        <a:pt x="3485" y="51835"/>
                        <a:pt x="10624" y="31061"/>
                      </a:cubicBezTo>
                      <a:cubicBezTo>
                        <a:pt x="17593" y="10488"/>
                        <a:pt x="27367" y="0"/>
                        <a:pt x="39776" y="0"/>
                      </a:cubicBezTo>
                      <a:cubicBezTo>
                        <a:pt x="43600" y="0"/>
                        <a:pt x="47339" y="807"/>
                        <a:pt x="51079" y="2420"/>
                      </a:cubicBezTo>
                      <a:cubicBezTo>
                        <a:pt x="54818" y="3631"/>
                        <a:pt x="58473" y="6051"/>
                        <a:pt x="62043" y="9076"/>
                      </a:cubicBezTo>
                      <a:lnTo>
                        <a:pt x="62043" y="90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18945B1A-A001-0C23-8D84-907F16C7DA56}"/>
                    </a:ext>
                  </a:extLst>
                </p:cNvPr>
                <p:cNvSpPr/>
                <p:nvPr/>
              </p:nvSpPr>
              <p:spPr>
                <a:xfrm>
                  <a:off x="11903540" y="4763814"/>
                  <a:ext cx="70541" cy="220246"/>
                </a:xfrm>
                <a:custGeom>
                  <a:avLst/>
                  <a:gdLst>
                    <a:gd name="connsiteX0" fmla="*/ 37735 w 70541"/>
                    <a:gd name="connsiteY0" fmla="*/ 46792 h 220246"/>
                    <a:gd name="connsiteX1" fmla="*/ 13768 w 70541"/>
                    <a:gd name="connsiteY1" fmla="*/ 138965 h 220246"/>
                    <a:gd name="connsiteX2" fmla="*/ 37735 w 70541"/>
                    <a:gd name="connsiteY2" fmla="*/ 138965 h 220246"/>
                    <a:gd name="connsiteX3" fmla="*/ 37735 w 70541"/>
                    <a:gd name="connsiteY3" fmla="*/ 46792 h 220246"/>
                    <a:gd name="connsiteX4" fmla="*/ 34080 w 70541"/>
                    <a:gd name="connsiteY4" fmla="*/ 0 h 220246"/>
                    <a:gd name="connsiteX5" fmla="*/ 58388 w 70541"/>
                    <a:gd name="connsiteY5" fmla="*/ 0 h 220246"/>
                    <a:gd name="connsiteX6" fmla="*/ 58388 w 70541"/>
                    <a:gd name="connsiteY6" fmla="*/ 138965 h 220246"/>
                    <a:gd name="connsiteX7" fmla="*/ 70541 w 70541"/>
                    <a:gd name="connsiteY7" fmla="*/ 138965 h 220246"/>
                    <a:gd name="connsiteX8" fmla="*/ 70541 w 70541"/>
                    <a:gd name="connsiteY8" fmla="*/ 180110 h 220246"/>
                    <a:gd name="connsiteX9" fmla="*/ 58388 w 70541"/>
                    <a:gd name="connsiteY9" fmla="*/ 180110 h 220246"/>
                    <a:gd name="connsiteX10" fmla="*/ 58388 w 70541"/>
                    <a:gd name="connsiteY10" fmla="*/ 220246 h 220246"/>
                    <a:gd name="connsiteX11" fmla="*/ 37650 w 70541"/>
                    <a:gd name="connsiteY11" fmla="*/ 220246 h 220246"/>
                    <a:gd name="connsiteX12" fmla="*/ 37650 w 70541"/>
                    <a:gd name="connsiteY12" fmla="*/ 180110 h 220246"/>
                    <a:gd name="connsiteX13" fmla="*/ 0 w 70541"/>
                    <a:gd name="connsiteY13" fmla="*/ 180110 h 220246"/>
                    <a:gd name="connsiteX14" fmla="*/ 0 w 70541"/>
                    <a:gd name="connsiteY14" fmla="*/ 131503 h 220246"/>
                    <a:gd name="connsiteX15" fmla="*/ 34080 w 70541"/>
                    <a:gd name="connsiteY15" fmla="*/ 0 h 220246"/>
                    <a:gd name="connsiteX16" fmla="*/ 34080 w 70541"/>
                    <a:gd name="connsiteY16" fmla="*/ 0 h 22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0541" h="220246">
                      <a:moveTo>
                        <a:pt x="37735" y="46792"/>
                      </a:moveTo>
                      <a:lnTo>
                        <a:pt x="13768" y="138965"/>
                      </a:lnTo>
                      <a:lnTo>
                        <a:pt x="37735" y="138965"/>
                      </a:lnTo>
                      <a:lnTo>
                        <a:pt x="37735" y="46792"/>
                      </a:lnTo>
                      <a:moveTo>
                        <a:pt x="34080" y="0"/>
                      </a:moveTo>
                      <a:lnTo>
                        <a:pt x="58388" y="0"/>
                      </a:lnTo>
                      <a:lnTo>
                        <a:pt x="58388" y="138965"/>
                      </a:lnTo>
                      <a:lnTo>
                        <a:pt x="70541" y="138965"/>
                      </a:lnTo>
                      <a:lnTo>
                        <a:pt x="70541" y="180110"/>
                      </a:lnTo>
                      <a:lnTo>
                        <a:pt x="58388" y="180110"/>
                      </a:lnTo>
                      <a:lnTo>
                        <a:pt x="58388" y="220246"/>
                      </a:lnTo>
                      <a:lnTo>
                        <a:pt x="37650" y="220246"/>
                      </a:lnTo>
                      <a:lnTo>
                        <a:pt x="37650" y="180110"/>
                      </a:lnTo>
                      <a:lnTo>
                        <a:pt x="0" y="180110"/>
                      </a:lnTo>
                      <a:lnTo>
                        <a:pt x="0" y="131503"/>
                      </a:lnTo>
                      <a:lnTo>
                        <a:pt x="34080" y="0"/>
                      </a:lnTo>
                      <a:lnTo>
                        <a:pt x="3408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4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200C1E1-584D-2BCF-5720-BE1B459B0336}"/>
                  </a:ext>
                </a:extLst>
              </p:cNvPr>
              <p:cNvGrpSpPr/>
              <p:nvPr/>
            </p:nvGrpSpPr>
            <p:grpSpPr>
              <a:xfrm>
                <a:off x="1377115" y="2129998"/>
                <a:ext cx="595994" cy="442859"/>
                <a:chOff x="616656" y="1972364"/>
                <a:chExt cx="585381" cy="442859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7D455D5C-8668-41D1-DC62-57FDC4F9AF6B}"/>
                    </a:ext>
                  </a:extLst>
                </p:cNvPr>
                <p:cNvSpPr/>
                <p:nvPr/>
              </p:nvSpPr>
              <p:spPr>
                <a:xfrm>
                  <a:off x="662484" y="1972364"/>
                  <a:ext cx="359817" cy="442859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983A94E-F22A-1C16-FF0D-5D37D372A099}"/>
                    </a:ext>
                  </a:extLst>
                </p:cNvPr>
                <p:cNvSpPr txBox="1"/>
                <p:nvPr/>
              </p:nvSpPr>
              <p:spPr>
                <a:xfrm>
                  <a:off x="616656" y="2032531"/>
                  <a:ext cx="5853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0000"/>
                      </a:solidFill>
                    </a:rPr>
                    <a:t>[10]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3D13C66-E525-C3DC-DF20-93C430506515}"/>
                  </a:ext>
                </a:extLst>
              </p:cNvPr>
              <p:cNvGrpSpPr/>
              <p:nvPr/>
            </p:nvGrpSpPr>
            <p:grpSpPr>
              <a:xfrm>
                <a:off x="1368633" y="1713171"/>
                <a:ext cx="605738" cy="424520"/>
                <a:chOff x="616656" y="1972365"/>
                <a:chExt cx="585381" cy="424520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468482CE-4914-B959-900C-C1D42EB76649}"/>
                    </a:ext>
                  </a:extLst>
                </p:cNvPr>
                <p:cNvSpPr/>
                <p:nvPr/>
              </p:nvSpPr>
              <p:spPr>
                <a:xfrm>
                  <a:off x="662484" y="1972365"/>
                  <a:ext cx="359817" cy="424520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8C80971-D488-7A95-3DDA-95AA06D58482}"/>
                    </a:ext>
                  </a:extLst>
                </p:cNvPr>
                <p:cNvSpPr txBox="1"/>
                <p:nvPr/>
              </p:nvSpPr>
              <p:spPr>
                <a:xfrm>
                  <a:off x="616656" y="2032531"/>
                  <a:ext cx="5853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Ref.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2C3AAD3-7DEE-1CCC-7752-00953B546082}"/>
                  </a:ext>
                </a:extLst>
              </p:cNvPr>
              <p:cNvGrpSpPr/>
              <p:nvPr/>
            </p:nvGrpSpPr>
            <p:grpSpPr>
              <a:xfrm>
                <a:off x="1377114" y="2556852"/>
                <a:ext cx="572374" cy="424520"/>
                <a:chOff x="608163" y="1972365"/>
                <a:chExt cx="585381" cy="424520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207B686C-6228-18A5-5CA9-90CF98960F17}"/>
                    </a:ext>
                  </a:extLst>
                </p:cNvPr>
                <p:cNvSpPr/>
                <p:nvPr/>
              </p:nvSpPr>
              <p:spPr>
                <a:xfrm>
                  <a:off x="662484" y="1972365"/>
                  <a:ext cx="359817" cy="424520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64CCD5D-9FE1-CCC8-BEDA-73C965A97A5D}"/>
                    </a:ext>
                  </a:extLst>
                </p:cNvPr>
                <p:cNvSpPr txBox="1"/>
                <p:nvPr/>
              </p:nvSpPr>
              <p:spPr>
                <a:xfrm>
                  <a:off x="608163" y="1978813"/>
                  <a:ext cx="5853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0000"/>
                      </a:solidFill>
                    </a:rPr>
                    <a:t>[11]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4EC14AA-77C8-D9DF-2AFF-2D4396A35DF8}"/>
                  </a:ext>
                </a:extLst>
              </p:cNvPr>
              <p:cNvGrpSpPr/>
              <p:nvPr/>
            </p:nvGrpSpPr>
            <p:grpSpPr>
              <a:xfrm>
                <a:off x="1378811" y="2984530"/>
                <a:ext cx="585381" cy="424520"/>
                <a:chOff x="613890" y="1972365"/>
                <a:chExt cx="585381" cy="42452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06EB05C-AA93-E9EB-40E1-B0E8AA7A34BB}"/>
                    </a:ext>
                  </a:extLst>
                </p:cNvPr>
                <p:cNvSpPr/>
                <p:nvPr/>
              </p:nvSpPr>
              <p:spPr>
                <a:xfrm>
                  <a:off x="662484" y="1972365"/>
                  <a:ext cx="359817" cy="424520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976A8D7-A89A-82A8-DE46-FC02260EAF9D}"/>
                    </a:ext>
                  </a:extLst>
                </p:cNvPr>
                <p:cNvSpPr txBox="1"/>
                <p:nvPr/>
              </p:nvSpPr>
              <p:spPr>
                <a:xfrm>
                  <a:off x="613890" y="1980339"/>
                  <a:ext cx="5853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0000"/>
                      </a:solidFill>
                    </a:rPr>
                    <a:t>[12]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6C6D0C3-E82E-0A56-FBCC-278EF55E33DE}"/>
                  </a:ext>
                </a:extLst>
              </p:cNvPr>
              <p:cNvGrpSpPr/>
              <p:nvPr/>
            </p:nvGrpSpPr>
            <p:grpSpPr>
              <a:xfrm>
                <a:off x="1381022" y="3818891"/>
                <a:ext cx="585381" cy="445524"/>
                <a:chOff x="607512" y="1972365"/>
                <a:chExt cx="585381" cy="445524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0CE0FA4C-E5AB-109A-570C-4A712C3E6C99}"/>
                    </a:ext>
                  </a:extLst>
                </p:cNvPr>
                <p:cNvSpPr/>
                <p:nvPr/>
              </p:nvSpPr>
              <p:spPr>
                <a:xfrm>
                  <a:off x="662484" y="1972365"/>
                  <a:ext cx="359817" cy="445524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708952C-1B52-B188-37F5-8C803570F2F3}"/>
                    </a:ext>
                  </a:extLst>
                </p:cNvPr>
                <p:cNvSpPr txBox="1"/>
                <p:nvPr/>
              </p:nvSpPr>
              <p:spPr>
                <a:xfrm>
                  <a:off x="607512" y="2032531"/>
                  <a:ext cx="5853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0000"/>
                      </a:solidFill>
                    </a:rPr>
                    <a:t>[14]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504AF92-EB1D-3862-B861-9E2C118F8744}"/>
                  </a:ext>
                </a:extLst>
              </p:cNvPr>
              <p:cNvGrpSpPr/>
              <p:nvPr/>
            </p:nvGrpSpPr>
            <p:grpSpPr>
              <a:xfrm>
                <a:off x="1394177" y="5103920"/>
                <a:ext cx="585381" cy="424520"/>
                <a:chOff x="616656" y="1972365"/>
                <a:chExt cx="585381" cy="424520"/>
              </a:xfrm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239B612D-2370-C05F-2E0D-2E015B2DA7E4}"/>
                    </a:ext>
                  </a:extLst>
                </p:cNvPr>
                <p:cNvSpPr/>
                <p:nvPr/>
              </p:nvSpPr>
              <p:spPr>
                <a:xfrm>
                  <a:off x="662484" y="1972365"/>
                  <a:ext cx="359817" cy="424520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72D6193-0A4B-95B3-88EC-A58C8BB57AC7}"/>
                    </a:ext>
                  </a:extLst>
                </p:cNvPr>
                <p:cNvSpPr txBox="1"/>
                <p:nvPr/>
              </p:nvSpPr>
              <p:spPr>
                <a:xfrm>
                  <a:off x="616656" y="2032531"/>
                  <a:ext cx="5853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1AB03E6-2E2D-FD12-FBB7-B96DDDD991A1}"/>
                  </a:ext>
                </a:extLst>
              </p:cNvPr>
              <p:cNvGrpSpPr/>
              <p:nvPr/>
            </p:nvGrpSpPr>
            <p:grpSpPr>
              <a:xfrm>
                <a:off x="1392186" y="4673033"/>
                <a:ext cx="585381" cy="435456"/>
                <a:chOff x="616656" y="1972364"/>
                <a:chExt cx="585381" cy="435456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948DB27B-B752-3344-E48D-7E30026A978D}"/>
                    </a:ext>
                  </a:extLst>
                </p:cNvPr>
                <p:cNvSpPr/>
                <p:nvPr/>
              </p:nvSpPr>
              <p:spPr>
                <a:xfrm>
                  <a:off x="662484" y="1972364"/>
                  <a:ext cx="359817" cy="435456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22C4F0-F1B2-294B-7F4A-33F38E079756}"/>
                    </a:ext>
                  </a:extLst>
                </p:cNvPr>
                <p:cNvSpPr txBox="1"/>
                <p:nvPr/>
              </p:nvSpPr>
              <p:spPr>
                <a:xfrm>
                  <a:off x="616656" y="2032531"/>
                  <a:ext cx="5853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0000"/>
                      </a:solidFill>
                    </a:rPr>
                    <a:t>[16]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E0DBE41-A052-4593-1FE6-5AF218BCABD8}"/>
                  </a:ext>
                </a:extLst>
              </p:cNvPr>
              <p:cNvGrpSpPr/>
              <p:nvPr/>
            </p:nvGrpSpPr>
            <p:grpSpPr>
              <a:xfrm>
                <a:off x="1390008" y="4254506"/>
                <a:ext cx="554909" cy="424520"/>
                <a:chOff x="616529" y="1972365"/>
                <a:chExt cx="534991" cy="42452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9D55AED-D7EF-CB0C-0A30-B7A79E900CB7}"/>
                    </a:ext>
                  </a:extLst>
                </p:cNvPr>
                <p:cNvSpPr/>
                <p:nvPr/>
              </p:nvSpPr>
              <p:spPr>
                <a:xfrm>
                  <a:off x="662484" y="1972365"/>
                  <a:ext cx="359817" cy="424520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EA24F89-5463-680C-BC23-8787F6D7ABC0}"/>
                    </a:ext>
                  </a:extLst>
                </p:cNvPr>
                <p:cNvSpPr txBox="1"/>
                <p:nvPr/>
              </p:nvSpPr>
              <p:spPr>
                <a:xfrm>
                  <a:off x="616529" y="2031308"/>
                  <a:ext cx="5349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0000"/>
                      </a:solidFill>
                    </a:rPr>
                    <a:t>[15]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42598C7-90D4-10C6-DF6E-CD42D51FB712}"/>
                  </a:ext>
                </a:extLst>
              </p:cNvPr>
              <p:cNvGrpSpPr/>
              <p:nvPr/>
            </p:nvGrpSpPr>
            <p:grpSpPr>
              <a:xfrm>
                <a:off x="1362842" y="3402997"/>
                <a:ext cx="525977" cy="424520"/>
                <a:chOff x="593764" y="1972365"/>
                <a:chExt cx="525977" cy="424520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982BBCF-23A6-D797-2220-FB60E501EC72}"/>
                    </a:ext>
                  </a:extLst>
                </p:cNvPr>
                <p:cNvSpPr/>
                <p:nvPr/>
              </p:nvSpPr>
              <p:spPr>
                <a:xfrm>
                  <a:off x="666914" y="1972365"/>
                  <a:ext cx="355387" cy="424520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5A806B9-5CEF-2DBA-C2EC-606BBD715B7F}"/>
                    </a:ext>
                  </a:extLst>
                </p:cNvPr>
                <p:cNvSpPr txBox="1"/>
                <p:nvPr/>
              </p:nvSpPr>
              <p:spPr>
                <a:xfrm>
                  <a:off x="593764" y="2032531"/>
                  <a:ext cx="5259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FF0000"/>
                      </a:solidFill>
                    </a:rPr>
                    <a:t>[13]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B8D970E-E25C-DA7C-B172-ECC7F695B071}"/>
                  </a:ext>
                </a:extLst>
              </p:cNvPr>
              <p:cNvGrpSpPr/>
              <p:nvPr/>
            </p:nvGrpSpPr>
            <p:grpSpPr>
              <a:xfrm>
                <a:off x="1383478" y="5530297"/>
                <a:ext cx="622011" cy="448050"/>
                <a:chOff x="616656" y="1972365"/>
                <a:chExt cx="585381" cy="424520"/>
              </a:xfrm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CDCBDAE-50A5-7993-6F08-E907706DE023}"/>
                    </a:ext>
                  </a:extLst>
                </p:cNvPr>
                <p:cNvSpPr/>
                <p:nvPr/>
              </p:nvSpPr>
              <p:spPr>
                <a:xfrm>
                  <a:off x="662484" y="1972365"/>
                  <a:ext cx="359817" cy="424520"/>
                </a:xfrm>
                <a:custGeom>
                  <a:avLst/>
                  <a:gdLst>
                    <a:gd name="connsiteX0" fmla="*/ 0 w 1950172"/>
                    <a:gd name="connsiteY0" fmla="*/ 0 h 434845"/>
                    <a:gd name="connsiteX1" fmla="*/ 1950172 w 1950172"/>
                    <a:gd name="connsiteY1" fmla="*/ 0 h 434845"/>
                    <a:gd name="connsiteX2" fmla="*/ 1950172 w 1950172"/>
                    <a:gd name="connsiteY2" fmla="*/ 434846 h 434845"/>
                    <a:gd name="connsiteX3" fmla="*/ 0 w 1950172"/>
                    <a:gd name="connsiteY3" fmla="*/ 434846 h 434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0172" h="434845">
                      <a:moveTo>
                        <a:pt x="0" y="0"/>
                      </a:moveTo>
                      <a:lnTo>
                        <a:pt x="1950172" y="0"/>
                      </a:lnTo>
                      <a:lnTo>
                        <a:pt x="1950172" y="434846"/>
                      </a:lnTo>
                      <a:lnTo>
                        <a:pt x="0" y="4348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849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CBBEA0-6B5B-0E16-BBEC-AB52DD2FE72E}"/>
                    </a:ext>
                  </a:extLst>
                </p:cNvPr>
                <p:cNvSpPr txBox="1"/>
                <p:nvPr/>
              </p:nvSpPr>
              <p:spPr>
                <a:xfrm>
                  <a:off x="616656" y="2032531"/>
                  <a:ext cx="585381" cy="291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sz="14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4265CBC0-F2BD-7E0D-53B9-3B9BC27E4871}"/>
                </a:ext>
              </a:extLst>
            </p:cNvPr>
            <p:cNvSpPr txBox="1"/>
            <p:nvPr/>
          </p:nvSpPr>
          <p:spPr>
            <a:xfrm>
              <a:off x="1196043" y="761569"/>
              <a:ext cx="9654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 2: Compares the performance of the CSAB-CNN and Standard CNN (S-CNN) across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various classes, highlighting CSAB-CNN's slight  improvements in1metrics, particularly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Recall and F1-score, with notable gains in Precision and Accuracy for the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lung_scc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class.</a:t>
              </a: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042574EE-F926-DFC5-E0A5-CD34E973C104}"/>
              </a:ext>
            </a:extLst>
          </p:cNvPr>
          <p:cNvGrpSpPr/>
          <p:nvPr/>
        </p:nvGrpSpPr>
        <p:grpSpPr>
          <a:xfrm>
            <a:off x="3285872" y="1676200"/>
            <a:ext cx="559933" cy="577970"/>
            <a:chOff x="4511055" y="1202185"/>
            <a:chExt cx="674144" cy="343451"/>
          </a:xfrm>
          <a:solidFill>
            <a:srgbClr val="00B050"/>
          </a:solidFill>
        </p:grpSpPr>
        <p:pic>
          <p:nvPicPr>
            <p:cNvPr id="482" name="Graphic 481" descr="Hummingbird with solid fill">
              <a:extLst>
                <a:ext uri="{FF2B5EF4-FFF2-40B4-BE49-F238E27FC236}">
                  <a16:creationId xmlns:a16="http://schemas.microsoft.com/office/drawing/2014/main" id="{B9769854-A170-A583-F0DA-BE7527B6E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1055" y="1202185"/>
              <a:ext cx="674144" cy="343451"/>
            </a:xfrm>
            <a:prstGeom prst="rect">
              <a:avLst/>
            </a:prstGeom>
          </p:spPr>
        </p:pic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4999FDBC-5D4E-C1B7-CB8C-999F7DEBAE57}"/>
                </a:ext>
              </a:extLst>
            </p:cNvPr>
            <p:cNvSpPr/>
            <p:nvPr/>
          </p:nvSpPr>
          <p:spPr>
            <a:xfrm>
              <a:off x="4939160" y="1328795"/>
              <a:ext cx="55044" cy="30818"/>
            </a:xfrm>
            <a:prstGeom prst="ellipse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5" name="Title 1">
            <a:extLst>
              <a:ext uri="{FF2B5EF4-FFF2-40B4-BE49-F238E27FC236}">
                <a16:creationId xmlns:a16="http://schemas.microsoft.com/office/drawing/2014/main" id="{0F200483-A2F8-5E9C-B487-D7954F63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802" y="15060"/>
            <a:ext cx="7243439" cy="6155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/ Simulation Results (Cont.)</a:t>
            </a:r>
          </a:p>
        </p:txBody>
      </p:sp>
      <p:graphicFrame>
        <p:nvGraphicFramePr>
          <p:cNvPr id="487" name="Diagram 486">
            <a:extLst>
              <a:ext uri="{FF2B5EF4-FFF2-40B4-BE49-F238E27FC236}">
                <a16:creationId xmlns:a16="http://schemas.microsoft.com/office/drawing/2014/main" id="{D61100D1-77A8-28D1-F091-2A2C8C5669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563068"/>
              </p:ext>
            </p:extLst>
          </p:nvPr>
        </p:nvGraphicFramePr>
        <p:xfrm>
          <a:off x="109883" y="2356906"/>
          <a:ext cx="3146653" cy="2126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8938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0139 L 0.23685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8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37 0.01088 L 0.00911 0.04422 L 0.03737 0.07593 L 0.00911 0.10973 L 0.03737 0.14329 L 0.00911 0.175 L 0.03737 0.20857 L 0.00911 0.24028 L 0.03737 0.27454 L 0.00911 0.30787 L 0.03737 0.33959 L 0.00911 0.37338 L 0.03737 0.40463 L 0.00924 0.4382 L 0.03737 0.47223 L 0.00924 0.50394 L 0.03737 0.5382 " pathEditMode="relative" rAng="5400000" ptsTypes="AAAAAAAAAAAAAAAAA">
                                      <p:cBhvr>
                                        <p:cTn id="12" dur="5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2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3000" tmFilter="0, 0; .2, .5; .8, .5; 1, 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500" autoRev="1" fill="hold"/>
                                        <p:tgtEl>
                                          <p:spTgt spid="4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87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865-37D0-7268-3919-E852231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120" y="-116486"/>
            <a:ext cx="6897210" cy="593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/ Simulation Results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0B2E2-9BBC-CDE5-9A71-E4B8A4AD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12" y="425268"/>
            <a:ext cx="8348472" cy="39548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6EADE9-C461-D97A-D02A-27A220BA83DE}"/>
              </a:ext>
            </a:extLst>
          </p:cNvPr>
          <p:cNvSpPr txBox="1"/>
          <p:nvPr/>
        </p:nvSpPr>
        <p:spPr>
          <a:xfrm>
            <a:off x="230819" y="4346476"/>
            <a:ext cx="10520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compares model performance in diagnosing lung cancer using LIME and Grad-CAM techniques. It includes histopathological images labeled as "(a)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Rightly Classified" and "(c)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Wrongly Classified," showing correct and incorrect classifications. Each image is divided into upper panels with LIME explanations highlighting influential regions and lower panels with Grad-CAM heatmaps indicating influential areas. Text annotations like "Acc Top 1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lung_aca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)" and "Acc Top 2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lung_scc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)" denote activation levels for predicted classes, revealing the model’s confidence.</a:t>
            </a:r>
          </a:p>
        </p:txBody>
      </p:sp>
    </p:spTree>
    <p:extLst>
      <p:ext uri="{BB962C8B-B14F-4D97-AF65-F5344CB8AC3E}">
        <p14:creationId xmlns:p14="http://schemas.microsoft.com/office/powerpoint/2010/main" val="3486282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865-37D0-7268-3919-E852231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-77935"/>
            <a:ext cx="102338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2B54CFA-0C9D-76BA-EBFD-47A4656CD4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2153" y="1410122"/>
            <a:ext cx="1172949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model, a class-specific attention-based CNN, achieved 99.64% accuracy and precision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in classifying  benign and cancerous tissues.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 Kappa score (99.50%) indicates strong agreement and reliability.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LIME and Grad-CAM visualizations further validate model accuracy.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Demonstrates the potential of attention-based CNNs for effective tissue classification. </a:t>
            </a:r>
          </a:p>
        </p:txBody>
      </p:sp>
    </p:spTree>
    <p:extLst>
      <p:ext uri="{BB962C8B-B14F-4D97-AF65-F5344CB8AC3E}">
        <p14:creationId xmlns:p14="http://schemas.microsoft.com/office/powerpoint/2010/main" val="3768873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865-37D0-7268-3919-E852231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-77935"/>
            <a:ext cx="102338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Direction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2FC22E0-EFB6-824A-58AD-3937EC7701F2}"/>
              </a:ext>
            </a:extLst>
          </p:cNvPr>
          <p:cNvSpPr/>
          <p:nvPr/>
        </p:nvSpPr>
        <p:spPr>
          <a:xfrm>
            <a:off x="1654778" y="2068215"/>
            <a:ext cx="7164475" cy="748800"/>
          </a:xfrm>
          <a:custGeom>
            <a:avLst/>
            <a:gdLst>
              <a:gd name="connsiteX0" fmla="*/ 0 w 7164475"/>
              <a:gd name="connsiteY0" fmla="*/ 124802 h 748800"/>
              <a:gd name="connsiteX1" fmla="*/ 124802 w 7164475"/>
              <a:gd name="connsiteY1" fmla="*/ 0 h 748800"/>
              <a:gd name="connsiteX2" fmla="*/ 7039673 w 7164475"/>
              <a:gd name="connsiteY2" fmla="*/ 0 h 748800"/>
              <a:gd name="connsiteX3" fmla="*/ 7164475 w 7164475"/>
              <a:gd name="connsiteY3" fmla="*/ 124802 h 748800"/>
              <a:gd name="connsiteX4" fmla="*/ 7164475 w 7164475"/>
              <a:gd name="connsiteY4" fmla="*/ 623998 h 748800"/>
              <a:gd name="connsiteX5" fmla="*/ 7039673 w 7164475"/>
              <a:gd name="connsiteY5" fmla="*/ 748800 h 748800"/>
              <a:gd name="connsiteX6" fmla="*/ 124802 w 7164475"/>
              <a:gd name="connsiteY6" fmla="*/ 748800 h 748800"/>
              <a:gd name="connsiteX7" fmla="*/ 0 w 7164475"/>
              <a:gd name="connsiteY7" fmla="*/ 623998 h 748800"/>
              <a:gd name="connsiteX8" fmla="*/ 0 w 7164475"/>
              <a:gd name="connsiteY8" fmla="*/ 124802 h 74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4475" h="748800">
                <a:moveTo>
                  <a:pt x="0" y="124802"/>
                </a:moveTo>
                <a:cubicBezTo>
                  <a:pt x="0" y="55876"/>
                  <a:pt x="55876" y="0"/>
                  <a:pt x="124802" y="0"/>
                </a:cubicBezTo>
                <a:lnTo>
                  <a:pt x="7039673" y="0"/>
                </a:lnTo>
                <a:cubicBezTo>
                  <a:pt x="7108599" y="0"/>
                  <a:pt x="7164475" y="55876"/>
                  <a:pt x="7164475" y="124802"/>
                </a:cubicBezTo>
                <a:lnTo>
                  <a:pt x="7164475" y="623998"/>
                </a:lnTo>
                <a:cubicBezTo>
                  <a:pt x="7164475" y="692924"/>
                  <a:pt x="7108599" y="748800"/>
                  <a:pt x="7039673" y="748800"/>
                </a:cubicBezTo>
                <a:lnTo>
                  <a:pt x="124802" y="748800"/>
                </a:lnTo>
                <a:cubicBezTo>
                  <a:pt x="55876" y="748800"/>
                  <a:pt x="0" y="692924"/>
                  <a:pt x="0" y="623998"/>
                </a:cubicBezTo>
                <a:lnTo>
                  <a:pt x="0" y="124802"/>
                </a:lnTo>
                <a:close/>
              </a:path>
            </a:pathLst>
          </a:custGeom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513" tIns="97513" rIns="97513" bIns="9751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baseline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advanced attention mechanisms </a:t>
            </a:r>
            <a:r>
              <a:rPr lang="en-US" sz="2400" b="0" i="0" kern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model robustness.</a:t>
            </a:r>
            <a:endPara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545304-0844-B353-D070-F0243F71A9E4}"/>
              </a:ext>
            </a:extLst>
          </p:cNvPr>
          <p:cNvSpPr/>
          <p:nvPr/>
        </p:nvSpPr>
        <p:spPr>
          <a:xfrm>
            <a:off x="1647666" y="3313861"/>
            <a:ext cx="7164475" cy="919596"/>
          </a:xfrm>
          <a:custGeom>
            <a:avLst/>
            <a:gdLst>
              <a:gd name="connsiteX0" fmla="*/ 0 w 7164475"/>
              <a:gd name="connsiteY0" fmla="*/ 124802 h 748800"/>
              <a:gd name="connsiteX1" fmla="*/ 124802 w 7164475"/>
              <a:gd name="connsiteY1" fmla="*/ 0 h 748800"/>
              <a:gd name="connsiteX2" fmla="*/ 7039673 w 7164475"/>
              <a:gd name="connsiteY2" fmla="*/ 0 h 748800"/>
              <a:gd name="connsiteX3" fmla="*/ 7164475 w 7164475"/>
              <a:gd name="connsiteY3" fmla="*/ 124802 h 748800"/>
              <a:gd name="connsiteX4" fmla="*/ 7164475 w 7164475"/>
              <a:gd name="connsiteY4" fmla="*/ 623998 h 748800"/>
              <a:gd name="connsiteX5" fmla="*/ 7039673 w 7164475"/>
              <a:gd name="connsiteY5" fmla="*/ 748800 h 748800"/>
              <a:gd name="connsiteX6" fmla="*/ 124802 w 7164475"/>
              <a:gd name="connsiteY6" fmla="*/ 748800 h 748800"/>
              <a:gd name="connsiteX7" fmla="*/ 0 w 7164475"/>
              <a:gd name="connsiteY7" fmla="*/ 623998 h 748800"/>
              <a:gd name="connsiteX8" fmla="*/ 0 w 7164475"/>
              <a:gd name="connsiteY8" fmla="*/ 124802 h 74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4475" h="748800">
                <a:moveTo>
                  <a:pt x="0" y="124802"/>
                </a:moveTo>
                <a:cubicBezTo>
                  <a:pt x="0" y="55876"/>
                  <a:pt x="55876" y="0"/>
                  <a:pt x="124802" y="0"/>
                </a:cubicBezTo>
                <a:lnTo>
                  <a:pt x="7039673" y="0"/>
                </a:lnTo>
                <a:cubicBezTo>
                  <a:pt x="7108599" y="0"/>
                  <a:pt x="7164475" y="55876"/>
                  <a:pt x="7164475" y="124802"/>
                </a:cubicBezTo>
                <a:lnTo>
                  <a:pt x="7164475" y="623998"/>
                </a:lnTo>
                <a:cubicBezTo>
                  <a:pt x="7164475" y="692924"/>
                  <a:pt x="7108599" y="748800"/>
                  <a:pt x="7039673" y="748800"/>
                </a:cubicBezTo>
                <a:lnTo>
                  <a:pt x="124802" y="748800"/>
                </a:lnTo>
                <a:cubicBezTo>
                  <a:pt x="55876" y="748800"/>
                  <a:pt x="0" y="692924"/>
                  <a:pt x="0" y="623998"/>
                </a:cubicBezTo>
                <a:lnTo>
                  <a:pt x="0" y="124802"/>
                </a:lnTo>
                <a:close/>
              </a:path>
            </a:pathLst>
          </a:custGeom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513" tIns="97513" rIns="97513" bIns="9751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baseline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comprehensive validation methods </a:t>
            </a:r>
            <a:r>
              <a:rPr lang="en-US" sz="2400" b="0" i="0" kern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model reliability.</a:t>
            </a:r>
            <a:endPara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13FE26-5D48-FE10-0CFA-11A39CA2F1A5}"/>
              </a:ext>
            </a:extLst>
          </p:cNvPr>
          <p:cNvSpPr/>
          <p:nvPr/>
        </p:nvSpPr>
        <p:spPr>
          <a:xfrm>
            <a:off x="1728375" y="4691987"/>
            <a:ext cx="7164475" cy="748800"/>
          </a:xfrm>
          <a:custGeom>
            <a:avLst/>
            <a:gdLst>
              <a:gd name="connsiteX0" fmla="*/ 0 w 7164475"/>
              <a:gd name="connsiteY0" fmla="*/ 124802 h 748800"/>
              <a:gd name="connsiteX1" fmla="*/ 124802 w 7164475"/>
              <a:gd name="connsiteY1" fmla="*/ 0 h 748800"/>
              <a:gd name="connsiteX2" fmla="*/ 7039673 w 7164475"/>
              <a:gd name="connsiteY2" fmla="*/ 0 h 748800"/>
              <a:gd name="connsiteX3" fmla="*/ 7164475 w 7164475"/>
              <a:gd name="connsiteY3" fmla="*/ 124802 h 748800"/>
              <a:gd name="connsiteX4" fmla="*/ 7164475 w 7164475"/>
              <a:gd name="connsiteY4" fmla="*/ 623998 h 748800"/>
              <a:gd name="connsiteX5" fmla="*/ 7039673 w 7164475"/>
              <a:gd name="connsiteY5" fmla="*/ 748800 h 748800"/>
              <a:gd name="connsiteX6" fmla="*/ 124802 w 7164475"/>
              <a:gd name="connsiteY6" fmla="*/ 748800 h 748800"/>
              <a:gd name="connsiteX7" fmla="*/ 0 w 7164475"/>
              <a:gd name="connsiteY7" fmla="*/ 623998 h 748800"/>
              <a:gd name="connsiteX8" fmla="*/ 0 w 7164475"/>
              <a:gd name="connsiteY8" fmla="*/ 124802 h 74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4475" h="748800">
                <a:moveTo>
                  <a:pt x="0" y="124802"/>
                </a:moveTo>
                <a:cubicBezTo>
                  <a:pt x="0" y="55876"/>
                  <a:pt x="55876" y="0"/>
                  <a:pt x="124802" y="0"/>
                </a:cubicBezTo>
                <a:lnTo>
                  <a:pt x="7039673" y="0"/>
                </a:lnTo>
                <a:cubicBezTo>
                  <a:pt x="7108599" y="0"/>
                  <a:pt x="7164475" y="55876"/>
                  <a:pt x="7164475" y="124802"/>
                </a:cubicBezTo>
                <a:lnTo>
                  <a:pt x="7164475" y="623998"/>
                </a:lnTo>
                <a:cubicBezTo>
                  <a:pt x="7164475" y="692924"/>
                  <a:pt x="7108599" y="748800"/>
                  <a:pt x="7039673" y="748800"/>
                </a:cubicBezTo>
                <a:lnTo>
                  <a:pt x="124802" y="748800"/>
                </a:lnTo>
                <a:cubicBezTo>
                  <a:pt x="55876" y="748800"/>
                  <a:pt x="0" y="692924"/>
                  <a:pt x="0" y="623998"/>
                </a:cubicBezTo>
                <a:lnTo>
                  <a:pt x="0" y="124802"/>
                </a:lnTo>
                <a:close/>
              </a:path>
            </a:pathLst>
          </a:custGeom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513" tIns="97513" rIns="97513" bIns="9751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0" i="0" kern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 collaborations to develop extensive, curated datasets for broader applicability. </a:t>
            </a:r>
            <a:endPara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07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865-37D0-7268-3919-E852231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-77935"/>
            <a:ext cx="102338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References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E3A0CEC-883D-8F7C-6A69-F1FE558D5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340381"/>
              </p:ext>
            </p:extLst>
          </p:nvPr>
        </p:nvGraphicFramePr>
        <p:xfrm>
          <a:off x="613684" y="1635761"/>
          <a:ext cx="10442448" cy="31363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9976">
                  <a:extLst>
                    <a:ext uri="{9D8B030D-6E8A-4147-A177-3AD203B41FA5}">
                      <a16:colId xmlns:a16="http://schemas.microsoft.com/office/drawing/2014/main" val="2672665598"/>
                    </a:ext>
                  </a:extLst>
                </a:gridCol>
                <a:gridCol w="9872472">
                  <a:extLst>
                    <a:ext uri="{9D8B030D-6E8A-4147-A177-3AD203B41FA5}">
                      <a16:colId xmlns:a16="http://schemas.microsoft.com/office/drawing/2014/main" val="3567321804"/>
                    </a:ext>
                  </a:extLst>
                </a:gridCol>
              </a:tblGrid>
              <a:tr h="60451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 Bray, M.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Laversanne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E.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Weiderpass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I.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Soerjomataram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"The ever-increasing importance of cancer as a leading cause of premature death worldwide," Cancer, vol. 127, no. 16, pp. 3029–3030, 2021. [Online]. Available: Wiley Online Library.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373346"/>
                  </a:ext>
                </a:extLst>
              </a:tr>
              <a:tr h="37462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Thoracic Oncology - Export Citations.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100841"/>
                  </a:ext>
                </a:extLst>
              </a:tr>
              <a:tr h="60268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Hasan, M.A., Haque, F., Sabuj, S.R., Sarker, H.,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Goni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M.O.F., Rahman,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F.,Rashid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M.M. (2024). An end-to-end lightweight multi-scale CNN for the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classi-fication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lung and colon cancer with XAI integration. Technologies, 12(4), 56.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105387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Provath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MA, Deb K, Dhar PK, Shimamura T (2023). Classification of lung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andcolon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cancer histopathological images using global context attention based convo-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lutional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neural network. IEEE Access.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254818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AlGhamdi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T. O.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Asar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F. Y.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Assiri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R. A. Mansouri, and M. Ragab, "Al-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BiruniEarth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Radius Optimization with Transfer Learning Based Histopathological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ImageAnalysis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Lung and Colon Cancer Detection," Cancers, vol. 15, no. 13, pp. 3300,2023. MDPI.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286691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 Mangal, A.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Chaurasia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and A.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Khajanchi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"Convolution neural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networksfor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diagnosing colon and lung cancer histopathological images,"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arXiv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preprintarXiv:2009.03878, 2020.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229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087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865-37D0-7268-3919-E852231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-77935"/>
            <a:ext cx="102338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References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E3A0CEC-883D-8F7C-6A69-F1FE558D5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34404"/>
              </p:ext>
            </p:extLst>
          </p:nvPr>
        </p:nvGraphicFramePr>
        <p:xfrm>
          <a:off x="484732" y="1679616"/>
          <a:ext cx="11504336" cy="323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7937">
                  <a:extLst>
                    <a:ext uri="{9D8B030D-6E8A-4147-A177-3AD203B41FA5}">
                      <a16:colId xmlns:a16="http://schemas.microsoft.com/office/drawing/2014/main" val="2672665598"/>
                    </a:ext>
                  </a:extLst>
                </a:gridCol>
                <a:gridCol w="10876399">
                  <a:extLst>
                    <a:ext uri="{9D8B030D-6E8A-4147-A177-3AD203B41FA5}">
                      <a16:colId xmlns:a16="http://schemas.microsoft.com/office/drawing/2014/main" val="3567321804"/>
                    </a:ext>
                  </a:extLst>
                </a:gridCol>
              </a:tblGrid>
              <a:tr h="6521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 Bray, M.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Laversanne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E.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Weiderpass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I.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Soerjomataram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"The ever-increasing importance of cancer as a leading cause of premature death worldwide," Cancer, vol. 127, no. 16, pp. 3029–3030, 2021. [Online]. Available: Wiley Online Library.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373346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Thoracic Oncology - Export Citations.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100841"/>
                  </a:ext>
                </a:extLst>
              </a:tr>
              <a:tr h="65678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Hasan, M.A., Haque, F., Sabuj, S.R., Sarker, H.,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Goni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M.O.F., Rahman,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F.,Rashid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M.M. (2024). An end-to-end lightweight multi-scale CNN for the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classi-fication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lung and colon cancer with XAI integration. Technologies, 12(4), 56.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105387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[10]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AlGhamdi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T. O.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Asar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F. Y.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Assiri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R. A. Mansouri, and M. Ragab, "Al-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BiruniEarth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Radius Optimization with Transfer Learning Based Histopathological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ImageAnalysis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for Lung and Colon Cancer Detection," Cancers, vol. 15, no. 13, pp. 3300,2023. MDPI.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254818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[11]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 Anjum, I. Ahmed, M. Asif, H.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Aljuaid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F.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Alturise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Y. Y.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Ghadi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and R.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Elhabob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,"Lung Cancer Classification in Histopathology Images Using Multiresolution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Effi-cient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Nets," Computational Intelligence and Neuroscience, vol. 2023, pp. 7282944,2023.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10.1155/2023/7282944.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286691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[12]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Masud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N.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Sikder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A.-A. Nahid, A. K.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Bairagi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and M. A.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AlZain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"A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machinelearning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approach to diagnosing lung and colon cancer using a deep learning-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basedclassification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framework," Sensors, vol. 21, no. 3, pp. 748, 2021. MDPI.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229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38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61"/>
            <a:ext cx="12192000" cy="86036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C5873B-D0E3-B88B-F924-DD86A72489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895" y="1223107"/>
            <a:ext cx="11183961" cy="44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Cancer, a leading global health threat, led to 9.6 million deaths in 2018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Lung and colorectal cancers significantly impact global mortality rates.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Limited diagnostic resources, especially in Bangladesh, highlight the need for innovative solutions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Advances in AI, ML, and DL offer transformative potential in early detection and personalized treatment. </a:t>
            </a:r>
          </a:p>
        </p:txBody>
      </p:sp>
    </p:spTree>
    <p:extLst>
      <p:ext uri="{BB962C8B-B14F-4D97-AF65-F5344CB8AC3E}">
        <p14:creationId xmlns:p14="http://schemas.microsoft.com/office/powerpoint/2010/main" val="1575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865-37D0-7268-3919-E852231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-77935"/>
            <a:ext cx="102338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References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E3A0CEC-883D-8F7C-6A69-F1FE558D5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54865"/>
              </p:ext>
            </p:extLst>
          </p:nvPr>
        </p:nvGraphicFramePr>
        <p:xfrm>
          <a:off x="240821" y="1673757"/>
          <a:ext cx="11504336" cy="24197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7937">
                  <a:extLst>
                    <a:ext uri="{9D8B030D-6E8A-4147-A177-3AD203B41FA5}">
                      <a16:colId xmlns:a16="http://schemas.microsoft.com/office/drawing/2014/main" val="2672665598"/>
                    </a:ext>
                  </a:extLst>
                </a:gridCol>
                <a:gridCol w="10876399">
                  <a:extLst>
                    <a:ext uri="{9D8B030D-6E8A-4147-A177-3AD203B41FA5}">
                      <a16:colId xmlns:a16="http://schemas.microsoft.com/office/drawing/2014/main" val="3567321804"/>
                    </a:ext>
                  </a:extLst>
                </a:gridCol>
              </a:tblGrid>
              <a:tr h="74277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F. M. K. Uddin, M. A.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Sumon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S.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Pervin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F.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Sharmin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"Lung Cancer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Clas-sification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using Modified U-Net based Lobe Segmentation and Nodule Detection,"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Thieme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Medical and Scientific Publishers Pvt. Ltd., 2023.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373346"/>
                  </a:ext>
                </a:extLst>
              </a:tr>
              <a:tr h="36810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Hasan, M.A., Haque, F., Sabuj, S.R., Sarker, H.,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Goni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M.O.F., Rahman,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F.,Rashid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M.M. (2024). An end-to-end lightweight multi-scale CNN for the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classi-fication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lung and colon cancer with XAI integration. Technologies, 12(4), 56.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100841"/>
                  </a:ext>
                </a:extLst>
              </a:tr>
              <a:tr h="6406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S. Anjum, I. Ahmed, M. Asif, H.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Aljuaid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F.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Alturise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Y. Y.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Ghadi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R.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Elhabob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,"Lung Cancer Classification in Histopathology Images Using Multiresolution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Effi-cient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Nets," Computational Intelligence and Neuroscience, vol. 2023, pp. 7282944,2023. </a:t>
                      </a:r>
                      <a:r>
                        <a:rPr lang="en-US" sz="14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</a:t>
                      </a:r>
                      <a:r>
                        <a:rPr lang="en-US" sz="14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10.1155/2023/7282944.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105387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[16]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O. Singh, K. L. Kashyap, and K. K. Singh, "Lung and Colon Cancer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Classifica-tion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 Histopathology Images Using Convolutional Neural Network," SN </a:t>
                      </a:r>
                      <a:r>
                        <a:rPr lang="en-US" sz="1400" kern="120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ComputerScience</a:t>
                      </a:r>
                      <a:r>
                        <a:rPr lang="en-US" sz="1400" kern="12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vol. 5, no. 2, pp. 223, 2024. Springer.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25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8B798BF-0377-115C-B393-77150BC069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0454" y="1843390"/>
            <a:ext cx="1182593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Funded by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ICT Division under the Ministry of Post, Telecommunication,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Technology, Government of Bangladesh, through the ICT Fellowship Program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Grateful to the Government of Bangladesh and Khulna University’s CSE Discipline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essential support.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A05B8-48BA-8D0E-F54A-BE5013CD8BB8}"/>
              </a:ext>
            </a:extLst>
          </p:cNvPr>
          <p:cNvSpPr txBox="1"/>
          <p:nvPr/>
        </p:nvSpPr>
        <p:spPr>
          <a:xfrm>
            <a:off x="3931920" y="111175"/>
            <a:ext cx="6163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highlight>
                  <a:srgbClr val="808000"/>
                </a:highligh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 Acknowledgement  </a:t>
            </a:r>
          </a:p>
        </p:txBody>
      </p:sp>
    </p:spTree>
    <p:extLst>
      <p:ext uri="{BB962C8B-B14F-4D97-AF65-F5344CB8AC3E}">
        <p14:creationId xmlns:p14="http://schemas.microsoft.com/office/powerpoint/2010/main" val="2760225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2BB4D-EADF-E070-47B6-665887DD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776" y="2618579"/>
            <a:ext cx="6808055" cy="10596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You. </a:t>
            </a:r>
          </a:p>
        </p:txBody>
      </p:sp>
    </p:spTree>
    <p:extLst>
      <p:ext uri="{BB962C8B-B14F-4D97-AF65-F5344CB8AC3E}">
        <p14:creationId xmlns:p14="http://schemas.microsoft.com/office/powerpoint/2010/main" val="287927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30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5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048" y="25760"/>
            <a:ext cx="102338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AA7C5F-ACD1-3B22-254C-16F83755FC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2901" y="2021894"/>
            <a:ext cx="119290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 cancer diagnostics demand high precision and speed.</a:t>
            </a:r>
            <a:b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Conventional diagnostic methods are costly and challenging, especially in resource-limited</a:t>
            </a:r>
            <a:b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settings.</a:t>
            </a:r>
            <a:b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is a critical need for accessible and accurate diagnostic tools that improve early cancer</a:t>
            </a:r>
            <a:b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detection and patient outcomes. </a:t>
            </a:r>
          </a:p>
        </p:txBody>
      </p:sp>
    </p:spTree>
    <p:extLst>
      <p:ext uri="{BB962C8B-B14F-4D97-AF65-F5344CB8AC3E}">
        <p14:creationId xmlns:p14="http://schemas.microsoft.com/office/powerpoint/2010/main" val="14110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865-37D0-7268-3919-E852231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413" y="-264366"/>
            <a:ext cx="102338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91D1-85BB-DE82-C10A-31D4CCF0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97" y="1324307"/>
            <a:ext cx="10727114" cy="44516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Hasan et al. [3]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 multi-scale CNN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1.1M parameters.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99.20% accuracy in multi-class cancer detection.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ability tools were applied to highlight critical data areas.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Provath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[4]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with global context attention guidance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Accuracy:96.5% (patient).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GAN for data augmentation and Grad-CAM for interpretability.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Authenticity concerns with GAN data, lower precision and sensitivity impacting reliability.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4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865-37D0-7268-3919-E852231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275" y="97654"/>
            <a:ext cx="3541450" cy="548452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91D1-85BB-DE82-C10A-31D4CCF0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3" y="763479"/>
            <a:ext cx="11416682" cy="51620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Ghamdi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[5]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BERTL-HIALCCD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Al-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Biruni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Earth Radius Optimization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US" sz="22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ShuffleNet</a:t>
            </a:r>
            <a:r>
              <a:rPr lang="en-US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Coati </a:t>
            </a:r>
            <a:r>
              <a:rPr lang="en-US" sz="2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</a:t>
            </a:r>
            <a:endParaRPr lang="en-US" sz="22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99.22% with robust class-specific analysis.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optimization, with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higher accuracy and enhanced visual explanations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 et al. [6]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</a:t>
            </a:r>
            <a:r>
              <a:rPr lang="en-US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CNN-based diagnostic syst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for adenocarcinoma and squamous cell 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carcinoma classification in lung pathology.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the LC25000 dataset with notable accuracy, foundational for lung cancer detection.</a:t>
            </a:r>
          </a:p>
          <a:p>
            <a:pPr marL="0" indent="0">
              <a:buNone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Bijaya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et al.[7]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</a:t>
            </a:r>
            <a:r>
              <a:rPr lang="en-US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model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 benign tissue, adenocarcinoma, and squamous cell carcinoma using the LC25000 dataset.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accuracies of 96.11% and 97.2% in lung cancer classification.</a:t>
            </a:r>
          </a:p>
          <a:p>
            <a:pPr marL="742950" lvl="1" indent="-28575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0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865-37D0-7268-3919-E852231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671" y="62144"/>
            <a:ext cx="3195221" cy="590680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91D1-85BB-DE82-C10A-31D4CCF0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225" y="1066249"/>
            <a:ext cx="11104775" cy="48682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 [8]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Utilized </a:t>
            </a:r>
            <a:r>
              <a:rPr lang="en-US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Discrete Fourier and Wavelet Transforms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tissue classification.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Accuracy: 96.33% with five tissue types but limited explain ability and class-specific details.</a:t>
            </a:r>
          </a:p>
          <a:p>
            <a:pPr marL="0" indent="0">
              <a:buNone/>
            </a:pPr>
            <a:r>
              <a:rPr lang="nb-NO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Dabass M et al. [9]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CNN architecture with </a:t>
            </a:r>
            <a:r>
              <a:rPr lang="en-US" sz="2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Transitional Modules and Multi-level Attention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colon cancer diagnosis.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Accurate for cancer grading and tissue structure analysis, though not specifically interpretable.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Prior Studies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methods 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explain ability and did not use whole dataset.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Approach: Tackles these issues using class-specific attention (CSA) 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 improve classification accuracy and model interpretability.</a:t>
            </a:r>
          </a:p>
        </p:txBody>
      </p:sp>
    </p:spTree>
    <p:extLst>
      <p:ext uri="{BB962C8B-B14F-4D97-AF65-F5344CB8AC3E}">
        <p14:creationId xmlns:p14="http://schemas.microsoft.com/office/powerpoint/2010/main" val="3651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865-37D0-7268-3919-E852231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-77935"/>
            <a:ext cx="102338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Research Questions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4BD06A-2F30-9F99-F7D6-91462210D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2484" y="2126569"/>
            <a:ext cx="1101057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can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and attention mechanisms be leveraged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differentiate benign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from cancerous tissues in  lung and colon histopathology images?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What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modifications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would enhance diagnostic accuracy, interpretability,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trustworthiness? </a:t>
            </a:r>
          </a:p>
        </p:txBody>
      </p:sp>
    </p:spTree>
    <p:extLst>
      <p:ext uri="{BB962C8B-B14F-4D97-AF65-F5344CB8AC3E}">
        <p14:creationId xmlns:p14="http://schemas.microsoft.com/office/powerpoint/2010/main" val="94016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865-37D0-7268-3919-E852231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-77935"/>
            <a:ext cx="102338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Objectives 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F35034-24A7-C89F-1EC1-ACEB90DE0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3461" y="4268260"/>
            <a:ext cx="1002507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 a Resource-Efficient Solution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diagnostic challenges in low-resource settings, making AI diagnostics more accessible, particularly in regions like Bangladesh.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A9F5-2084-6E46-2652-C5E11CF2C1B5}"/>
              </a:ext>
            </a:extLst>
          </p:cNvPr>
          <p:cNvSpPr txBox="1"/>
          <p:nvPr/>
        </p:nvSpPr>
        <p:spPr>
          <a:xfrm>
            <a:off x="1119999" y="1547168"/>
            <a:ext cx="10687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a Highly Accurate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 attention-based deep learning model for classifying lung and colon cancer tissues with a focus on high accuracy.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122E8-B38C-DB48-6FD0-05A39FA3306F}"/>
              </a:ext>
            </a:extLst>
          </p:cNvPr>
          <p:cNvSpPr txBox="1"/>
          <p:nvPr/>
        </p:nvSpPr>
        <p:spPr>
          <a:xfrm>
            <a:off x="1119999" y="2828835"/>
            <a:ext cx="105008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 Interpretability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LIME and Grad-CAM visualizations to make the model's decisions transparent for clinical applications.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865-37D0-7268-3919-E852231F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-77935"/>
            <a:ext cx="102338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tx1"/>
                </a:solidFill>
                <a:highlight>
                  <a:srgbClr val="808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Outcomes and Impacts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1CA7D4-68EA-4822-A360-CC63A8C62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8873" y="4178218"/>
            <a:ext cx="126184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Real-World Application Potential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solution suited for low-resource settings, contributing to early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cancer detection efforts in areas with limited diagnostic infrastructure.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0ED1E-4F03-E306-1859-A8819305C55E}"/>
              </a:ext>
            </a:extLst>
          </p:cNvPr>
          <p:cNvSpPr txBox="1"/>
          <p:nvPr/>
        </p:nvSpPr>
        <p:spPr>
          <a:xfrm>
            <a:off x="641022" y="1479453"/>
            <a:ext cx="101045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Achieved 99.64% Diagnostic Accuracy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Reliable model performance in identifying benign vs. cancerous tissues for lung and colon cancers.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64CC6-61B3-C894-A9D8-462E125D499C}"/>
              </a:ext>
            </a:extLst>
          </p:cNvPr>
          <p:cNvSpPr txBox="1"/>
          <p:nvPr/>
        </p:nvSpPr>
        <p:spPr>
          <a:xfrm>
            <a:off x="568873" y="2742825"/>
            <a:ext cx="94321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Strengthened Clinical Trust Through Visualization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LIME and Grad-CAM interpretations support transparency, increasing confidence in AI-driven cancer diagnostics.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9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/>
      <p:bldP spid="7" grpId="0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6363</TotalTime>
  <Words>2201</Words>
  <Application>Microsoft Office PowerPoint</Application>
  <PresentationFormat>Widescreen</PresentationFormat>
  <Paragraphs>229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Arial Narrow</vt:lpstr>
      <vt:lpstr>Bahnschrift Light Condensed</vt:lpstr>
      <vt:lpstr>Calibri</vt:lpstr>
      <vt:lpstr>Cambria</vt:lpstr>
      <vt:lpstr>Corbel</vt:lpstr>
      <vt:lpstr>Times New Roman</vt:lpstr>
      <vt:lpstr>Wingdings</vt:lpstr>
      <vt:lpstr>Depth</vt:lpstr>
      <vt:lpstr>Artwork</vt:lpstr>
      <vt:lpstr>PowerPoint Presentation</vt:lpstr>
      <vt:lpstr> Introduction</vt:lpstr>
      <vt:lpstr>Problem Statement</vt:lpstr>
      <vt:lpstr>Related work</vt:lpstr>
      <vt:lpstr>Related work</vt:lpstr>
      <vt:lpstr>Related work</vt:lpstr>
      <vt:lpstr> Research Questions</vt:lpstr>
      <vt:lpstr>Objectives </vt:lpstr>
      <vt:lpstr>Outcomes and Impacts</vt:lpstr>
      <vt:lpstr>Methodology / System Architecture</vt:lpstr>
      <vt:lpstr>Methodology / System Architecture(Cont.)</vt:lpstr>
      <vt:lpstr>Experimental / Simulation Results</vt:lpstr>
      <vt:lpstr>Experimental / Simulation Results(Cont.)</vt:lpstr>
      <vt:lpstr>Experimental / Simulation Results (Cont.)</vt:lpstr>
      <vt:lpstr>Experimental / Simulation Results (Cont.)</vt:lpstr>
      <vt:lpstr>Conclusion:</vt:lpstr>
      <vt:lpstr>Future Research Direction</vt:lpstr>
      <vt:lpstr> References </vt:lpstr>
      <vt:lpstr> References </vt:lpstr>
      <vt:lpstr> References 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Shahriare Satu</dc:creator>
  <cp:lastModifiedBy>Rasel Rahman</cp:lastModifiedBy>
  <cp:revision>45</cp:revision>
  <dcterms:created xsi:type="dcterms:W3CDTF">2022-02-02T20:32:49Z</dcterms:created>
  <dcterms:modified xsi:type="dcterms:W3CDTF">2024-11-08T03:25:47Z</dcterms:modified>
</cp:coreProperties>
</file>