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91361" r:id="rId2"/>
  </p:sldMasterIdLst>
  <p:notesMasterIdLst>
    <p:notesMasterId r:id="rId61"/>
  </p:notesMasterIdLst>
  <p:handoutMasterIdLst>
    <p:handoutMasterId r:id="rId62"/>
  </p:handoutMasterIdLst>
  <p:sldIdLst>
    <p:sldId id="2882" r:id="rId3"/>
    <p:sldId id="2890" r:id="rId4"/>
    <p:sldId id="2889" r:id="rId5"/>
    <p:sldId id="2892" r:id="rId6"/>
    <p:sldId id="2893" r:id="rId7"/>
    <p:sldId id="2894" r:id="rId8"/>
    <p:sldId id="2895" r:id="rId9"/>
    <p:sldId id="2896" r:id="rId10"/>
    <p:sldId id="2897" r:id="rId11"/>
    <p:sldId id="2898" r:id="rId12"/>
    <p:sldId id="2899" r:id="rId13"/>
    <p:sldId id="2900" r:id="rId14"/>
    <p:sldId id="2901" r:id="rId15"/>
    <p:sldId id="2902" r:id="rId16"/>
    <p:sldId id="2960" r:id="rId17"/>
    <p:sldId id="2903" r:id="rId18"/>
    <p:sldId id="2904" r:id="rId19"/>
    <p:sldId id="2906" r:id="rId20"/>
    <p:sldId id="2961" r:id="rId21"/>
    <p:sldId id="2907" r:id="rId22"/>
    <p:sldId id="2908" r:id="rId23"/>
    <p:sldId id="2909" r:id="rId24"/>
    <p:sldId id="2910" r:id="rId25"/>
    <p:sldId id="2911" r:id="rId26"/>
    <p:sldId id="2912" r:id="rId27"/>
    <p:sldId id="2913" r:id="rId28"/>
    <p:sldId id="2914" r:id="rId29"/>
    <p:sldId id="2915" r:id="rId30"/>
    <p:sldId id="2916" r:id="rId31"/>
    <p:sldId id="2917" r:id="rId32"/>
    <p:sldId id="2918" r:id="rId33"/>
    <p:sldId id="2919" r:id="rId34"/>
    <p:sldId id="2920" r:id="rId35"/>
    <p:sldId id="2921" r:id="rId36"/>
    <p:sldId id="2922" r:id="rId37"/>
    <p:sldId id="2923" r:id="rId38"/>
    <p:sldId id="2925" r:id="rId39"/>
    <p:sldId id="2924" r:id="rId40"/>
    <p:sldId id="2887" r:id="rId41"/>
    <p:sldId id="2936" r:id="rId42"/>
    <p:sldId id="2962" r:id="rId43"/>
    <p:sldId id="2938" r:id="rId44"/>
    <p:sldId id="2963" r:id="rId45"/>
    <p:sldId id="2940" r:id="rId46"/>
    <p:sldId id="2941" r:id="rId47"/>
    <p:sldId id="2942" r:id="rId48"/>
    <p:sldId id="2964" r:id="rId49"/>
    <p:sldId id="2943" r:id="rId50"/>
    <p:sldId id="2945" r:id="rId51"/>
    <p:sldId id="2944" r:id="rId52"/>
    <p:sldId id="2946" r:id="rId53"/>
    <p:sldId id="2966" r:id="rId54"/>
    <p:sldId id="2950" r:id="rId55"/>
    <p:sldId id="2959" r:id="rId56"/>
    <p:sldId id="2965" r:id="rId57"/>
    <p:sldId id="2953" r:id="rId58"/>
    <p:sldId id="2954" r:id="rId59"/>
    <p:sldId id="2958" r:id="rId60"/>
  </p:sldIdLst>
  <p:sldSz cx="9144000" cy="6858000" type="screen4x3"/>
  <p:notesSz cx="6735763" cy="9866313"/>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33">
          <p15:clr>
            <a:srgbClr val="A4A3A4"/>
          </p15:clr>
        </p15:guide>
        <p15:guide id="2" pos="2160">
          <p15:clr>
            <a:srgbClr val="A4A3A4"/>
          </p15:clr>
        </p15:guide>
        <p15:guide id="3" orient="horz" pos="3108">
          <p15:clr>
            <a:srgbClr val="A4A3A4"/>
          </p15:clr>
        </p15:guide>
        <p15:guide id="4"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3333CC"/>
    <a:srgbClr val="0000FF"/>
    <a:srgbClr val="FFFFCC"/>
    <a:srgbClr val="D0E3EA"/>
    <a:srgbClr val="DD1505"/>
    <a:srgbClr val="E9F1F5"/>
    <a:srgbClr val="4BACC6"/>
    <a:srgbClr val="FFFF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33" autoAdjust="0"/>
    <p:restoredTop sz="96433" autoAdjust="0"/>
  </p:normalViewPr>
  <p:slideViewPr>
    <p:cSldViewPr>
      <p:cViewPr varScale="1">
        <p:scale>
          <a:sx n="82" d="100"/>
          <a:sy n="82" d="100"/>
        </p:scale>
        <p:origin x="1382" y="58"/>
      </p:cViewPr>
      <p:guideLst>
        <p:guide orient="horz" pos="2160"/>
        <p:guide pos="2880"/>
      </p:guideLst>
    </p:cSldViewPr>
  </p:slideViewPr>
  <p:outlineViewPr>
    <p:cViewPr>
      <p:scale>
        <a:sx n="50" d="100"/>
        <a:sy n="50" d="100"/>
      </p:scale>
      <p:origin x="0" y="1191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50" d="100"/>
          <a:sy n="50" d="100"/>
        </p:scale>
        <p:origin x="2904" y="54"/>
      </p:cViewPr>
      <p:guideLst>
        <p:guide orient="horz" pos="3133"/>
        <p:guide pos="2160"/>
        <p:guide orient="horz" pos="3108"/>
        <p:guide pos="21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el Rahman" userId="b9d58502-35a2-480b-97aa-bca69342ed54" providerId="ADAL" clId="{E8C2C610-8238-4347-BFA9-647A9603126C}"/>
    <pc:docChg chg="undo redo custSel addSld delSld modSld sldOrd">
      <pc:chgData name="Rasel Rahman" userId="b9d58502-35a2-480b-97aa-bca69342ed54" providerId="ADAL" clId="{E8C2C610-8238-4347-BFA9-647A9603126C}" dt="2025-02-05T17:57:50.097" v="921"/>
      <pc:docMkLst>
        <pc:docMk/>
      </pc:docMkLst>
      <pc:sldChg chg="modTransition">
        <pc:chgData name="Rasel Rahman" userId="b9d58502-35a2-480b-97aa-bca69342ed54" providerId="ADAL" clId="{E8C2C610-8238-4347-BFA9-647A9603126C}" dt="2025-02-05T17:57:50.097" v="921"/>
        <pc:sldMkLst>
          <pc:docMk/>
          <pc:sldMk cId="3070193088" sldId="2882"/>
        </pc:sldMkLst>
      </pc:sldChg>
      <pc:sldChg chg="modTransition">
        <pc:chgData name="Rasel Rahman" userId="b9d58502-35a2-480b-97aa-bca69342ed54" providerId="ADAL" clId="{E8C2C610-8238-4347-BFA9-647A9603126C}" dt="2025-02-05T17:57:50.097" v="921"/>
        <pc:sldMkLst>
          <pc:docMk/>
          <pc:sldMk cId="2346026451" sldId="2887"/>
        </pc:sldMkLst>
      </pc:sldChg>
      <pc:sldChg chg="modTransition">
        <pc:chgData name="Rasel Rahman" userId="b9d58502-35a2-480b-97aa-bca69342ed54" providerId="ADAL" clId="{E8C2C610-8238-4347-BFA9-647A9603126C}" dt="2025-02-05T17:57:50.097" v="921"/>
        <pc:sldMkLst>
          <pc:docMk/>
          <pc:sldMk cId="334186387" sldId="2889"/>
        </pc:sldMkLst>
      </pc:sldChg>
      <pc:sldChg chg="modTransition">
        <pc:chgData name="Rasel Rahman" userId="b9d58502-35a2-480b-97aa-bca69342ed54" providerId="ADAL" clId="{E8C2C610-8238-4347-BFA9-647A9603126C}" dt="2025-02-05T17:57:50.097" v="921"/>
        <pc:sldMkLst>
          <pc:docMk/>
          <pc:sldMk cId="3635519996" sldId="2890"/>
        </pc:sldMkLst>
      </pc:sldChg>
      <pc:sldChg chg="modTransition">
        <pc:chgData name="Rasel Rahman" userId="b9d58502-35a2-480b-97aa-bca69342ed54" providerId="ADAL" clId="{E8C2C610-8238-4347-BFA9-647A9603126C}" dt="2025-02-05T17:57:50.097" v="921"/>
        <pc:sldMkLst>
          <pc:docMk/>
          <pc:sldMk cId="632701241" sldId="2892"/>
        </pc:sldMkLst>
      </pc:sldChg>
      <pc:sldChg chg="modTransition">
        <pc:chgData name="Rasel Rahman" userId="b9d58502-35a2-480b-97aa-bca69342ed54" providerId="ADAL" clId="{E8C2C610-8238-4347-BFA9-647A9603126C}" dt="2025-02-05T17:57:50.097" v="921"/>
        <pc:sldMkLst>
          <pc:docMk/>
          <pc:sldMk cId="1011942121" sldId="2893"/>
        </pc:sldMkLst>
      </pc:sldChg>
      <pc:sldChg chg="modTransition">
        <pc:chgData name="Rasel Rahman" userId="b9d58502-35a2-480b-97aa-bca69342ed54" providerId="ADAL" clId="{E8C2C610-8238-4347-BFA9-647A9603126C}" dt="2025-02-05T17:57:50.097" v="921"/>
        <pc:sldMkLst>
          <pc:docMk/>
          <pc:sldMk cId="2069940279" sldId="2894"/>
        </pc:sldMkLst>
      </pc:sldChg>
      <pc:sldChg chg="modTransition">
        <pc:chgData name="Rasel Rahman" userId="b9d58502-35a2-480b-97aa-bca69342ed54" providerId="ADAL" clId="{E8C2C610-8238-4347-BFA9-647A9603126C}" dt="2025-02-05T17:57:50.097" v="921"/>
        <pc:sldMkLst>
          <pc:docMk/>
          <pc:sldMk cId="3090160769" sldId="2895"/>
        </pc:sldMkLst>
      </pc:sldChg>
      <pc:sldChg chg="modTransition">
        <pc:chgData name="Rasel Rahman" userId="b9d58502-35a2-480b-97aa-bca69342ed54" providerId="ADAL" clId="{E8C2C610-8238-4347-BFA9-647A9603126C}" dt="2025-02-05T17:57:50.097" v="921"/>
        <pc:sldMkLst>
          <pc:docMk/>
          <pc:sldMk cId="3239146610" sldId="2896"/>
        </pc:sldMkLst>
      </pc:sldChg>
      <pc:sldChg chg="modTransition">
        <pc:chgData name="Rasel Rahman" userId="b9d58502-35a2-480b-97aa-bca69342ed54" providerId="ADAL" clId="{E8C2C610-8238-4347-BFA9-647A9603126C}" dt="2025-02-05T17:57:50.097" v="921"/>
        <pc:sldMkLst>
          <pc:docMk/>
          <pc:sldMk cId="2992808745" sldId="2897"/>
        </pc:sldMkLst>
      </pc:sldChg>
      <pc:sldChg chg="modTransition">
        <pc:chgData name="Rasel Rahman" userId="b9d58502-35a2-480b-97aa-bca69342ed54" providerId="ADAL" clId="{E8C2C610-8238-4347-BFA9-647A9603126C}" dt="2025-02-05T17:57:50.097" v="921"/>
        <pc:sldMkLst>
          <pc:docMk/>
          <pc:sldMk cId="199518987" sldId="2898"/>
        </pc:sldMkLst>
      </pc:sldChg>
      <pc:sldChg chg="modTransition">
        <pc:chgData name="Rasel Rahman" userId="b9d58502-35a2-480b-97aa-bca69342ed54" providerId="ADAL" clId="{E8C2C610-8238-4347-BFA9-647A9603126C}" dt="2025-02-05T17:57:50.097" v="921"/>
        <pc:sldMkLst>
          <pc:docMk/>
          <pc:sldMk cId="3072657936" sldId="2899"/>
        </pc:sldMkLst>
      </pc:sldChg>
      <pc:sldChg chg="modTransition">
        <pc:chgData name="Rasel Rahman" userId="b9d58502-35a2-480b-97aa-bca69342ed54" providerId="ADAL" clId="{E8C2C610-8238-4347-BFA9-647A9603126C}" dt="2025-02-05T17:57:50.097" v="921"/>
        <pc:sldMkLst>
          <pc:docMk/>
          <pc:sldMk cId="3810664400" sldId="2900"/>
        </pc:sldMkLst>
      </pc:sldChg>
      <pc:sldChg chg="modTransition">
        <pc:chgData name="Rasel Rahman" userId="b9d58502-35a2-480b-97aa-bca69342ed54" providerId="ADAL" clId="{E8C2C610-8238-4347-BFA9-647A9603126C}" dt="2025-02-05T17:57:50.097" v="921"/>
        <pc:sldMkLst>
          <pc:docMk/>
          <pc:sldMk cId="1697994383" sldId="2901"/>
        </pc:sldMkLst>
      </pc:sldChg>
      <pc:sldChg chg="modTransition">
        <pc:chgData name="Rasel Rahman" userId="b9d58502-35a2-480b-97aa-bca69342ed54" providerId="ADAL" clId="{E8C2C610-8238-4347-BFA9-647A9603126C}" dt="2025-02-05T17:57:50.097" v="921"/>
        <pc:sldMkLst>
          <pc:docMk/>
          <pc:sldMk cId="3371464011" sldId="2902"/>
        </pc:sldMkLst>
      </pc:sldChg>
      <pc:sldChg chg="modTransition">
        <pc:chgData name="Rasel Rahman" userId="b9d58502-35a2-480b-97aa-bca69342ed54" providerId="ADAL" clId="{E8C2C610-8238-4347-BFA9-647A9603126C}" dt="2025-02-05T17:57:50.097" v="921"/>
        <pc:sldMkLst>
          <pc:docMk/>
          <pc:sldMk cId="2403219609" sldId="2903"/>
        </pc:sldMkLst>
      </pc:sldChg>
      <pc:sldChg chg="modTransition">
        <pc:chgData name="Rasel Rahman" userId="b9d58502-35a2-480b-97aa-bca69342ed54" providerId="ADAL" clId="{E8C2C610-8238-4347-BFA9-647A9603126C}" dt="2025-02-05T17:57:50.097" v="921"/>
        <pc:sldMkLst>
          <pc:docMk/>
          <pc:sldMk cId="4096324801" sldId="2904"/>
        </pc:sldMkLst>
      </pc:sldChg>
      <pc:sldChg chg="modTransition">
        <pc:chgData name="Rasel Rahman" userId="b9d58502-35a2-480b-97aa-bca69342ed54" providerId="ADAL" clId="{E8C2C610-8238-4347-BFA9-647A9603126C}" dt="2025-02-05T17:57:50.097" v="921"/>
        <pc:sldMkLst>
          <pc:docMk/>
          <pc:sldMk cId="2636972966" sldId="2906"/>
        </pc:sldMkLst>
      </pc:sldChg>
      <pc:sldChg chg="modTransition">
        <pc:chgData name="Rasel Rahman" userId="b9d58502-35a2-480b-97aa-bca69342ed54" providerId="ADAL" clId="{E8C2C610-8238-4347-BFA9-647A9603126C}" dt="2025-02-05T17:57:50.097" v="921"/>
        <pc:sldMkLst>
          <pc:docMk/>
          <pc:sldMk cId="2783112098" sldId="2907"/>
        </pc:sldMkLst>
      </pc:sldChg>
      <pc:sldChg chg="modTransition">
        <pc:chgData name="Rasel Rahman" userId="b9d58502-35a2-480b-97aa-bca69342ed54" providerId="ADAL" clId="{E8C2C610-8238-4347-BFA9-647A9603126C}" dt="2025-02-05T17:57:50.097" v="921"/>
        <pc:sldMkLst>
          <pc:docMk/>
          <pc:sldMk cId="667161870" sldId="2908"/>
        </pc:sldMkLst>
      </pc:sldChg>
      <pc:sldChg chg="modTransition">
        <pc:chgData name="Rasel Rahman" userId="b9d58502-35a2-480b-97aa-bca69342ed54" providerId="ADAL" clId="{E8C2C610-8238-4347-BFA9-647A9603126C}" dt="2025-02-05T17:57:50.097" v="921"/>
        <pc:sldMkLst>
          <pc:docMk/>
          <pc:sldMk cId="717654430" sldId="2909"/>
        </pc:sldMkLst>
      </pc:sldChg>
      <pc:sldChg chg="modTransition">
        <pc:chgData name="Rasel Rahman" userId="b9d58502-35a2-480b-97aa-bca69342ed54" providerId="ADAL" clId="{E8C2C610-8238-4347-BFA9-647A9603126C}" dt="2025-02-05T17:57:50.097" v="921"/>
        <pc:sldMkLst>
          <pc:docMk/>
          <pc:sldMk cId="536309604" sldId="2910"/>
        </pc:sldMkLst>
      </pc:sldChg>
      <pc:sldChg chg="modTransition">
        <pc:chgData name="Rasel Rahman" userId="b9d58502-35a2-480b-97aa-bca69342ed54" providerId="ADAL" clId="{E8C2C610-8238-4347-BFA9-647A9603126C}" dt="2025-02-05T17:57:50.097" v="921"/>
        <pc:sldMkLst>
          <pc:docMk/>
          <pc:sldMk cId="2417726220" sldId="2911"/>
        </pc:sldMkLst>
      </pc:sldChg>
      <pc:sldChg chg="modTransition">
        <pc:chgData name="Rasel Rahman" userId="b9d58502-35a2-480b-97aa-bca69342ed54" providerId="ADAL" clId="{E8C2C610-8238-4347-BFA9-647A9603126C}" dt="2025-02-05T17:57:50.097" v="921"/>
        <pc:sldMkLst>
          <pc:docMk/>
          <pc:sldMk cId="2934818301" sldId="2912"/>
        </pc:sldMkLst>
      </pc:sldChg>
      <pc:sldChg chg="modTransition">
        <pc:chgData name="Rasel Rahman" userId="b9d58502-35a2-480b-97aa-bca69342ed54" providerId="ADAL" clId="{E8C2C610-8238-4347-BFA9-647A9603126C}" dt="2025-02-05T17:57:50.097" v="921"/>
        <pc:sldMkLst>
          <pc:docMk/>
          <pc:sldMk cId="2108996759" sldId="2913"/>
        </pc:sldMkLst>
      </pc:sldChg>
      <pc:sldChg chg="modTransition">
        <pc:chgData name="Rasel Rahman" userId="b9d58502-35a2-480b-97aa-bca69342ed54" providerId="ADAL" clId="{E8C2C610-8238-4347-BFA9-647A9603126C}" dt="2025-02-05T17:57:50.097" v="921"/>
        <pc:sldMkLst>
          <pc:docMk/>
          <pc:sldMk cId="3166868605" sldId="2914"/>
        </pc:sldMkLst>
      </pc:sldChg>
      <pc:sldChg chg="modTransition">
        <pc:chgData name="Rasel Rahman" userId="b9d58502-35a2-480b-97aa-bca69342ed54" providerId="ADAL" clId="{E8C2C610-8238-4347-BFA9-647A9603126C}" dt="2025-02-05T17:57:50.097" v="921"/>
        <pc:sldMkLst>
          <pc:docMk/>
          <pc:sldMk cId="1041247497" sldId="2915"/>
        </pc:sldMkLst>
      </pc:sldChg>
      <pc:sldChg chg="modTransition">
        <pc:chgData name="Rasel Rahman" userId="b9d58502-35a2-480b-97aa-bca69342ed54" providerId="ADAL" clId="{E8C2C610-8238-4347-BFA9-647A9603126C}" dt="2025-02-05T17:57:50.097" v="921"/>
        <pc:sldMkLst>
          <pc:docMk/>
          <pc:sldMk cId="3048999068" sldId="2916"/>
        </pc:sldMkLst>
      </pc:sldChg>
      <pc:sldChg chg="modTransition">
        <pc:chgData name="Rasel Rahman" userId="b9d58502-35a2-480b-97aa-bca69342ed54" providerId="ADAL" clId="{E8C2C610-8238-4347-BFA9-647A9603126C}" dt="2025-02-05T17:57:50.097" v="921"/>
        <pc:sldMkLst>
          <pc:docMk/>
          <pc:sldMk cId="3519135202" sldId="2917"/>
        </pc:sldMkLst>
      </pc:sldChg>
      <pc:sldChg chg="modTransition">
        <pc:chgData name="Rasel Rahman" userId="b9d58502-35a2-480b-97aa-bca69342ed54" providerId="ADAL" clId="{E8C2C610-8238-4347-BFA9-647A9603126C}" dt="2025-02-05T17:57:50.097" v="921"/>
        <pc:sldMkLst>
          <pc:docMk/>
          <pc:sldMk cId="213093014" sldId="2918"/>
        </pc:sldMkLst>
      </pc:sldChg>
      <pc:sldChg chg="modTransition">
        <pc:chgData name="Rasel Rahman" userId="b9d58502-35a2-480b-97aa-bca69342ed54" providerId="ADAL" clId="{E8C2C610-8238-4347-BFA9-647A9603126C}" dt="2025-02-05T17:57:50.097" v="921"/>
        <pc:sldMkLst>
          <pc:docMk/>
          <pc:sldMk cId="2991625916" sldId="2919"/>
        </pc:sldMkLst>
      </pc:sldChg>
      <pc:sldChg chg="modTransition">
        <pc:chgData name="Rasel Rahman" userId="b9d58502-35a2-480b-97aa-bca69342ed54" providerId="ADAL" clId="{E8C2C610-8238-4347-BFA9-647A9603126C}" dt="2025-02-05T17:57:50.097" v="921"/>
        <pc:sldMkLst>
          <pc:docMk/>
          <pc:sldMk cId="778281930" sldId="2920"/>
        </pc:sldMkLst>
      </pc:sldChg>
      <pc:sldChg chg="modTransition">
        <pc:chgData name="Rasel Rahman" userId="b9d58502-35a2-480b-97aa-bca69342ed54" providerId="ADAL" clId="{E8C2C610-8238-4347-BFA9-647A9603126C}" dt="2025-02-05T17:57:50.097" v="921"/>
        <pc:sldMkLst>
          <pc:docMk/>
          <pc:sldMk cId="302565610" sldId="2921"/>
        </pc:sldMkLst>
      </pc:sldChg>
      <pc:sldChg chg="modTransition">
        <pc:chgData name="Rasel Rahman" userId="b9d58502-35a2-480b-97aa-bca69342ed54" providerId="ADAL" clId="{E8C2C610-8238-4347-BFA9-647A9603126C}" dt="2025-02-05T17:57:50.097" v="921"/>
        <pc:sldMkLst>
          <pc:docMk/>
          <pc:sldMk cId="3813680610" sldId="2922"/>
        </pc:sldMkLst>
      </pc:sldChg>
      <pc:sldChg chg="modTransition">
        <pc:chgData name="Rasel Rahman" userId="b9d58502-35a2-480b-97aa-bca69342ed54" providerId="ADAL" clId="{E8C2C610-8238-4347-BFA9-647A9603126C}" dt="2025-02-05T17:57:50.097" v="921"/>
        <pc:sldMkLst>
          <pc:docMk/>
          <pc:sldMk cId="2204130945" sldId="2923"/>
        </pc:sldMkLst>
      </pc:sldChg>
      <pc:sldChg chg="modTransition">
        <pc:chgData name="Rasel Rahman" userId="b9d58502-35a2-480b-97aa-bca69342ed54" providerId="ADAL" clId="{E8C2C610-8238-4347-BFA9-647A9603126C}" dt="2025-02-05T17:57:50.097" v="921"/>
        <pc:sldMkLst>
          <pc:docMk/>
          <pc:sldMk cId="3331975105" sldId="2924"/>
        </pc:sldMkLst>
      </pc:sldChg>
      <pc:sldChg chg="modTransition">
        <pc:chgData name="Rasel Rahman" userId="b9d58502-35a2-480b-97aa-bca69342ed54" providerId="ADAL" clId="{E8C2C610-8238-4347-BFA9-647A9603126C}" dt="2025-02-05T17:57:50.097" v="921"/>
        <pc:sldMkLst>
          <pc:docMk/>
          <pc:sldMk cId="1879631108" sldId="2925"/>
        </pc:sldMkLst>
      </pc:sldChg>
      <pc:sldChg chg="add del">
        <pc:chgData name="Rasel Rahman" userId="b9d58502-35a2-480b-97aa-bca69342ed54" providerId="ADAL" clId="{E8C2C610-8238-4347-BFA9-647A9603126C}" dt="2025-02-05T15:16:49.050" v="769" actId="47"/>
        <pc:sldMkLst>
          <pc:docMk/>
          <pc:sldMk cId="3187576489" sldId="2926"/>
        </pc:sldMkLst>
      </pc:sldChg>
      <pc:sldChg chg="del">
        <pc:chgData name="Rasel Rahman" userId="b9d58502-35a2-480b-97aa-bca69342ed54" providerId="ADAL" clId="{E8C2C610-8238-4347-BFA9-647A9603126C}" dt="2025-02-05T15:16:45.473" v="768" actId="47"/>
        <pc:sldMkLst>
          <pc:docMk/>
          <pc:sldMk cId="3006769214" sldId="2927"/>
        </pc:sldMkLst>
      </pc:sldChg>
      <pc:sldChg chg="del">
        <pc:chgData name="Rasel Rahman" userId="b9d58502-35a2-480b-97aa-bca69342ed54" providerId="ADAL" clId="{E8C2C610-8238-4347-BFA9-647A9603126C}" dt="2025-02-05T15:16:38.671" v="767" actId="47"/>
        <pc:sldMkLst>
          <pc:docMk/>
          <pc:sldMk cId="2516612932" sldId="2928"/>
        </pc:sldMkLst>
      </pc:sldChg>
      <pc:sldChg chg="del">
        <pc:chgData name="Rasel Rahman" userId="b9d58502-35a2-480b-97aa-bca69342ed54" providerId="ADAL" clId="{E8C2C610-8238-4347-BFA9-647A9603126C}" dt="2025-02-05T15:16:33.175" v="766" actId="47"/>
        <pc:sldMkLst>
          <pc:docMk/>
          <pc:sldMk cId="242568543" sldId="2929"/>
        </pc:sldMkLst>
      </pc:sldChg>
      <pc:sldChg chg="del">
        <pc:chgData name="Rasel Rahman" userId="b9d58502-35a2-480b-97aa-bca69342ed54" providerId="ADAL" clId="{E8C2C610-8238-4347-BFA9-647A9603126C}" dt="2025-02-05T15:16:30.872" v="765" actId="47"/>
        <pc:sldMkLst>
          <pc:docMk/>
          <pc:sldMk cId="1818869157" sldId="2931"/>
        </pc:sldMkLst>
      </pc:sldChg>
      <pc:sldChg chg="del">
        <pc:chgData name="Rasel Rahman" userId="b9d58502-35a2-480b-97aa-bca69342ed54" providerId="ADAL" clId="{E8C2C610-8238-4347-BFA9-647A9603126C}" dt="2025-02-05T15:16:26.885" v="764" actId="47"/>
        <pc:sldMkLst>
          <pc:docMk/>
          <pc:sldMk cId="1663590291" sldId="2932"/>
        </pc:sldMkLst>
      </pc:sldChg>
      <pc:sldChg chg="del">
        <pc:chgData name="Rasel Rahman" userId="b9d58502-35a2-480b-97aa-bca69342ed54" providerId="ADAL" clId="{E8C2C610-8238-4347-BFA9-647A9603126C}" dt="2025-02-05T15:16:24.673" v="763" actId="47"/>
        <pc:sldMkLst>
          <pc:docMk/>
          <pc:sldMk cId="472312215" sldId="2933"/>
        </pc:sldMkLst>
      </pc:sldChg>
      <pc:sldChg chg="del">
        <pc:chgData name="Rasel Rahman" userId="b9d58502-35a2-480b-97aa-bca69342ed54" providerId="ADAL" clId="{E8C2C610-8238-4347-BFA9-647A9603126C}" dt="2025-02-05T15:16:21.113" v="762" actId="47"/>
        <pc:sldMkLst>
          <pc:docMk/>
          <pc:sldMk cId="1747761307" sldId="2934"/>
        </pc:sldMkLst>
      </pc:sldChg>
      <pc:sldChg chg="del">
        <pc:chgData name="Rasel Rahman" userId="b9d58502-35a2-480b-97aa-bca69342ed54" providerId="ADAL" clId="{E8C2C610-8238-4347-BFA9-647A9603126C}" dt="2025-02-05T15:16:18.091" v="761" actId="47"/>
        <pc:sldMkLst>
          <pc:docMk/>
          <pc:sldMk cId="3422034554" sldId="2935"/>
        </pc:sldMkLst>
      </pc:sldChg>
      <pc:sldChg chg="modTransition">
        <pc:chgData name="Rasel Rahman" userId="b9d58502-35a2-480b-97aa-bca69342ed54" providerId="ADAL" clId="{E8C2C610-8238-4347-BFA9-647A9603126C}" dt="2025-02-05T17:57:50.097" v="921"/>
        <pc:sldMkLst>
          <pc:docMk/>
          <pc:sldMk cId="315180124" sldId="2936"/>
        </pc:sldMkLst>
      </pc:sldChg>
      <pc:sldChg chg="del">
        <pc:chgData name="Rasel Rahman" userId="b9d58502-35a2-480b-97aa-bca69342ed54" providerId="ADAL" clId="{E8C2C610-8238-4347-BFA9-647A9603126C}" dt="2025-02-05T13:43:36.059" v="671" actId="47"/>
        <pc:sldMkLst>
          <pc:docMk/>
          <pc:sldMk cId="1204289776" sldId="2937"/>
        </pc:sldMkLst>
      </pc:sldChg>
      <pc:sldChg chg="modSp mod modTransition modAnim">
        <pc:chgData name="Rasel Rahman" userId="b9d58502-35a2-480b-97aa-bca69342ed54" providerId="ADAL" clId="{E8C2C610-8238-4347-BFA9-647A9603126C}" dt="2025-02-05T17:57:50.097" v="921"/>
        <pc:sldMkLst>
          <pc:docMk/>
          <pc:sldMk cId="3293417103" sldId="2938"/>
        </pc:sldMkLst>
        <pc:spChg chg="mod">
          <ac:chgData name="Rasel Rahman" userId="b9d58502-35a2-480b-97aa-bca69342ed54" providerId="ADAL" clId="{E8C2C610-8238-4347-BFA9-647A9603126C}" dt="2025-02-05T13:53:44.390" v="732" actId="1076"/>
          <ac:spMkLst>
            <pc:docMk/>
            <pc:sldMk cId="3293417103" sldId="2938"/>
            <ac:spMk id="3" creationId="{1DDB0A5E-89E6-F94B-5204-BB97D3B5D67C}"/>
          </ac:spMkLst>
        </pc:spChg>
        <pc:spChg chg="mod">
          <ac:chgData name="Rasel Rahman" userId="b9d58502-35a2-480b-97aa-bca69342ed54" providerId="ADAL" clId="{E8C2C610-8238-4347-BFA9-647A9603126C}" dt="2025-02-05T13:53:41.457" v="731" actId="1076"/>
          <ac:spMkLst>
            <pc:docMk/>
            <pc:sldMk cId="3293417103" sldId="2938"/>
            <ac:spMk id="5" creationId="{028B7EB8-8F8F-7CDA-F76F-56626FC4159D}"/>
          </ac:spMkLst>
        </pc:spChg>
        <pc:spChg chg="mod">
          <ac:chgData name="Rasel Rahman" userId="b9d58502-35a2-480b-97aa-bca69342ed54" providerId="ADAL" clId="{E8C2C610-8238-4347-BFA9-647A9603126C}" dt="2025-02-05T12:01:33.616" v="199" actId="1076"/>
          <ac:spMkLst>
            <pc:docMk/>
            <pc:sldMk cId="3293417103" sldId="2938"/>
            <ac:spMk id="7" creationId="{510858E8-94F5-36EB-2BF5-56731332ACD3}"/>
          </ac:spMkLst>
        </pc:spChg>
      </pc:sldChg>
      <pc:sldChg chg="addSp delSp modSp del mod addAnim delAnim modAnim">
        <pc:chgData name="Rasel Rahman" userId="b9d58502-35a2-480b-97aa-bca69342ed54" providerId="ADAL" clId="{E8C2C610-8238-4347-BFA9-647A9603126C}" dt="2025-02-05T13:53:57.575" v="733" actId="47"/>
        <pc:sldMkLst>
          <pc:docMk/>
          <pc:sldMk cId="2074356138" sldId="2939"/>
        </pc:sldMkLst>
        <pc:spChg chg="add del mod">
          <ac:chgData name="Rasel Rahman" userId="b9d58502-35a2-480b-97aa-bca69342ed54" providerId="ADAL" clId="{E8C2C610-8238-4347-BFA9-647A9603126C}" dt="2025-02-05T11:40:14.869" v="91" actId="21"/>
          <ac:spMkLst>
            <pc:docMk/>
            <pc:sldMk cId="2074356138" sldId="2939"/>
            <ac:spMk id="3" creationId="{1DDB0A5E-89E6-F94B-5204-BB97D3B5D67C}"/>
          </ac:spMkLst>
        </pc:spChg>
        <pc:spChg chg="add del">
          <ac:chgData name="Rasel Rahman" userId="b9d58502-35a2-480b-97aa-bca69342ed54" providerId="ADAL" clId="{E8C2C610-8238-4347-BFA9-647A9603126C}" dt="2025-02-05T11:40:14.869" v="91" actId="21"/>
          <ac:spMkLst>
            <pc:docMk/>
            <pc:sldMk cId="2074356138" sldId="2939"/>
            <ac:spMk id="4" creationId="{00000000-0000-0000-0000-000000000000}"/>
          </ac:spMkLst>
        </pc:spChg>
        <pc:spChg chg="add del mod">
          <ac:chgData name="Rasel Rahman" userId="b9d58502-35a2-480b-97aa-bca69342ed54" providerId="ADAL" clId="{E8C2C610-8238-4347-BFA9-647A9603126C}" dt="2025-02-05T11:40:14.869" v="91" actId="21"/>
          <ac:spMkLst>
            <pc:docMk/>
            <pc:sldMk cId="2074356138" sldId="2939"/>
            <ac:spMk id="5" creationId="{5105E3C9-27DF-3752-B0EC-FA9BC2B74F0F}"/>
          </ac:spMkLst>
        </pc:spChg>
        <pc:spChg chg="add del mod">
          <ac:chgData name="Rasel Rahman" userId="b9d58502-35a2-480b-97aa-bca69342ed54" providerId="ADAL" clId="{E8C2C610-8238-4347-BFA9-647A9603126C}" dt="2025-02-05T11:40:14.869" v="91" actId="21"/>
          <ac:spMkLst>
            <pc:docMk/>
            <pc:sldMk cId="2074356138" sldId="2939"/>
            <ac:spMk id="7" creationId="{2F3E70DA-79B4-490D-65F9-D9CDB40CADEC}"/>
          </ac:spMkLst>
        </pc:spChg>
        <pc:spChg chg="add del">
          <ac:chgData name="Rasel Rahman" userId="b9d58502-35a2-480b-97aa-bca69342ed54" providerId="ADAL" clId="{E8C2C610-8238-4347-BFA9-647A9603126C}" dt="2025-02-05T11:40:14.869" v="91" actId="21"/>
          <ac:spMkLst>
            <pc:docMk/>
            <pc:sldMk cId="2074356138" sldId="2939"/>
            <ac:spMk id="9" creationId="{7DCF2A96-4D6D-4C86-A3EF-E77695AACAF2}"/>
          </ac:spMkLst>
        </pc:spChg>
        <pc:spChg chg="add del mod">
          <ac:chgData name="Rasel Rahman" userId="b9d58502-35a2-480b-97aa-bca69342ed54" providerId="ADAL" clId="{E8C2C610-8238-4347-BFA9-647A9603126C}" dt="2025-02-05T11:40:14.869" v="91" actId="21"/>
          <ac:spMkLst>
            <pc:docMk/>
            <pc:sldMk cId="2074356138" sldId="2939"/>
            <ac:spMk id="10" creationId="{036B0160-46E3-BE10-93B5-4B293FA781F3}"/>
          </ac:spMkLst>
        </pc:spChg>
        <pc:spChg chg="add del mod">
          <ac:chgData name="Rasel Rahman" userId="b9d58502-35a2-480b-97aa-bca69342ed54" providerId="ADAL" clId="{E8C2C610-8238-4347-BFA9-647A9603126C}" dt="2025-02-05T11:40:14.869" v="91" actId="21"/>
          <ac:spMkLst>
            <pc:docMk/>
            <pc:sldMk cId="2074356138" sldId="2939"/>
            <ac:spMk id="12" creationId="{EEB02B5C-A65C-2F07-F670-3F6A443BB736}"/>
          </ac:spMkLst>
        </pc:spChg>
      </pc:sldChg>
      <pc:sldChg chg="addSp modSp mod modTransition">
        <pc:chgData name="Rasel Rahman" userId="b9d58502-35a2-480b-97aa-bca69342ed54" providerId="ADAL" clId="{E8C2C610-8238-4347-BFA9-647A9603126C}" dt="2025-02-05T17:57:50.097" v="921"/>
        <pc:sldMkLst>
          <pc:docMk/>
          <pc:sldMk cId="4290377748" sldId="2940"/>
        </pc:sldMkLst>
        <pc:spChg chg="mod">
          <ac:chgData name="Rasel Rahman" userId="b9d58502-35a2-480b-97aa-bca69342ed54" providerId="ADAL" clId="{E8C2C610-8238-4347-BFA9-647A9603126C}" dt="2025-02-05T11:56:20.875" v="194" actId="207"/>
          <ac:spMkLst>
            <pc:docMk/>
            <pc:sldMk cId="4290377748" sldId="2940"/>
            <ac:spMk id="3" creationId="{1DDB0A5E-89E6-F94B-5204-BB97D3B5D67C}"/>
          </ac:spMkLst>
        </pc:spChg>
        <pc:spChg chg="mod">
          <ac:chgData name="Rasel Rahman" userId="b9d58502-35a2-480b-97aa-bca69342ed54" providerId="ADAL" clId="{E8C2C610-8238-4347-BFA9-647A9603126C}" dt="2025-02-05T11:47:00.004" v="139" actId="1076"/>
          <ac:spMkLst>
            <pc:docMk/>
            <pc:sldMk cId="4290377748" sldId="2940"/>
            <ac:spMk id="4" creationId="{00000000-0000-0000-0000-000000000000}"/>
          </ac:spMkLst>
        </pc:spChg>
        <pc:spChg chg="add mod">
          <ac:chgData name="Rasel Rahman" userId="b9d58502-35a2-480b-97aa-bca69342ed54" providerId="ADAL" clId="{E8C2C610-8238-4347-BFA9-647A9603126C}" dt="2025-02-05T11:54:23.668" v="186" actId="113"/>
          <ac:spMkLst>
            <pc:docMk/>
            <pc:sldMk cId="4290377748" sldId="2940"/>
            <ac:spMk id="5" creationId="{113646DC-9539-B08D-ACDF-66346244B2D3}"/>
          </ac:spMkLst>
        </pc:spChg>
        <pc:spChg chg="add mod">
          <ac:chgData name="Rasel Rahman" userId="b9d58502-35a2-480b-97aa-bca69342ed54" providerId="ADAL" clId="{E8C2C610-8238-4347-BFA9-647A9603126C}" dt="2025-02-05T11:54:49.596" v="188" actId="113"/>
          <ac:spMkLst>
            <pc:docMk/>
            <pc:sldMk cId="4290377748" sldId="2940"/>
            <ac:spMk id="7" creationId="{548035B1-37CB-2481-4139-98E4984A7E4A}"/>
          </ac:spMkLst>
        </pc:spChg>
        <pc:spChg chg="add mod">
          <ac:chgData name="Rasel Rahman" userId="b9d58502-35a2-480b-97aa-bca69342ed54" providerId="ADAL" clId="{E8C2C610-8238-4347-BFA9-647A9603126C}" dt="2025-02-05T11:55:34.641" v="190" actId="207"/>
          <ac:spMkLst>
            <pc:docMk/>
            <pc:sldMk cId="4290377748" sldId="2940"/>
            <ac:spMk id="10" creationId="{85C00414-7EB9-DD3A-47A4-86458136AAC1}"/>
          </ac:spMkLst>
        </pc:spChg>
        <pc:spChg chg="add mod">
          <ac:chgData name="Rasel Rahman" userId="b9d58502-35a2-480b-97aa-bca69342ed54" providerId="ADAL" clId="{E8C2C610-8238-4347-BFA9-647A9603126C}" dt="2025-02-05T11:55:56.602" v="192" actId="113"/>
          <ac:spMkLst>
            <pc:docMk/>
            <pc:sldMk cId="4290377748" sldId="2940"/>
            <ac:spMk id="12" creationId="{81591430-DEFB-25F4-88D5-CD8CD3E08F15}"/>
          </ac:spMkLst>
        </pc:spChg>
      </pc:sldChg>
      <pc:sldChg chg="addSp modSp mod modTransition">
        <pc:chgData name="Rasel Rahman" userId="b9d58502-35a2-480b-97aa-bca69342ed54" providerId="ADAL" clId="{E8C2C610-8238-4347-BFA9-647A9603126C}" dt="2025-02-05T17:57:50.097" v="921"/>
        <pc:sldMkLst>
          <pc:docMk/>
          <pc:sldMk cId="2827821006" sldId="2941"/>
        </pc:sldMkLst>
        <pc:spChg chg="mod">
          <ac:chgData name="Rasel Rahman" userId="b9d58502-35a2-480b-97aa-bca69342ed54" providerId="ADAL" clId="{E8C2C610-8238-4347-BFA9-647A9603126C}" dt="2025-02-05T12:36:52.084" v="324" actId="1076"/>
          <ac:spMkLst>
            <pc:docMk/>
            <pc:sldMk cId="2827821006" sldId="2941"/>
            <ac:spMk id="3" creationId="{1DDB0A5E-89E6-F94B-5204-BB97D3B5D67C}"/>
          </ac:spMkLst>
        </pc:spChg>
        <pc:spChg chg="add mod">
          <ac:chgData name="Rasel Rahman" userId="b9d58502-35a2-480b-97aa-bca69342ed54" providerId="ADAL" clId="{E8C2C610-8238-4347-BFA9-647A9603126C}" dt="2025-02-05T12:36:57.534" v="326" actId="1076"/>
          <ac:spMkLst>
            <pc:docMk/>
            <pc:sldMk cId="2827821006" sldId="2941"/>
            <ac:spMk id="5" creationId="{E5DF0E5E-724B-6092-856A-A77ED9313A4E}"/>
          </ac:spMkLst>
        </pc:spChg>
        <pc:spChg chg="add mod">
          <ac:chgData name="Rasel Rahman" userId="b9d58502-35a2-480b-97aa-bca69342ed54" providerId="ADAL" clId="{E8C2C610-8238-4347-BFA9-647A9603126C}" dt="2025-02-05T12:36:54.365" v="325" actId="1076"/>
          <ac:spMkLst>
            <pc:docMk/>
            <pc:sldMk cId="2827821006" sldId="2941"/>
            <ac:spMk id="7" creationId="{EC849205-DEDE-8A1A-58E5-96110AA20F25}"/>
          </ac:spMkLst>
        </pc:spChg>
        <pc:spChg chg="mod">
          <ac:chgData name="Rasel Rahman" userId="b9d58502-35a2-480b-97aa-bca69342ed54" providerId="ADAL" clId="{E8C2C610-8238-4347-BFA9-647A9603126C}" dt="2025-02-05T11:56:44.958" v="196" actId="20577"/>
          <ac:spMkLst>
            <pc:docMk/>
            <pc:sldMk cId="2827821006" sldId="2941"/>
            <ac:spMk id="9" creationId="{7DCF2A96-4D6D-4C86-A3EF-E77695AACAF2}"/>
          </ac:spMkLst>
        </pc:spChg>
      </pc:sldChg>
      <pc:sldChg chg="addSp delSp modSp mod modTransition">
        <pc:chgData name="Rasel Rahman" userId="b9d58502-35a2-480b-97aa-bca69342ed54" providerId="ADAL" clId="{E8C2C610-8238-4347-BFA9-647A9603126C}" dt="2025-02-05T17:57:50.097" v="921"/>
        <pc:sldMkLst>
          <pc:docMk/>
          <pc:sldMk cId="318212266" sldId="2942"/>
        </pc:sldMkLst>
        <pc:spChg chg="del mod">
          <ac:chgData name="Rasel Rahman" userId="b9d58502-35a2-480b-97aa-bca69342ed54" providerId="ADAL" clId="{E8C2C610-8238-4347-BFA9-647A9603126C}" dt="2025-02-05T12:57:22.575" v="390" actId="478"/>
          <ac:spMkLst>
            <pc:docMk/>
            <pc:sldMk cId="318212266" sldId="2942"/>
            <ac:spMk id="3" creationId="{1DDB0A5E-89E6-F94B-5204-BB97D3B5D67C}"/>
          </ac:spMkLst>
        </pc:spChg>
        <pc:spChg chg="add mod">
          <ac:chgData name="Rasel Rahman" userId="b9d58502-35a2-480b-97aa-bca69342ed54" providerId="ADAL" clId="{E8C2C610-8238-4347-BFA9-647A9603126C}" dt="2025-02-05T13:00:24.003" v="433" actId="1076"/>
          <ac:spMkLst>
            <pc:docMk/>
            <pc:sldMk cId="318212266" sldId="2942"/>
            <ac:spMk id="5" creationId="{4D37CB77-D54A-7C97-C8AC-1DE29B13E9CC}"/>
          </ac:spMkLst>
        </pc:spChg>
        <pc:spChg chg="add del mod">
          <ac:chgData name="Rasel Rahman" userId="b9d58502-35a2-480b-97aa-bca69342ed54" providerId="ADAL" clId="{E8C2C610-8238-4347-BFA9-647A9603126C}" dt="2025-02-05T13:00:19.561" v="432" actId="1076"/>
          <ac:spMkLst>
            <pc:docMk/>
            <pc:sldMk cId="318212266" sldId="2942"/>
            <ac:spMk id="7" creationId="{8ECC8E44-01D7-B686-2C86-AC4BDECBEBA4}"/>
          </ac:spMkLst>
        </pc:spChg>
        <pc:spChg chg="add mod">
          <ac:chgData name="Rasel Rahman" userId="b9d58502-35a2-480b-97aa-bca69342ed54" providerId="ADAL" clId="{E8C2C610-8238-4347-BFA9-647A9603126C}" dt="2025-02-05T13:00:08.463" v="429" actId="1076"/>
          <ac:spMkLst>
            <pc:docMk/>
            <pc:sldMk cId="318212266" sldId="2942"/>
            <ac:spMk id="10" creationId="{A596B81B-83BF-EEE3-0785-1A8125E3CB94}"/>
          </ac:spMkLst>
        </pc:spChg>
        <pc:spChg chg="add mod">
          <ac:chgData name="Rasel Rahman" userId="b9d58502-35a2-480b-97aa-bca69342ed54" providerId="ADAL" clId="{E8C2C610-8238-4347-BFA9-647A9603126C}" dt="2025-02-05T13:00:05.966" v="428" actId="1076"/>
          <ac:spMkLst>
            <pc:docMk/>
            <pc:sldMk cId="318212266" sldId="2942"/>
            <ac:spMk id="12" creationId="{C103007B-8309-EED5-EE70-B61AF3F3D7F6}"/>
          </ac:spMkLst>
        </pc:spChg>
        <pc:spChg chg="add del mod">
          <ac:chgData name="Rasel Rahman" userId="b9d58502-35a2-480b-97aa-bca69342ed54" providerId="ADAL" clId="{E8C2C610-8238-4347-BFA9-647A9603126C}" dt="2025-02-05T13:00:01.827" v="427" actId="478"/>
          <ac:spMkLst>
            <pc:docMk/>
            <pc:sldMk cId="318212266" sldId="2942"/>
            <ac:spMk id="14" creationId="{B0542779-83D8-AF56-A442-F401FF8A1F1A}"/>
          </ac:spMkLst>
        </pc:spChg>
        <pc:spChg chg="add del mod">
          <ac:chgData name="Rasel Rahman" userId="b9d58502-35a2-480b-97aa-bca69342ed54" providerId="ADAL" clId="{E8C2C610-8238-4347-BFA9-647A9603126C}" dt="2025-02-05T12:59:59.795" v="426" actId="478"/>
          <ac:spMkLst>
            <pc:docMk/>
            <pc:sldMk cId="318212266" sldId="2942"/>
            <ac:spMk id="16" creationId="{2C601051-17A6-0824-FF4D-B86737AA9548}"/>
          </ac:spMkLst>
        </pc:spChg>
        <pc:spChg chg="add del mod">
          <ac:chgData name="Rasel Rahman" userId="b9d58502-35a2-480b-97aa-bca69342ed54" providerId="ADAL" clId="{E8C2C610-8238-4347-BFA9-647A9603126C}" dt="2025-02-05T12:59:56.988" v="425" actId="478"/>
          <ac:spMkLst>
            <pc:docMk/>
            <pc:sldMk cId="318212266" sldId="2942"/>
            <ac:spMk id="18" creationId="{B6C1C67C-0604-7D7D-A620-7D6CE452712E}"/>
          </ac:spMkLst>
        </pc:spChg>
      </pc:sldChg>
      <pc:sldChg chg="modSp mod modTransition">
        <pc:chgData name="Rasel Rahman" userId="b9d58502-35a2-480b-97aa-bca69342ed54" providerId="ADAL" clId="{E8C2C610-8238-4347-BFA9-647A9603126C}" dt="2025-02-05T17:57:50.097" v="921"/>
        <pc:sldMkLst>
          <pc:docMk/>
          <pc:sldMk cId="350692479" sldId="2943"/>
        </pc:sldMkLst>
        <pc:spChg chg="mod">
          <ac:chgData name="Rasel Rahman" userId="b9d58502-35a2-480b-97aa-bca69342ed54" providerId="ADAL" clId="{E8C2C610-8238-4347-BFA9-647A9603126C}" dt="2025-02-05T13:02:58.382" v="462" actId="1076"/>
          <ac:spMkLst>
            <pc:docMk/>
            <pc:sldMk cId="350692479" sldId="2943"/>
            <ac:spMk id="3" creationId="{1DDB0A5E-89E6-F94B-5204-BB97D3B5D67C}"/>
          </ac:spMkLst>
        </pc:spChg>
      </pc:sldChg>
      <pc:sldChg chg="modSp mod modTransition">
        <pc:chgData name="Rasel Rahman" userId="b9d58502-35a2-480b-97aa-bca69342ed54" providerId="ADAL" clId="{E8C2C610-8238-4347-BFA9-647A9603126C}" dt="2025-02-05T17:57:50.097" v="921"/>
        <pc:sldMkLst>
          <pc:docMk/>
          <pc:sldMk cId="2364579686" sldId="2944"/>
        </pc:sldMkLst>
        <pc:spChg chg="mod">
          <ac:chgData name="Rasel Rahman" userId="b9d58502-35a2-480b-97aa-bca69342ed54" providerId="ADAL" clId="{E8C2C610-8238-4347-BFA9-647A9603126C}" dt="2025-02-05T16:05:32.502" v="906" actId="207"/>
          <ac:spMkLst>
            <pc:docMk/>
            <pc:sldMk cId="2364579686" sldId="2944"/>
            <ac:spMk id="3" creationId="{1DDB0A5E-89E6-F94B-5204-BB97D3B5D67C}"/>
          </ac:spMkLst>
        </pc:spChg>
      </pc:sldChg>
      <pc:sldChg chg="modSp mod modTransition">
        <pc:chgData name="Rasel Rahman" userId="b9d58502-35a2-480b-97aa-bca69342ed54" providerId="ADAL" clId="{E8C2C610-8238-4347-BFA9-647A9603126C}" dt="2025-02-05T17:57:50.097" v="921"/>
        <pc:sldMkLst>
          <pc:docMk/>
          <pc:sldMk cId="2975580881" sldId="2945"/>
        </pc:sldMkLst>
        <pc:spChg chg="mod">
          <ac:chgData name="Rasel Rahman" userId="b9d58502-35a2-480b-97aa-bca69342ed54" providerId="ADAL" clId="{E8C2C610-8238-4347-BFA9-647A9603126C}" dt="2025-02-05T14:35:58.554" v="744" actId="1076"/>
          <ac:spMkLst>
            <pc:docMk/>
            <pc:sldMk cId="2975580881" sldId="2945"/>
            <ac:spMk id="2" creationId="{4E22144A-A411-D0BE-65BC-9E63A52160AC}"/>
          </ac:spMkLst>
        </pc:spChg>
      </pc:sldChg>
      <pc:sldChg chg="modTransition">
        <pc:chgData name="Rasel Rahman" userId="b9d58502-35a2-480b-97aa-bca69342ed54" providerId="ADAL" clId="{E8C2C610-8238-4347-BFA9-647A9603126C}" dt="2025-02-05T17:57:50.097" v="921"/>
        <pc:sldMkLst>
          <pc:docMk/>
          <pc:sldMk cId="3659827747" sldId="2946"/>
        </pc:sldMkLst>
      </pc:sldChg>
      <pc:sldChg chg="modSp del mod">
        <pc:chgData name="Rasel Rahman" userId="b9d58502-35a2-480b-97aa-bca69342ed54" providerId="ADAL" clId="{E8C2C610-8238-4347-BFA9-647A9603126C}" dt="2025-02-05T14:59:10.282" v="755" actId="47"/>
        <pc:sldMkLst>
          <pc:docMk/>
          <pc:sldMk cId="4116301652" sldId="2947"/>
        </pc:sldMkLst>
        <pc:spChg chg="mod">
          <ac:chgData name="Rasel Rahman" userId="b9d58502-35a2-480b-97aa-bca69342ed54" providerId="ADAL" clId="{E8C2C610-8238-4347-BFA9-647A9603126C}" dt="2025-02-05T14:38:23.817" v="754" actId="1076"/>
          <ac:spMkLst>
            <pc:docMk/>
            <pc:sldMk cId="4116301652" sldId="2947"/>
            <ac:spMk id="3" creationId="{1DDB0A5E-89E6-F94B-5204-BB97D3B5D67C}"/>
          </ac:spMkLst>
        </pc:spChg>
      </pc:sldChg>
      <pc:sldChg chg="modSp del mod">
        <pc:chgData name="Rasel Rahman" userId="b9d58502-35a2-480b-97aa-bca69342ed54" providerId="ADAL" clId="{E8C2C610-8238-4347-BFA9-647A9603126C}" dt="2025-02-05T15:59:43.944" v="902" actId="47"/>
        <pc:sldMkLst>
          <pc:docMk/>
          <pc:sldMk cId="555188977" sldId="2948"/>
        </pc:sldMkLst>
        <pc:spChg chg="mod">
          <ac:chgData name="Rasel Rahman" userId="b9d58502-35a2-480b-97aa-bca69342ed54" providerId="ADAL" clId="{E8C2C610-8238-4347-BFA9-647A9603126C}" dt="2025-02-05T13:37:17.023" v="670" actId="403"/>
          <ac:spMkLst>
            <pc:docMk/>
            <pc:sldMk cId="555188977" sldId="2948"/>
            <ac:spMk id="3" creationId="{1DDB0A5E-89E6-F94B-5204-BB97D3B5D67C}"/>
          </ac:spMkLst>
        </pc:spChg>
      </pc:sldChg>
      <pc:sldChg chg="modSp del mod">
        <pc:chgData name="Rasel Rahman" userId="b9d58502-35a2-480b-97aa-bca69342ed54" providerId="ADAL" clId="{E8C2C610-8238-4347-BFA9-647A9603126C}" dt="2025-02-05T15:59:49.023" v="903" actId="47"/>
        <pc:sldMkLst>
          <pc:docMk/>
          <pc:sldMk cId="3988373324" sldId="2949"/>
        </pc:sldMkLst>
        <pc:spChg chg="mod">
          <ac:chgData name="Rasel Rahman" userId="b9d58502-35a2-480b-97aa-bca69342ed54" providerId="ADAL" clId="{E8C2C610-8238-4347-BFA9-647A9603126C}" dt="2025-02-05T14:37:07.971" v="745" actId="403"/>
          <ac:spMkLst>
            <pc:docMk/>
            <pc:sldMk cId="3988373324" sldId="2949"/>
            <ac:spMk id="3" creationId="{1DDB0A5E-89E6-F94B-5204-BB97D3B5D67C}"/>
          </ac:spMkLst>
        </pc:spChg>
      </pc:sldChg>
      <pc:sldChg chg="modTransition">
        <pc:chgData name="Rasel Rahman" userId="b9d58502-35a2-480b-97aa-bca69342ed54" providerId="ADAL" clId="{E8C2C610-8238-4347-BFA9-647A9603126C}" dt="2025-02-05T17:57:50.097" v="921"/>
        <pc:sldMkLst>
          <pc:docMk/>
          <pc:sldMk cId="3778264709" sldId="2950"/>
        </pc:sldMkLst>
      </pc:sldChg>
      <pc:sldChg chg="del">
        <pc:chgData name="Rasel Rahman" userId="b9d58502-35a2-480b-97aa-bca69342ed54" providerId="ADAL" clId="{E8C2C610-8238-4347-BFA9-647A9603126C}" dt="2025-02-05T15:24:12.722" v="770" actId="47"/>
        <pc:sldMkLst>
          <pc:docMk/>
          <pc:sldMk cId="3428134493" sldId="2952"/>
        </pc:sldMkLst>
      </pc:sldChg>
      <pc:sldChg chg="modSp mod modTransition">
        <pc:chgData name="Rasel Rahman" userId="b9d58502-35a2-480b-97aa-bca69342ed54" providerId="ADAL" clId="{E8C2C610-8238-4347-BFA9-647A9603126C}" dt="2025-02-05T17:57:50.097" v="921"/>
        <pc:sldMkLst>
          <pc:docMk/>
          <pc:sldMk cId="1358868270" sldId="2953"/>
        </pc:sldMkLst>
        <pc:spChg chg="mod">
          <ac:chgData name="Rasel Rahman" userId="b9d58502-35a2-480b-97aa-bca69342ed54" providerId="ADAL" clId="{E8C2C610-8238-4347-BFA9-647A9603126C}" dt="2025-02-05T13:23:45.068" v="609" actId="1076"/>
          <ac:spMkLst>
            <pc:docMk/>
            <pc:sldMk cId="1358868270" sldId="2953"/>
            <ac:spMk id="4" creationId="{00000000-0000-0000-0000-000000000000}"/>
          </ac:spMkLst>
        </pc:spChg>
        <pc:graphicFrameChg chg="mod modGraphic">
          <ac:chgData name="Rasel Rahman" userId="b9d58502-35a2-480b-97aa-bca69342ed54" providerId="ADAL" clId="{E8C2C610-8238-4347-BFA9-647A9603126C}" dt="2025-02-05T13:25:43.549" v="626" actId="1076"/>
          <ac:graphicFrameMkLst>
            <pc:docMk/>
            <pc:sldMk cId="1358868270" sldId="2953"/>
            <ac:graphicFrameMk id="3" creationId="{DC363682-474B-04E8-C487-A5DA116F4611}"/>
          </ac:graphicFrameMkLst>
        </pc:graphicFrameChg>
      </pc:sldChg>
      <pc:sldChg chg="modSp mod modTransition">
        <pc:chgData name="Rasel Rahman" userId="b9d58502-35a2-480b-97aa-bca69342ed54" providerId="ADAL" clId="{E8C2C610-8238-4347-BFA9-647A9603126C}" dt="2025-02-05T17:57:50.097" v="921"/>
        <pc:sldMkLst>
          <pc:docMk/>
          <pc:sldMk cId="3384711757" sldId="2954"/>
        </pc:sldMkLst>
        <pc:spChg chg="mod">
          <ac:chgData name="Rasel Rahman" userId="b9d58502-35a2-480b-97aa-bca69342ed54" providerId="ADAL" clId="{E8C2C610-8238-4347-BFA9-647A9603126C}" dt="2025-02-05T16:21:29.530" v="920" actId="1076"/>
          <ac:spMkLst>
            <pc:docMk/>
            <pc:sldMk cId="3384711757" sldId="2954"/>
            <ac:spMk id="3" creationId="{1DDB0A5E-89E6-F94B-5204-BB97D3B5D67C}"/>
          </ac:spMkLst>
        </pc:spChg>
      </pc:sldChg>
      <pc:sldChg chg="modSp add del mod">
        <pc:chgData name="Rasel Rahman" userId="b9d58502-35a2-480b-97aa-bca69342ed54" providerId="ADAL" clId="{E8C2C610-8238-4347-BFA9-647A9603126C}" dt="2025-02-05T15:00:36.326" v="756" actId="47"/>
        <pc:sldMkLst>
          <pc:docMk/>
          <pc:sldMk cId="1955627679" sldId="2955"/>
        </pc:sldMkLst>
        <pc:spChg chg="mod">
          <ac:chgData name="Rasel Rahman" userId="b9d58502-35a2-480b-97aa-bca69342ed54" providerId="ADAL" clId="{E8C2C610-8238-4347-BFA9-647A9603126C}" dt="2025-02-05T13:35:23.478" v="667" actId="1076"/>
          <ac:spMkLst>
            <pc:docMk/>
            <pc:sldMk cId="1955627679" sldId="2955"/>
            <ac:spMk id="3" creationId="{1DDB0A5E-89E6-F94B-5204-BB97D3B5D67C}"/>
          </ac:spMkLst>
        </pc:spChg>
      </pc:sldChg>
      <pc:sldChg chg="modSp del mod">
        <pc:chgData name="Rasel Rahman" userId="b9d58502-35a2-480b-97aa-bca69342ed54" providerId="ADAL" clId="{E8C2C610-8238-4347-BFA9-647A9603126C}" dt="2025-02-05T15:00:39.014" v="757" actId="47"/>
        <pc:sldMkLst>
          <pc:docMk/>
          <pc:sldMk cId="2477088768" sldId="2956"/>
        </pc:sldMkLst>
        <pc:spChg chg="mod">
          <ac:chgData name="Rasel Rahman" userId="b9d58502-35a2-480b-97aa-bca69342ed54" providerId="ADAL" clId="{E8C2C610-8238-4347-BFA9-647A9603126C}" dt="2025-02-05T13:33:16.641" v="655" actId="20577"/>
          <ac:spMkLst>
            <pc:docMk/>
            <pc:sldMk cId="2477088768" sldId="2956"/>
            <ac:spMk id="3" creationId="{1DDB0A5E-89E6-F94B-5204-BB97D3B5D67C}"/>
          </ac:spMkLst>
        </pc:spChg>
      </pc:sldChg>
      <pc:sldChg chg="del">
        <pc:chgData name="Rasel Rahman" userId="b9d58502-35a2-480b-97aa-bca69342ed54" providerId="ADAL" clId="{E8C2C610-8238-4347-BFA9-647A9603126C}" dt="2025-02-05T15:06:51.152" v="758" actId="47"/>
        <pc:sldMkLst>
          <pc:docMk/>
          <pc:sldMk cId="345588632" sldId="2957"/>
        </pc:sldMkLst>
      </pc:sldChg>
      <pc:sldChg chg="modTransition">
        <pc:chgData name="Rasel Rahman" userId="b9d58502-35a2-480b-97aa-bca69342ed54" providerId="ADAL" clId="{E8C2C610-8238-4347-BFA9-647A9603126C}" dt="2025-02-05T17:57:50.097" v="921"/>
        <pc:sldMkLst>
          <pc:docMk/>
          <pc:sldMk cId="4267197161" sldId="2958"/>
        </pc:sldMkLst>
      </pc:sldChg>
      <pc:sldChg chg="delSp modSp mod modTransition">
        <pc:chgData name="Rasel Rahman" userId="b9d58502-35a2-480b-97aa-bca69342ed54" providerId="ADAL" clId="{E8C2C610-8238-4347-BFA9-647A9603126C}" dt="2025-02-05T17:57:50.097" v="921"/>
        <pc:sldMkLst>
          <pc:docMk/>
          <pc:sldMk cId="660303481" sldId="2959"/>
        </pc:sldMkLst>
        <pc:spChg chg="del mod">
          <ac:chgData name="Rasel Rahman" userId="b9d58502-35a2-480b-97aa-bca69342ed54" providerId="ADAL" clId="{E8C2C610-8238-4347-BFA9-647A9603126C}" dt="2025-02-05T13:13:20.616" v="532" actId="478"/>
          <ac:spMkLst>
            <pc:docMk/>
            <pc:sldMk cId="660303481" sldId="2959"/>
            <ac:spMk id="4" creationId="{00000000-0000-0000-0000-000000000000}"/>
          </ac:spMkLst>
        </pc:spChg>
        <pc:graphicFrameChg chg="mod modGraphic">
          <ac:chgData name="Rasel Rahman" userId="b9d58502-35a2-480b-97aa-bca69342ed54" providerId="ADAL" clId="{E8C2C610-8238-4347-BFA9-647A9603126C}" dt="2025-02-05T15:34:19.355" v="774" actId="14100"/>
          <ac:graphicFrameMkLst>
            <pc:docMk/>
            <pc:sldMk cId="660303481" sldId="2959"/>
            <ac:graphicFrameMk id="2" creationId="{32BB1EB4-041F-19DD-D1D2-D35CA6814E53}"/>
          </ac:graphicFrameMkLst>
        </pc:graphicFrameChg>
      </pc:sldChg>
      <pc:sldChg chg="modTransition">
        <pc:chgData name="Rasel Rahman" userId="b9d58502-35a2-480b-97aa-bca69342ed54" providerId="ADAL" clId="{E8C2C610-8238-4347-BFA9-647A9603126C}" dt="2025-02-05T17:57:50.097" v="921"/>
        <pc:sldMkLst>
          <pc:docMk/>
          <pc:sldMk cId="1849188717" sldId="2960"/>
        </pc:sldMkLst>
      </pc:sldChg>
      <pc:sldChg chg="modTransition">
        <pc:chgData name="Rasel Rahman" userId="b9d58502-35a2-480b-97aa-bca69342ed54" providerId="ADAL" clId="{E8C2C610-8238-4347-BFA9-647A9603126C}" dt="2025-02-05T17:57:50.097" v="921"/>
        <pc:sldMkLst>
          <pc:docMk/>
          <pc:sldMk cId="1416606647" sldId="2961"/>
        </pc:sldMkLst>
      </pc:sldChg>
      <pc:sldChg chg="delSp modSp mod modTransition delAnim modAnim">
        <pc:chgData name="Rasel Rahman" userId="b9d58502-35a2-480b-97aa-bca69342ed54" providerId="ADAL" clId="{E8C2C610-8238-4347-BFA9-647A9603126C}" dt="2025-02-05T17:57:50.097" v="921"/>
        <pc:sldMkLst>
          <pc:docMk/>
          <pc:sldMk cId="2278088936" sldId="2962"/>
        </pc:sldMkLst>
        <pc:spChg chg="mod">
          <ac:chgData name="Rasel Rahman" userId="b9d58502-35a2-480b-97aa-bca69342ed54" providerId="ADAL" clId="{E8C2C610-8238-4347-BFA9-647A9603126C}" dt="2025-02-05T14:35:22.461" v="743" actId="1076"/>
          <ac:spMkLst>
            <pc:docMk/>
            <pc:sldMk cId="2278088936" sldId="2962"/>
            <ac:spMk id="6" creationId="{23737694-5F1C-17F2-AE43-8A4D99F08697}"/>
          </ac:spMkLst>
        </pc:spChg>
        <pc:spChg chg="mod">
          <ac:chgData name="Rasel Rahman" userId="b9d58502-35a2-480b-97aa-bca69342ed54" providerId="ADAL" clId="{E8C2C610-8238-4347-BFA9-647A9603126C}" dt="2025-02-05T12:04:06.682" v="203" actId="1076"/>
          <ac:spMkLst>
            <pc:docMk/>
            <pc:sldMk cId="2278088936" sldId="2962"/>
            <ac:spMk id="8" creationId="{C45AEE6D-283A-CD96-DF83-F138C64CEF24}"/>
          </ac:spMkLst>
        </pc:spChg>
        <pc:spChg chg="mod">
          <ac:chgData name="Rasel Rahman" userId="b9d58502-35a2-480b-97aa-bca69342ed54" providerId="ADAL" clId="{E8C2C610-8238-4347-BFA9-647A9603126C}" dt="2025-02-05T16:00:29.984" v="904" actId="1076"/>
          <ac:spMkLst>
            <pc:docMk/>
            <pc:sldMk cId="2278088936" sldId="2962"/>
            <ac:spMk id="11" creationId="{7B71087B-0938-79CF-6642-C77DA99BB12E}"/>
          </ac:spMkLst>
        </pc:spChg>
        <pc:spChg chg="mod">
          <ac:chgData name="Rasel Rahman" userId="b9d58502-35a2-480b-97aa-bca69342ed54" providerId="ADAL" clId="{E8C2C610-8238-4347-BFA9-647A9603126C}" dt="2025-02-05T12:04:49.627" v="204" actId="20577"/>
          <ac:spMkLst>
            <pc:docMk/>
            <pc:sldMk cId="2278088936" sldId="2962"/>
            <ac:spMk id="13" creationId="{245C3E66-23D6-655C-51F8-7FE3D125693C}"/>
          </ac:spMkLst>
        </pc:spChg>
        <pc:spChg chg="del">
          <ac:chgData name="Rasel Rahman" userId="b9d58502-35a2-480b-97aa-bca69342ed54" providerId="ADAL" clId="{E8C2C610-8238-4347-BFA9-647A9603126C}" dt="2025-02-05T14:35:18.446" v="742" actId="478"/>
          <ac:spMkLst>
            <pc:docMk/>
            <pc:sldMk cId="2278088936" sldId="2962"/>
            <ac:spMk id="17" creationId="{EF938679-25FB-0261-D7C4-0F6A7A1E4910}"/>
          </ac:spMkLst>
        </pc:spChg>
      </pc:sldChg>
      <pc:sldChg chg="addSp delSp add del mod">
        <pc:chgData name="Rasel Rahman" userId="b9d58502-35a2-480b-97aa-bca69342ed54" providerId="ADAL" clId="{E8C2C610-8238-4347-BFA9-647A9603126C}" dt="2025-02-05T12:12:33.818" v="222" actId="47"/>
        <pc:sldMkLst>
          <pc:docMk/>
          <pc:sldMk cId="2046246926" sldId="2963"/>
        </pc:sldMkLst>
        <pc:spChg chg="add del">
          <ac:chgData name="Rasel Rahman" userId="b9d58502-35a2-480b-97aa-bca69342ed54" providerId="ADAL" clId="{E8C2C610-8238-4347-BFA9-647A9603126C}" dt="2025-02-05T12:12:29.039" v="221" actId="478"/>
          <ac:spMkLst>
            <pc:docMk/>
            <pc:sldMk cId="2046246926" sldId="2963"/>
            <ac:spMk id="5" creationId="{113646DC-9539-B08D-ACDF-66346244B2D3}"/>
          </ac:spMkLst>
        </pc:spChg>
        <pc:spChg chg="add del">
          <ac:chgData name="Rasel Rahman" userId="b9d58502-35a2-480b-97aa-bca69342ed54" providerId="ADAL" clId="{E8C2C610-8238-4347-BFA9-647A9603126C}" dt="2025-02-05T12:12:28.761" v="220" actId="478"/>
          <ac:spMkLst>
            <pc:docMk/>
            <pc:sldMk cId="2046246926" sldId="2963"/>
            <ac:spMk id="7" creationId="{548035B1-37CB-2481-4139-98E4984A7E4A}"/>
          </ac:spMkLst>
        </pc:spChg>
        <pc:spChg chg="add del">
          <ac:chgData name="Rasel Rahman" userId="b9d58502-35a2-480b-97aa-bca69342ed54" providerId="ADAL" clId="{E8C2C610-8238-4347-BFA9-647A9603126C}" dt="2025-02-05T12:12:28.506" v="219" actId="478"/>
          <ac:spMkLst>
            <pc:docMk/>
            <pc:sldMk cId="2046246926" sldId="2963"/>
            <ac:spMk id="10" creationId="{85C00414-7EB9-DD3A-47A4-86458136AAC1}"/>
          </ac:spMkLst>
        </pc:spChg>
      </pc:sldChg>
      <pc:sldChg chg="addSp delSp modSp add mod modTransition delAnim modAnim">
        <pc:chgData name="Rasel Rahman" userId="b9d58502-35a2-480b-97aa-bca69342ed54" providerId="ADAL" clId="{E8C2C610-8238-4347-BFA9-647A9603126C}" dt="2025-02-05T17:57:50.097" v="921"/>
        <pc:sldMkLst>
          <pc:docMk/>
          <pc:sldMk cId="2384170734" sldId="2963"/>
        </pc:sldMkLst>
        <pc:spChg chg="del">
          <ac:chgData name="Rasel Rahman" userId="b9d58502-35a2-480b-97aa-bca69342ed54" providerId="ADAL" clId="{E8C2C610-8238-4347-BFA9-647A9603126C}" dt="2025-02-05T12:12:53.441" v="228" actId="478"/>
          <ac:spMkLst>
            <pc:docMk/>
            <pc:sldMk cId="2384170734" sldId="2963"/>
            <ac:spMk id="3" creationId="{1DDB0A5E-89E6-F94B-5204-BB97D3B5D67C}"/>
          </ac:spMkLst>
        </pc:spChg>
        <pc:spChg chg="mod">
          <ac:chgData name="Rasel Rahman" userId="b9d58502-35a2-480b-97aa-bca69342ed54" providerId="ADAL" clId="{E8C2C610-8238-4347-BFA9-647A9603126C}" dt="2025-02-05T12:24:35.060" v="315" actId="1076"/>
          <ac:spMkLst>
            <pc:docMk/>
            <pc:sldMk cId="2384170734" sldId="2963"/>
            <ac:spMk id="4" creationId="{00000000-0000-0000-0000-000000000000}"/>
          </ac:spMkLst>
        </pc:spChg>
        <pc:spChg chg="del mod">
          <ac:chgData name="Rasel Rahman" userId="b9d58502-35a2-480b-97aa-bca69342ed54" providerId="ADAL" clId="{E8C2C610-8238-4347-BFA9-647A9603126C}" dt="2025-02-05T12:12:46.292" v="225" actId="478"/>
          <ac:spMkLst>
            <pc:docMk/>
            <pc:sldMk cId="2384170734" sldId="2963"/>
            <ac:spMk id="5" creationId="{5105E3C9-27DF-3752-B0EC-FA9BC2B74F0F}"/>
          </ac:spMkLst>
        </pc:spChg>
        <pc:spChg chg="del">
          <ac:chgData name="Rasel Rahman" userId="b9d58502-35a2-480b-97aa-bca69342ed54" providerId="ADAL" clId="{E8C2C610-8238-4347-BFA9-647A9603126C}" dt="2025-02-05T12:12:48.557" v="226" actId="478"/>
          <ac:spMkLst>
            <pc:docMk/>
            <pc:sldMk cId="2384170734" sldId="2963"/>
            <ac:spMk id="7" creationId="{2F3E70DA-79B4-490D-65F9-D9CDB40CADEC}"/>
          </ac:spMkLst>
        </pc:spChg>
        <pc:spChg chg="del">
          <ac:chgData name="Rasel Rahman" userId="b9d58502-35a2-480b-97aa-bca69342ed54" providerId="ADAL" clId="{E8C2C610-8238-4347-BFA9-647A9603126C}" dt="2025-02-05T12:12:51.317" v="227" actId="478"/>
          <ac:spMkLst>
            <pc:docMk/>
            <pc:sldMk cId="2384170734" sldId="2963"/>
            <ac:spMk id="10" creationId="{036B0160-46E3-BE10-93B5-4B293FA781F3}"/>
          </ac:spMkLst>
        </pc:spChg>
        <pc:graphicFrameChg chg="add mod modGraphic">
          <ac:chgData name="Rasel Rahman" userId="b9d58502-35a2-480b-97aa-bca69342ed54" providerId="ADAL" clId="{E8C2C610-8238-4347-BFA9-647A9603126C}" dt="2025-02-05T13:54:18.209" v="734" actId="1076"/>
          <ac:graphicFrameMkLst>
            <pc:docMk/>
            <pc:sldMk cId="2384170734" sldId="2963"/>
            <ac:graphicFrameMk id="2" creationId="{5210739E-C9AC-94B3-9998-4D1D68E03785}"/>
          </ac:graphicFrameMkLst>
        </pc:graphicFrameChg>
      </pc:sldChg>
      <pc:sldChg chg="delSp modSp add mod modTransition">
        <pc:chgData name="Rasel Rahman" userId="b9d58502-35a2-480b-97aa-bca69342ed54" providerId="ADAL" clId="{E8C2C610-8238-4347-BFA9-647A9603126C}" dt="2025-02-05T17:57:50.097" v="921"/>
        <pc:sldMkLst>
          <pc:docMk/>
          <pc:sldMk cId="3906561707" sldId="2964"/>
        </pc:sldMkLst>
        <pc:spChg chg="del">
          <ac:chgData name="Rasel Rahman" userId="b9d58502-35a2-480b-97aa-bca69342ed54" providerId="ADAL" clId="{E8C2C610-8238-4347-BFA9-647A9603126C}" dt="2025-02-05T13:00:32.255" v="434" actId="478"/>
          <ac:spMkLst>
            <pc:docMk/>
            <pc:sldMk cId="3906561707" sldId="2964"/>
            <ac:spMk id="5" creationId="{4D37CB77-D54A-7C97-C8AC-1DE29B13E9CC}"/>
          </ac:spMkLst>
        </pc:spChg>
        <pc:spChg chg="del">
          <ac:chgData name="Rasel Rahman" userId="b9d58502-35a2-480b-97aa-bca69342ed54" providerId="ADAL" clId="{E8C2C610-8238-4347-BFA9-647A9603126C}" dt="2025-02-05T13:00:44.369" v="437" actId="478"/>
          <ac:spMkLst>
            <pc:docMk/>
            <pc:sldMk cId="3906561707" sldId="2964"/>
            <ac:spMk id="7" creationId="{8ECC8E44-01D7-B686-2C86-AC4BDECBEBA4}"/>
          </ac:spMkLst>
        </pc:spChg>
        <pc:spChg chg="mod">
          <ac:chgData name="Rasel Rahman" userId="b9d58502-35a2-480b-97aa-bca69342ed54" providerId="ADAL" clId="{E8C2C610-8238-4347-BFA9-647A9603126C}" dt="2025-02-05T12:59:45.509" v="424" actId="20577"/>
          <ac:spMkLst>
            <pc:docMk/>
            <pc:sldMk cId="3906561707" sldId="2964"/>
            <ac:spMk id="9" creationId="{7DCF2A96-4D6D-4C86-A3EF-E77695AACAF2}"/>
          </ac:spMkLst>
        </pc:spChg>
        <pc:spChg chg="del">
          <ac:chgData name="Rasel Rahman" userId="b9d58502-35a2-480b-97aa-bca69342ed54" providerId="ADAL" clId="{E8C2C610-8238-4347-BFA9-647A9603126C}" dt="2025-02-05T13:00:42.267" v="436" actId="478"/>
          <ac:spMkLst>
            <pc:docMk/>
            <pc:sldMk cId="3906561707" sldId="2964"/>
            <ac:spMk id="10" creationId="{A596B81B-83BF-EEE3-0785-1A8125E3CB94}"/>
          </ac:spMkLst>
        </pc:spChg>
        <pc:spChg chg="del">
          <ac:chgData name="Rasel Rahman" userId="b9d58502-35a2-480b-97aa-bca69342ed54" providerId="ADAL" clId="{E8C2C610-8238-4347-BFA9-647A9603126C}" dt="2025-02-05T13:00:40.205" v="435" actId="478"/>
          <ac:spMkLst>
            <pc:docMk/>
            <pc:sldMk cId="3906561707" sldId="2964"/>
            <ac:spMk id="12" creationId="{C103007B-8309-EED5-EE70-B61AF3F3D7F6}"/>
          </ac:spMkLst>
        </pc:spChg>
        <pc:spChg chg="mod">
          <ac:chgData name="Rasel Rahman" userId="b9d58502-35a2-480b-97aa-bca69342ed54" providerId="ADAL" clId="{E8C2C610-8238-4347-BFA9-647A9603126C}" dt="2025-02-05T13:02:23.624" v="456" actId="1076"/>
          <ac:spMkLst>
            <pc:docMk/>
            <pc:sldMk cId="3906561707" sldId="2964"/>
            <ac:spMk id="14" creationId="{B0542779-83D8-AF56-A442-F401FF8A1F1A}"/>
          </ac:spMkLst>
        </pc:spChg>
        <pc:spChg chg="mod">
          <ac:chgData name="Rasel Rahman" userId="b9d58502-35a2-480b-97aa-bca69342ed54" providerId="ADAL" clId="{E8C2C610-8238-4347-BFA9-647A9603126C}" dt="2025-02-05T13:02:25.879" v="457" actId="1076"/>
          <ac:spMkLst>
            <pc:docMk/>
            <pc:sldMk cId="3906561707" sldId="2964"/>
            <ac:spMk id="16" creationId="{2C601051-17A6-0824-FF4D-B86737AA9548}"/>
          </ac:spMkLst>
        </pc:spChg>
        <pc:spChg chg="mod">
          <ac:chgData name="Rasel Rahman" userId="b9d58502-35a2-480b-97aa-bca69342ed54" providerId="ADAL" clId="{E8C2C610-8238-4347-BFA9-647A9603126C}" dt="2025-02-05T13:02:32.751" v="459" actId="1076"/>
          <ac:spMkLst>
            <pc:docMk/>
            <pc:sldMk cId="3906561707" sldId="2964"/>
            <ac:spMk id="18" creationId="{B6C1C67C-0604-7D7D-A620-7D6CE452712E}"/>
          </ac:spMkLst>
        </pc:spChg>
      </pc:sldChg>
      <pc:sldChg chg="modSp add mod modTransition">
        <pc:chgData name="Rasel Rahman" userId="b9d58502-35a2-480b-97aa-bca69342ed54" providerId="ADAL" clId="{E8C2C610-8238-4347-BFA9-647A9603126C}" dt="2025-02-05T17:57:50.097" v="921"/>
        <pc:sldMkLst>
          <pc:docMk/>
          <pc:sldMk cId="3658466869" sldId="2965"/>
        </pc:sldMkLst>
        <pc:spChg chg="mod">
          <ac:chgData name="Rasel Rahman" userId="b9d58502-35a2-480b-97aa-bca69342ed54" providerId="ADAL" clId="{E8C2C610-8238-4347-BFA9-647A9603126C}" dt="2025-02-05T13:30:05.919" v="641" actId="1038"/>
          <ac:spMkLst>
            <pc:docMk/>
            <pc:sldMk cId="3658466869" sldId="2965"/>
            <ac:spMk id="4" creationId="{00000000-0000-0000-0000-000000000000}"/>
          </ac:spMkLst>
        </pc:spChg>
        <pc:graphicFrameChg chg="mod modGraphic">
          <ac:chgData name="Rasel Rahman" userId="b9d58502-35a2-480b-97aa-bca69342ed54" providerId="ADAL" clId="{E8C2C610-8238-4347-BFA9-647A9603126C}" dt="2025-02-05T15:34:38.701" v="778" actId="14100"/>
          <ac:graphicFrameMkLst>
            <pc:docMk/>
            <pc:sldMk cId="3658466869" sldId="2965"/>
            <ac:graphicFrameMk id="2" creationId="{32BB1EB4-041F-19DD-D1D2-D35CA6814E53}"/>
          </ac:graphicFrameMkLst>
        </pc:graphicFrameChg>
      </pc:sldChg>
      <pc:sldChg chg="addSp delSp modSp add mod ord modTransition">
        <pc:chgData name="Rasel Rahman" userId="b9d58502-35a2-480b-97aa-bca69342ed54" providerId="ADAL" clId="{E8C2C610-8238-4347-BFA9-647A9603126C}" dt="2025-02-05T17:57:50.097" v="921"/>
        <pc:sldMkLst>
          <pc:docMk/>
          <pc:sldMk cId="4201072665" sldId="2966"/>
        </pc:sldMkLst>
        <pc:spChg chg="del">
          <ac:chgData name="Rasel Rahman" userId="b9d58502-35a2-480b-97aa-bca69342ed54" providerId="ADAL" clId="{E8C2C610-8238-4347-BFA9-647A9603126C}" dt="2025-02-05T15:39:08.548" v="781" actId="478"/>
          <ac:spMkLst>
            <pc:docMk/>
            <pc:sldMk cId="4201072665" sldId="2966"/>
            <ac:spMk id="3" creationId="{1DDB0A5E-89E6-F94B-5204-BB97D3B5D67C}"/>
          </ac:spMkLst>
        </pc:spChg>
        <pc:spChg chg="add del">
          <ac:chgData name="Rasel Rahman" userId="b9d58502-35a2-480b-97aa-bca69342ed54" providerId="ADAL" clId="{E8C2C610-8238-4347-BFA9-647A9603126C}" dt="2025-02-05T15:46:31.894" v="865" actId="22"/>
          <ac:spMkLst>
            <pc:docMk/>
            <pc:sldMk cId="4201072665" sldId="2966"/>
            <ac:spMk id="6" creationId="{EC01A9FA-1CE6-7FFB-8539-B13F8B7BF4BF}"/>
          </ac:spMkLst>
        </pc:spChg>
        <pc:graphicFrameChg chg="add mod modGraphic">
          <ac:chgData name="Rasel Rahman" userId="b9d58502-35a2-480b-97aa-bca69342ed54" providerId="ADAL" clId="{E8C2C610-8238-4347-BFA9-647A9603126C}" dt="2025-02-05T16:11:07.444" v="912" actId="1076"/>
          <ac:graphicFrameMkLst>
            <pc:docMk/>
            <pc:sldMk cId="4201072665" sldId="2966"/>
            <ac:graphicFrameMk id="2" creationId="{07620127-AC97-A7B8-B262-2288B3F06908}"/>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0050" name="Rectangle 2"/>
          <p:cNvSpPr>
            <a:spLocks noGrp="1" noChangeArrowheads="1"/>
          </p:cNvSpPr>
          <p:nvPr>
            <p:ph type="hdr" sz="quarter"/>
          </p:nvPr>
        </p:nvSpPr>
        <p:spPr bwMode="auto">
          <a:xfrm>
            <a:off x="1" y="0"/>
            <a:ext cx="2918729" cy="492980"/>
          </a:xfrm>
          <a:prstGeom prst="rect">
            <a:avLst/>
          </a:prstGeom>
          <a:noFill/>
          <a:ln w="9525">
            <a:noFill/>
            <a:miter lim="800000"/>
            <a:headEnd/>
            <a:tailEnd/>
          </a:ln>
          <a:effectLst/>
        </p:spPr>
        <p:txBody>
          <a:bodyPr vert="horz" wrap="square" lIns="92195" tIns="46097" rIns="92195" bIns="46097" numCol="1" anchor="t" anchorCtr="0" compatLnSpc="1">
            <a:prstTxWarp prst="textNoShape">
              <a:avLst/>
            </a:prstTxWarp>
          </a:bodyPr>
          <a:lstStyle>
            <a:lvl1pPr algn="l" defTabSz="922249">
              <a:defRPr sz="1200"/>
            </a:lvl1pPr>
          </a:lstStyle>
          <a:p>
            <a:pPr>
              <a:defRPr/>
            </a:pPr>
            <a:endParaRPr lang="en-US"/>
          </a:p>
        </p:txBody>
      </p:sp>
      <p:sp>
        <p:nvSpPr>
          <p:cNvPr id="770051" name="Rectangle 3"/>
          <p:cNvSpPr>
            <a:spLocks noGrp="1" noChangeArrowheads="1"/>
          </p:cNvSpPr>
          <p:nvPr>
            <p:ph type="dt" sz="quarter" idx="1"/>
          </p:nvPr>
        </p:nvSpPr>
        <p:spPr bwMode="auto">
          <a:xfrm>
            <a:off x="3817035" y="0"/>
            <a:ext cx="2918728" cy="492980"/>
          </a:xfrm>
          <a:prstGeom prst="rect">
            <a:avLst/>
          </a:prstGeom>
          <a:noFill/>
          <a:ln w="9525">
            <a:noFill/>
            <a:miter lim="800000"/>
            <a:headEnd/>
            <a:tailEnd/>
          </a:ln>
          <a:effectLst/>
        </p:spPr>
        <p:txBody>
          <a:bodyPr vert="horz" wrap="square" lIns="92195" tIns="46097" rIns="92195" bIns="46097" numCol="1" anchor="t" anchorCtr="0" compatLnSpc="1">
            <a:prstTxWarp prst="textNoShape">
              <a:avLst/>
            </a:prstTxWarp>
          </a:bodyPr>
          <a:lstStyle>
            <a:lvl1pPr algn="r" defTabSz="922249">
              <a:defRPr sz="1200"/>
            </a:lvl1pPr>
          </a:lstStyle>
          <a:p>
            <a:pPr>
              <a:defRPr/>
            </a:pPr>
            <a:endParaRPr lang="en-US"/>
          </a:p>
        </p:txBody>
      </p:sp>
      <p:sp>
        <p:nvSpPr>
          <p:cNvPr id="770052" name="Rectangle 4"/>
          <p:cNvSpPr>
            <a:spLocks noGrp="1" noChangeArrowheads="1"/>
          </p:cNvSpPr>
          <p:nvPr>
            <p:ph type="ftr" sz="quarter" idx="2"/>
          </p:nvPr>
        </p:nvSpPr>
        <p:spPr bwMode="auto">
          <a:xfrm>
            <a:off x="1" y="9373336"/>
            <a:ext cx="2918729" cy="492979"/>
          </a:xfrm>
          <a:prstGeom prst="rect">
            <a:avLst/>
          </a:prstGeom>
          <a:noFill/>
          <a:ln w="9525">
            <a:noFill/>
            <a:miter lim="800000"/>
            <a:headEnd/>
            <a:tailEnd/>
          </a:ln>
          <a:effectLst/>
        </p:spPr>
        <p:txBody>
          <a:bodyPr vert="horz" wrap="square" lIns="92195" tIns="46097" rIns="92195" bIns="46097" numCol="1" anchor="b" anchorCtr="0" compatLnSpc="1">
            <a:prstTxWarp prst="textNoShape">
              <a:avLst/>
            </a:prstTxWarp>
          </a:bodyPr>
          <a:lstStyle>
            <a:lvl1pPr algn="l" defTabSz="922249">
              <a:defRPr sz="1200"/>
            </a:lvl1pPr>
          </a:lstStyle>
          <a:p>
            <a:pPr>
              <a:defRPr/>
            </a:pPr>
            <a:endParaRPr lang="en-US"/>
          </a:p>
        </p:txBody>
      </p:sp>
      <p:sp>
        <p:nvSpPr>
          <p:cNvPr id="770053" name="Rectangle 5"/>
          <p:cNvSpPr>
            <a:spLocks noGrp="1" noChangeArrowheads="1"/>
          </p:cNvSpPr>
          <p:nvPr>
            <p:ph type="sldNum" sz="quarter" idx="3"/>
          </p:nvPr>
        </p:nvSpPr>
        <p:spPr bwMode="auto">
          <a:xfrm>
            <a:off x="3817035" y="9373336"/>
            <a:ext cx="2918728" cy="492979"/>
          </a:xfrm>
          <a:prstGeom prst="rect">
            <a:avLst/>
          </a:prstGeom>
          <a:noFill/>
          <a:ln w="9525">
            <a:noFill/>
            <a:miter lim="800000"/>
            <a:headEnd/>
            <a:tailEnd/>
          </a:ln>
          <a:effectLst/>
        </p:spPr>
        <p:txBody>
          <a:bodyPr vert="horz" wrap="square" lIns="92195" tIns="46097" rIns="92195" bIns="46097" numCol="1" anchor="b" anchorCtr="0" compatLnSpc="1">
            <a:prstTxWarp prst="textNoShape">
              <a:avLst/>
            </a:prstTxWarp>
          </a:bodyPr>
          <a:lstStyle>
            <a:lvl1pPr algn="r" defTabSz="922249">
              <a:defRPr sz="1200"/>
            </a:lvl1pPr>
          </a:lstStyle>
          <a:p>
            <a:pPr>
              <a:defRPr/>
            </a:pPr>
            <a:fld id="{053DA568-13E5-45E0-84DA-81B30886C957}" type="slidenum">
              <a:rPr lang="en-US"/>
              <a:pPr>
                <a:defRPr/>
              </a:pPr>
              <a:t>‹#›</a:t>
            </a:fld>
            <a:endParaRPr lang="en-US" dirty="0"/>
          </a:p>
        </p:txBody>
      </p:sp>
    </p:spTree>
    <p:extLst>
      <p:ext uri="{BB962C8B-B14F-4D97-AF65-F5344CB8AC3E}">
        <p14:creationId xmlns:p14="http://schemas.microsoft.com/office/powerpoint/2010/main" val="2747904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1" y="0"/>
            <a:ext cx="2918729" cy="492980"/>
          </a:xfrm>
          <a:prstGeom prst="rect">
            <a:avLst/>
          </a:prstGeom>
          <a:noFill/>
          <a:ln w="9525">
            <a:noFill/>
            <a:miter lim="800000"/>
            <a:headEnd/>
            <a:tailEnd/>
          </a:ln>
          <a:effectLst/>
        </p:spPr>
        <p:txBody>
          <a:bodyPr vert="horz" wrap="square" lIns="92195" tIns="46097" rIns="92195" bIns="46097" numCol="1" anchor="t" anchorCtr="0" compatLnSpc="1">
            <a:prstTxWarp prst="textNoShape">
              <a:avLst/>
            </a:prstTxWarp>
          </a:bodyPr>
          <a:lstStyle>
            <a:lvl1pPr algn="l" defTabSz="922249">
              <a:defRPr sz="1200"/>
            </a:lvl1pPr>
          </a:lstStyle>
          <a:p>
            <a:pPr>
              <a:defRPr/>
            </a:pPr>
            <a:endParaRPr lang="en-US"/>
          </a:p>
        </p:txBody>
      </p:sp>
      <p:sp>
        <p:nvSpPr>
          <p:cNvPr id="59395" name="Rectangle 3"/>
          <p:cNvSpPr>
            <a:spLocks noGrp="1" noChangeArrowheads="1"/>
          </p:cNvSpPr>
          <p:nvPr>
            <p:ph type="dt" idx="1"/>
          </p:nvPr>
        </p:nvSpPr>
        <p:spPr bwMode="auto">
          <a:xfrm>
            <a:off x="3817035" y="0"/>
            <a:ext cx="2918728" cy="492980"/>
          </a:xfrm>
          <a:prstGeom prst="rect">
            <a:avLst/>
          </a:prstGeom>
          <a:noFill/>
          <a:ln w="9525">
            <a:noFill/>
            <a:miter lim="800000"/>
            <a:headEnd/>
            <a:tailEnd/>
          </a:ln>
          <a:effectLst/>
        </p:spPr>
        <p:txBody>
          <a:bodyPr vert="horz" wrap="square" lIns="92195" tIns="46097" rIns="92195" bIns="46097" numCol="1" anchor="t" anchorCtr="0" compatLnSpc="1">
            <a:prstTxWarp prst="textNoShape">
              <a:avLst/>
            </a:prstTxWarp>
          </a:bodyPr>
          <a:lstStyle>
            <a:lvl1pPr algn="r" defTabSz="922249">
              <a:defRPr sz="1200"/>
            </a:lvl1pPr>
          </a:lstStyle>
          <a:p>
            <a:pPr>
              <a:defRPr/>
            </a:pPr>
            <a:endParaRPr lang="en-US"/>
          </a:p>
        </p:txBody>
      </p:sp>
      <p:sp>
        <p:nvSpPr>
          <p:cNvPr id="232452" name="Rectangle 4"/>
          <p:cNvSpPr>
            <a:spLocks noGrp="1" noRot="1" noChangeAspect="1" noChangeArrowheads="1" noTextEdit="1"/>
          </p:cNvSpPr>
          <p:nvPr>
            <p:ph type="sldImg" idx="2"/>
          </p:nvPr>
        </p:nvSpPr>
        <p:spPr bwMode="auto">
          <a:xfrm>
            <a:off x="901700" y="739775"/>
            <a:ext cx="4932363" cy="3700463"/>
          </a:xfrm>
          <a:prstGeom prst="rect">
            <a:avLst/>
          </a:prstGeom>
          <a:noFill/>
          <a:ln w="9525">
            <a:solidFill>
              <a:srgbClr val="000000"/>
            </a:solidFill>
            <a:miter lim="800000"/>
            <a:headEnd/>
            <a:tailEnd/>
          </a:ln>
        </p:spPr>
      </p:sp>
      <p:sp>
        <p:nvSpPr>
          <p:cNvPr id="59397" name="Rectangle 5"/>
          <p:cNvSpPr>
            <a:spLocks noGrp="1" noChangeArrowheads="1"/>
          </p:cNvSpPr>
          <p:nvPr>
            <p:ph type="body" sz="quarter" idx="3"/>
          </p:nvPr>
        </p:nvSpPr>
        <p:spPr bwMode="auto">
          <a:xfrm>
            <a:off x="898305" y="4685826"/>
            <a:ext cx="4939154" cy="4440177"/>
          </a:xfrm>
          <a:prstGeom prst="rect">
            <a:avLst/>
          </a:prstGeom>
          <a:noFill/>
          <a:ln w="9525">
            <a:noFill/>
            <a:miter lim="800000"/>
            <a:headEnd/>
            <a:tailEnd/>
          </a:ln>
          <a:effectLst/>
        </p:spPr>
        <p:txBody>
          <a:bodyPr vert="horz" wrap="square" lIns="92195" tIns="46097" rIns="92195" bIns="460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9398" name="Rectangle 6"/>
          <p:cNvSpPr>
            <a:spLocks noGrp="1" noChangeArrowheads="1"/>
          </p:cNvSpPr>
          <p:nvPr>
            <p:ph type="ftr" sz="quarter" idx="4"/>
          </p:nvPr>
        </p:nvSpPr>
        <p:spPr bwMode="auto">
          <a:xfrm>
            <a:off x="1" y="9373336"/>
            <a:ext cx="2918729" cy="492979"/>
          </a:xfrm>
          <a:prstGeom prst="rect">
            <a:avLst/>
          </a:prstGeom>
          <a:noFill/>
          <a:ln w="9525">
            <a:noFill/>
            <a:miter lim="800000"/>
            <a:headEnd/>
            <a:tailEnd/>
          </a:ln>
          <a:effectLst/>
        </p:spPr>
        <p:txBody>
          <a:bodyPr vert="horz" wrap="square" lIns="92195" tIns="46097" rIns="92195" bIns="46097" numCol="1" anchor="b" anchorCtr="0" compatLnSpc="1">
            <a:prstTxWarp prst="textNoShape">
              <a:avLst/>
            </a:prstTxWarp>
          </a:bodyPr>
          <a:lstStyle>
            <a:lvl1pPr algn="l" defTabSz="922249">
              <a:defRPr sz="1200"/>
            </a:lvl1pPr>
          </a:lstStyle>
          <a:p>
            <a:pPr>
              <a:defRPr/>
            </a:pPr>
            <a:endParaRPr lang="en-US"/>
          </a:p>
        </p:txBody>
      </p:sp>
      <p:sp>
        <p:nvSpPr>
          <p:cNvPr id="59399" name="Rectangle 7"/>
          <p:cNvSpPr>
            <a:spLocks noGrp="1" noChangeArrowheads="1"/>
          </p:cNvSpPr>
          <p:nvPr>
            <p:ph type="sldNum" sz="quarter" idx="5"/>
          </p:nvPr>
        </p:nvSpPr>
        <p:spPr bwMode="auto">
          <a:xfrm>
            <a:off x="3817035" y="9373336"/>
            <a:ext cx="2918728" cy="492979"/>
          </a:xfrm>
          <a:prstGeom prst="rect">
            <a:avLst/>
          </a:prstGeom>
          <a:noFill/>
          <a:ln w="9525">
            <a:noFill/>
            <a:miter lim="800000"/>
            <a:headEnd/>
            <a:tailEnd/>
          </a:ln>
          <a:effectLst/>
        </p:spPr>
        <p:txBody>
          <a:bodyPr vert="horz" wrap="square" lIns="92195" tIns="46097" rIns="92195" bIns="46097" numCol="1" anchor="b" anchorCtr="0" compatLnSpc="1">
            <a:prstTxWarp prst="textNoShape">
              <a:avLst/>
            </a:prstTxWarp>
          </a:bodyPr>
          <a:lstStyle>
            <a:lvl1pPr algn="r" defTabSz="922249">
              <a:defRPr sz="1200"/>
            </a:lvl1pPr>
          </a:lstStyle>
          <a:p>
            <a:pPr>
              <a:defRPr/>
            </a:pPr>
            <a:fld id="{5A3F9EB4-D870-4236-A4EF-94A7E8C79180}" type="slidenum">
              <a:rPr lang="en-US"/>
              <a:pPr>
                <a:defRPr/>
              </a:pPr>
              <a:t>‹#›</a:t>
            </a:fld>
            <a:endParaRPr lang="en-US" dirty="0"/>
          </a:p>
        </p:txBody>
      </p:sp>
    </p:spTree>
    <p:extLst>
      <p:ext uri="{BB962C8B-B14F-4D97-AF65-F5344CB8AC3E}">
        <p14:creationId xmlns:p14="http://schemas.microsoft.com/office/powerpoint/2010/main" val="7453457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3007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725656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625603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86125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610749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333682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812241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4078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749432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569756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902128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59155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809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324872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586437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4484209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553388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1198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1214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166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7040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2891354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513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910163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1481389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HC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90600" y="152400"/>
            <a:ext cx="7162800" cy="896748"/>
          </a:xfrm>
        </p:spPr>
        <p:txBody>
          <a:bodyPr/>
          <a:lstStyle>
            <a:lvl1pPr>
              <a:defRPr sz="3200" b="1">
                <a:solidFill>
                  <a:srgbClr val="FFFF00"/>
                </a:solidFill>
                <a:latin typeface="+mj-lt"/>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6918960" y="6356354"/>
            <a:ext cx="2133600" cy="365125"/>
          </a:xfrm>
        </p:spPr>
        <p:txBody>
          <a:bodyPr/>
          <a:lstStyle>
            <a:lvl1pPr>
              <a:defRPr sz="1800">
                <a:solidFill>
                  <a:schemeClr val="bg1"/>
                </a:solidFill>
              </a:defRPr>
            </a:lvl1pPr>
          </a:lstStyle>
          <a:p>
            <a:pPr>
              <a:defRPr/>
            </a:pPr>
            <a:fld id="{A46EF0D0-F9F5-4CD0-AA9A-C7CB96234CC8}" type="slidenum">
              <a:rPr lang="en-US" smtClean="0"/>
              <a:pPr>
                <a:defRPr/>
              </a:pPr>
              <a:t>‹#›</a:t>
            </a:fld>
            <a:endParaRPr lang="en-US" dirty="0"/>
          </a:p>
        </p:txBody>
      </p:sp>
      <p:pic>
        <p:nvPicPr>
          <p:cNvPr id="7"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942" y="76200"/>
            <a:ext cx="919658" cy="945472"/>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a:spLocks noGrp="1"/>
          </p:cNvSpPr>
          <p:nvPr>
            <p:ph idx="1"/>
          </p:nvPr>
        </p:nvSpPr>
        <p:spPr>
          <a:xfrm>
            <a:off x="457200" y="1295400"/>
            <a:ext cx="8382000" cy="4830763"/>
          </a:xfrm>
        </p:spPr>
        <p:txBody>
          <a:bodyPr>
            <a:normAutofit/>
          </a:bodyPr>
          <a:lstStyle>
            <a:lvl1pPr algn="just">
              <a:lnSpc>
                <a:spcPct val="114000"/>
              </a:lnSpc>
              <a:spcBef>
                <a:spcPts val="600"/>
              </a:spcBef>
              <a:spcAft>
                <a:spcPts val="600"/>
              </a:spcAft>
              <a:defRPr sz="2800">
                <a:solidFill>
                  <a:schemeClr val="bg1"/>
                </a:solidFill>
                <a:latin typeface="+mj-lt"/>
                <a:cs typeface="Times New Roman" panose="02020603050405020304" pitchFamily="18" charset="0"/>
              </a:defRPr>
            </a:lvl1pPr>
          </a:lstStyle>
          <a:p>
            <a:pPr algn="just"/>
            <a:endParaRPr lang="en-US" sz="2800" dirty="0">
              <a:latin typeface="Times New Roman" pitchFamily="18" charset="0"/>
              <a:cs typeface="Times New Roman" pitchFamily="18" charset="0"/>
            </a:endParaRPr>
          </a:p>
        </p:txBody>
      </p:sp>
      <p:cxnSp>
        <p:nvCxnSpPr>
          <p:cNvPr id="6" name="Straight Connector 5"/>
          <p:cNvCxnSpPr/>
          <p:nvPr userDrawn="1"/>
        </p:nvCxnSpPr>
        <p:spPr>
          <a:xfrm>
            <a:off x="762000" y="1097876"/>
            <a:ext cx="7223760"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
        <p:nvSpPr>
          <p:cNvPr id="9" name="Rectangle 8"/>
          <p:cNvSpPr/>
          <p:nvPr userDrawn="1"/>
        </p:nvSpPr>
        <p:spPr>
          <a:xfrm>
            <a:off x="8159750" y="152400"/>
            <a:ext cx="825500" cy="7620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34520201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CFD4F57-B5CC-4F91-80DC-3EFF801CDA23}"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AD71C42-3617-4ABB-AE2F-63F73EC3AABB}"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BE37F61-C567-4EAB-A3FF-F1B529D3ABEB}" type="slidenum">
              <a:rPr lang="en-US"/>
              <a:pPr>
                <a:defRPr/>
              </a:pPr>
              <a:t>‹#›</a:t>
            </a:fld>
            <a:endParaRPr 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D1C34F-DDBC-43D2-B5E3-7F705CEB8E51}" type="slidenum">
              <a:rPr lang="en-US"/>
              <a:pPr>
                <a:defRPr/>
              </a:pPr>
              <a:t>‹#›</a:t>
            </a:fld>
            <a:endParaRPr lang="en-US"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25995E1-F11E-4160-89E0-C940A061EC48}" type="slidenum">
              <a:rPr lang="en-US"/>
              <a:pPr>
                <a:defRPr/>
              </a:pPr>
              <a:t>‹#›</a:t>
            </a:fld>
            <a:endParaRPr lang="en-US" dirty="0"/>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9FAAA5-DF16-42CD-A818-3FF356340884}" type="slidenum">
              <a:rPr lang="en-US"/>
              <a:pPr>
                <a:defRPr/>
              </a:pPr>
              <a:t>‹#›</a:t>
            </a:fld>
            <a:endParaRPr 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8BB9D33-5B23-422B-A4D8-CD728ACD739A}" type="slidenum">
              <a:rPr lang="en-US"/>
              <a:pPr>
                <a:defRPr/>
              </a:pPr>
              <a:t>‹#›</a:t>
            </a:fld>
            <a:endParaRPr lang="en-US"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NHC Layout">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842032839"/>
      </p:ext>
    </p:extLst>
  </p:cSld>
  <p:clrMapOvr>
    <a:masterClrMapping/>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NHC Layout">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2442008494"/>
      </p:ext>
    </p:extLst>
  </p:cSld>
  <p:clrMapOvr>
    <a:masterClrMapping/>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NHC Layout">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3585189344"/>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NHC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66800" y="152400"/>
            <a:ext cx="7010400" cy="896748"/>
          </a:xfrm>
        </p:spPr>
        <p:txBody>
          <a:bodyPr/>
          <a:lstStyle>
            <a:lvl1pPr>
              <a:defRPr sz="4000" b="1">
                <a:solidFill>
                  <a:srgbClr val="FFFF00"/>
                </a:solidFill>
                <a:latin typeface="+mj-lt"/>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6858000" y="6340475"/>
            <a:ext cx="2133600" cy="365125"/>
          </a:xfrm>
        </p:spPr>
        <p:txBody>
          <a:bodyPr/>
          <a:lstStyle>
            <a:lvl1pPr>
              <a:defRPr sz="1800">
                <a:solidFill>
                  <a:schemeClr val="bg1"/>
                </a:solidFill>
              </a:defRPr>
            </a:lvl1pPr>
          </a:lstStyle>
          <a:p>
            <a:pPr>
              <a:defRPr/>
            </a:pPr>
            <a:fld id="{A46EF0D0-F9F5-4CD0-AA9A-C7CB96234CC8}" type="slidenum">
              <a:rPr lang="en-US" smtClean="0"/>
              <a:pPr>
                <a:defRPr/>
              </a:pPr>
              <a:t>‹#›</a:t>
            </a:fld>
            <a:endParaRPr lang="en-US" dirty="0"/>
          </a:p>
        </p:txBody>
      </p:sp>
      <p:pic>
        <p:nvPicPr>
          <p:cNvPr id="7"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70942" y="76200"/>
            <a:ext cx="919658" cy="945472"/>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p:cNvCxnSpPr/>
          <p:nvPr userDrawn="1"/>
        </p:nvCxnSpPr>
        <p:spPr>
          <a:xfrm>
            <a:off x="762000" y="1097876"/>
            <a:ext cx="7223760"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
        <p:nvSpPr>
          <p:cNvPr id="9" name="Rectangle 8"/>
          <p:cNvSpPr/>
          <p:nvPr userDrawn="1"/>
        </p:nvSpPr>
        <p:spPr>
          <a:xfrm>
            <a:off x="8077200" y="76200"/>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Tree>
    <p:extLst>
      <p:ext uri="{BB962C8B-B14F-4D97-AF65-F5344CB8AC3E}">
        <p14:creationId xmlns:p14="http://schemas.microsoft.com/office/powerpoint/2010/main" val="322753450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NHC Layout">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545938269"/>
      </p:ext>
    </p:extLst>
  </p:cSld>
  <p:clrMapOvr>
    <a:masterClrMapping/>
  </p:clrMapOvr>
  <p:transition>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NHC Layout">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2629562869"/>
      </p:ext>
    </p:extLst>
  </p:cSld>
  <p:clrMapOvr>
    <a:masterClrMapping/>
  </p:clrMapOvr>
  <p:transition>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HC Layout">
    <p:bg>
      <p:bgPr>
        <a:solidFill>
          <a:schemeClr val="tx2"/>
        </a:solidFill>
        <a:effectLst/>
      </p:bgPr>
    </p:bg>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4" name="Rectangle 3"/>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5" name="Slide Number Placeholder 4"/>
          <p:cNvSpPr>
            <a:spLocks noGrp="1"/>
          </p:cNvSpPr>
          <p:nvPr>
            <p:ph type="sldNum" sz="quarter" idx="10"/>
          </p:nvPr>
        </p:nvSpPr>
        <p:spPr/>
        <p:txBody>
          <a:bodyPr/>
          <a:lstStyle>
            <a:lvl1pPr>
              <a:defRPr/>
            </a:lvl1pPr>
          </a:lstStyle>
          <a:p>
            <a:fld id="{26142A59-AFA7-4AEC-B37D-CDE4540790E5}" type="slidenum">
              <a:rPr lang="en-US" altLang="en-US"/>
              <a:pPr/>
              <a:t>‹#›</a:t>
            </a:fld>
            <a:endParaRPr lang="en-US" altLang="en-US"/>
          </a:p>
        </p:txBody>
      </p:sp>
    </p:spTree>
    <p:extLst>
      <p:ext uri="{BB962C8B-B14F-4D97-AF65-F5344CB8AC3E}">
        <p14:creationId xmlns:p14="http://schemas.microsoft.com/office/powerpoint/2010/main" val="2266102184"/>
      </p:ext>
    </p:extLst>
  </p:cSld>
  <p:clrMapOvr>
    <a:masterClrMapping/>
  </p:clrMapOvr>
  <p:transition>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HC Layout - Head">
    <p:spTree>
      <p:nvGrpSpPr>
        <p:cNvPr id="1" name=""/>
        <p:cNvGrpSpPr/>
        <p:nvPr/>
      </p:nvGrpSpPr>
      <p:grpSpPr>
        <a:xfrm>
          <a:off x="0" y="0"/>
          <a:ext cx="0" cy="0"/>
          <a:chOff x="0" y="0"/>
          <a:chExt cx="0" cy="0"/>
        </a:xfrm>
      </p:grpSpPr>
      <p:pic>
        <p:nvPicPr>
          <p:cNvPr id="2"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65088"/>
            <a:ext cx="9191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userDrawn="1"/>
        </p:nvSpPr>
        <p:spPr>
          <a:xfrm>
            <a:off x="8153400" y="50442"/>
            <a:ext cx="990600" cy="914400"/>
          </a:xfrm>
          <a:prstGeom prst="rect">
            <a:avLst/>
          </a:prstGeom>
          <a:blipFill>
            <a:blip r:embed="rId3" cstate="print"/>
            <a:stretch>
              <a:fillRect/>
            </a:stretch>
          </a:blipFill>
          <a:ln>
            <a:noFill/>
          </a:ln>
          <a:effectLst>
            <a:glow rad="139700">
              <a:schemeClr val="accent6">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cxnSp>
        <p:nvCxnSpPr>
          <p:cNvPr id="4" name="Straight Connector 3"/>
          <p:cNvCxnSpPr/>
          <p:nvPr userDrawn="1"/>
        </p:nvCxnSpPr>
        <p:spPr>
          <a:xfrm>
            <a:off x="0" y="1093788"/>
            <a:ext cx="9144000" cy="1587"/>
          </a:xfrm>
          <a:prstGeom prst="line">
            <a:avLst/>
          </a:prstGeom>
          <a:ln w="57150">
            <a:solidFill>
              <a:srgbClr val="FFFF00"/>
            </a:solidFill>
          </a:ln>
        </p:spPr>
        <p:style>
          <a:lnRef idx="1">
            <a:schemeClr val="dk1"/>
          </a:lnRef>
          <a:fillRef idx="0">
            <a:schemeClr val="dk1"/>
          </a:fillRef>
          <a:effectRef idx="0">
            <a:schemeClr val="dk1"/>
          </a:effectRef>
          <a:fontRef idx="minor">
            <a:schemeClr val="tx1"/>
          </a:fontRef>
        </p:style>
      </p:cxnSp>
      <p:sp>
        <p:nvSpPr>
          <p:cNvPr id="5" name="Slide Number Placeholder 4"/>
          <p:cNvSpPr>
            <a:spLocks noGrp="1"/>
          </p:cNvSpPr>
          <p:nvPr>
            <p:ph type="sldNum" sz="quarter" idx="10"/>
          </p:nvPr>
        </p:nvSpPr>
        <p:spPr/>
        <p:txBody>
          <a:bodyPr/>
          <a:lstStyle>
            <a:lvl1pPr>
              <a:defRPr/>
            </a:lvl1pPr>
          </a:lstStyle>
          <a:p>
            <a:fld id="{4543F303-BEAE-4BAE-9999-0B6BD4CEB865}" type="slidenum">
              <a:rPr lang="en-US" altLang="en-US"/>
              <a:pPr/>
              <a:t>‹#›</a:t>
            </a:fld>
            <a:endParaRPr lang="en-US" altLang="en-US"/>
          </a:p>
        </p:txBody>
      </p:sp>
    </p:spTree>
    <p:extLst>
      <p:ext uri="{BB962C8B-B14F-4D97-AF65-F5344CB8AC3E}">
        <p14:creationId xmlns:p14="http://schemas.microsoft.com/office/powerpoint/2010/main" val="3725199683"/>
      </p:ext>
    </p:extLst>
  </p:cSld>
  <p:clrMapOvr>
    <a:masterClrMapping/>
  </p:clrMapOvr>
  <p:transition>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HC Layout - Lab pics">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0" y="152400"/>
            <a:ext cx="9191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userDrawn="1"/>
        </p:nvSpPr>
        <p:spPr bwMode="auto">
          <a:xfrm>
            <a:off x="457200" y="152400"/>
            <a:ext cx="8229600" cy="896938"/>
          </a:xfrm>
          <a:prstGeom prst="rect">
            <a:avLst/>
          </a:prstGeom>
          <a:noFill/>
          <a:ln w="9525">
            <a:noFill/>
            <a:miter lim="800000"/>
            <a:headEnd/>
            <a:tailEnd/>
          </a:ln>
        </p:spPr>
        <p:txBody>
          <a:bodyPr anchor="ctr"/>
          <a:lstStyle>
            <a:lvl1pPr algn="ctr" rtl="0" eaLnBrk="0" fontAlgn="base" hangingPunct="0">
              <a:spcBef>
                <a:spcPct val="0"/>
              </a:spcBef>
              <a:spcAft>
                <a:spcPct val="0"/>
              </a:spcAft>
              <a:defRPr sz="4400" b="1" kern="1200">
                <a:solidFill>
                  <a:schemeClr val="tx1"/>
                </a:solidFill>
                <a:latin typeface="+mj-lt"/>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dirty="0">
                <a:solidFill>
                  <a:prstClr val="black"/>
                </a:solidFill>
              </a:rPr>
              <a:t>Lab Facilities</a:t>
            </a:r>
          </a:p>
        </p:txBody>
      </p:sp>
      <p:cxnSp>
        <p:nvCxnSpPr>
          <p:cNvPr id="5" name="Straight Connector 4"/>
          <p:cNvCxnSpPr/>
          <p:nvPr userDrawn="1"/>
        </p:nvCxnSpPr>
        <p:spPr>
          <a:xfrm>
            <a:off x="762000" y="1098550"/>
            <a:ext cx="7223125"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5867400"/>
            <a:ext cx="8229600" cy="457200"/>
          </a:xfrm>
        </p:spPr>
        <p:txBody>
          <a:bodyPr/>
          <a:lstStyle>
            <a:lvl1pPr>
              <a:defRPr sz="2800" b="0">
                <a:solidFill>
                  <a:schemeClr val="accent3">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6"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7" name="Slide Number Placeholder 4"/>
          <p:cNvSpPr>
            <a:spLocks noGrp="1"/>
          </p:cNvSpPr>
          <p:nvPr>
            <p:ph type="sldNum" sz="quarter" idx="11"/>
          </p:nvPr>
        </p:nvSpPr>
        <p:spPr/>
        <p:txBody>
          <a:bodyPr/>
          <a:lstStyle>
            <a:lvl1pPr>
              <a:defRPr/>
            </a:lvl1pPr>
          </a:lstStyle>
          <a:p>
            <a:fld id="{56A8735D-5AE2-4543-8E63-2B602D47F9CE}" type="slidenum">
              <a:rPr lang="en-US" altLang="en-US"/>
              <a:pPr/>
              <a:t>‹#›</a:t>
            </a:fld>
            <a:endParaRPr lang="en-US" altLang="en-US"/>
          </a:p>
        </p:txBody>
      </p:sp>
    </p:spTree>
    <p:extLst>
      <p:ext uri="{BB962C8B-B14F-4D97-AF65-F5344CB8AC3E}">
        <p14:creationId xmlns:p14="http://schemas.microsoft.com/office/powerpoint/2010/main" val="2903271231"/>
      </p:ext>
    </p:extLst>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HC Layout - pics">
    <p:spTree>
      <p:nvGrpSpPr>
        <p:cNvPr id="1" name=""/>
        <p:cNvGrpSpPr/>
        <p:nvPr/>
      </p:nvGrpSpPr>
      <p:grpSpPr>
        <a:xfrm>
          <a:off x="0" y="0"/>
          <a:ext cx="0" cy="0"/>
          <a:chOff x="0" y="0"/>
          <a:chExt cx="0" cy="0"/>
        </a:xfrm>
      </p:grpSpPr>
      <p:pic>
        <p:nvPicPr>
          <p:cNvPr id="3" name="Picture 6"/>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01000" y="152400"/>
            <a:ext cx="9191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1"/>
          <p:cNvSpPr txBox="1">
            <a:spLocks/>
          </p:cNvSpPr>
          <p:nvPr userDrawn="1"/>
        </p:nvSpPr>
        <p:spPr bwMode="auto">
          <a:xfrm>
            <a:off x="457200" y="152400"/>
            <a:ext cx="8229600" cy="896938"/>
          </a:xfrm>
          <a:prstGeom prst="rect">
            <a:avLst/>
          </a:prstGeom>
          <a:noFill/>
          <a:ln w="9525">
            <a:noFill/>
            <a:miter lim="800000"/>
            <a:headEnd/>
            <a:tailEnd/>
          </a:ln>
        </p:spPr>
        <p:txBody>
          <a:bodyPr anchor="ctr"/>
          <a:lstStyle>
            <a:lvl1pPr algn="ctr" rtl="0" eaLnBrk="0" fontAlgn="base" hangingPunct="0">
              <a:spcBef>
                <a:spcPct val="0"/>
              </a:spcBef>
              <a:spcAft>
                <a:spcPct val="0"/>
              </a:spcAft>
              <a:defRPr sz="4400" b="1" kern="1200">
                <a:solidFill>
                  <a:schemeClr val="tx1"/>
                </a:solidFill>
                <a:latin typeface="+mj-lt"/>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endParaRPr lang="en-US" dirty="0">
              <a:solidFill>
                <a:prstClr val="black"/>
              </a:solidFill>
            </a:endParaRPr>
          </a:p>
        </p:txBody>
      </p:sp>
      <p:cxnSp>
        <p:nvCxnSpPr>
          <p:cNvPr id="5" name="Straight Connector 4"/>
          <p:cNvCxnSpPr/>
          <p:nvPr userDrawn="1"/>
        </p:nvCxnSpPr>
        <p:spPr>
          <a:xfrm>
            <a:off x="762000" y="1098550"/>
            <a:ext cx="7223125"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
        <p:nvSpPr>
          <p:cNvPr id="2" name="Title 1"/>
          <p:cNvSpPr>
            <a:spLocks noGrp="1"/>
          </p:cNvSpPr>
          <p:nvPr>
            <p:ph type="title"/>
          </p:nvPr>
        </p:nvSpPr>
        <p:spPr>
          <a:xfrm>
            <a:off x="457200" y="5867400"/>
            <a:ext cx="8229600" cy="457200"/>
          </a:xfrm>
        </p:spPr>
        <p:txBody>
          <a:bodyPr/>
          <a:lstStyle>
            <a:lvl1pPr>
              <a:defRPr sz="2800" b="0">
                <a:solidFill>
                  <a:schemeClr val="accent3">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6" name="Footer Placeholder 3"/>
          <p:cNvSpPr>
            <a:spLocks noGrp="1"/>
          </p:cNvSpPr>
          <p:nvPr>
            <p:ph type="ftr" sz="quarter" idx="10"/>
          </p:nvPr>
        </p:nvSpPr>
        <p:spPr/>
        <p:txBody>
          <a:bodyPr/>
          <a:lstStyle>
            <a:lvl1pPr>
              <a:defRPr/>
            </a:lvl1pPr>
          </a:lstStyle>
          <a:p>
            <a:pPr>
              <a:defRPr/>
            </a:pPr>
            <a:endParaRPr lang="en-US">
              <a:solidFill>
                <a:prstClr val="black">
                  <a:tint val="75000"/>
                </a:prstClr>
              </a:solidFill>
            </a:endParaRPr>
          </a:p>
        </p:txBody>
      </p:sp>
      <p:sp>
        <p:nvSpPr>
          <p:cNvPr id="7" name="Slide Number Placeholder 4"/>
          <p:cNvSpPr>
            <a:spLocks noGrp="1"/>
          </p:cNvSpPr>
          <p:nvPr>
            <p:ph type="sldNum" sz="quarter" idx="11"/>
          </p:nvPr>
        </p:nvSpPr>
        <p:spPr/>
        <p:txBody>
          <a:bodyPr/>
          <a:lstStyle>
            <a:lvl1pPr>
              <a:defRPr/>
            </a:lvl1pPr>
          </a:lstStyle>
          <a:p>
            <a:fld id="{065B5C71-069F-4B02-B450-A7A5120239D3}" type="slidenum">
              <a:rPr lang="en-US" altLang="en-US"/>
              <a:pPr/>
              <a:t>‹#›</a:t>
            </a:fld>
            <a:endParaRPr lang="en-US" altLang="en-US"/>
          </a:p>
        </p:txBody>
      </p:sp>
    </p:spTree>
    <p:extLst>
      <p:ext uri="{BB962C8B-B14F-4D97-AF65-F5344CB8AC3E}">
        <p14:creationId xmlns:p14="http://schemas.microsoft.com/office/powerpoint/2010/main" val="1700058218"/>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A62FDA2-01DB-46C1-9327-F3761EED6365}" type="slidenum">
              <a:rPr lang="en-US" altLang="en-US"/>
              <a:pPr/>
              <a:t>‹#›</a:t>
            </a:fld>
            <a:endParaRPr lang="en-US" altLang="en-US"/>
          </a:p>
        </p:txBody>
      </p:sp>
    </p:spTree>
    <p:extLst>
      <p:ext uri="{BB962C8B-B14F-4D97-AF65-F5344CB8AC3E}">
        <p14:creationId xmlns:p14="http://schemas.microsoft.com/office/powerpoint/2010/main" val="679317594"/>
      </p:ext>
    </p:extLst>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8A84E2CC-2268-49A6-AF83-81F650D77768}" type="slidenum">
              <a:rPr lang="en-US" altLang="en-US"/>
              <a:pPr/>
              <a:t>‹#›</a:t>
            </a:fld>
            <a:endParaRPr lang="en-US" altLang="en-US"/>
          </a:p>
        </p:txBody>
      </p:sp>
    </p:spTree>
    <p:extLst>
      <p:ext uri="{BB962C8B-B14F-4D97-AF65-F5344CB8AC3E}">
        <p14:creationId xmlns:p14="http://schemas.microsoft.com/office/powerpoint/2010/main" val="2159964141"/>
      </p:ext>
    </p:extLst>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21FF26E-1E7F-49AD-9D92-5B6F5B05A68A}" type="slidenum">
              <a:rPr lang="en-US" altLang="en-US"/>
              <a:pPr/>
              <a:t>‹#›</a:t>
            </a:fld>
            <a:endParaRPr lang="en-US" altLang="en-US"/>
          </a:p>
        </p:txBody>
      </p:sp>
    </p:spTree>
    <p:extLst>
      <p:ext uri="{BB962C8B-B14F-4D97-AF65-F5344CB8AC3E}">
        <p14:creationId xmlns:p14="http://schemas.microsoft.com/office/powerpoint/2010/main" val="533094183"/>
      </p:ext>
    </p:extLst>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951B4E95-D1D6-48EB-9726-970979B40A0C}" type="slidenum">
              <a:rPr lang="en-US" altLang="en-US"/>
              <a:pPr/>
              <a:t>‹#›</a:t>
            </a:fld>
            <a:endParaRPr lang="en-US" altLang="en-US"/>
          </a:p>
        </p:txBody>
      </p:sp>
    </p:spTree>
    <p:extLst>
      <p:ext uri="{BB962C8B-B14F-4D97-AF65-F5344CB8AC3E}">
        <p14:creationId xmlns:p14="http://schemas.microsoft.com/office/powerpoint/2010/main" val="890523332"/>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HC Layout - Hea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896748"/>
          </a:xfrm>
        </p:spPr>
        <p:txBody>
          <a:bodyPr/>
          <a:lstStyle>
            <a:lvl1pPr>
              <a:defRPr sz="4000" b="1">
                <a:latin typeface="+mj-lt"/>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46EF0D0-F9F5-4CD0-AA9A-C7CB96234CC8}" type="slidenum">
              <a:rPr lang="en-US" smtClean="0"/>
              <a:pPr>
                <a:defRPr/>
              </a:pPr>
              <a:t>‹#›</a:t>
            </a:fld>
            <a:endParaRPr lang="en-US" dirty="0"/>
          </a:p>
        </p:txBody>
      </p:sp>
      <p:cxnSp>
        <p:nvCxnSpPr>
          <p:cNvPr id="9" name="Straight Connector 8"/>
          <p:cNvCxnSpPr/>
          <p:nvPr userDrawn="1"/>
        </p:nvCxnSpPr>
        <p:spPr>
          <a:xfrm>
            <a:off x="1066800" y="3892998"/>
            <a:ext cx="7223760"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995387"/>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7BF6EBB2-196E-48DE-A4D1-4D7D706617E5}" type="slidenum">
              <a:rPr lang="en-US" altLang="en-US"/>
              <a:pPr/>
              <a:t>‹#›</a:t>
            </a:fld>
            <a:endParaRPr lang="en-US" altLang="en-US"/>
          </a:p>
        </p:txBody>
      </p:sp>
    </p:spTree>
    <p:extLst>
      <p:ext uri="{BB962C8B-B14F-4D97-AF65-F5344CB8AC3E}">
        <p14:creationId xmlns:p14="http://schemas.microsoft.com/office/powerpoint/2010/main" val="495157017"/>
      </p:ext>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56DE83D8-E573-4908-965D-178732D5727E}" type="slidenum">
              <a:rPr lang="en-US" altLang="en-US"/>
              <a:pPr/>
              <a:t>‹#›</a:t>
            </a:fld>
            <a:endParaRPr lang="en-US" altLang="en-US"/>
          </a:p>
        </p:txBody>
      </p:sp>
    </p:spTree>
    <p:extLst>
      <p:ext uri="{BB962C8B-B14F-4D97-AF65-F5344CB8AC3E}">
        <p14:creationId xmlns:p14="http://schemas.microsoft.com/office/powerpoint/2010/main" val="3498422157"/>
      </p:ext>
    </p:extLst>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B577A8D2-BB42-4DBD-91C0-38D14DB3C7BA}" type="slidenum">
              <a:rPr lang="en-US" altLang="en-US"/>
              <a:pPr/>
              <a:t>‹#›</a:t>
            </a:fld>
            <a:endParaRPr lang="en-US" altLang="en-US"/>
          </a:p>
        </p:txBody>
      </p:sp>
    </p:spTree>
    <p:extLst>
      <p:ext uri="{BB962C8B-B14F-4D97-AF65-F5344CB8AC3E}">
        <p14:creationId xmlns:p14="http://schemas.microsoft.com/office/powerpoint/2010/main" val="647470674"/>
      </p:ext>
    </p:extLst>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11576EE-01DD-4354-8585-CF4594374489}" type="slidenum">
              <a:rPr lang="en-US" altLang="en-US"/>
              <a:pPr/>
              <a:t>‹#›</a:t>
            </a:fld>
            <a:endParaRPr lang="en-US" altLang="en-US"/>
          </a:p>
        </p:txBody>
      </p:sp>
    </p:spTree>
    <p:extLst>
      <p:ext uri="{BB962C8B-B14F-4D97-AF65-F5344CB8AC3E}">
        <p14:creationId xmlns:p14="http://schemas.microsoft.com/office/powerpoint/2010/main" val="2337519787"/>
      </p:ext>
    </p:extLst>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3BE70DE2-5E64-40A4-A6C7-F36D5DE76BC1}" type="slidenum">
              <a:rPr lang="en-US" altLang="en-US"/>
              <a:pPr/>
              <a:t>‹#›</a:t>
            </a:fld>
            <a:endParaRPr lang="en-US" altLang="en-US"/>
          </a:p>
        </p:txBody>
      </p:sp>
    </p:spTree>
    <p:extLst>
      <p:ext uri="{BB962C8B-B14F-4D97-AF65-F5344CB8AC3E}">
        <p14:creationId xmlns:p14="http://schemas.microsoft.com/office/powerpoint/2010/main" val="2745463360"/>
      </p:ext>
    </p:extLst>
  </p:cSld>
  <p:clrMapOvr>
    <a:masterClrMapping/>
  </p:clrMapOvr>
  <p:transition>
    <p:wip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4570181E-3E7E-4078-98D8-7CEE7F2EC230}" type="slidenum">
              <a:rPr lang="en-US" altLang="en-US"/>
              <a:pPr/>
              <a:t>‹#›</a:t>
            </a:fld>
            <a:endParaRPr lang="en-US" altLang="en-US"/>
          </a:p>
        </p:txBody>
      </p:sp>
    </p:spTree>
    <p:extLst>
      <p:ext uri="{BB962C8B-B14F-4D97-AF65-F5344CB8AC3E}">
        <p14:creationId xmlns:p14="http://schemas.microsoft.com/office/powerpoint/2010/main" val="3076703817"/>
      </p:ext>
    </p:extLst>
  </p:cSld>
  <p:clrMapOvr>
    <a:masterClrMapping/>
  </p:clrMapOvr>
  <p:transition>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C8FB06B-E79A-41CC-8AD6-AB188AF79D8B}" type="slidenum">
              <a:rPr lang="en-US" altLang="en-US"/>
              <a:pPr/>
              <a:t>‹#›</a:t>
            </a:fld>
            <a:endParaRPr lang="en-US" altLang="en-US"/>
          </a:p>
        </p:txBody>
      </p:sp>
    </p:spTree>
    <p:extLst>
      <p:ext uri="{BB962C8B-B14F-4D97-AF65-F5344CB8AC3E}">
        <p14:creationId xmlns:p14="http://schemas.microsoft.com/office/powerpoint/2010/main" val="3567074784"/>
      </p:ext>
    </p:extLst>
  </p:cSld>
  <p:clrMapOvr>
    <a:masterClrMapping/>
  </p:clrMapOvr>
  <p:transition>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7500" y="722313"/>
            <a:ext cx="8637588" cy="762000"/>
          </a:xfrm>
        </p:spPr>
        <p:txBody>
          <a:bodyPr/>
          <a:lstStyle/>
          <a:p>
            <a:r>
              <a:rPr lang="en-US"/>
              <a:t>Click to edit Master title style</a:t>
            </a:r>
          </a:p>
        </p:txBody>
      </p:sp>
      <p:sp>
        <p:nvSpPr>
          <p:cNvPr id="3" name="Content Placeholder 2"/>
          <p:cNvSpPr>
            <a:spLocks noGrp="1"/>
          </p:cNvSpPr>
          <p:nvPr>
            <p:ph sz="half" idx="1"/>
          </p:nvPr>
        </p:nvSpPr>
        <p:spPr>
          <a:xfrm>
            <a:off x="328615" y="1941513"/>
            <a:ext cx="402748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08501" y="1941513"/>
            <a:ext cx="4029075"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08501" y="4075113"/>
            <a:ext cx="4029075"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fld id="{23005088-C0DD-48D5-BD59-822A4D2AE17C}" type="slidenum">
              <a:rPr lang="en-US" altLang="en-US"/>
              <a:pPr/>
              <a:t>‹#›</a:t>
            </a:fld>
            <a:endParaRPr lang="en-US" altLang="en-US"/>
          </a:p>
        </p:txBody>
      </p:sp>
    </p:spTree>
    <p:extLst>
      <p:ext uri="{BB962C8B-B14F-4D97-AF65-F5344CB8AC3E}">
        <p14:creationId xmlns:p14="http://schemas.microsoft.com/office/powerpoint/2010/main" val="4212321817"/>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HC Layout - Lab pics">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0"/>
            <a:ext cx="8229600" cy="457200"/>
          </a:xfrm>
        </p:spPr>
        <p:txBody>
          <a:bodyPr/>
          <a:lstStyle>
            <a:lvl1pPr>
              <a:defRPr sz="2800" b="0">
                <a:solidFill>
                  <a:schemeClr val="accent3">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46EF0D0-F9F5-4CD0-AA9A-C7CB96234CC8}" type="slidenum">
              <a:rPr lang="en-US" smtClean="0"/>
              <a:pPr>
                <a:defRPr/>
              </a:pPr>
              <a:t>‹#›</a:t>
            </a:fld>
            <a:endParaRPr lang="en-US" dirty="0"/>
          </a:p>
        </p:txBody>
      </p:sp>
      <p:pic>
        <p:nvPicPr>
          <p:cNvPr id="7"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001001" y="152404"/>
            <a:ext cx="919658" cy="94547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userDrawn="1"/>
        </p:nvSpPr>
        <p:spPr bwMode="auto">
          <a:xfrm>
            <a:off x="457200" y="152400"/>
            <a:ext cx="8229600" cy="8967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tx1"/>
                </a:solidFill>
                <a:latin typeface="+mj-lt"/>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dirty="0"/>
              <a:t>Lab Facilities</a:t>
            </a:r>
          </a:p>
        </p:txBody>
      </p:sp>
      <p:cxnSp>
        <p:nvCxnSpPr>
          <p:cNvPr id="10" name="Straight Connector 9"/>
          <p:cNvCxnSpPr/>
          <p:nvPr userDrawn="1"/>
        </p:nvCxnSpPr>
        <p:spPr>
          <a:xfrm>
            <a:off x="762000" y="1097876"/>
            <a:ext cx="7223760"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126110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HC Layout - pics">
    <p:spTree>
      <p:nvGrpSpPr>
        <p:cNvPr id="1" name=""/>
        <p:cNvGrpSpPr/>
        <p:nvPr/>
      </p:nvGrpSpPr>
      <p:grpSpPr>
        <a:xfrm>
          <a:off x="0" y="0"/>
          <a:ext cx="0" cy="0"/>
          <a:chOff x="0" y="0"/>
          <a:chExt cx="0" cy="0"/>
        </a:xfrm>
      </p:grpSpPr>
      <p:sp>
        <p:nvSpPr>
          <p:cNvPr id="2" name="Title 1"/>
          <p:cNvSpPr>
            <a:spLocks noGrp="1"/>
          </p:cNvSpPr>
          <p:nvPr>
            <p:ph type="title"/>
          </p:nvPr>
        </p:nvSpPr>
        <p:spPr>
          <a:xfrm>
            <a:off x="457200" y="5867400"/>
            <a:ext cx="8229600" cy="457200"/>
          </a:xfrm>
        </p:spPr>
        <p:txBody>
          <a:bodyPr/>
          <a:lstStyle>
            <a:lvl1pPr>
              <a:defRPr sz="2800" b="0">
                <a:solidFill>
                  <a:schemeClr val="accent3">
                    <a:lumMod val="50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46EF0D0-F9F5-4CD0-AA9A-C7CB96234CC8}" type="slidenum">
              <a:rPr lang="en-US" smtClean="0"/>
              <a:pPr>
                <a:defRPr/>
              </a:pPr>
              <a:t>‹#›</a:t>
            </a:fld>
            <a:endParaRPr lang="en-US" dirty="0"/>
          </a:p>
        </p:txBody>
      </p:sp>
      <p:pic>
        <p:nvPicPr>
          <p:cNvPr id="7" name="Picture 6"/>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001001" y="152404"/>
            <a:ext cx="919658" cy="945472"/>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p:cNvSpPr txBox="1">
            <a:spLocks/>
          </p:cNvSpPr>
          <p:nvPr userDrawn="1"/>
        </p:nvSpPr>
        <p:spPr bwMode="auto">
          <a:xfrm>
            <a:off x="457200" y="152400"/>
            <a:ext cx="8229600" cy="89674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b="1" kern="1200">
                <a:solidFill>
                  <a:schemeClr val="tx1"/>
                </a:solidFill>
                <a:latin typeface="+mj-lt"/>
                <a:ea typeface="+mj-ea"/>
                <a:cs typeface="Times New Roman" panose="02020603050405020304" pitchFamily="18" charset="0"/>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endParaRPr lang="en-US" dirty="0"/>
          </a:p>
        </p:txBody>
      </p:sp>
      <p:cxnSp>
        <p:nvCxnSpPr>
          <p:cNvPr id="10" name="Straight Connector 9"/>
          <p:cNvCxnSpPr/>
          <p:nvPr userDrawn="1"/>
        </p:nvCxnSpPr>
        <p:spPr>
          <a:xfrm>
            <a:off x="762000" y="1097876"/>
            <a:ext cx="7223760" cy="0"/>
          </a:xfrm>
          <a:prstGeom prst="line">
            <a:avLst/>
          </a:prstGeom>
          <a:ln>
            <a:solidFill>
              <a:schemeClr val="accent3">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276041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235EB67-9188-4110-9403-31729CD21650}"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89C000A-60E1-4B55-B0C7-0BF344A64C64}"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377412-3BAD-4ED5-B178-AB7B2569E219}"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12EF431-76F2-4F42-80D0-3E2F7F96345A}"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697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26979"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858000" y="6356354"/>
            <a:ext cx="2133600" cy="365125"/>
          </a:xfrm>
          <a:prstGeom prst="rect">
            <a:avLst/>
          </a:prstGeom>
        </p:spPr>
        <p:txBody>
          <a:bodyPr vert="horz" lIns="91440" tIns="45720" rIns="91440" bIns="45720" rtlCol="0" anchor="ctr"/>
          <a:lstStyle>
            <a:lvl1pPr algn="r">
              <a:defRPr sz="1400">
                <a:solidFill>
                  <a:schemeClr val="bg1"/>
                </a:solidFill>
              </a:defRPr>
            </a:lvl1pPr>
          </a:lstStyle>
          <a:p>
            <a:pPr>
              <a:defRPr/>
            </a:pPr>
            <a:fld id="{A46EF0D0-F9F5-4CD0-AA9A-C7CB96234CC8}"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91352" r:id="rId1"/>
    <p:sldLayoutId id="2147491378" r:id="rId2"/>
    <p:sldLayoutId id="2147491353" r:id="rId3"/>
    <p:sldLayoutId id="2147491354" r:id="rId4"/>
    <p:sldLayoutId id="2147491355" r:id="rId5"/>
    <p:sldLayoutId id="2147491211" r:id="rId6"/>
    <p:sldLayoutId id="2147491212" r:id="rId7"/>
    <p:sldLayoutId id="2147491213" r:id="rId8"/>
    <p:sldLayoutId id="2147491214" r:id="rId9"/>
    <p:sldLayoutId id="2147491215" r:id="rId10"/>
    <p:sldLayoutId id="2147491216" r:id="rId11"/>
    <p:sldLayoutId id="2147491217" r:id="rId12"/>
    <p:sldLayoutId id="2147491218" r:id="rId13"/>
    <p:sldLayoutId id="2147491219" r:id="rId14"/>
    <p:sldLayoutId id="2147491220" r:id="rId15"/>
    <p:sldLayoutId id="2147491221" r:id="rId16"/>
    <p:sldLayoutId id="2147491356" r:id="rId17"/>
    <p:sldLayoutId id="2147491357" r:id="rId18"/>
    <p:sldLayoutId id="2147491358" r:id="rId19"/>
    <p:sldLayoutId id="2147491359" r:id="rId20"/>
    <p:sldLayoutId id="2147491360" r:id="rId21"/>
  </p:sldLayoutIdLst>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31859C"/>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049EAD66-6EBD-4750-81F9-B04DADAF47F3}" type="slidenum">
              <a:rPr lang="en-US" altLang="en-US" smtClean="0">
                <a:cs typeface="Arial" panose="020B0604020202020204" pitchFamily="34" charset="0"/>
              </a:rPr>
              <a:pPr/>
              <a:t>‹#›</a:t>
            </a:fld>
            <a:endParaRPr lang="en-US" altLang="en-US">
              <a:cs typeface="Arial" panose="020B0604020202020204" pitchFamily="34" charset="0"/>
            </a:endParaRPr>
          </a:p>
        </p:txBody>
      </p:sp>
    </p:spTree>
    <p:extLst>
      <p:ext uri="{BB962C8B-B14F-4D97-AF65-F5344CB8AC3E}">
        <p14:creationId xmlns:p14="http://schemas.microsoft.com/office/powerpoint/2010/main" val="267421976"/>
      </p:ext>
    </p:extLst>
  </p:cSld>
  <p:clrMap bg1="lt1" tx1="dk1" bg2="lt2" tx2="dk2" accent1="accent1" accent2="accent2" accent3="accent3" accent4="accent4" accent5="accent5" accent6="accent6" hlink="hlink" folHlink="folHlink"/>
  <p:sldLayoutIdLst>
    <p:sldLayoutId id="2147491362" r:id="rId1"/>
    <p:sldLayoutId id="2147491363" r:id="rId2"/>
    <p:sldLayoutId id="2147491364" r:id="rId3"/>
    <p:sldLayoutId id="2147491365" r:id="rId4"/>
    <p:sldLayoutId id="2147491366" r:id="rId5"/>
    <p:sldLayoutId id="2147491367" r:id="rId6"/>
    <p:sldLayoutId id="2147491368" r:id="rId7"/>
    <p:sldLayoutId id="2147491369" r:id="rId8"/>
    <p:sldLayoutId id="2147491370" r:id="rId9"/>
    <p:sldLayoutId id="2147491371" r:id="rId10"/>
    <p:sldLayoutId id="2147491372" r:id="rId11"/>
    <p:sldLayoutId id="2147491373" r:id="rId12"/>
    <p:sldLayoutId id="2147491374" r:id="rId13"/>
    <p:sldLayoutId id="2147491375" r:id="rId14"/>
    <p:sldLayoutId id="2147491376" r:id="rId15"/>
    <p:sldLayoutId id="2147491377" r:id="rId16"/>
  </p:sldLayoutIdLst>
  <p:transition>
    <p:wipe/>
  </p:transition>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Times New Roman" pitchFamily="18"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8449" y="1339083"/>
            <a:ext cx="2347102" cy="240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6AE2DBD-08A3-4588-9895-7FFF7EAA4200}"/>
              </a:ext>
            </a:extLst>
          </p:cNvPr>
          <p:cNvSpPr txBox="1"/>
          <p:nvPr/>
        </p:nvSpPr>
        <p:spPr>
          <a:xfrm>
            <a:off x="24882" y="4038600"/>
            <a:ext cx="9144000" cy="954107"/>
          </a:xfrm>
          <a:prstGeom prst="rect">
            <a:avLst/>
          </a:prstGeom>
          <a:noFill/>
        </p:spPr>
        <p:txBody>
          <a:bodyPr wrap="square">
            <a:spAutoFit/>
          </a:bodyPr>
          <a:lstStyle/>
          <a:p>
            <a:pPr algn="ctr">
              <a:defRPr/>
            </a:pPr>
            <a:endParaRPr lang="en-US" sz="1600" b="1" dirty="0">
              <a:solidFill>
                <a:srgbClr val="FFFF99"/>
              </a:solidFill>
              <a:latin typeface="+mj-lt"/>
            </a:endParaRPr>
          </a:p>
          <a:p>
            <a:pPr algn="ctr">
              <a:defRPr/>
            </a:pPr>
            <a:r>
              <a:rPr lang="en-US" sz="4000" b="1" dirty="0">
                <a:solidFill>
                  <a:schemeClr val="bg1"/>
                </a:solidFill>
                <a:cs typeface="Times New Roman" panose="02020603050405020304" pitchFamily="18" charset="0"/>
              </a:rPr>
              <a:t>Service Rules</a:t>
            </a:r>
            <a:endParaRPr lang="en-US" sz="4800" b="1" dirty="0">
              <a:ln w="11430"/>
              <a:solidFill>
                <a:schemeClr val="bg1"/>
              </a:solidFill>
              <a:effectLst>
                <a:outerShdw blurRad="50800" dist="39000" dir="5460000" algn="tl">
                  <a:srgbClr val="000000">
                    <a:alpha val="38000"/>
                  </a:srgbClr>
                </a:outerShdw>
              </a:effectLst>
              <a:cs typeface="Times New Roman" panose="02020603050405020304" pitchFamily="18" charset="0"/>
            </a:endParaRP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152400" y="152400"/>
            <a:ext cx="8686800" cy="896748"/>
          </a:xfrm>
        </p:spPr>
        <p:txBody>
          <a:bodyPr/>
          <a:lstStyle/>
          <a:p>
            <a:r>
              <a:rPr lang="en-US" dirty="0">
                <a:solidFill>
                  <a:srgbClr val="FFFF00"/>
                </a:solidFill>
                <a:latin typeface="Times New Roman" panose="02020603050405020304" pitchFamily="18" charset="0"/>
              </a:rPr>
              <a:t>Standing Operating Procedure (SOP)</a:t>
            </a:r>
          </a:p>
        </p:txBody>
      </p:sp>
    </p:spTree>
    <p:extLst>
      <p:ext uri="{BB962C8B-B14F-4D97-AF65-F5344CB8AC3E}">
        <p14:creationId xmlns:p14="http://schemas.microsoft.com/office/powerpoint/2010/main" val="3070193088"/>
      </p:ext>
    </p:extLst>
  </p:cSld>
  <p:clrMapOvr>
    <a:masterClrMapping/>
  </p:clrMapOvr>
  <p:transition advTm="122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10</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b="1" dirty="0">
                <a:latin typeface="Times New Roman" panose="02020603050405020304" pitchFamily="18" charset="0"/>
                <a:cs typeface="Times New Roman" panose="02020603050405020304" pitchFamily="18" charset="0"/>
              </a:rPr>
              <a:t>Objectives of Appointment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6700" y="1828800"/>
            <a:ext cx="8610600"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attract people with multi- dimensional skills and experience that suits the present. and future organizational strategies. </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identify and prepare potential job applicants who will be appropriate candidate.</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build the positive impression of the appointment process.</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create a talent pool of candidates to enable the selection of the best candidate for the University</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To determine current and future need of the University in conjunction with its human resource planning and job analysis activities. </a:t>
            </a:r>
          </a:p>
        </p:txBody>
      </p:sp>
    </p:spTree>
    <p:extLst>
      <p:ext uri="{BB962C8B-B14F-4D97-AF65-F5344CB8AC3E}">
        <p14:creationId xmlns:p14="http://schemas.microsoft.com/office/powerpoint/2010/main" val="199518987"/>
      </p:ext>
    </p:extLst>
  </p:cSld>
  <p:clrMapOvr>
    <a:masterClrMapping/>
  </p:clrMapOvr>
  <p:transition advTm="56"/>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11</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b="1" dirty="0">
                <a:latin typeface="Times New Roman" panose="02020603050405020304" pitchFamily="18" charset="0"/>
                <a:cs typeface="Times New Roman" panose="02020603050405020304" pitchFamily="18" charset="0"/>
              </a:rPr>
              <a:t>Appointment Guidelines</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6700" y="1828800"/>
            <a:ext cx="8610600" cy="3785652"/>
          </a:xfrm>
          <a:prstGeom prst="rect">
            <a:avLst/>
          </a:prstGeom>
          <a:noFill/>
        </p:spPr>
        <p:txBody>
          <a:bodyPr wrap="square">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The appointment and termination of the Vice-Chancellor, Pro Vice Chancellor and Treasurer shall be made by the Chancellor of the University as per terms of contract of their appointment in accordance with the Private University Act 2010. All other employees shall be appointed by the Vice-Chancellor through the approval of the Syndicate/Board of Trustees upon being satisfied if,</a:t>
            </a:r>
          </a:p>
          <a:p>
            <a:pPr algn="just"/>
            <a:endParaRPr lang="en-US" sz="2400" dirty="0">
              <a:solidFill>
                <a:schemeClr val="bg1"/>
              </a:solidFill>
              <a:latin typeface="Times New Roman" panose="02020603050405020304" pitchFamily="18" charset="0"/>
              <a:cs typeface="Times New Roman" panose="02020603050405020304" pitchFamily="18" charset="0"/>
            </a:endParaRPr>
          </a:p>
          <a:p>
            <a:pPr algn="just"/>
            <a:r>
              <a:rPr lang="en-US" sz="2400" b="1" dirty="0">
                <a:solidFill>
                  <a:schemeClr val="bg1"/>
                </a:solidFill>
                <a:latin typeface="Times New Roman" panose="02020603050405020304" pitchFamily="18" charset="0"/>
                <a:cs typeface="Times New Roman" panose="02020603050405020304" pitchFamily="18" charset="0"/>
              </a:rPr>
              <a:t>The Age, Academic Credentials, Security Clearance, Medical Clearance, Disciplinary Clearance and Applied Conditions are met.</a:t>
            </a:r>
          </a:p>
        </p:txBody>
      </p:sp>
    </p:spTree>
    <p:extLst>
      <p:ext uri="{BB962C8B-B14F-4D97-AF65-F5344CB8AC3E}">
        <p14:creationId xmlns:p14="http://schemas.microsoft.com/office/powerpoint/2010/main" val="3072657936"/>
      </p:ext>
    </p:extLst>
  </p:cSld>
  <p:clrMapOvr>
    <a:masterClrMapping/>
  </p:clrMapOvr>
  <p:transition advTm="8"/>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12</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dirty="0">
                <a:latin typeface="Times New Roman" panose="02020603050405020304" pitchFamily="18" charset="0"/>
              </a:rPr>
              <a:t>Various Selection </a:t>
            </a:r>
            <a:r>
              <a:rPr lang="en-US" b="1" dirty="0">
                <a:latin typeface="Times New Roman" panose="02020603050405020304" pitchFamily="18" charset="0"/>
                <a:cs typeface="Times New Roman" panose="02020603050405020304" pitchFamily="18" charset="0"/>
              </a:rPr>
              <a:t>Committee</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381000" y="1447800"/>
            <a:ext cx="8496300" cy="3507627"/>
          </a:xfrm>
          <a:prstGeom prst="rect">
            <a:avLst/>
          </a:prstGeom>
          <a:noFill/>
        </p:spPr>
        <p:txBody>
          <a:bodyPr wrap="square">
            <a:spAutoFit/>
          </a:bodyPr>
          <a:lstStyle/>
          <a:p>
            <a:pPr marL="685800" lvl="0" algn="just" fontAlgn="auto">
              <a:spcBef>
                <a:spcPts val="1000"/>
              </a:spcBef>
              <a:spcAft>
                <a:spcPts val="0"/>
              </a:spcAft>
              <a:defRPr/>
            </a:pPr>
            <a:r>
              <a:rPr lang="en-US" dirty="0">
                <a:solidFill>
                  <a:schemeClr val="bg1"/>
                </a:solidFill>
                <a:cs typeface="Times New Roman" panose="02020603050405020304" pitchFamily="18" charset="0"/>
              </a:rPr>
              <a:t>There are some committees to recruit faculty members, Officers and other employees. </a:t>
            </a:r>
            <a:r>
              <a:rPr lang="en-US" sz="2400" dirty="0">
                <a:solidFill>
                  <a:schemeClr val="bg1"/>
                </a:solidFill>
                <a:latin typeface="Times New Roman" panose="02020603050405020304" pitchFamily="18" charset="0"/>
                <a:cs typeface="Times New Roman" panose="02020603050405020304" pitchFamily="18" charset="0"/>
              </a:rPr>
              <a:t>The Board of Trustees/Syndicate will form the Selection Committee as follows: </a:t>
            </a:r>
          </a:p>
          <a:p>
            <a:pPr marL="685800" lvl="0" algn="just" fontAlgn="auto">
              <a:lnSpc>
                <a:spcPct val="90000"/>
              </a:lnSpc>
              <a:spcBef>
                <a:spcPts val="1000"/>
              </a:spcBef>
              <a:spcAft>
                <a:spcPts val="0"/>
              </a:spcAft>
              <a:defRPr/>
            </a:pPr>
            <a:endParaRPr lang="en-US" dirty="0">
              <a:solidFill>
                <a:schemeClr val="bg1"/>
              </a:solidFill>
              <a:cs typeface="Times New Roman" panose="02020603050405020304" pitchFamily="18" charset="0"/>
            </a:endParaRPr>
          </a:p>
          <a:p>
            <a:pPr marL="1257300" lvl="2" indent="-342900">
              <a:buFont typeface="Wingdings" panose="05000000000000000000" pitchFamily="2" charset="2"/>
              <a:buChar char="Ø"/>
            </a:pPr>
            <a:r>
              <a:rPr lang="en-US" dirty="0">
                <a:solidFill>
                  <a:schemeClr val="bg1"/>
                </a:solidFill>
                <a:cs typeface="Times New Roman" panose="02020603050405020304" pitchFamily="18" charset="0"/>
              </a:rPr>
              <a:t>The Screening Committee.</a:t>
            </a:r>
            <a:endParaRPr lang="en-US" dirty="0">
              <a:solidFill>
                <a:schemeClr val="bg1"/>
              </a:solidFill>
              <a:latin typeface="Times New Roman" panose="02020603050405020304" pitchFamily="18" charset="0"/>
              <a:cs typeface="Times New Roman" panose="02020603050405020304" pitchFamily="18" charset="0"/>
            </a:endParaRPr>
          </a:p>
          <a:p>
            <a:pPr marL="1257300" lvl="2" indent="-34290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Faculty Selection Committee.</a:t>
            </a:r>
          </a:p>
          <a:p>
            <a:pPr marL="1257300" lvl="2" indent="-34290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Officials' Selection Committee. </a:t>
            </a:r>
          </a:p>
          <a:p>
            <a:pPr marL="1257300" lvl="2" indent="-34290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Employees Selection Committee.</a:t>
            </a:r>
          </a:p>
        </p:txBody>
      </p:sp>
    </p:spTree>
    <p:extLst>
      <p:ext uri="{BB962C8B-B14F-4D97-AF65-F5344CB8AC3E}">
        <p14:creationId xmlns:p14="http://schemas.microsoft.com/office/powerpoint/2010/main" val="3810664400"/>
      </p:ext>
    </p:extLst>
  </p:cSld>
  <p:clrMapOvr>
    <a:masterClrMapping/>
  </p:clrMapOvr>
  <p:transition advTm="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13</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b="1" dirty="0">
                <a:latin typeface="Times New Roman" panose="02020603050405020304" pitchFamily="18" charset="0"/>
                <a:cs typeface="Times New Roman" panose="02020603050405020304" pitchFamily="18" charset="0"/>
              </a:rPr>
              <a:t>Types of Appointment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6700" y="1828800"/>
            <a:ext cx="8610600" cy="3188565"/>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Direct Appointment</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Appointment by Promotion</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Contractual/Adjunct Appointment</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Appointment Through Rehabilitation</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Casual type Appointment</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Temporary Appointment</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Appointment by Outsourcing</a:t>
            </a:r>
          </a:p>
        </p:txBody>
      </p:sp>
    </p:spTree>
    <p:extLst>
      <p:ext uri="{BB962C8B-B14F-4D97-AF65-F5344CB8AC3E}">
        <p14:creationId xmlns:p14="http://schemas.microsoft.com/office/powerpoint/2010/main" val="1697994383"/>
      </p:ext>
    </p:extLst>
  </p:cSld>
  <p:clrMapOvr>
    <a:masterClrMapping/>
  </p:clrMapOvr>
  <p:transition advTm="65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14</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b="1" dirty="0">
                <a:latin typeface="Times New Roman" panose="02020603050405020304" pitchFamily="18" charset="0"/>
                <a:cs typeface="Times New Roman" panose="02020603050405020304" pitchFamily="18" charset="0"/>
              </a:rPr>
              <a:t>Probation of Faculty</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609600" y="1371600"/>
            <a:ext cx="8409709" cy="3970318"/>
          </a:xfrm>
          <a:prstGeom prst="rect">
            <a:avLst/>
          </a:prstGeom>
          <a:noFill/>
        </p:spPr>
        <p:txBody>
          <a:bodyPr wrap="square">
            <a:spAutoFit/>
          </a:bodyPr>
          <a:lstStyle/>
          <a:p>
            <a:pPr marL="0" indent="0" algn="just">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Probation Period: </a:t>
            </a:r>
            <a:r>
              <a:rPr lang="en-US" dirty="0">
                <a:solidFill>
                  <a:schemeClr val="bg1"/>
                </a:solidFill>
                <a:latin typeface="Times New Roman" panose="02020603050405020304" pitchFamily="18" charset="0"/>
                <a:cs typeface="Times New Roman" panose="02020603050405020304" pitchFamily="18" charset="0"/>
              </a:rPr>
              <a:t>Minimum of </a:t>
            </a:r>
            <a:r>
              <a:rPr lang="en-US" dirty="0">
                <a:solidFill>
                  <a:srgbClr val="FF0000"/>
                </a:solidFill>
                <a:latin typeface="Times New Roman" panose="02020603050405020304" pitchFamily="18" charset="0"/>
                <a:cs typeface="Times New Roman" panose="02020603050405020304" pitchFamily="18" charset="0"/>
              </a:rPr>
              <a:t>1 year </a:t>
            </a:r>
            <a:r>
              <a:rPr lang="en-US" dirty="0">
                <a:solidFill>
                  <a:schemeClr val="bg1"/>
                </a:solidFill>
                <a:latin typeface="Times New Roman" panose="02020603050405020304" pitchFamily="18" charset="0"/>
                <a:cs typeface="Times New Roman" panose="02020603050405020304" pitchFamily="18" charset="0"/>
              </a:rPr>
              <a:t>for direct recruitment.</a:t>
            </a:r>
          </a:p>
          <a:p>
            <a:pPr marL="0" indent="0" algn="just">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Extension: </a:t>
            </a:r>
            <a:r>
              <a:rPr lang="en-US" dirty="0">
                <a:solidFill>
                  <a:schemeClr val="bg1"/>
                </a:solidFill>
                <a:latin typeface="Times New Roman" panose="02020603050405020304" pitchFamily="18" charset="0"/>
                <a:cs typeface="Times New Roman" panose="02020603050405020304" pitchFamily="18" charset="0"/>
              </a:rPr>
              <a:t>Syndicate may extend probation for up to 3 years in total, based on the Dean/Head's recommendation with recorded reasons.</a:t>
            </a:r>
          </a:p>
          <a:p>
            <a:pPr marL="0" indent="0" algn="just">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Setting Probation Period: </a:t>
            </a:r>
            <a:r>
              <a:rPr lang="en-US" dirty="0">
                <a:solidFill>
                  <a:schemeClr val="bg1"/>
                </a:solidFill>
                <a:latin typeface="Times New Roman" panose="02020603050405020304" pitchFamily="18" charset="0"/>
                <a:cs typeface="Times New Roman" panose="02020603050405020304" pitchFamily="18" charset="0"/>
              </a:rPr>
              <a:t>Determined by the Board of Trustees/Syndicate on the Dean/Head's recommendation; mentioned in the appointment letter.</a:t>
            </a:r>
          </a:p>
        </p:txBody>
      </p:sp>
    </p:spTree>
    <p:extLst>
      <p:ext uri="{BB962C8B-B14F-4D97-AF65-F5344CB8AC3E}">
        <p14:creationId xmlns:p14="http://schemas.microsoft.com/office/powerpoint/2010/main" val="3371464011"/>
      </p:ext>
    </p:extLst>
  </p:cSld>
  <p:clrMapOvr>
    <a:masterClrMapping/>
  </p:clrMapOvr>
  <p:transition advTm="483"/>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Slide Number Placeholder 2"/>
          <p:cNvSpPr>
            <a:spLocks noGrp="1"/>
          </p:cNvSpPr>
          <p:nvPr>
            <p:ph type="sldNum" sz="quarter" idx="12"/>
          </p:nvPr>
        </p:nvSpPr>
        <p:spPr/>
        <p:txBody>
          <a:bodyPr/>
          <a:lstStyle/>
          <a:p>
            <a:pPr>
              <a:defRPr/>
            </a:pPr>
            <a:fld id="{A46EF0D0-F9F5-4CD0-AA9A-C7CB96234CC8}" type="slidenum">
              <a:rPr lang="en-US" smtClean="0"/>
              <a:pPr>
                <a:defRPr/>
              </a:pPr>
              <a:t>15</a:t>
            </a:fld>
            <a:endParaRPr lang="en-US" dirty="0"/>
          </a:p>
        </p:txBody>
      </p:sp>
      <p:sp>
        <p:nvSpPr>
          <p:cNvPr id="5" name="Rectangle 4"/>
          <p:cNvSpPr/>
          <p:nvPr/>
        </p:nvSpPr>
        <p:spPr>
          <a:xfrm>
            <a:off x="228600" y="1523998"/>
            <a:ext cx="8763000" cy="5078313"/>
          </a:xfrm>
          <a:prstGeom prst="rect">
            <a:avLst/>
          </a:prstGeom>
        </p:spPr>
        <p:txBody>
          <a:bodyPr wrap="square">
            <a:spAutoFit/>
          </a:bodyPr>
          <a:lstStyle/>
          <a:p>
            <a:pPr lvl="0" algn="just">
              <a:lnSpc>
                <a:spcPct val="150000"/>
              </a:lnSpc>
            </a:pPr>
            <a:r>
              <a:rPr lang="en-US" b="1" dirty="0">
                <a:solidFill>
                  <a:srgbClr val="FF0000"/>
                </a:solidFill>
                <a:cs typeface="Times New Roman" panose="02020603050405020304" pitchFamily="18" charset="0"/>
              </a:rPr>
              <a:t>Completion: </a:t>
            </a:r>
            <a:r>
              <a:rPr lang="en-US" dirty="0">
                <a:solidFill>
                  <a:prstClr val="white"/>
                </a:solidFill>
                <a:cs typeface="Times New Roman" panose="02020603050405020304" pitchFamily="18" charset="0"/>
              </a:rPr>
              <a:t>Probation ends on the due date if conditions are met. If extended, it ends on the second due date.</a:t>
            </a:r>
          </a:p>
          <a:p>
            <a:pPr lvl="0" algn="just">
              <a:lnSpc>
                <a:spcPct val="150000"/>
              </a:lnSpc>
            </a:pPr>
            <a:r>
              <a:rPr lang="en-US" b="1" dirty="0">
                <a:solidFill>
                  <a:srgbClr val="FF0000"/>
                </a:solidFill>
                <a:cs typeface="Times New Roman" panose="02020603050405020304" pitchFamily="18" charset="0"/>
              </a:rPr>
              <a:t>Confirmation or Discharge: </a:t>
            </a:r>
            <a:r>
              <a:rPr lang="en-US" dirty="0">
                <a:solidFill>
                  <a:prstClr val="white"/>
                </a:solidFill>
                <a:cs typeface="Times New Roman" panose="02020603050405020304" pitchFamily="18" charset="0"/>
              </a:rPr>
              <a:t>On completing probation, the appointing authority confirms, extends, or discharges the probationer. Final decision made before the probation period expires.</a:t>
            </a:r>
          </a:p>
          <a:p>
            <a:pPr lvl="0" algn="just">
              <a:lnSpc>
                <a:spcPct val="150000"/>
              </a:lnSpc>
            </a:pPr>
            <a:r>
              <a:rPr lang="en-US" b="1" dirty="0">
                <a:solidFill>
                  <a:srgbClr val="FF0000"/>
                </a:solidFill>
                <a:cs typeface="Times New Roman" panose="02020603050405020304" pitchFamily="18" charset="0"/>
              </a:rPr>
              <a:t>Grounds for Discharge: </a:t>
            </a:r>
            <a:r>
              <a:rPr lang="en-US" dirty="0">
                <a:solidFill>
                  <a:prstClr val="white"/>
                </a:solidFill>
                <a:cs typeface="Times New Roman" panose="02020603050405020304" pitchFamily="18" charset="0"/>
              </a:rPr>
              <a:t>Reasons for discharge must be provided. No appeals allowed.</a:t>
            </a:r>
          </a:p>
          <a:p>
            <a:pPr lvl="0" algn="just">
              <a:lnSpc>
                <a:spcPct val="150000"/>
              </a:lnSpc>
            </a:pPr>
            <a:r>
              <a:rPr lang="en-US" b="1" dirty="0">
                <a:solidFill>
                  <a:srgbClr val="FF0000"/>
                </a:solidFill>
                <a:cs typeface="Times New Roman" panose="02020603050405020304" pitchFamily="18" charset="0"/>
              </a:rPr>
              <a:t>Post-Confirmation: </a:t>
            </a:r>
            <a:r>
              <a:rPr lang="en-US" dirty="0">
                <a:solidFill>
                  <a:prstClr val="white"/>
                </a:solidFill>
                <a:cs typeface="Times New Roman" panose="02020603050405020304" pitchFamily="18" charset="0"/>
              </a:rPr>
              <a:t>Employee receives full pay and allowances upon confirmation.</a:t>
            </a:r>
          </a:p>
        </p:txBody>
      </p:sp>
    </p:spTree>
    <p:extLst>
      <p:ext uri="{BB962C8B-B14F-4D97-AF65-F5344CB8AC3E}">
        <p14:creationId xmlns:p14="http://schemas.microsoft.com/office/powerpoint/2010/main" val="1849188717"/>
      </p:ext>
    </p:extLst>
  </p:cSld>
  <p:clrMapOvr>
    <a:masterClrMapping/>
  </p:clrMapOvr>
  <p:transition advTm="28"/>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16</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38200"/>
          </a:xfrm>
        </p:spPr>
        <p:txBody>
          <a:bodyPr/>
          <a:lstStyle/>
          <a:p>
            <a:r>
              <a:rPr lang="en-US" sz="3200" b="1" dirty="0">
                <a:latin typeface="Times New Roman" panose="02020603050405020304" pitchFamily="18" charset="0"/>
              </a:rPr>
              <a:t>Confirmation of Probation (Faculty)</a:t>
            </a:r>
            <a:endParaRPr lang="en-US" sz="3200"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6700" y="1828800"/>
            <a:ext cx="8610600" cy="2599686"/>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His/her performance as a faculty.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His/her research activities.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His/her participation in departmental academic/corporate activities.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His/her moral commitment.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Minimum one article publication</a:t>
            </a:r>
          </a:p>
        </p:txBody>
      </p:sp>
    </p:spTree>
    <p:extLst>
      <p:ext uri="{BB962C8B-B14F-4D97-AF65-F5344CB8AC3E}">
        <p14:creationId xmlns:p14="http://schemas.microsoft.com/office/powerpoint/2010/main" val="2403219609"/>
      </p:ext>
    </p:extLst>
  </p:cSld>
  <p:clrMapOvr>
    <a:masterClrMapping/>
  </p:clrMapOvr>
  <p:transition advTm="54"/>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17</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sz="3200" b="1" dirty="0">
                <a:latin typeface="Times New Roman" panose="02020603050405020304" pitchFamily="18" charset="0"/>
              </a:rPr>
              <a:t>Probation of Officers and other Employees</a:t>
            </a:r>
            <a:endParaRPr lang="en-US" sz="3200"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76200" y="1489916"/>
            <a:ext cx="8610600" cy="4850559"/>
          </a:xfrm>
          <a:prstGeom prst="rect">
            <a:avLst/>
          </a:prstGeom>
          <a:noFill/>
        </p:spPr>
        <p:txBody>
          <a:bodyPr wrap="square">
            <a:spAutoFit/>
          </a:bodyPr>
          <a:lstStyle/>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Probation Period: </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Typically </a:t>
            </a: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6 months </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for direct recruitment.</a:t>
            </a: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Extension: </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Board of Trustees/Syndicate may extend probation for an additional 6 months based on the Branch Head's recommendation. Reasons and areas for improvement must be communicated to the employee.</a:t>
            </a: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Completion: </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Upon completing probation, the appointing authority will confirm, extend, or discharge the probationer.</a:t>
            </a: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endParaRPr>
          </a:p>
          <a:p>
            <a:pPr marL="1028700" marR="0" lvl="0" indent="-3429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Grounds for Discharge: </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Discharge orders must state the reasons. No appeals are allowed.</a:t>
            </a:r>
          </a:p>
        </p:txBody>
      </p:sp>
    </p:spTree>
    <p:extLst>
      <p:ext uri="{BB962C8B-B14F-4D97-AF65-F5344CB8AC3E}">
        <p14:creationId xmlns:p14="http://schemas.microsoft.com/office/powerpoint/2010/main" val="4096324801"/>
      </p:ext>
    </p:extLst>
  </p:cSld>
  <p:clrMapOvr>
    <a:masterClrMapping/>
  </p:clrMapOvr>
  <p:transition advTm="8"/>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18</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Retirement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152400" y="1371600"/>
            <a:ext cx="8610600" cy="2862322"/>
          </a:xfrm>
          <a:prstGeom prst="rect">
            <a:avLst/>
          </a:prstGeom>
          <a:noFill/>
        </p:spPr>
        <p:txBody>
          <a:bodyPr wrap="square">
            <a:spAutoFit/>
          </a:bodyPr>
          <a:lstStyle/>
          <a:p>
            <a:pPr marL="685800" marR="0" lvl="0" algn="just" defTabSz="914400" rtl="0" eaLnBrk="1" fontAlgn="auto" latinLnBrk="0" hangingPunct="1">
              <a:lnSpc>
                <a:spcPct val="150000"/>
              </a:lnSpc>
              <a:spcBef>
                <a:spcPts val="1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normal </a:t>
            </a:r>
            <a:r>
              <a:rPr kumimoji="0" lang="en-US"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retirement age is 65</a:t>
            </a: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 Extension of employment beyond 65 years is by negotiation only. There will be no age limit for temporary appointment or appointment as Consultant or Adviser. However, the physical and mental fitness for discharging the duties of the position should be assessed. </a:t>
            </a:r>
          </a:p>
        </p:txBody>
      </p:sp>
    </p:spTree>
    <p:extLst>
      <p:ext uri="{BB962C8B-B14F-4D97-AF65-F5344CB8AC3E}">
        <p14:creationId xmlns:p14="http://schemas.microsoft.com/office/powerpoint/2010/main" val="2636972966"/>
      </p:ext>
    </p:extLst>
  </p:cSld>
  <p:clrMapOvr>
    <a:masterClrMapping/>
  </p:clrMapOvr>
  <p:transition advTm="5"/>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rPr>
              <a:t>Termination</a:t>
            </a:r>
          </a:p>
        </p:txBody>
      </p:sp>
      <p:sp>
        <p:nvSpPr>
          <p:cNvPr id="3" name="Slide Number Placeholder 2"/>
          <p:cNvSpPr>
            <a:spLocks noGrp="1"/>
          </p:cNvSpPr>
          <p:nvPr>
            <p:ph type="sldNum" sz="quarter" idx="12"/>
          </p:nvPr>
        </p:nvSpPr>
        <p:spPr/>
        <p:txBody>
          <a:bodyPr/>
          <a:lstStyle/>
          <a:p>
            <a:pPr>
              <a:defRPr/>
            </a:pPr>
            <a:fld id="{A46EF0D0-F9F5-4CD0-AA9A-C7CB96234CC8}" type="slidenum">
              <a:rPr lang="en-US" smtClean="0"/>
              <a:pPr>
                <a:defRPr/>
              </a:pPr>
              <a:t>19</a:t>
            </a:fld>
            <a:endParaRPr lang="en-US" dirty="0"/>
          </a:p>
        </p:txBody>
      </p:sp>
      <p:sp>
        <p:nvSpPr>
          <p:cNvPr id="5" name="Rectangle 4"/>
          <p:cNvSpPr/>
          <p:nvPr/>
        </p:nvSpPr>
        <p:spPr>
          <a:xfrm>
            <a:off x="228600" y="1219200"/>
            <a:ext cx="8458200" cy="4984954"/>
          </a:xfrm>
          <a:prstGeom prst="rect">
            <a:avLst/>
          </a:prstGeom>
        </p:spPr>
        <p:txBody>
          <a:bodyPr wrap="square">
            <a:spAutoFit/>
          </a:bodyPr>
          <a:lstStyle/>
          <a:p>
            <a:r>
              <a:rPr lang="en-US" b="1" dirty="0">
                <a:solidFill>
                  <a:srgbClr val="FF0000"/>
                </a:solidFill>
                <a:cs typeface="Times New Roman" panose="02020603050405020304" pitchFamily="18" charset="0"/>
              </a:rPr>
              <a:t>Notice of Termination</a:t>
            </a:r>
          </a:p>
          <a:p>
            <a:endParaRPr lang="en-US" b="1" dirty="0">
              <a:solidFill>
                <a:srgbClr val="FF0000"/>
              </a:solidFill>
              <a:cs typeface="Times New Roman" panose="02020603050405020304" pitchFamily="18" charset="0"/>
            </a:endParaRPr>
          </a:p>
          <a:p>
            <a:pPr marL="342900" indent="-342900" algn="just">
              <a:buFont typeface="Wingdings" panose="05000000000000000000" pitchFamily="2" charset="2"/>
              <a:buChar char="Ø"/>
            </a:pPr>
            <a:r>
              <a:rPr lang="en-US" b="1" dirty="0">
                <a:solidFill>
                  <a:schemeClr val="bg1"/>
                </a:solidFill>
                <a:cs typeface="Times New Roman" panose="02020603050405020304" pitchFamily="18" charset="0"/>
              </a:rPr>
              <a:t>	</a:t>
            </a:r>
            <a:r>
              <a:rPr lang="en-US" dirty="0">
                <a:solidFill>
                  <a:schemeClr val="bg1"/>
                </a:solidFill>
                <a:cs typeface="Times New Roman" panose="02020603050405020304" pitchFamily="18" charset="0"/>
              </a:rPr>
              <a:t>Termination notices can be issued by either the employer or the employee. </a:t>
            </a:r>
          </a:p>
          <a:p>
            <a:pPr algn="just"/>
            <a:endParaRPr lang="en-US" dirty="0">
              <a:solidFill>
                <a:schemeClr val="bg1"/>
              </a:solidFill>
              <a:cs typeface="Times New Roman" panose="02020603050405020304" pitchFamily="18" charset="0"/>
            </a:endParaRPr>
          </a:p>
          <a:p>
            <a:pPr marL="342900" indent="-342900" algn="just">
              <a:buFont typeface="Wingdings" panose="05000000000000000000" pitchFamily="2" charset="2"/>
              <a:buChar char="Ø"/>
            </a:pPr>
            <a:r>
              <a:rPr lang="en-US" dirty="0">
                <a:solidFill>
                  <a:schemeClr val="bg1"/>
                </a:solidFill>
                <a:cs typeface="Times New Roman" panose="02020603050405020304" pitchFamily="18" charset="0"/>
              </a:rPr>
              <a:t>The University </a:t>
            </a:r>
            <a:r>
              <a:rPr lang="en-US" dirty="0">
                <a:solidFill>
                  <a:srgbClr val="FFFF00"/>
                </a:solidFill>
                <a:cs typeface="Times New Roman" panose="02020603050405020304" pitchFamily="18" charset="0"/>
              </a:rPr>
              <a:t>must provide a 60-day notice </a:t>
            </a:r>
            <a:r>
              <a:rPr lang="en-US" dirty="0">
                <a:solidFill>
                  <a:schemeClr val="bg1"/>
                </a:solidFill>
                <a:cs typeface="Times New Roman" panose="02020603050405020304" pitchFamily="18" charset="0"/>
              </a:rPr>
              <a:t>for </a:t>
            </a:r>
            <a:r>
              <a:rPr lang="en-US" dirty="0">
                <a:solidFill>
                  <a:srgbClr val="FFFF00"/>
                </a:solidFill>
                <a:cs typeface="Times New Roman" panose="02020603050405020304" pitchFamily="18" charset="0"/>
              </a:rPr>
              <a:t>permanent</a:t>
            </a:r>
            <a:r>
              <a:rPr lang="en-US" dirty="0">
                <a:solidFill>
                  <a:schemeClr val="bg1"/>
                </a:solidFill>
                <a:cs typeface="Times New Roman" panose="02020603050405020304" pitchFamily="18" charset="0"/>
              </a:rPr>
              <a:t> employees and a </a:t>
            </a:r>
            <a:r>
              <a:rPr lang="en-US" dirty="0">
                <a:solidFill>
                  <a:srgbClr val="FFFF00"/>
                </a:solidFill>
                <a:cs typeface="Times New Roman" panose="02020603050405020304" pitchFamily="18" charset="0"/>
              </a:rPr>
              <a:t>15-day notice for probationary </a:t>
            </a:r>
            <a:r>
              <a:rPr lang="en-US" dirty="0">
                <a:solidFill>
                  <a:schemeClr val="bg1"/>
                </a:solidFill>
                <a:cs typeface="Times New Roman" panose="02020603050405020304" pitchFamily="18" charset="0"/>
              </a:rPr>
              <a:t>employees.</a:t>
            </a:r>
          </a:p>
          <a:p>
            <a:pPr algn="just"/>
            <a:endParaRPr lang="en-US" dirty="0">
              <a:solidFill>
                <a:schemeClr val="bg1"/>
              </a:solidFill>
              <a:cs typeface="Times New Roman" panose="02020603050405020304" pitchFamily="18" charset="0"/>
            </a:endParaRPr>
          </a:p>
          <a:p>
            <a:pPr marL="342900" indent="-342900" algn="just">
              <a:buFont typeface="Wingdings" panose="05000000000000000000" pitchFamily="2" charset="2"/>
              <a:buChar char="Ø"/>
            </a:pPr>
            <a:r>
              <a:rPr lang="en-US" dirty="0">
                <a:solidFill>
                  <a:schemeClr val="bg1"/>
                </a:solidFill>
                <a:cs typeface="Times New Roman" panose="02020603050405020304" pitchFamily="18" charset="0"/>
              </a:rPr>
              <a:t> For </a:t>
            </a:r>
            <a:r>
              <a:rPr lang="en-US" dirty="0">
                <a:solidFill>
                  <a:srgbClr val="FFFF00"/>
                </a:solidFill>
                <a:cs typeface="Times New Roman" panose="02020603050405020304" pitchFamily="18" charset="0"/>
              </a:rPr>
              <a:t>self-termination</a:t>
            </a:r>
            <a:r>
              <a:rPr lang="en-US" dirty="0">
                <a:solidFill>
                  <a:schemeClr val="bg1"/>
                </a:solidFill>
                <a:cs typeface="Times New Roman" panose="02020603050405020304" pitchFamily="18" charset="0"/>
              </a:rPr>
              <a:t> by an employee, the notice period is </a:t>
            </a:r>
            <a:r>
              <a:rPr lang="en-US" dirty="0">
                <a:solidFill>
                  <a:srgbClr val="FF0000"/>
                </a:solidFill>
                <a:cs typeface="Times New Roman" panose="02020603050405020304" pitchFamily="18" charset="0"/>
              </a:rPr>
              <a:t>30 days </a:t>
            </a:r>
            <a:r>
              <a:rPr lang="en-US" dirty="0">
                <a:solidFill>
                  <a:schemeClr val="bg1"/>
                </a:solidFill>
                <a:cs typeface="Times New Roman" panose="02020603050405020304" pitchFamily="18" charset="0"/>
              </a:rPr>
              <a:t>for permanent employees and </a:t>
            </a:r>
            <a:r>
              <a:rPr lang="en-US" dirty="0">
                <a:solidFill>
                  <a:srgbClr val="FF0000"/>
                </a:solidFill>
                <a:cs typeface="Times New Roman" panose="02020603050405020304" pitchFamily="18" charset="0"/>
              </a:rPr>
              <a:t>7 days for </a:t>
            </a:r>
            <a:r>
              <a:rPr lang="en-US" dirty="0">
                <a:solidFill>
                  <a:srgbClr val="FFFF00"/>
                </a:solidFill>
                <a:cs typeface="Times New Roman" panose="02020603050405020304" pitchFamily="18" charset="0"/>
              </a:rPr>
              <a:t>probationary employees</a:t>
            </a:r>
            <a:r>
              <a:rPr lang="en-US" dirty="0">
                <a:solidFill>
                  <a:srgbClr val="FF0000"/>
                </a:solidFill>
                <a:cs typeface="Times New Roman" panose="02020603050405020304" pitchFamily="18" charset="0"/>
              </a:rPr>
              <a:t>.</a:t>
            </a:r>
            <a:r>
              <a:rPr lang="en-US" dirty="0">
                <a:solidFill>
                  <a:schemeClr val="bg1"/>
                </a:solidFill>
                <a:cs typeface="Times New Roman" panose="02020603050405020304" pitchFamily="18" charset="0"/>
              </a:rPr>
              <a:t> Other employment types will follow the terms outlined in their contract.</a:t>
            </a:r>
          </a:p>
          <a:p>
            <a:pPr marL="1028700" lvl="0" indent="-342900" algn="just" fontAlgn="auto">
              <a:lnSpc>
                <a:spcPct val="90000"/>
              </a:lnSpc>
              <a:spcBef>
                <a:spcPts val="1000"/>
              </a:spcBef>
              <a:spcAft>
                <a:spcPts val="0"/>
              </a:spcAft>
              <a:buFont typeface="Arial" panose="020B0604020202020204" pitchFamily="34" charset="0"/>
              <a:buChar char="•"/>
              <a:defRPr/>
            </a:pPr>
            <a:endParaRPr lang="en-US" dirty="0">
              <a:solidFill>
                <a:prstClr val="white"/>
              </a:solidFill>
              <a:cs typeface="Times New Roman" panose="02020603050405020304" pitchFamily="18" charset="0"/>
            </a:endParaRPr>
          </a:p>
        </p:txBody>
      </p:sp>
    </p:spTree>
    <p:extLst>
      <p:ext uri="{BB962C8B-B14F-4D97-AF65-F5344CB8AC3E}">
        <p14:creationId xmlns:p14="http://schemas.microsoft.com/office/powerpoint/2010/main" val="1416606647"/>
      </p:ext>
    </p:extLst>
  </p:cSld>
  <p:clrMapOvr>
    <a:masterClrMapping/>
  </p:clrMapOvr>
  <p:transition advTm="5"/>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838200" y="2362200"/>
            <a:ext cx="7696200" cy="95410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4000" b="1" dirty="0">
                <a:solidFill>
                  <a:srgbClr val="FFFF00"/>
                </a:solidFill>
                <a:latin typeface="Times New Roman" panose="02020603050405020304" pitchFamily="18" charset="0"/>
                <a:cs typeface="Times New Roman" panose="02020603050405020304" pitchFamily="18" charset="0"/>
              </a:rPr>
              <a:t>CHAPTER 1</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228600" y="4038600"/>
            <a:ext cx="8686800" cy="896748"/>
          </a:xfrm>
        </p:spPr>
        <p:txBody>
          <a:bodyPr/>
          <a:lstStyle/>
          <a:p>
            <a:r>
              <a:rPr lang="en-US" sz="3200" dirty="0">
                <a:solidFill>
                  <a:schemeClr val="bg1"/>
                </a:solidFill>
                <a:latin typeface="Times New Roman" panose="02020603050405020304" pitchFamily="18" charset="0"/>
                <a:cs typeface="Times New Roman" panose="02020603050405020304" pitchFamily="18" charset="0"/>
              </a:rPr>
              <a:t>Conditions Of Employment And Categories</a:t>
            </a:r>
            <a:endParaRPr lang="en-US" sz="3200" dirty="0">
              <a:solidFill>
                <a:schemeClr val="bg1"/>
              </a:solidFill>
            </a:endParaRPr>
          </a:p>
        </p:txBody>
      </p:sp>
    </p:spTree>
    <p:extLst>
      <p:ext uri="{BB962C8B-B14F-4D97-AF65-F5344CB8AC3E}">
        <p14:creationId xmlns:p14="http://schemas.microsoft.com/office/powerpoint/2010/main" val="3635519996"/>
      </p:ext>
    </p:extLst>
  </p:cSld>
  <p:clrMapOvr>
    <a:masterClrMapping/>
  </p:clrMapOvr>
  <p:transition advTm="199"/>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20</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Termination…[Cont</a:t>
            </a:r>
            <a:r>
              <a:rPr lang="en-US" dirty="0">
                <a:latin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381000" y="1143000"/>
            <a:ext cx="9372600" cy="5591274"/>
          </a:xfrm>
          <a:prstGeom prst="rect">
            <a:avLst/>
          </a:prstGeom>
          <a:noFill/>
        </p:spPr>
        <p:txBody>
          <a:bodyPr wrap="square">
            <a:spAutoFit/>
          </a:bodyPr>
          <a:lstStyle/>
          <a:p>
            <a:pPr marL="685800" marR="0" lvl="0" algn="just" defTabSz="914400" rtl="0" eaLnBrk="1" fontAlgn="auto" latinLnBrk="0" hangingPunct="1">
              <a:lnSpc>
                <a:spcPct val="90000"/>
              </a:lnSpc>
              <a:spcBef>
                <a:spcPts val="1000"/>
              </a:spcBef>
              <a:spcAft>
                <a:spcPts val="0"/>
              </a:spcAft>
              <a:buClrTx/>
              <a:buSzTx/>
              <a:tabLst/>
              <a:defRPr/>
            </a:pPr>
            <a:r>
              <a:rPr kumimoji="0" lang="en-US"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Voluntary Termination and Resignation</a:t>
            </a:r>
          </a:p>
          <a:p>
            <a:pPr marL="1028700" marR="0" lvl="0" indent="-3429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terms for termination and resignation are defined in the employee's contract. </a:t>
            </a:r>
          </a:p>
          <a:p>
            <a:pPr marL="1028700" marR="0" lvl="0" indent="-3429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If not specified, a staff member may resign with one month's notice, addressed to the Vice Chancellor and copied to the relevant department. </a:t>
            </a:r>
          </a:p>
          <a:p>
            <a:pPr marL="1028700" marR="0" lvl="0" indent="-3429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Final settlements require clearance from all concerned offices. Failure to provide the required notice will classify the employee as a deserter, possibly leading to legal action and negative employment recommendations. Faculty cannot resign during an ongoing semester.</a:t>
            </a:r>
          </a:p>
          <a:p>
            <a:pPr marL="1028700" marR="0" lvl="0" indent="-3429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Once a resignation is accepted by the competent authority, it cannot be revoked. The employee forfeits any claim to their previous position. Any re-appointment will be treated as a new contract.</a:t>
            </a:r>
          </a:p>
        </p:txBody>
      </p:sp>
    </p:spTree>
    <p:extLst>
      <p:ext uri="{BB962C8B-B14F-4D97-AF65-F5344CB8AC3E}">
        <p14:creationId xmlns:p14="http://schemas.microsoft.com/office/powerpoint/2010/main" val="2783112098"/>
      </p:ext>
    </p:extLst>
  </p:cSld>
  <p:clrMapOvr>
    <a:masterClrMapping/>
  </p:clrMapOvr>
  <p:transition advTm="6"/>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21</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Termination…[Cont..]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1555" y="1744870"/>
            <a:ext cx="8610600" cy="2990562"/>
          </a:xfrm>
          <a:prstGeom prst="rect">
            <a:avLst/>
          </a:prstGeom>
          <a:noFill/>
        </p:spPr>
        <p:txBody>
          <a:bodyPr wrap="square">
            <a:spAutoFit/>
          </a:bodyPr>
          <a:lstStyle/>
          <a:p>
            <a:pPr marL="1028700" marR="0" lvl="0" indent="-342900" algn="just"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Involuntary Termination</a:t>
            </a:r>
          </a:p>
          <a:p>
            <a:pPr marL="685800" marR="0" lvl="0" algn="just" defTabSz="914400" rtl="0" eaLnBrk="1" fontAlgn="auto" latinLnBrk="0" hangingPunct="1">
              <a:lnSpc>
                <a:spcPct val="150000"/>
              </a:lnSpc>
              <a:spcBef>
                <a:spcPts val="1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Vice Chancellor may terminate an employee's services if they are no longer needed by the University or if the employee is unable to perform duties due to prolonged illness or disability, following the applicable rules.</a:t>
            </a:r>
          </a:p>
        </p:txBody>
      </p:sp>
    </p:spTree>
    <p:extLst>
      <p:ext uri="{BB962C8B-B14F-4D97-AF65-F5344CB8AC3E}">
        <p14:creationId xmlns:p14="http://schemas.microsoft.com/office/powerpoint/2010/main" val="667161870"/>
      </p:ext>
    </p:extLst>
  </p:cSld>
  <p:clrMapOvr>
    <a:masterClrMapping/>
  </p:clrMapOvr>
  <p:transition advTm="745"/>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22</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Termination…[</a:t>
            </a:r>
            <a:r>
              <a:rPr lang="en-US" b="1" dirty="0" err="1">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1555" y="1744870"/>
            <a:ext cx="8610600" cy="2547364"/>
          </a:xfrm>
          <a:prstGeom prst="rect">
            <a:avLst/>
          </a:prstGeom>
          <a:noFill/>
        </p:spPr>
        <p:txBody>
          <a:bodyPr wrap="square">
            <a:spAutoFit/>
          </a:bodyPr>
          <a:lstStyle/>
          <a:p>
            <a:pPr marL="685800" marR="0" lvl="0" algn="just" defTabSz="914400" rtl="0" eaLnBrk="1" fontAlgn="auto" latinLnBrk="0" hangingPunct="1">
              <a:lnSpc>
                <a:spcPct val="90000"/>
              </a:lnSpc>
              <a:spcBef>
                <a:spcPts val="1000"/>
              </a:spcBef>
              <a:spcAft>
                <a:spcPts val="0"/>
              </a:spcAft>
              <a:buClrTx/>
              <a:buSzTx/>
              <a:tabLst/>
              <a:defRPr/>
            </a:pPr>
            <a:r>
              <a:rPr kumimoji="0" lang="en-US"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Abolition of Post</a:t>
            </a:r>
          </a:p>
          <a:p>
            <a:pPr marL="685800" marR="0" lvl="0" algn="just" defTabSz="914400" rtl="0" eaLnBrk="1" fontAlgn="auto" latinLnBrk="0" hangingPunct="1">
              <a:lnSpc>
                <a:spcPct val="90000"/>
              </a:lnSpc>
              <a:spcBef>
                <a:spcPts val="1000"/>
              </a:spcBef>
              <a:spcAft>
                <a:spcPts val="0"/>
              </a:spcAft>
              <a:buClrTx/>
              <a:buSzTx/>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If an employee's position is abolished or if there is a retrenchment, the University must provide a three-month advance notice. The University will attempt to place the employee in an equivalent position. If absorption is not possible, the employee will receive compensation as decided by the Syndicate.</a:t>
            </a:r>
          </a:p>
        </p:txBody>
      </p:sp>
    </p:spTree>
    <p:extLst>
      <p:ext uri="{BB962C8B-B14F-4D97-AF65-F5344CB8AC3E}">
        <p14:creationId xmlns:p14="http://schemas.microsoft.com/office/powerpoint/2010/main" val="717654430"/>
      </p:ext>
    </p:extLst>
  </p:cSld>
  <p:clrMapOvr>
    <a:masterClrMapping/>
  </p:clrMapOvr>
  <p:transition advTm="252"/>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23</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Faculty Recruitment Criteria</a:t>
            </a:r>
            <a:endParaRPr lang="en-US" dirty="0">
              <a:latin typeface="Arial Narrow" panose="020B0606020202030204" pitchFamily="34" charset="0"/>
            </a:endParaRPr>
          </a:p>
        </p:txBody>
      </p:sp>
      <p:graphicFrame>
        <p:nvGraphicFramePr>
          <p:cNvPr id="2" name="Content Placeholder 5">
            <a:extLst>
              <a:ext uri="{FF2B5EF4-FFF2-40B4-BE49-F238E27FC236}">
                <a16:creationId xmlns:a16="http://schemas.microsoft.com/office/drawing/2014/main" id="{5AA18E75-BA4E-EB88-EA2D-91A2C387E82E}"/>
              </a:ext>
            </a:extLst>
          </p:cNvPr>
          <p:cNvGraphicFramePr>
            <a:graphicFrameLocks/>
          </p:cNvGraphicFramePr>
          <p:nvPr>
            <p:extLst>
              <p:ext uri="{D42A27DB-BD31-4B8C-83A1-F6EECF244321}">
                <p14:modId xmlns:p14="http://schemas.microsoft.com/office/powerpoint/2010/main" val="4036920771"/>
              </p:ext>
            </p:extLst>
          </p:nvPr>
        </p:nvGraphicFramePr>
        <p:xfrm>
          <a:off x="114300" y="1447800"/>
          <a:ext cx="8915400" cy="4876800"/>
        </p:xfrm>
        <a:graphic>
          <a:graphicData uri="http://schemas.openxmlformats.org/drawingml/2006/table">
            <a:tbl>
              <a:tblPr firstRow="1" firstCol="1" bandRow="1">
                <a:tableStyleId>{5940675A-B579-460E-94D1-54222C63F5DA}</a:tableStyleId>
              </a:tblPr>
              <a:tblGrid>
                <a:gridCol w="1783080">
                  <a:extLst>
                    <a:ext uri="{9D8B030D-6E8A-4147-A177-3AD203B41FA5}">
                      <a16:colId xmlns:a16="http://schemas.microsoft.com/office/drawing/2014/main" val="2050071367"/>
                    </a:ext>
                  </a:extLst>
                </a:gridCol>
                <a:gridCol w="1783080">
                  <a:extLst>
                    <a:ext uri="{9D8B030D-6E8A-4147-A177-3AD203B41FA5}">
                      <a16:colId xmlns:a16="http://schemas.microsoft.com/office/drawing/2014/main" val="541919792"/>
                    </a:ext>
                  </a:extLst>
                </a:gridCol>
                <a:gridCol w="1783080">
                  <a:extLst>
                    <a:ext uri="{9D8B030D-6E8A-4147-A177-3AD203B41FA5}">
                      <a16:colId xmlns:a16="http://schemas.microsoft.com/office/drawing/2014/main" val="2415073132"/>
                    </a:ext>
                  </a:extLst>
                </a:gridCol>
                <a:gridCol w="1783080">
                  <a:extLst>
                    <a:ext uri="{9D8B030D-6E8A-4147-A177-3AD203B41FA5}">
                      <a16:colId xmlns:a16="http://schemas.microsoft.com/office/drawing/2014/main" val="974447688"/>
                    </a:ext>
                  </a:extLst>
                </a:gridCol>
                <a:gridCol w="1783080">
                  <a:extLst>
                    <a:ext uri="{9D8B030D-6E8A-4147-A177-3AD203B41FA5}">
                      <a16:colId xmlns:a16="http://schemas.microsoft.com/office/drawing/2014/main" val="3694797733"/>
                    </a:ext>
                  </a:extLst>
                </a:gridCol>
              </a:tblGrid>
              <a:tr h="680735">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Position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Educational Qualification</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Experience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Publications</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Additional Requirements</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extLst>
                  <a:ext uri="{0D108BD9-81ED-4DB2-BD59-A6C34878D82A}">
                    <a16:rowId xmlns:a16="http://schemas.microsoft.com/office/drawing/2014/main" val="3051258470"/>
                  </a:ext>
                </a:extLst>
              </a:tr>
              <a:tr h="1815292">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Lecturer (General/Technical)</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Four-year Bachelor's +/ Master's Degree</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Three-year Bachelor's (Honors) + Master's Degree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Preference for </a:t>
                      </a:r>
                      <a:r>
                        <a:rPr lang="en-US" sz="1600" dirty="0" err="1">
                          <a:solidFill>
                            <a:schemeClr val="bg1"/>
                          </a:solidFill>
                          <a:effectLst/>
                          <a:latin typeface="Times New Roman" panose="02020603050405020304" pitchFamily="18" charset="0"/>
                          <a:cs typeface="Times New Roman" panose="02020603050405020304" pitchFamily="18" charset="0"/>
                        </a:rPr>
                        <a:t>M.Phil</a:t>
                      </a:r>
                      <a:r>
                        <a:rPr lang="en-US" sz="1600" dirty="0">
                          <a:solidFill>
                            <a:schemeClr val="bg1"/>
                          </a:solidFill>
                          <a:effectLst/>
                          <a:latin typeface="Times New Roman" panose="02020603050405020304" pitchFamily="18" charset="0"/>
                          <a:cs typeface="Times New Roman" panose="02020603050405020304" pitchFamily="18" charset="0"/>
                        </a:rPr>
                        <a:t> or PhD</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At least 3 First Class/Division/A Grades (CGPA 3.5+)</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extLst>
                  <a:ext uri="{0D108BD9-81ED-4DB2-BD59-A6C34878D82A}">
                    <a16:rowId xmlns:a16="http://schemas.microsoft.com/office/drawing/2014/main" val="1845510839"/>
                  </a:ext>
                </a:extLst>
              </a:tr>
              <a:tr h="2380773">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Assistant Professor (General/Technical)</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PhD/Equivalent</a:t>
                      </a:r>
                      <a:br>
                        <a:rPr lang="en-US" sz="1600">
                          <a:solidFill>
                            <a:schemeClr val="bg1"/>
                          </a:solidFill>
                          <a:effectLst/>
                          <a:latin typeface="Times New Roman" panose="02020603050405020304" pitchFamily="18" charset="0"/>
                          <a:cs typeface="Times New Roman" panose="02020603050405020304" pitchFamily="18" charset="0"/>
                        </a:rPr>
                      </a:br>
                      <a:r>
                        <a:rPr lang="en-US" sz="1600">
                          <a:solidFill>
                            <a:schemeClr val="bg1"/>
                          </a:solidFill>
                          <a:effectLst/>
                          <a:latin typeface="Times New Roman" panose="02020603050405020304" pitchFamily="18" charset="0"/>
                          <a:cs typeface="Times New Roman" panose="02020603050405020304" pitchFamily="18" charset="0"/>
                        </a:rPr>
                        <a:t>M.Phil/Equivalent</a:t>
                      </a:r>
                      <a:br>
                        <a:rPr lang="en-US" sz="1600">
                          <a:solidFill>
                            <a:schemeClr val="bg1"/>
                          </a:solidFill>
                          <a:effectLst/>
                          <a:latin typeface="Times New Roman" panose="02020603050405020304" pitchFamily="18" charset="0"/>
                          <a:cs typeface="Times New Roman" panose="02020603050405020304" pitchFamily="18" charset="0"/>
                        </a:rPr>
                      </a:br>
                      <a:r>
                        <a:rPr lang="en-US" sz="1600">
                          <a:solidFill>
                            <a:schemeClr val="bg1"/>
                          </a:solidFill>
                          <a:effectLst/>
                          <a:latin typeface="Times New Roman" panose="02020603050405020304" pitchFamily="18" charset="0"/>
                          <a:cs typeface="Times New Roman" panose="02020603050405020304" pitchFamily="18" charset="0"/>
                        </a:rPr>
                        <a:t>Four-year Bachelor's + Master's Degree</a:t>
                      </a:r>
                      <a:br>
                        <a:rPr lang="en-US" sz="1600">
                          <a:solidFill>
                            <a:schemeClr val="bg1"/>
                          </a:solidFill>
                          <a:effectLst/>
                          <a:latin typeface="Times New Roman" panose="02020603050405020304" pitchFamily="18" charset="0"/>
                          <a:cs typeface="Times New Roman" panose="02020603050405020304" pitchFamily="18" charset="0"/>
                        </a:rPr>
                      </a:br>
                      <a:r>
                        <a:rPr lang="en-US" sz="1600">
                          <a:solidFill>
                            <a:schemeClr val="bg1"/>
                          </a:solidFill>
                          <a:effectLst/>
                          <a:latin typeface="Times New Roman" panose="02020603050405020304" pitchFamily="18" charset="0"/>
                          <a:cs typeface="Times New Roman" panose="02020603050405020304" pitchFamily="18" charset="0"/>
                        </a:rPr>
                        <a:t>Three-year Bachelor's (Honors) + Master's Degree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2 years (PhD)</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3 years (</a:t>
                      </a:r>
                      <a:r>
                        <a:rPr lang="en-US" sz="1600" dirty="0" err="1">
                          <a:solidFill>
                            <a:schemeClr val="bg1"/>
                          </a:solidFill>
                          <a:effectLst/>
                          <a:latin typeface="Times New Roman" panose="02020603050405020304" pitchFamily="18" charset="0"/>
                          <a:cs typeface="Times New Roman" panose="02020603050405020304" pitchFamily="18" charset="0"/>
                        </a:rPr>
                        <a:t>M.Phil</a:t>
                      </a:r>
                      <a:r>
                        <a:rPr lang="en-US" sz="1600" dirty="0">
                          <a:solidFill>
                            <a:schemeClr val="bg1"/>
                          </a:solidFill>
                          <a:effectLst/>
                          <a:latin typeface="Times New Roman" panose="02020603050405020304" pitchFamily="18" charset="0"/>
                          <a:cs typeface="Times New Roman" panose="02020603050405020304" pitchFamily="18" charset="0"/>
                        </a:rPr>
                        <a:t>/Bachelor's + Master's)</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1 publication (PhD/</a:t>
                      </a:r>
                      <a:r>
                        <a:rPr lang="en-US" sz="1600" dirty="0" err="1">
                          <a:solidFill>
                            <a:schemeClr val="bg1"/>
                          </a:solidFill>
                          <a:effectLst/>
                          <a:latin typeface="Times New Roman" panose="02020603050405020304" pitchFamily="18" charset="0"/>
                          <a:cs typeface="Times New Roman" panose="02020603050405020304" pitchFamily="18" charset="0"/>
                        </a:rPr>
                        <a:t>M.Phil</a:t>
                      </a:r>
                      <a:r>
                        <a:rPr lang="en-US" sz="1600" dirty="0">
                          <a:solidFill>
                            <a:schemeClr val="bg1"/>
                          </a:solidFill>
                          <a:effectLst/>
                          <a:latin typeface="Times New Roman" panose="02020603050405020304" pitchFamily="18" charset="0"/>
                          <a:cs typeface="Times New Roman" panose="02020603050405020304" pitchFamily="18" charset="0"/>
                        </a:rPr>
                        <a:t>)</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2 publications (Bachelor's + Master's)</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At least 2 First Class/Division/A Grades (PhD/</a:t>
                      </a:r>
                      <a:r>
                        <a:rPr lang="en-US" sz="1600" dirty="0" err="1">
                          <a:solidFill>
                            <a:schemeClr val="bg1"/>
                          </a:solidFill>
                          <a:effectLst/>
                          <a:latin typeface="Times New Roman" panose="02020603050405020304" pitchFamily="18" charset="0"/>
                          <a:cs typeface="Times New Roman" panose="02020603050405020304" pitchFamily="18" charset="0"/>
                        </a:rPr>
                        <a:t>M.Phil</a:t>
                      </a:r>
                      <a:r>
                        <a:rPr lang="en-US" sz="1600" dirty="0">
                          <a:solidFill>
                            <a:schemeClr val="bg1"/>
                          </a:solidFill>
                          <a:effectLst/>
                          <a:latin typeface="Times New Roman" panose="02020603050405020304" pitchFamily="18" charset="0"/>
                          <a:cs typeface="Times New Roman" panose="02020603050405020304" pitchFamily="18" charset="0"/>
                        </a:rPr>
                        <a:t>)</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3 First Class/Division/A Grades (Bachelor's + Master's)</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4496" marR="64496" marT="0" marB="0" anchor="ctr"/>
                </a:tc>
                <a:extLst>
                  <a:ext uri="{0D108BD9-81ED-4DB2-BD59-A6C34878D82A}">
                    <a16:rowId xmlns:a16="http://schemas.microsoft.com/office/drawing/2014/main" val="4120972696"/>
                  </a:ext>
                </a:extLst>
              </a:tr>
            </a:tbl>
          </a:graphicData>
        </a:graphic>
      </p:graphicFrame>
    </p:spTree>
    <p:extLst>
      <p:ext uri="{BB962C8B-B14F-4D97-AF65-F5344CB8AC3E}">
        <p14:creationId xmlns:p14="http://schemas.microsoft.com/office/powerpoint/2010/main" val="536309604"/>
      </p:ext>
    </p:extLst>
  </p:cSld>
  <p:clrMapOvr>
    <a:masterClrMapping/>
  </p:clrMapOvr>
  <p:transition advTm="176"/>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24</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sz="3200" b="1" dirty="0">
                <a:latin typeface="Times New Roman" panose="02020603050405020304" pitchFamily="18" charset="0"/>
              </a:rPr>
              <a:t>Faculty Recruitment Criteria…[</a:t>
            </a:r>
            <a:r>
              <a:rPr lang="en-US" sz="3200" b="1" dirty="0" err="1">
                <a:latin typeface="Times New Roman" panose="02020603050405020304" pitchFamily="18" charset="0"/>
              </a:rPr>
              <a:t>Cont’D</a:t>
            </a:r>
            <a:r>
              <a:rPr lang="en-US" sz="3200" b="1" dirty="0">
                <a:latin typeface="Times New Roman" panose="02020603050405020304" pitchFamily="18" charset="0"/>
              </a:rPr>
              <a:t>]</a:t>
            </a:r>
            <a:endParaRPr lang="en-US" sz="3200" dirty="0">
              <a:latin typeface="Arial Narrow" panose="020B0606020202030204" pitchFamily="34" charset="0"/>
            </a:endParaRPr>
          </a:p>
        </p:txBody>
      </p:sp>
      <p:graphicFrame>
        <p:nvGraphicFramePr>
          <p:cNvPr id="2" name="Content Placeholder 5">
            <a:extLst>
              <a:ext uri="{FF2B5EF4-FFF2-40B4-BE49-F238E27FC236}">
                <a16:creationId xmlns:a16="http://schemas.microsoft.com/office/drawing/2014/main" id="{5AA18E75-BA4E-EB88-EA2D-91A2C387E82E}"/>
              </a:ext>
            </a:extLst>
          </p:cNvPr>
          <p:cNvGraphicFramePr>
            <a:graphicFrameLocks/>
          </p:cNvGraphicFramePr>
          <p:nvPr>
            <p:extLst>
              <p:ext uri="{D42A27DB-BD31-4B8C-83A1-F6EECF244321}">
                <p14:modId xmlns:p14="http://schemas.microsoft.com/office/powerpoint/2010/main" val="321596173"/>
              </p:ext>
            </p:extLst>
          </p:nvPr>
        </p:nvGraphicFramePr>
        <p:xfrm>
          <a:off x="114300" y="1242236"/>
          <a:ext cx="8915400" cy="5146134"/>
        </p:xfrm>
        <a:graphic>
          <a:graphicData uri="http://schemas.openxmlformats.org/drawingml/2006/table">
            <a:tbl>
              <a:tblPr firstRow="1" firstCol="1" bandRow="1">
                <a:tableStyleId>{5940675A-B579-460E-94D1-54222C63F5DA}</a:tableStyleId>
              </a:tblPr>
              <a:tblGrid>
                <a:gridCol w="1783080">
                  <a:extLst>
                    <a:ext uri="{9D8B030D-6E8A-4147-A177-3AD203B41FA5}">
                      <a16:colId xmlns:a16="http://schemas.microsoft.com/office/drawing/2014/main" val="2050071367"/>
                    </a:ext>
                  </a:extLst>
                </a:gridCol>
                <a:gridCol w="1783080">
                  <a:extLst>
                    <a:ext uri="{9D8B030D-6E8A-4147-A177-3AD203B41FA5}">
                      <a16:colId xmlns:a16="http://schemas.microsoft.com/office/drawing/2014/main" val="541919792"/>
                    </a:ext>
                  </a:extLst>
                </a:gridCol>
                <a:gridCol w="1783080">
                  <a:extLst>
                    <a:ext uri="{9D8B030D-6E8A-4147-A177-3AD203B41FA5}">
                      <a16:colId xmlns:a16="http://schemas.microsoft.com/office/drawing/2014/main" val="2415073132"/>
                    </a:ext>
                  </a:extLst>
                </a:gridCol>
                <a:gridCol w="1783080">
                  <a:extLst>
                    <a:ext uri="{9D8B030D-6E8A-4147-A177-3AD203B41FA5}">
                      <a16:colId xmlns:a16="http://schemas.microsoft.com/office/drawing/2014/main" val="974447688"/>
                    </a:ext>
                  </a:extLst>
                </a:gridCol>
                <a:gridCol w="1783080">
                  <a:extLst>
                    <a:ext uri="{9D8B030D-6E8A-4147-A177-3AD203B41FA5}">
                      <a16:colId xmlns:a16="http://schemas.microsoft.com/office/drawing/2014/main" val="3694797733"/>
                    </a:ext>
                  </a:extLst>
                </a:gridCol>
              </a:tblGrid>
              <a:tr h="650445">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Position</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Educational Qualification</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Experience</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Publications</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Additional Requirements</a:t>
                      </a:r>
                    </a:p>
                  </a:txBody>
                  <a:tcPr marL="55282" marR="55282" marT="0" marB="0" anchor="ctr"/>
                </a:tc>
                <a:extLst>
                  <a:ext uri="{0D108BD9-81ED-4DB2-BD59-A6C34878D82A}">
                    <a16:rowId xmlns:a16="http://schemas.microsoft.com/office/drawing/2014/main" val="3051258470"/>
                  </a:ext>
                </a:extLst>
              </a:tr>
              <a:tr h="2172955">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Associate Professor (General/Technical)</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PhD/Equivalent</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/Equivalent</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Four-year Bachelor's + Master's Degree</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Three-year Bachelor's (Honors) + Master's Degree</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7 years (PhD)</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8 years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10 years (Bachelor's + Master's)</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5 publications (PhD/</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6 publications (Bachelor's + Master's)</a:t>
                      </a:r>
                    </a:p>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[3 as AP]</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3 years as Assistant Professor (PhD)</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4 years as Assistant Professor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/Bachelor's + Master's)</a:t>
                      </a:r>
                    </a:p>
                  </a:txBody>
                  <a:tcPr marL="55282" marR="55282" marT="0" marB="0" anchor="ctr"/>
                </a:tc>
                <a:extLst>
                  <a:ext uri="{0D108BD9-81ED-4DB2-BD59-A6C34878D82A}">
                    <a16:rowId xmlns:a16="http://schemas.microsoft.com/office/drawing/2014/main" val="1845510839"/>
                  </a:ext>
                </a:extLst>
              </a:tr>
              <a:tr h="2274840">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Professor (General/Technical)</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PhD/Equivalent</a:t>
                      </a:r>
                      <a:br>
                        <a:rPr lang="en-US" sz="1600" kern="1200">
                          <a:solidFill>
                            <a:schemeClr val="bg1"/>
                          </a:solidFill>
                          <a:effectLst/>
                          <a:latin typeface="Times New Roman" panose="02020603050405020304" pitchFamily="18" charset="0"/>
                          <a:ea typeface="+mn-ea"/>
                          <a:cs typeface="Times New Roman" panose="02020603050405020304" pitchFamily="18" charset="0"/>
                        </a:rPr>
                      </a:br>
                      <a:r>
                        <a:rPr lang="en-US" sz="1600" kern="1200">
                          <a:solidFill>
                            <a:schemeClr val="bg1"/>
                          </a:solidFill>
                          <a:effectLst/>
                          <a:latin typeface="Times New Roman" panose="02020603050405020304" pitchFamily="18" charset="0"/>
                          <a:ea typeface="+mn-ea"/>
                          <a:cs typeface="Times New Roman" panose="02020603050405020304" pitchFamily="18" charset="0"/>
                        </a:rPr>
                        <a:t>M.Phil/Equivalent</a:t>
                      </a:r>
                      <a:br>
                        <a:rPr lang="en-US" sz="1600" kern="1200">
                          <a:solidFill>
                            <a:schemeClr val="bg1"/>
                          </a:solidFill>
                          <a:effectLst/>
                          <a:latin typeface="Times New Roman" panose="02020603050405020304" pitchFamily="18" charset="0"/>
                          <a:ea typeface="+mn-ea"/>
                          <a:cs typeface="Times New Roman" panose="02020603050405020304" pitchFamily="18" charset="0"/>
                        </a:rPr>
                      </a:br>
                      <a:r>
                        <a:rPr lang="en-US" sz="1600" kern="1200">
                          <a:solidFill>
                            <a:schemeClr val="bg1"/>
                          </a:solidFill>
                          <a:effectLst/>
                          <a:latin typeface="Times New Roman" panose="02020603050405020304" pitchFamily="18" charset="0"/>
                          <a:ea typeface="+mn-ea"/>
                          <a:cs typeface="Times New Roman" panose="02020603050405020304" pitchFamily="18" charset="0"/>
                        </a:rPr>
                        <a:t>Four-year Bachelor's + Master's Degree</a:t>
                      </a:r>
                      <a:br>
                        <a:rPr lang="en-US" sz="1600" kern="1200">
                          <a:solidFill>
                            <a:schemeClr val="bg1"/>
                          </a:solidFill>
                          <a:effectLst/>
                          <a:latin typeface="Times New Roman" panose="02020603050405020304" pitchFamily="18" charset="0"/>
                          <a:ea typeface="+mn-ea"/>
                          <a:cs typeface="Times New Roman" panose="02020603050405020304" pitchFamily="18" charset="0"/>
                        </a:rPr>
                      </a:br>
                      <a:r>
                        <a:rPr lang="en-US" sz="1600" kern="1200">
                          <a:solidFill>
                            <a:schemeClr val="bg1"/>
                          </a:solidFill>
                          <a:effectLst/>
                          <a:latin typeface="Times New Roman" panose="02020603050405020304" pitchFamily="18" charset="0"/>
                          <a:ea typeface="+mn-ea"/>
                          <a:cs typeface="Times New Roman" panose="02020603050405020304" pitchFamily="18" charset="0"/>
                        </a:rPr>
                        <a:t>Three-year Bachelor's (Honors) + Master's Degree</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a:solidFill>
                            <a:schemeClr val="bg1"/>
                          </a:solidFill>
                          <a:effectLst/>
                          <a:latin typeface="Times New Roman" panose="02020603050405020304" pitchFamily="18" charset="0"/>
                          <a:ea typeface="+mn-ea"/>
                          <a:cs typeface="Times New Roman" panose="02020603050405020304" pitchFamily="18" charset="0"/>
                        </a:rPr>
                        <a:t>12 years (PhD)</a:t>
                      </a:r>
                      <a:br>
                        <a:rPr lang="en-US" sz="1600" kern="1200">
                          <a:solidFill>
                            <a:schemeClr val="bg1"/>
                          </a:solidFill>
                          <a:effectLst/>
                          <a:latin typeface="Times New Roman" panose="02020603050405020304" pitchFamily="18" charset="0"/>
                          <a:ea typeface="+mn-ea"/>
                          <a:cs typeface="Times New Roman" panose="02020603050405020304" pitchFamily="18" charset="0"/>
                        </a:rPr>
                      </a:br>
                      <a:r>
                        <a:rPr lang="en-US" sz="1600" kern="1200">
                          <a:solidFill>
                            <a:schemeClr val="bg1"/>
                          </a:solidFill>
                          <a:effectLst/>
                          <a:latin typeface="Times New Roman" panose="02020603050405020304" pitchFamily="18" charset="0"/>
                          <a:ea typeface="+mn-ea"/>
                          <a:cs typeface="Times New Roman" panose="02020603050405020304" pitchFamily="18" charset="0"/>
                        </a:rPr>
                        <a:t>18 years (M.Phil)</a:t>
                      </a:r>
                      <a:br>
                        <a:rPr lang="en-US" sz="1600" kern="1200">
                          <a:solidFill>
                            <a:schemeClr val="bg1"/>
                          </a:solidFill>
                          <a:effectLst/>
                          <a:latin typeface="Times New Roman" panose="02020603050405020304" pitchFamily="18" charset="0"/>
                          <a:ea typeface="+mn-ea"/>
                          <a:cs typeface="Times New Roman" panose="02020603050405020304" pitchFamily="18" charset="0"/>
                        </a:rPr>
                      </a:br>
                      <a:r>
                        <a:rPr lang="en-US" sz="1600" kern="1200">
                          <a:solidFill>
                            <a:schemeClr val="bg1"/>
                          </a:solidFill>
                          <a:effectLst/>
                          <a:latin typeface="Times New Roman" panose="02020603050405020304" pitchFamily="18" charset="0"/>
                          <a:ea typeface="+mn-ea"/>
                          <a:cs typeface="Times New Roman" panose="02020603050405020304" pitchFamily="18" charset="0"/>
                        </a:rPr>
                        <a:t>20 years (Bachelor's + Master's)</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15 publications (PhD/</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/Bachelor's + Master's)</a:t>
                      </a:r>
                    </a:p>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[7 as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Asso</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 Prof]</a:t>
                      </a:r>
                    </a:p>
                  </a:txBody>
                  <a:tcPr marL="55282" marR="55282" marT="0" marB="0" anchor="ctr"/>
                </a:tc>
                <a:tc>
                  <a:txBody>
                    <a:bodyPr/>
                    <a:lstStyle/>
                    <a:p>
                      <a:pPr marL="0" marR="0" algn="ctr" defTabSz="914400" rtl="0" eaLnBrk="1" latinLnBrk="0" hangingPunct="1">
                        <a:lnSpc>
                          <a:spcPct val="115000"/>
                        </a:lnSpc>
                        <a:spcBef>
                          <a:spcPts val="0"/>
                        </a:spcBef>
                        <a:spcAft>
                          <a:spcPts val="0"/>
                        </a:spcAft>
                      </a:pPr>
                      <a:r>
                        <a:rPr lang="en-US" sz="1600" kern="1200" dirty="0">
                          <a:solidFill>
                            <a:schemeClr val="bg1"/>
                          </a:solidFill>
                          <a:effectLst/>
                          <a:latin typeface="Times New Roman" panose="02020603050405020304" pitchFamily="18" charset="0"/>
                          <a:ea typeface="+mn-ea"/>
                          <a:cs typeface="Times New Roman" panose="02020603050405020304" pitchFamily="18" charset="0"/>
                        </a:rPr>
                        <a:t>5 years as Associate Professor (PhD)</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6 years as Associate Professor (</a:t>
                      </a:r>
                      <a:r>
                        <a:rPr lang="en-US" sz="1600" kern="1200" dirty="0" err="1">
                          <a:solidFill>
                            <a:schemeClr val="bg1"/>
                          </a:solidFill>
                          <a:effectLst/>
                          <a:latin typeface="Times New Roman" panose="02020603050405020304" pitchFamily="18" charset="0"/>
                          <a:ea typeface="+mn-ea"/>
                          <a:cs typeface="Times New Roman" panose="02020603050405020304" pitchFamily="18" charset="0"/>
                        </a:rPr>
                        <a:t>M.Phil</a:t>
                      </a:r>
                      <a:r>
                        <a:rPr lang="en-US" sz="1600" kern="1200" dirty="0">
                          <a:solidFill>
                            <a:schemeClr val="bg1"/>
                          </a:solidFill>
                          <a:effectLst/>
                          <a:latin typeface="Times New Roman" panose="02020603050405020304" pitchFamily="18" charset="0"/>
                          <a:ea typeface="+mn-ea"/>
                          <a:cs typeface="Times New Roman" panose="02020603050405020304" pitchFamily="18" charset="0"/>
                        </a:rPr>
                        <a:t>)</a:t>
                      </a:r>
                      <a:br>
                        <a:rPr lang="en-US" sz="1600" kern="1200" dirty="0">
                          <a:solidFill>
                            <a:schemeClr val="bg1"/>
                          </a:solidFill>
                          <a:effectLst/>
                          <a:latin typeface="Times New Roman" panose="02020603050405020304" pitchFamily="18" charset="0"/>
                          <a:ea typeface="+mn-ea"/>
                          <a:cs typeface="Times New Roman" panose="02020603050405020304" pitchFamily="18" charset="0"/>
                        </a:rPr>
                      </a:br>
                      <a:r>
                        <a:rPr lang="en-US" sz="1600" kern="1200" dirty="0">
                          <a:solidFill>
                            <a:schemeClr val="bg1"/>
                          </a:solidFill>
                          <a:effectLst/>
                          <a:latin typeface="Times New Roman" panose="02020603050405020304" pitchFamily="18" charset="0"/>
                          <a:ea typeface="+mn-ea"/>
                          <a:cs typeface="Times New Roman" panose="02020603050405020304" pitchFamily="18" charset="0"/>
                        </a:rPr>
                        <a:t>7 years as Associate Professor (Bachelor's + Master's)</a:t>
                      </a:r>
                    </a:p>
                  </a:txBody>
                  <a:tcPr marL="55282" marR="55282" marT="0" marB="0" anchor="ctr"/>
                </a:tc>
                <a:extLst>
                  <a:ext uri="{0D108BD9-81ED-4DB2-BD59-A6C34878D82A}">
                    <a16:rowId xmlns:a16="http://schemas.microsoft.com/office/drawing/2014/main" val="4120972696"/>
                  </a:ext>
                </a:extLst>
              </a:tr>
            </a:tbl>
          </a:graphicData>
        </a:graphic>
      </p:graphicFrame>
    </p:spTree>
    <p:extLst>
      <p:ext uri="{BB962C8B-B14F-4D97-AF65-F5344CB8AC3E}">
        <p14:creationId xmlns:p14="http://schemas.microsoft.com/office/powerpoint/2010/main" val="2417726220"/>
      </p:ext>
    </p:extLst>
  </p:cSld>
  <p:clrMapOvr>
    <a:masterClrMapping/>
  </p:clrMapOvr>
  <p:transition advTm="172"/>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25</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Officers Recruitment Criteria</a:t>
            </a:r>
            <a:endParaRPr lang="en-US" dirty="0">
              <a:latin typeface="Arial Narrow" panose="020B0606020202030204" pitchFamily="34" charset="0"/>
            </a:endParaRPr>
          </a:p>
        </p:txBody>
      </p:sp>
      <p:graphicFrame>
        <p:nvGraphicFramePr>
          <p:cNvPr id="6" name="Content Placeholder 3">
            <a:extLst>
              <a:ext uri="{FF2B5EF4-FFF2-40B4-BE49-F238E27FC236}">
                <a16:creationId xmlns:a16="http://schemas.microsoft.com/office/drawing/2014/main" id="{92BB74A4-F928-5125-4802-49A8BC1BFE6D}"/>
              </a:ext>
            </a:extLst>
          </p:cNvPr>
          <p:cNvGraphicFramePr>
            <a:graphicFrameLocks/>
          </p:cNvGraphicFramePr>
          <p:nvPr>
            <p:extLst>
              <p:ext uri="{D42A27DB-BD31-4B8C-83A1-F6EECF244321}">
                <p14:modId xmlns:p14="http://schemas.microsoft.com/office/powerpoint/2010/main" val="3460334215"/>
              </p:ext>
            </p:extLst>
          </p:nvPr>
        </p:nvGraphicFramePr>
        <p:xfrm>
          <a:off x="0" y="1143002"/>
          <a:ext cx="9144000" cy="5523786"/>
        </p:xfrm>
        <a:graphic>
          <a:graphicData uri="http://schemas.openxmlformats.org/drawingml/2006/table">
            <a:tbl>
              <a:tblPr firstRow="1" firstCol="1" bandRow="1">
                <a:tableStyleId>{5940675A-B579-460E-94D1-54222C63F5DA}</a:tableStyleId>
              </a:tblPr>
              <a:tblGrid>
                <a:gridCol w="2286000">
                  <a:extLst>
                    <a:ext uri="{9D8B030D-6E8A-4147-A177-3AD203B41FA5}">
                      <a16:colId xmlns:a16="http://schemas.microsoft.com/office/drawing/2014/main" val="2413372352"/>
                    </a:ext>
                  </a:extLst>
                </a:gridCol>
                <a:gridCol w="2286000">
                  <a:extLst>
                    <a:ext uri="{9D8B030D-6E8A-4147-A177-3AD203B41FA5}">
                      <a16:colId xmlns:a16="http://schemas.microsoft.com/office/drawing/2014/main" val="1167800354"/>
                    </a:ext>
                  </a:extLst>
                </a:gridCol>
                <a:gridCol w="2286000">
                  <a:extLst>
                    <a:ext uri="{9D8B030D-6E8A-4147-A177-3AD203B41FA5}">
                      <a16:colId xmlns:a16="http://schemas.microsoft.com/office/drawing/2014/main" val="3882011162"/>
                    </a:ext>
                  </a:extLst>
                </a:gridCol>
                <a:gridCol w="2286000">
                  <a:extLst>
                    <a:ext uri="{9D8B030D-6E8A-4147-A177-3AD203B41FA5}">
                      <a16:colId xmlns:a16="http://schemas.microsoft.com/office/drawing/2014/main" val="1518365018"/>
                    </a:ext>
                  </a:extLst>
                </a:gridCol>
              </a:tblGrid>
              <a:tr h="285798">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Position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Educational Qualification</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Experience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Additional Requirements</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extLst>
                  <a:ext uri="{0D108BD9-81ED-4DB2-BD59-A6C34878D82A}">
                    <a16:rowId xmlns:a16="http://schemas.microsoft.com/office/drawing/2014/main" val="3305913497"/>
                  </a:ext>
                </a:extLst>
              </a:tr>
              <a:tr h="1293656">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Registrar/Director/Controller of Examination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Master's Degree in any discipline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15 years in administration or retired officer of Bangladesh Army (Colonel/Lieutenant Colonel)</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Preference for experience as Additional/Deputy Registrar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extLst>
                  <a:ext uri="{0D108BD9-81ED-4DB2-BD59-A6C34878D82A}">
                    <a16:rowId xmlns:a16="http://schemas.microsoft.com/office/drawing/2014/main" val="526774784"/>
                  </a:ext>
                </a:extLst>
              </a:tr>
              <a:tr h="1293656">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Additional Registrar/Treasurer/Controller/Director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Master's Degree in any discipline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12 years in administration or retired officer of Bangladesh Army (Lieutenant Colonel/Major)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Preference for experience as Deputy/Senior Assistant Registrar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extLst>
                  <a:ext uri="{0D108BD9-81ED-4DB2-BD59-A6C34878D82A}">
                    <a16:rowId xmlns:a16="http://schemas.microsoft.com/office/drawing/2014/main" val="3172456516"/>
                  </a:ext>
                </a:extLst>
              </a:tr>
              <a:tr h="767762">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Deputy Registrar/Treasurer/Director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Master's Degree in any discipline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8 years in administration or retired officer of Bangladesh Army (Major)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extLst>
                  <a:ext uri="{0D108BD9-81ED-4DB2-BD59-A6C34878D82A}">
                    <a16:rowId xmlns:a16="http://schemas.microsoft.com/office/drawing/2014/main" val="2117240399"/>
                  </a:ext>
                </a:extLst>
              </a:tr>
              <a:tr h="1556603">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Assistant Registrar/Treasurer/Director/Engineer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Master's Degree in any discipline</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B.Sc. Engineering (Engineer)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6 years in administration or retired officer of Bangladesh Army (Captain/Major)</a:t>
                      </a:r>
                      <a:br>
                        <a:rPr lang="en-US" sz="1600" dirty="0">
                          <a:solidFill>
                            <a:schemeClr val="bg1"/>
                          </a:solidFill>
                          <a:effectLst/>
                          <a:latin typeface="Times New Roman" panose="02020603050405020304" pitchFamily="18" charset="0"/>
                          <a:cs typeface="Times New Roman" panose="02020603050405020304" pitchFamily="18" charset="0"/>
                        </a:rPr>
                      </a:br>
                      <a:r>
                        <a:rPr lang="en-US" sz="1600" dirty="0">
                          <a:solidFill>
                            <a:schemeClr val="bg1"/>
                          </a:solidFill>
                          <a:effectLst/>
                          <a:latin typeface="Times New Roman" panose="02020603050405020304" pitchFamily="18" charset="0"/>
                          <a:cs typeface="Times New Roman" panose="02020603050405020304" pitchFamily="18" charset="0"/>
                        </a:rPr>
                        <a:t>6 years of practical experience (Engineer)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57330" marR="57330" marT="0" marB="0" anchor="ctr"/>
                </a:tc>
                <a:extLst>
                  <a:ext uri="{0D108BD9-81ED-4DB2-BD59-A6C34878D82A}">
                    <a16:rowId xmlns:a16="http://schemas.microsoft.com/office/drawing/2014/main" val="3725002232"/>
                  </a:ext>
                </a:extLst>
              </a:tr>
            </a:tbl>
          </a:graphicData>
        </a:graphic>
      </p:graphicFrame>
    </p:spTree>
    <p:extLst>
      <p:ext uri="{BB962C8B-B14F-4D97-AF65-F5344CB8AC3E}">
        <p14:creationId xmlns:p14="http://schemas.microsoft.com/office/powerpoint/2010/main" val="2934818301"/>
      </p:ext>
    </p:extLst>
  </p:cSld>
  <p:clrMapOvr>
    <a:masterClrMapping/>
  </p:clrMapOvr>
  <p:transition advTm="189"/>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26</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Administrative Staff Recruitment Criteria</a:t>
            </a:r>
            <a:endParaRPr lang="en-US" dirty="0">
              <a:latin typeface="Arial Narrow" panose="020B0606020202030204" pitchFamily="34" charset="0"/>
            </a:endParaRPr>
          </a:p>
        </p:txBody>
      </p:sp>
      <p:graphicFrame>
        <p:nvGraphicFramePr>
          <p:cNvPr id="2" name="Content Placeholder 5">
            <a:extLst>
              <a:ext uri="{FF2B5EF4-FFF2-40B4-BE49-F238E27FC236}">
                <a16:creationId xmlns:a16="http://schemas.microsoft.com/office/drawing/2014/main" id="{23432DBE-8429-CD15-C312-3B646CE8E64E}"/>
              </a:ext>
            </a:extLst>
          </p:cNvPr>
          <p:cNvGraphicFramePr>
            <a:graphicFrameLocks/>
          </p:cNvGraphicFramePr>
          <p:nvPr>
            <p:extLst>
              <p:ext uri="{D42A27DB-BD31-4B8C-83A1-F6EECF244321}">
                <p14:modId xmlns:p14="http://schemas.microsoft.com/office/powerpoint/2010/main" val="3665612696"/>
              </p:ext>
            </p:extLst>
          </p:nvPr>
        </p:nvGraphicFramePr>
        <p:xfrm>
          <a:off x="38100" y="1186542"/>
          <a:ext cx="9067800" cy="5121276"/>
        </p:xfrm>
        <a:graphic>
          <a:graphicData uri="http://schemas.openxmlformats.org/drawingml/2006/table">
            <a:tbl>
              <a:tblPr firstRow="1" firstCol="1" bandRow="1">
                <a:tableStyleId>{5940675A-B579-460E-94D1-54222C63F5DA}</a:tableStyleId>
              </a:tblPr>
              <a:tblGrid>
                <a:gridCol w="2266950">
                  <a:extLst>
                    <a:ext uri="{9D8B030D-6E8A-4147-A177-3AD203B41FA5}">
                      <a16:colId xmlns:a16="http://schemas.microsoft.com/office/drawing/2014/main" val="433214286"/>
                    </a:ext>
                  </a:extLst>
                </a:gridCol>
                <a:gridCol w="2266950">
                  <a:extLst>
                    <a:ext uri="{9D8B030D-6E8A-4147-A177-3AD203B41FA5}">
                      <a16:colId xmlns:a16="http://schemas.microsoft.com/office/drawing/2014/main" val="3733967998"/>
                    </a:ext>
                  </a:extLst>
                </a:gridCol>
                <a:gridCol w="2266950">
                  <a:extLst>
                    <a:ext uri="{9D8B030D-6E8A-4147-A177-3AD203B41FA5}">
                      <a16:colId xmlns:a16="http://schemas.microsoft.com/office/drawing/2014/main" val="2966798839"/>
                    </a:ext>
                  </a:extLst>
                </a:gridCol>
                <a:gridCol w="2266950">
                  <a:extLst>
                    <a:ext uri="{9D8B030D-6E8A-4147-A177-3AD203B41FA5}">
                      <a16:colId xmlns:a16="http://schemas.microsoft.com/office/drawing/2014/main" val="4099204688"/>
                    </a:ext>
                  </a:extLst>
                </a:gridCol>
              </a:tblGrid>
              <a:tr h="422224">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Position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Educational Qualification</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Experience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Additional Requirements</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993106134"/>
                  </a:ext>
                </a:extLst>
              </a:tr>
              <a:tr h="844447">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Administrative Assistant/Equivalent</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Bachelor's Degree in any discipline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N/A</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Proficiency in English and computer literacy</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762831116"/>
                  </a:ext>
                </a:extLst>
              </a:tr>
              <a:tr h="887650">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Lab Technician/Library Assistant/Equivalent</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HSC or equivalent.  </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1 year of practical experience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Diploma in relevant discipline, computer literacy</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324020825"/>
                  </a:ext>
                </a:extLst>
              </a:tr>
              <a:tr h="1495662">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Office Assistant/Computer Operator/Telephone Operator/Lab Assistant/Cataloguer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HSC or equivalent</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1 year of practical experience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Computer literacy (Diploma preferred for Computer Operator)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3819727447"/>
                  </a:ext>
                </a:extLst>
              </a:tr>
              <a:tr h="887650">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Messenger/Telephone Operator/Lab Attendant/Electrician</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SSC or equivalent</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Trade course certificate required for Electricians</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2140772339"/>
                  </a:ext>
                </a:extLst>
              </a:tr>
              <a:tr h="583643">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Plumber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Up to Class VIII or equivalent</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2 years of practical experience</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4000485646"/>
                  </a:ext>
                </a:extLst>
              </a:tr>
            </a:tbl>
          </a:graphicData>
        </a:graphic>
      </p:graphicFrame>
    </p:spTree>
    <p:extLst>
      <p:ext uri="{BB962C8B-B14F-4D97-AF65-F5344CB8AC3E}">
        <p14:creationId xmlns:p14="http://schemas.microsoft.com/office/powerpoint/2010/main" val="2108996759"/>
      </p:ext>
    </p:extLst>
  </p:cSld>
  <p:clrMapOvr>
    <a:masterClrMapping/>
  </p:clrMapOvr>
  <p:transition advTm="508"/>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27</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76200"/>
            <a:ext cx="7162800" cy="838200"/>
          </a:xfrm>
        </p:spPr>
        <p:txBody>
          <a:bodyPr/>
          <a:lstStyle/>
          <a:p>
            <a:r>
              <a:rPr lang="en-US" b="1" dirty="0">
                <a:latin typeface="Times New Roman" panose="02020603050405020304" pitchFamily="18" charset="0"/>
                <a:cs typeface="Times New Roman" panose="02020603050405020304" pitchFamily="18" charset="0"/>
              </a:rPr>
              <a:t>Administrative Staff Recruitment Criteria</a:t>
            </a:r>
            <a:endParaRPr lang="en-US" dirty="0">
              <a:latin typeface="Arial Narrow" panose="020B0606020202030204" pitchFamily="34" charset="0"/>
            </a:endParaRPr>
          </a:p>
        </p:txBody>
      </p:sp>
      <p:graphicFrame>
        <p:nvGraphicFramePr>
          <p:cNvPr id="2" name="Content Placeholder 5">
            <a:extLst>
              <a:ext uri="{FF2B5EF4-FFF2-40B4-BE49-F238E27FC236}">
                <a16:creationId xmlns:a16="http://schemas.microsoft.com/office/drawing/2014/main" id="{23432DBE-8429-CD15-C312-3B646CE8E64E}"/>
              </a:ext>
            </a:extLst>
          </p:cNvPr>
          <p:cNvGraphicFramePr>
            <a:graphicFrameLocks/>
          </p:cNvGraphicFramePr>
          <p:nvPr>
            <p:extLst>
              <p:ext uri="{D42A27DB-BD31-4B8C-83A1-F6EECF244321}">
                <p14:modId xmlns:p14="http://schemas.microsoft.com/office/powerpoint/2010/main" val="3904902626"/>
              </p:ext>
            </p:extLst>
          </p:nvPr>
        </p:nvGraphicFramePr>
        <p:xfrm>
          <a:off x="38100" y="1186543"/>
          <a:ext cx="9067800" cy="5247972"/>
        </p:xfrm>
        <a:graphic>
          <a:graphicData uri="http://schemas.openxmlformats.org/drawingml/2006/table">
            <a:tbl>
              <a:tblPr firstRow="1" firstCol="1" bandRow="1">
                <a:tableStyleId>{5940675A-B579-460E-94D1-54222C63F5DA}</a:tableStyleId>
              </a:tblPr>
              <a:tblGrid>
                <a:gridCol w="2266950">
                  <a:extLst>
                    <a:ext uri="{9D8B030D-6E8A-4147-A177-3AD203B41FA5}">
                      <a16:colId xmlns:a16="http://schemas.microsoft.com/office/drawing/2014/main" val="433214286"/>
                    </a:ext>
                  </a:extLst>
                </a:gridCol>
                <a:gridCol w="2266950">
                  <a:extLst>
                    <a:ext uri="{9D8B030D-6E8A-4147-A177-3AD203B41FA5}">
                      <a16:colId xmlns:a16="http://schemas.microsoft.com/office/drawing/2014/main" val="3733967998"/>
                    </a:ext>
                  </a:extLst>
                </a:gridCol>
                <a:gridCol w="2266950">
                  <a:extLst>
                    <a:ext uri="{9D8B030D-6E8A-4147-A177-3AD203B41FA5}">
                      <a16:colId xmlns:a16="http://schemas.microsoft.com/office/drawing/2014/main" val="2966798839"/>
                    </a:ext>
                  </a:extLst>
                </a:gridCol>
                <a:gridCol w="2266950">
                  <a:extLst>
                    <a:ext uri="{9D8B030D-6E8A-4147-A177-3AD203B41FA5}">
                      <a16:colId xmlns:a16="http://schemas.microsoft.com/office/drawing/2014/main" val="4099204688"/>
                    </a:ext>
                  </a:extLst>
                </a:gridCol>
              </a:tblGrid>
              <a:tr h="373478">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Position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Educational Qualification</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Experience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Additional Requirements</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993106134"/>
                  </a:ext>
                </a:extLst>
              </a:tr>
              <a:tr h="848384">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Book Sorter</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Up to HSC or equivalent</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Certificate in Library &amp; Information Science preferred</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762831116"/>
                  </a:ext>
                </a:extLst>
              </a:tr>
              <a:tr h="785170">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Driver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Up to Class VIII or equivalent</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Adequate practical experience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Valid heavy/light driving license</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1324020825"/>
                  </a:ext>
                </a:extLst>
              </a:tr>
              <a:tr h="1322986">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Bus Helper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Up to Class VIII or equivalent</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Experience in related field preferred</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N/A</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3819727447"/>
                  </a:ext>
                </a:extLst>
              </a:tr>
              <a:tr h="1355349">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Security Guard</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Class VIII with 2/3 years' service in Armed Forces/Ansar/VDP/Police</a:t>
                      </a:r>
                      <a:br>
                        <a:rPr lang="en-US" sz="1600">
                          <a:solidFill>
                            <a:schemeClr val="bg1"/>
                          </a:solidFill>
                          <a:effectLst/>
                          <a:latin typeface="Times New Roman" panose="02020603050405020304" pitchFamily="18" charset="0"/>
                          <a:cs typeface="Times New Roman" panose="02020603050405020304" pitchFamily="18" charset="0"/>
                        </a:rPr>
                      </a:br>
                      <a:r>
                        <a:rPr lang="en-US" sz="1600">
                          <a:solidFill>
                            <a:schemeClr val="bg1"/>
                          </a:solidFill>
                          <a:effectLst/>
                          <a:latin typeface="Times New Roman" panose="02020603050405020304" pitchFamily="18" charset="0"/>
                          <a:cs typeface="Times New Roman" panose="02020603050405020304" pitchFamily="18" charset="0"/>
                        </a:rPr>
                        <a:t>SSC or equivalent (Civil Candidates)</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2140772339"/>
                  </a:ext>
                </a:extLst>
              </a:tr>
              <a:tr h="528889">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Cleaner/Sweeper/Gardener</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Up to Class VIII or equivalent</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a:solidFill>
                            <a:schemeClr val="bg1"/>
                          </a:solidFill>
                          <a:effectLst/>
                          <a:latin typeface="Times New Roman" panose="02020603050405020304" pitchFamily="18" charset="0"/>
                          <a:cs typeface="Times New Roman" panose="02020603050405020304" pitchFamily="18" charset="0"/>
                        </a:rPr>
                        <a:t>Experience in related field preferred</a:t>
                      </a:r>
                      <a:endParaRPr lang="en-US" sz="160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1600" dirty="0">
                          <a:solidFill>
                            <a:schemeClr val="bg1"/>
                          </a:solidFill>
                          <a:effectLst/>
                          <a:latin typeface="Times New Roman" panose="02020603050405020304" pitchFamily="18" charset="0"/>
                          <a:cs typeface="Times New Roman" panose="02020603050405020304" pitchFamily="18" charset="0"/>
                        </a:rPr>
                        <a:t>N/A</a:t>
                      </a:r>
                      <a:endParaRPr lang="en-US" sz="1600" dirty="0">
                        <a:solidFill>
                          <a:schemeClr val="bg1"/>
                        </a:solidFill>
                        <a:effectLst/>
                        <a:latin typeface="Times New Roman" panose="02020603050405020304" pitchFamily="18" charset="0"/>
                        <a:ea typeface="MS Mincho"/>
                        <a:cs typeface="Times New Roman" panose="02020603050405020304" pitchFamily="18" charset="0"/>
                      </a:endParaRPr>
                    </a:p>
                  </a:txBody>
                  <a:tcPr marL="68580" marR="68580" marT="0" marB="0" anchor="ctr"/>
                </a:tc>
                <a:extLst>
                  <a:ext uri="{0D108BD9-81ED-4DB2-BD59-A6C34878D82A}">
                    <a16:rowId xmlns:a16="http://schemas.microsoft.com/office/drawing/2014/main" val="4000485646"/>
                  </a:ext>
                </a:extLst>
              </a:tr>
            </a:tbl>
          </a:graphicData>
        </a:graphic>
      </p:graphicFrame>
    </p:spTree>
    <p:extLst>
      <p:ext uri="{BB962C8B-B14F-4D97-AF65-F5344CB8AC3E}">
        <p14:creationId xmlns:p14="http://schemas.microsoft.com/office/powerpoint/2010/main" val="3166868605"/>
      </p:ext>
    </p:extLst>
  </p:cSld>
  <p:clrMapOvr>
    <a:masterClrMapping/>
  </p:clrMapOvr>
  <p:transition advTm="238"/>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533400" y="2362200"/>
            <a:ext cx="8229600" cy="1323439"/>
          </a:xfrm>
          <a:prstGeom prst="rect">
            <a:avLst/>
          </a:prstGeom>
          <a:noFill/>
        </p:spPr>
        <p:txBody>
          <a:bodyPr wrap="square">
            <a:spAutoFit/>
          </a:bodyPr>
          <a:lstStyle/>
          <a:p>
            <a:pPr algn="ctr">
              <a:defRPr/>
            </a:pPr>
            <a:endParaRPr lang="en-US" sz="4000" b="1" dirty="0">
              <a:solidFill>
                <a:srgbClr val="FFFF99"/>
              </a:solidFill>
              <a:latin typeface="+mj-lt"/>
            </a:endParaRPr>
          </a:p>
          <a:p>
            <a:pPr algn="ctr"/>
            <a:r>
              <a:rPr lang="en-US" sz="4000" b="1" dirty="0">
                <a:solidFill>
                  <a:srgbClr val="FFFF00"/>
                </a:solidFill>
                <a:cs typeface="Times New Roman" panose="02020603050405020304" pitchFamily="18" charset="0"/>
              </a:rPr>
              <a:t>CHAPTER 3</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81000" y="4114800"/>
            <a:ext cx="8686800" cy="838200"/>
          </a:xfrm>
        </p:spPr>
        <p:txBody>
          <a:bodyPr/>
          <a:lstStyle/>
          <a:p>
            <a:r>
              <a:rPr lang="en-US" sz="3200" dirty="0">
                <a:solidFill>
                  <a:schemeClr val="bg1"/>
                </a:solidFill>
                <a:latin typeface="Times New Roman" panose="02020603050405020304" pitchFamily="18" charset="0"/>
                <a:cs typeface="Times New Roman" panose="02020603050405020304" pitchFamily="18" charset="0"/>
              </a:rPr>
              <a:t>Performance Appraisal, Increments, Promotions, and Training </a:t>
            </a:r>
          </a:p>
        </p:txBody>
      </p:sp>
    </p:spTree>
    <p:extLst>
      <p:ext uri="{BB962C8B-B14F-4D97-AF65-F5344CB8AC3E}">
        <p14:creationId xmlns:p14="http://schemas.microsoft.com/office/powerpoint/2010/main" val="1041247497"/>
      </p:ext>
    </p:extLst>
  </p:cSld>
  <p:clrMapOvr>
    <a:masterClrMapping/>
  </p:clrMapOvr>
  <p:transition advTm="688"/>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29</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Performance Appraisal</a:t>
            </a:r>
            <a:endParaRPr lang="en-US" sz="4000" dirty="0"/>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4133439"/>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All members of the university will be subject to ongoing performance appraisals every year.</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immediate superior staff/faculty of the Department/Branch will initiate the appraisal report with due appraisal of the reported staff/faculty/employee.</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All members of the University shall have a good understanding of the criteria and standards set by the University.</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objective shall be to provide a focus on comparability and equivalence to enable all good practices and development in HR matters. </a:t>
            </a:r>
          </a:p>
        </p:txBody>
      </p:sp>
    </p:spTree>
    <p:extLst>
      <p:ext uri="{BB962C8B-B14F-4D97-AF65-F5344CB8AC3E}">
        <p14:creationId xmlns:p14="http://schemas.microsoft.com/office/powerpoint/2010/main" val="3048999068"/>
      </p:ext>
    </p:extLst>
  </p:cSld>
  <p:clrMapOvr>
    <a:masterClrMapping/>
  </p:clrMapOvr>
  <p:transition advTm="209"/>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sz="4000" b="1" dirty="0">
                <a:latin typeface="Times New Roman" panose="02020603050405020304" pitchFamily="18" charset="0"/>
                <a:cs typeface="Times New Roman" panose="02020603050405020304" pitchFamily="18" charset="0"/>
              </a:rPr>
              <a:t>Necessity of service rules?</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360784" y="2057400"/>
            <a:ext cx="8610600" cy="1569660"/>
          </a:xfrm>
          <a:prstGeom prst="rect">
            <a:avLst/>
          </a:prstGeom>
          <a:noFill/>
        </p:spPr>
        <p:txBody>
          <a:bodyPr wrap="square">
            <a:spAutoFit/>
          </a:bodyPr>
          <a:lstStyle/>
          <a:p>
            <a:pPr marL="0" indent="0" algn="just">
              <a:buNone/>
            </a:pPr>
            <a:r>
              <a:rPr lang="en-US" sz="2400" dirty="0">
                <a:solidFill>
                  <a:schemeClr val="bg1"/>
                </a:solidFill>
                <a:latin typeface="Times New Roman" panose="02020603050405020304" pitchFamily="18" charset="0"/>
                <a:cs typeface="Times New Roman" panose="02020603050405020304" pitchFamily="18" charset="0"/>
              </a:rPr>
              <a:t>The University has been raised under the private university act-2010 and the policy has been formulated to provide all employees all details of their rights and duties governing the terms and conditions of employment</a:t>
            </a:r>
          </a:p>
        </p:txBody>
      </p:sp>
    </p:spTree>
    <p:extLst>
      <p:ext uri="{BB962C8B-B14F-4D97-AF65-F5344CB8AC3E}">
        <p14:creationId xmlns:p14="http://schemas.microsoft.com/office/powerpoint/2010/main" val="334186387"/>
      </p:ext>
    </p:extLst>
  </p:cSld>
  <p:clrMapOvr>
    <a:masterClrMapping/>
  </p:clrMapOvr>
  <p:transition advTm="48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30</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3200" dirty="0">
                <a:latin typeface="Times New Roman" panose="02020603050405020304" pitchFamily="18" charset="0"/>
              </a:rPr>
              <a:t>Performance Appraisal Criteria for Faculties</a:t>
            </a:r>
            <a:endParaRPr lang="en-US" sz="3200" dirty="0"/>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4133439"/>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Professional Knowledge.</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Clarity and Instructional ability</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Result Orientation, Dependability, and Quality of Output</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Planning and Organizing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Analytical Ability</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Innovativeness and Initiatives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Commitment &amp; Sincerity </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Judgment, Motivation, Inspiration &amp; Mentioning.</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Leadership.</a:t>
            </a:r>
          </a:p>
        </p:txBody>
      </p:sp>
    </p:spTree>
    <p:extLst>
      <p:ext uri="{BB962C8B-B14F-4D97-AF65-F5344CB8AC3E}">
        <p14:creationId xmlns:p14="http://schemas.microsoft.com/office/powerpoint/2010/main" val="3519135202"/>
      </p:ext>
    </p:extLst>
  </p:cSld>
  <p:clrMapOvr>
    <a:masterClrMapping/>
  </p:clrMapOvr>
  <p:transition advTm="17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31</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Increments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3468642"/>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Employees will receive annual salary increments within their job classification, contingent on satisfactory performance until they reach the maximum salary for their position.</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The incremental due date will be the anniversary of appointment of a new employee due date will change when:</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An employee is appointed to a vacant position at a higher level</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An employees position is reclassified to a higher level.</a:t>
            </a:r>
          </a:p>
        </p:txBody>
      </p:sp>
    </p:spTree>
    <p:extLst>
      <p:ext uri="{BB962C8B-B14F-4D97-AF65-F5344CB8AC3E}">
        <p14:creationId xmlns:p14="http://schemas.microsoft.com/office/powerpoint/2010/main" val="213093014"/>
      </p:ext>
    </p:extLst>
  </p:cSld>
  <p:clrMapOvr>
    <a:masterClrMapping/>
  </p:clrMapOvr>
  <p:transition advTm="51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32</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Promotion</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1421928"/>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Promotion is a movement from a position to a position in which responsibility and prestige are increased. Promotion involves an increase in rank ordinarily that results in higher earnings. </a:t>
            </a:r>
          </a:p>
        </p:txBody>
      </p:sp>
    </p:spTree>
    <p:extLst>
      <p:ext uri="{BB962C8B-B14F-4D97-AF65-F5344CB8AC3E}">
        <p14:creationId xmlns:p14="http://schemas.microsoft.com/office/powerpoint/2010/main" val="2991625916"/>
      </p:ext>
    </p:extLst>
  </p:cSld>
  <p:clrMapOvr>
    <a:masterClrMapping/>
  </p:clrMapOvr>
  <p:transition advTm="212"/>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33</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Promotion Standard for Faculties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424732"/>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Lecturer to Asst. Professor (General &amp; Technical)</a:t>
            </a:r>
          </a:p>
        </p:txBody>
      </p:sp>
      <p:graphicFrame>
        <p:nvGraphicFramePr>
          <p:cNvPr id="2" name="Table 4">
            <a:extLst>
              <a:ext uri="{FF2B5EF4-FFF2-40B4-BE49-F238E27FC236}">
                <a16:creationId xmlns:a16="http://schemas.microsoft.com/office/drawing/2014/main" id="{971865CF-7844-8611-E043-9F968E19EBA1}"/>
              </a:ext>
            </a:extLst>
          </p:cNvPr>
          <p:cNvGraphicFramePr>
            <a:graphicFrameLocks noGrp="1"/>
          </p:cNvGraphicFramePr>
          <p:nvPr>
            <p:extLst>
              <p:ext uri="{D42A27DB-BD31-4B8C-83A1-F6EECF244321}">
                <p14:modId xmlns:p14="http://schemas.microsoft.com/office/powerpoint/2010/main" val="2119077901"/>
              </p:ext>
            </p:extLst>
          </p:nvPr>
        </p:nvGraphicFramePr>
        <p:xfrm>
          <a:off x="232625" y="2433957"/>
          <a:ext cx="8610600" cy="3477843"/>
        </p:xfrm>
        <a:graphic>
          <a:graphicData uri="http://schemas.openxmlformats.org/drawingml/2006/table">
            <a:tbl>
              <a:tblPr firstRow="1" bandRow="1">
                <a:tableStyleId>{5940675A-B579-460E-94D1-54222C63F5DA}</a:tableStyleId>
              </a:tblPr>
              <a:tblGrid>
                <a:gridCol w="2304009">
                  <a:extLst>
                    <a:ext uri="{9D8B030D-6E8A-4147-A177-3AD203B41FA5}">
                      <a16:colId xmlns:a16="http://schemas.microsoft.com/office/drawing/2014/main" val="2766512926"/>
                    </a:ext>
                  </a:extLst>
                </a:gridCol>
                <a:gridCol w="2685516">
                  <a:extLst>
                    <a:ext uri="{9D8B030D-6E8A-4147-A177-3AD203B41FA5}">
                      <a16:colId xmlns:a16="http://schemas.microsoft.com/office/drawing/2014/main" val="1449636343"/>
                    </a:ext>
                  </a:extLst>
                </a:gridCol>
                <a:gridCol w="3621075">
                  <a:extLst>
                    <a:ext uri="{9D8B030D-6E8A-4147-A177-3AD203B41FA5}">
                      <a16:colId xmlns:a16="http://schemas.microsoft.com/office/drawing/2014/main" val="3751665824"/>
                    </a:ext>
                  </a:extLst>
                </a:gridCol>
              </a:tblGrid>
              <a:tr h="1134055">
                <a:tc>
                  <a:txBody>
                    <a:bodyPr/>
                    <a:lstStyle/>
                    <a:p>
                      <a:pPr algn="ctr"/>
                      <a:r>
                        <a:rPr lang="en-US" sz="2600" dirty="0">
                          <a:solidFill>
                            <a:schemeClr val="bg1"/>
                          </a:solidFill>
                        </a:rPr>
                        <a:t>Degree</a:t>
                      </a:r>
                      <a:endParaRPr lang="en-US" sz="2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solidFill>
                            <a:schemeClr val="bg1"/>
                          </a:solidFill>
                        </a:rPr>
                        <a:t>Teaching Experience </a:t>
                      </a:r>
                    </a:p>
                    <a:p>
                      <a:pPr algn="ctr"/>
                      <a:r>
                        <a:rPr lang="en-US" sz="2600" dirty="0">
                          <a:solidFill>
                            <a:schemeClr val="bg1"/>
                          </a:solidFill>
                        </a:rPr>
                        <a:t>(in Years)</a:t>
                      </a:r>
                      <a:endParaRPr lang="en-US" sz="260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600" dirty="0">
                          <a:solidFill>
                            <a:schemeClr val="bg1"/>
                          </a:solidFill>
                        </a:rPr>
                        <a:t>Minimum No. of Publication</a:t>
                      </a:r>
                      <a:endParaRPr lang="en-US" sz="260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75699124"/>
                  </a:ext>
                </a:extLst>
              </a:tr>
              <a:tr h="760722">
                <a:tc>
                  <a:txBody>
                    <a:bodyPr/>
                    <a:lstStyle/>
                    <a:p>
                      <a:pPr algn="ctr"/>
                      <a:r>
                        <a:rPr lang="en-US" sz="2000" b="0" dirty="0">
                          <a:solidFill>
                            <a:schemeClr val="bg1"/>
                          </a:solidFill>
                        </a:rPr>
                        <a:t>PhD/Equivalent</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2</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1 </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70852267"/>
                  </a:ext>
                </a:extLst>
              </a:tr>
              <a:tr h="779929">
                <a:tc>
                  <a:txBody>
                    <a:bodyPr/>
                    <a:lstStyle/>
                    <a:p>
                      <a:pPr algn="ctr"/>
                      <a:r>
                        <a:rPr lang="en-US" sz="2000" b="0" dirty="0">
                          <a:solidFill>
                            <a:schemeClr val="bg1"/>
                          </a:solidFill>
                        </a:rPr>
                        <a:t>M Phil/Equivalent</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3</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1 </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3151110"/>
                  </a:ext>
                </a:extLst>
              </a:tr>
              <a:tr h="657032">
                <a:tc>
                  <a:txBody>
                    <a:bodyPr/>
                    <a:lstStyle/>
                    <a:p>
                      <a:pPr algn="ctr"/>
                      <a:r>
                        <a:rPr lang="en-US" sz="2000" b="0" dirty="0">
                          <a:solidFill>
                            <a:schemeClr val="bg1"/>
                          </a:solidFill>
                        </a:rPr>
                        <a:t>Masters </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3</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000" b="0" dirty="0">
                          <a:solidFill>
                            <a:schemeClr val="bg1"/>
                          </a:solidFill>
                        </a:rPr>
                        <a:t>2</a:t>
                      </a:r>
                      <a:endParaRPr lang="en-US" sz="2000" b="0"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2814189"/>
                  </a:ext>
                </a:extLst>
              </a:tr>
            </a:tbl>
          </a:graphicData>
        </a:graphic>
      </p:graphicFrame>
    </p:spTree>
    <p:extLst>
      <p:ext uri="{BB962C8B-B14F-4D97-AF65-F5344CB8AC3E}">
        <p14:creationId xmlns:p14="http://schemas.microsoft.com/office/powerpoint/2010/main" val="778281930"/>
      </p:ext>
    </p:extLst>
  </p:cSld>
  <p:clrMapOvr>
    <a:masterClrMapping/>
  </p:clrMapOvr>
  <p:transition advTm="405"/>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34</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Promotion Standard for Faculties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757130"/>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Assistant Professor to Associate Professor(General &amp; Technical)</a:t>
            </a:r>
          </a:p>
        </p:txBody>
      </p:sp>
      <p:graphicFrame>
        <p:nvGraphicFramePr>
          <p:cNvPr id="2" name="Table 4">
            <a:extLst>
              <a:ext uri="{FF2B5EF4-FFF2-40B4-BE49-F238E27FC236}">
                <a16:creationId xmlns:a16="http://schemas.microsoft.com/office/drawing/2014/main" id="{971865CF-7844-8611-E043-9F968E19EBA1}"/>
              </a:ext>
            </a:extLst>
          </p:cNvPr>
          <p:cNvGraphicFramePr>
            <a:graphicFrameLocks noGrp="1"/>
          </p:cNvGraphicFramePr>
          <p:nvPr>
            <p:extLst>
              <p:ext uri="{D42A27DB-BD31-4B8C-83A1-F6EECF244321}">
                <p14:modId xmlns:p14="http://schemas.microsoft.com/office/powerpoint/2010/main" val="3341940177"/>
              </p:ext>
            </p:extLst>
          </p:nvPr>
        </p:nvGraphicFramePr>
        <p:xfrm>
          <a:off x="232625" y="2433957"/>
          <a:ext cx="8610600" cy="3477843"/>
        </p:xfrm>
        <a:graphic>
          <a:graphicData uri="http://schemas.openxmlformats.org/drawingml/2006/table">
            <a:tbl>
              <a:tblPr firstRow="1" bandRow="1">
                <a:tableStyleId>{5940675A-B579-460E-94D1-54222C63F5DA}</a:tableStyleId>
              </a:tblPr>
              <a:tblGrid>
                <a:gridCol w="2304009">
                  <a:extLst>
                    <a:ext uri="{9D8B030D-6E8A-4147-A177-3AD203B41FA5}">
                      <a16:colId xmlns:a16="http://schemas.microsoft.com/office/drawing/2014/main" val="2766512926"/>
                    </a:ext>
                  </a:extLst>
                </a:gridCol>
                <a:gridCol w="2685516">
                  <a:extLst>
                    <a:ext uri="{9D8B030D-6E8A-4147-A177-3AD203B41FA5}">
                      <a16:colId xmlns:a16="http://schemas.microsoft.com/office/drawing/2014/main" val="1449636343"/>
                    </a:ext>
                  </a:extLst>
                </a:gridCol>
                <a:gridCol w="3621075">
                  <a:extLst>
                    <a:ext uri="{9D8B030D-6E8A-4147-A177-3AD203B41FA5}">
                      <a16:colId xmlns:a16="http://schemas.microsoft.com/office/drawing/2014/main" val="3751665824"/>
                    </a:ext>
                  </a:extLst>
                </a:gridCol>
              </a:tblGrid>
              <a:tr h="1134055">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Degree</a:t>
                      </a:r>
                    </a:p>
                  </a:txBody>
                  <a:tcPr anchor="ctr"/>
                </a:tc>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Teaching Experience in Years</a:t>
                      </a:r>
                    </a:p>
                  </a:txBody>
                  <a:tcPr anchor="ctr"/>
                </a:tc>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Minimum No. of Publication</a:t>
                      </a:r>
                    </a:p>
                  </a:txBody>
                  <a:tcPr anchor="ctr"/>
                </a:tc>
                <a:extLst>
                  <a:ext uri="{0D108BD9-81ED-4DB2-BD59-A6C34878D82A}">
                    <a16:rowId xmlns:a16="http://schemas.microsoft.com/office/drawing/2014/main" val="3275699124"/>
                  </a:ext>
                </a:extLst>
              </a:tr>
              <a:tr h="760722">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PhD</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7 ( 3  years  as an Asst. Prof.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6 ( 4  as an Asst. Prof. )</a:t>
                      </a:r>
                    </a:p>
                  </a:txBody>
                  <a:tcPr anchor="ctr"/>
                </a:tc>
                <a:extLst>
                  <a:ext uri="{0D108BD9-81ED-4DB2-BD59-A6C34878D82A}">
                    <a16:rowId xmlns:a16="http://schemas.microsoft.com/office/drawing/2014/main" val="870852267"/>
                  </a:ext>
                </a:extLst>
              </a:tr>
              <a:tr h="779929">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M Phil</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8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6 ( 4 as an Asst. Prof. )</a:t>
                      </a:r>
                    </a:p>
                  </a:txBody>
                  <a:tcPr anchor="ctr"/>
                </a:tc>
                <a:extLst>
                  <a:ext uri="{0D108BD9-81ED-4DB2-BD59-A6C34878D82A}">
                    <a16:rowId xmlns:a16="http://schemas.microsoft.com/office/drawing/2014/main" val="3903151110"/>
                  </a:ext>
                </a:extLst>
              </a:tr>
              <a:tr h="657032">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Masters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10</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6 ( 4 as an Asst. Prof. )</a:t>
                      </a:r>
                    </a:p>
                  </a:txBody>
                  <a:tcPr anchor="ctr"/>
                </a:tc>
                <a:extLst>
                  <a:ext uri="{0D108BD9-81ED-4DB2-BD59-A6C34878D82A}">
                    <a16:rowId xmlns:a16="http://schemas.microsoft.com/office/drawing/2014/main" val="1842814189"/>
                  </a:ext>
                </a:extLst>
              </a:tr>
            </a:tbl>
          </a:graphicData>
        </a:graphic>
      </p:graphicFrame>
    </p:spTree>
    <p:extLst>
      <p:ext uri="{BB962C8B-B14F-4D97-AF65-F5344CB8AC3E}">
        <p14:creationId xmlns:p14="http://schemas.microsoft.com/office/powerpoint/2010/main" val="302565610"/>
      </p:ext>
    </p:extLst>
  </p:cSld>
  <p:clrMapOvr>
    <a:masterClrMapping/>
  </p:clrMapOvr>
  <p:transition advTm="328"/>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35</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4000" dirty="0">
                <a:latin typeface="Times New Roman" panose="02020603050405020304" pitchFamily="18" charset="0"/>
                <a:cs typeface="Times New Roman" panose="02020603050405020304" pitchFamily="18" charset="0"/>
              </a:rPr>
              <a:t>Promotion Standard for Faculties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437" y="1580550"/>
            <a:ext cx="8610600" cy="424732"/>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Associate Professor to Professor (General &amp; Technical)</a:t>
            </a:r>
          </a:p>
        </p:txBody>
      </p:sp>
      <p:graphicFrame>
        <p:nvGraphicFramePr>
          <p:cNvPr id="2" name="Table 4">
            <a:extLst>
              <a:ext uri="{FF2B5EF4-FFF2-40B4-BE49-F238E27FC236}">
                <a16:creationId xmlns:a16="http://schemas.microsoft.com/office/drawing/2014/main" id="{971865CF-7844-8611-E043-9F968E19EBA1}"/>
              </a:ext>
            </a:extLst>
          </p:cNvPr>
          <p:cNvGraphicFramePr>
            <a:graphicFrameLocks noGrp="1"/>
          </p:cNvGraphicFramePr>
          <p:nvPr>
            <p:extLst>
              <p:ext uri="{D42A27DB-BD31-4B8C-83A1-F6EECF244321}">
                <p14:modId xmlns:p14="http://schemas.microsoft.com/office/powerpoint/2010/main" val="3019348964"/>
              </p:ext>
            </p:extLst>
          </p:nvPr>
        </p:nvGraphicFramePr>
        <p:xfrm>
          <a:off x="232625" y="2433957"/>
          <a:ext cx="8610600" cy="3477843"/>
        </p:xfrm>
        <a:graphic>
          <a:graphicData uri="http://schemas.openxmlformats.org/drawingml/2006/table">
            <a:tbl>
              <a:tblPr firstRow="1" bandRow="1">
                <a:tableStyleId>{5940675A-B579-460E-94D1-54222C63F5DA}</a:tableStyleId>
              </a:tblPr>
              <a:tblGrid>
                <a:gridCol w="2304009">
                  <a:extLst>
                    <a:ext uri="{9D8B030D-6E8A-4147-A177-3AD203B41FA5}">
                      <a16:colId xmlns:a16="http://schemas.microsoft.com/office/drawing/2014/main" val="2766512926"/>
                    </a:ext>
                  </a:extLst>
                </a:gridCol>
                <a:gridCol w="2685516">
                  <a:extLst>
                    <a:ext uri="{9D8B030D-6E8A-4147-A177-3AD203B41FA5}">
                      <a16:colId xmlns:a16="http://schemas.microsoft.com/office/drawing/2014/main" val="1449636343"/>
                    </a:ext>
                  </a:extLst>
                </a:gridCol>
                <a:gridCol w="3621075">
                  <a:extLst>
                    <a:ext uri="{9D8B030D-6E8A-4147-A177-3AD203B41FA5}">
                      <a16:colId xmlns:a16="http://schemas.microsoft.com/office/drawing/2014/main" val="3751665824"/>
                    </a:ext>
                  </a:extLst>
                </a:gridCol>
              </a:tblGrid>
              <a:tr h="1134055">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Degree</a:t>
                      </a:r>
                    </a:p>
                  </a:txBody>
                  <a:tcPr anchor="ctr"/>
                </a:tc>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Teaching Experience in Years</a:t>
                      </a:r>
                    </a:p>
                  </a:txBody>
                  <a:tcPr anchor="ctr"/>
                </a:tc>
                <a:tc>
                  <a:txBody>
                    <a:bodyPr/>
                    <a:lstStyle/>
                    <a:p>
                      <a:pPr algn="ctr"/>
                      <a:r>
                        <a:rPr lang="en-US" sz="2600" dirty="0">
                          <a:solidFill>
                            <a:schemeClr val="bg1"/>
                          </a:solidFill>
                          <a:latin typeface="Times New Roman" panose="02020603050405020304" pitchFamily="18" charset="0"/>
                          <a:cs typeface="Times New Roman" panose="02020603050405020304" pitchFamily="18" charset="0"/>
                        </a:rPr>
                        <a:t>Minimum No. of Publication</a:t>
                      </a:r>
                    </a:p>
                  </a:txBody>
                  <a:tcPr anchor="ctr"/>
                </a:tc>
                <a:extLst>
                  <a:ext uri="{0D108BD9-81ED-4DB2-BD59-A6C34878D82A}">
                    <a16:rowId xmlns:a16="http://schemas.microsoft.com/office/drawing/2014/main" val="3275699124"/>
                  </a:ext>
                </a:extLst>
              </a:tr>
              <a:tr h="760722">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PhD</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12 ( 5  years  as an Associate. Prof.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15 ( 7  as an Associate. Prof. )</a:t>
                      </a:r>
                    </a:p>
                  </a:txBody>
                  <a:tcPr anchor="ctr"/>
                </a:tc>
                <a:extLst>
                  <a:ext uri="{0D108BD9-81ED-4DB2-BD59-A6C34878D82A}">
                    <a16:rowId xmlns:a16="http://schemas.microsoft.com/office/drawing/2014/main" val="870852267"/>
                  </a:ext>
                </a:extLst>
              </a:tr>
              <a:tr h="779929">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M Phil</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12 ( 6  years  as an Associate. Prof.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15 ( 7  as an Associate. Prof. )</a:t>
                      </a:r>
                    </a:p>
                  </a:txBody>
                  <a:tcPr anchor="ctr"/>
                </a:tc>
                <a:extLst>
                  <a:ext uri="{0D108BD9-81ED-4DB2-BD59-A6C34878D82A}">
                    <a16:rowId xmlns:a16="http://schemas.microsoft.com/office/drawing/2014/main" val="3903151110"/>
                  </a:ext>
                </a:extLst>
              </a:tr>
              <a:tr h="657032">
                <a:tc>
                  <a:txBody>
                    <a:bodyPr/>
                    <a:lstStyle/>
                    <a:p>
                      <a:pPr algn="ctr"/>
                      <a:r>
                        <a:rPr lang="en-US" sz="2000" b="0" dirty="0">
                          <a:solidFill>
                            <a:schemeClr val="bg1"/>
                          </a:solidFill>
                          <a:latin typeface="Times New Roman" panose="02020603050405020304" pitchFamily="18" charset="0"/>
                          <a:cs typeface="Times New Roman" panose="02020603050405020304" pitchFamily="18" charset="0"/>
                        </a:rPr>
                        <a:t>Masters </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20</a:t>
                      </a:r>
                    </a:p>
                  </a:txBody>
                  <a:tcPr anchor="ctr"/>
                </a:tc>
                <a:tc>
                  <a:txBody>
                    <a:bodyPr/>
                    <a:lstStyle/>
                    <a:p>
                      <a:pPr algn="ctr"/>
                      <a:r>
                        <a:rPr lang="en-US" sz="2000" dirty="0">
                          <a:solidFill>
                            <a:schemeClr val="bg1"/>
                          </a:solidFill>
                          <a:latin typeface="Times New Roman" panose="02020603050405020304" pitchFamily="18" charset="0"/>
                          <a:cs typeface="Times New Roman" panose="02020603050405020304" pitchFamily="18" charset="0"/>
                        </a:rPr>
                        <a:t>15 ( 7  as an Associate. Prof. )</a:t>
                      </a:r>
                    </a:p>
                  </a:txBody>
                  <a:tcPr anchor="ctr"/>
                </a:tc>
                <a:extLst>
                  <a:ext uri="{0D108BD9-81ED-4DB2-BD59-A6C34878D82A}">
                    <a16:rowId xmlns:a16="http://schemas.microsoft.com/office/drawing/2014/main" val="1842814189"/>
                  </a:ext>
                </a:extLst>
              </a:tr>
            </a:tbl>
          </a:graphicData>
        </a:graphic>
      </p:graphicFrame>
    </p:spTree>
    <p:extLst>
      <p:ext uri="{BB962C8B-B14F-4D97-AF65-F5344CB8AC3E}">
        <p14:creationId xmlns:p14="http://schemas.microsoft.com/office/powerpoint/2010/main" val="3813680610"/>
      </p:ext>
    </p:extLst>
  </p:cSld>
  <p:clrMapOvr>
    <a:masterClrMapping/>
  </p:clrMapOvr>
  <p:transition advTm="317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36</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r>
              <a:rPr lang="en-US" sz="3200" dirty="0">
                <a:latin typeface="Times New Roman" panose="02020603050405020304" pitchFamily="18" charset="0"/>
                <a:cs typeface="Times New Roman" panose="02020603050405020304" pitchFamily="18" charset="0"/>
              </a:rPr>
              <a:t>Training and Staff Development</a:t>
            </a:r>
          </a:p>
        </p:txBody>
      </p:sp>
      <p:sp>
        <p:nvSpPr>
          <p:cNvPr id="5" name="TextBox 4">
            <a:extLst>
              <a:ext uri="{FF2B5EF4-FFF2-40B4-BE49-F238E27FC236}">
                <a16:creationId xmlns:a16="http://schemas.microsoft.com/office/drawing/2014/main" id="{4B0D8B37-C0D0-C225-3447-C479A84DC85A}"/>
              </a:ext>
            </a:extLst>
          </p:cNvPr>
          <p:cNvSpPr txBox="1"/>
          <p:nvPr/>
        </p:nvSpPr>
        <p:spPr>
          <a:xfrm>
            <a:off x="0" y="1502318"/>
            <a:ext cx="8610600" cy="3853363"/>
          </a:xfrm>
          <a:prstGeom prst="rect">
            <a:avLst/>
          </a:prstGeom>
          <a:noFill/>
        </p:spPr>
        <p:txBody>
          <a:bodyPr wrap="square">
            <a:spAutoFit/>
          </a:bodyPr>
          <a:lstStyle/>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Training is a process of developing staff to enhance the performance of an employee in their current job role.</a:t>
            </a:r>
          </a:p>
          <a:p>
            <a:pPr marL="10287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Training may broadly be categorized into five different types: </a:t>
            </a:r>
          </a:p>
          <a:p>
            <a:pPr marL="1600200" lvl="1" indent="-457200" fontAlgn="auto">
              <a:lnSpc>
                <a:spcPct val="90000"/>
              </a:lnSpc>
              <a:spcBef>
                <a:spcPts val="1000"/>
              </a:spcBef>
              <a:spcAft>
                <a:spcPts val="0"/>
              </a:spcAft>
              <a:buFont typeface="+mj-lt"/>
              <a:buAutoNum type="arabicPeriod"/>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Introductory or orientation training,</a:t>
            </a:r>
          </a:p>
          <a:p>
            <a:pPr marL="1600200" lvl="1" indent="-457200" fontAlgn="auto">
              <a:lnSpc>
                <a:spcPct val="90000"/>
              </a:lnSpc>
              <a:spcBef>
                <a:spcPts val="1000"/>
              </a:spcBef>
              <a:spcAft>
                <a:spcPts val="0"/>
              </a:spcAft>
              <a:buFont typeface="+mj-lt"/>
              <a:buAutoNum type="arabicPeriod"/>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Foundation training </a:t>
            </a:r>
          </a:p>
          <a:p>
            <a:pPr marL="1600200" lvl="1" indent="-457200" fontAlgn="auto">
              <a:lnSpc>
                <a:spcPct val="90000"/>
              </a:lnSpc>
              <a:spcBef>
                <a:spcPts val="1000"/>
              </a:spcBef>
              <a:spcAft>
                <a:spcPts val="0"/>
              </a:spcAft>
              <a:buFont typeface="+mj-lt"/>
              <a:buAutoNum type="arabicPeriod"/>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On-the-job training </a:t>
            </a:r>
          </a:p>
          <a:p>
            <a:pPr marL="1600200" lvl="1" indent="-457200" fontAlgn="auto">
              <a:lnSpc>
                <a:spcPct val="90000"/>
              </a:lnSpc>
              <a:spcBef>
                <a:spcPts val="1000"/>
              </a:spcBef>
              <a:spcAft>
                <a:spcPts val="0"/>
              </a:spcAft>
              <a:buFont typeface="+mj-lt"/>
              <a:buAutoNum type="arabicPeriod"/>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Refresher or maintenance training </a:t>
            </a:r>
          </a:p>
          <a:p>
            <a:pPr marL="1600200" lvl="1" indent="-457200" fontAlgn="auto">
              <a:lnSpc>
                <a:spcPct val="90000"/>
              </a:lnSpc>
              <a:spcBef>
                <a:spcPts val="1000"/>
              </a:spcBef>
              <a:spcAft>
                <a:spcPts val="0"/>
              </a:spcAft>
              <a:buFont typeface="+mj-lt"/>
              <a:buAutoNum type="arabicPeriod"/>
              <a:defRPr/>
            </a:pPr>
            <a:r>
              <a:rPr kumimoji="0" lang="en-US" b="0" i="0" u="none" strike="noStrike" kern="1200" cap="none" spc="0" normalizeH="0" baseline="0" noProof="0" dirty="0">
                <a:ln>
                  <a:noFill/>
                </a:ln>
                <a:solidFill>
                  <a:schemeClr val="bg1"/>
                </a:solidFill>
                <a:effectLst/>
                <a:uLnTx/>
                <a:uFillTx/>
                <a:latin typeface="Times New Roman" panose="02020603050405020304" pitchFamily="18" charset="0"/>
                <a:ea typeface="+mn-ea"/>
                <a:cs typeface="Times New Roman" panose="02020603050405020304" pitchFamily="18" charset="0"/>
              </a:rPr>
              <a:t>Career development training </a:t>
            </a:r>
          </a:p>
        </p:txBody>
      </p:sp>
    </p:spTree>
    <p:extLst>
      <p:ext uri="{BB962C8B-B14F-4D97-AF65-F5344CB8AC3E}">
        <p14:creationId xmlns:p14="http://schemas.microsoft.com/office/powerpoint/2010/main" val="2204130945"/>
      </p:ext>
    </p:extLst>
  </p:cSld>
  <p:clrMapOvr>
    <a:masterClrMapping/>
  </p:clrMapOvr>
  <p:transition advTm="269"/>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83099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3200" b="1" dirty="0">
                <a:solidFill>
                  <a:srgbClr val="FFFF00"/>
                </a:solidFill>
                <a:latin typeface="Times New Roman" panose="02020603050405020304" pitchFamily="18" charset="0"/>
                <a:cs typeface="Times New Roman" panose="02020603050405020304" pitchFamily="18" charset="0"/>
              </a:rPr>
              <a:t>CHAPTER 4</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81000" y="3962400"/>
            <a:ext cx="8686800" cy="838200"/>
          </a:xfrm>
        </p:spPr>
        <p:txBody>
          <a:bodyPr/>
          <a:lstStyle/>
          <a:p>
            <a:r>
              <a:rPr lang="en-US" sz="3200" dirty="0">
                <a:solidFill>
                  <a:schemeClr val="bg1"/>
                </a:solidFill>
                <a:latin typeface="Times New Roman" panose="02020603050405020304" pitchFamily="18" charset="0"/>
                <a:cs typeface="Times New Roman" panose="02020603050405020304" pitchFamily="18" charset="0"/>
              </a:rPr>
              <a:t>Record and Medical</a:t>
            </a:r>
          </a:p>
        </p:txBody>
      </p:sp>
    </p:spTree>
    <p:extLst>
      <p:ext uri="{BB962C8B-B14F-4D97-AF65-F5344CB8AC3E}">
        <p14:creationId xmlns:p14="http://schemas.microsoft.com/office/powerpoint/2010/main" val="1879631108"/>
      </p:ext>
    </p:extLst>
  </p:cSld>
  <p:clrMapOvr>
    <a:masterClrMapping/>
  </p:clrMapOvr>
  <p:transition advTm="1066"/>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38</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57316"/>
            <a:ext cx="7162800" cy="896748"/>
          </a:xfrm>
        </p:spPr>
        <p:txBody>
          <a:bodyPr/>
          <a:lstStyle/>
          <a:p>
            <a:pPr algn="ctr"/>
            <a:r>
              <a:rPr lang="en-US" sz="4000" dirty="0">
                <a:latin typeface="Times New Roman" panose="02020603050405020304" pitchFamily="18" charset="0"/>
                <a:cs typeface="Times New Roman" panose="02020603050405020304" pitchFamily="18" charset="0"/>
              </a:rPr>
              <a:t>Medical</a:t>
            </a:r>
          </a:p>
        </p:txBody>
      </p:sp>
      <p:sp>
        <p:nvSpPr>
          <p:cNvPr id="5" name="TextBox 4">
            <a:extLst>
              <a:ext uri="{FF2B5EF4-FFF2-40B4-BE49-F238E27FC236}">
                <a16:creationId xmlns:a16="http://schemas.microsoft.com/office/drawing/2014/main" id="{4B0D8B37-C0D0-C225-3447-C479A84DC85A}"/>
              </a:ext>
            </a:extLst>
          </p:cNvPr>
          <p:cNvSpPr txBox="1"/>
          <p:nvPr/>
        </p:nvSpPr>
        <p:spPr>
          <a:xfrm>
            <a:off x="152400" y="1143000"/>
            <a:ext cx="8610600" cy="4893647"/>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Medical service to the officers, teachers, and staff will be provided on a limited scale.</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The following medical will be arranged for all types of employees:</a:t>
            </a:r>
          </a:p>
          <a:p>
            <a:pPr marL="914400" lvl="1" indent="-4572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Medical allowance in the monthly salary as per respective scale.</a:t>
            </a:r>
          </a:p>
          <a:p>
            <a:pPr marL="914400" lvl="1" indent="-4572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A medical clinic with qualified doctors and necessary staff will be established on campus to handle routine sickness and refer patients to specialists.</a:t>
            </a:r>
          </a:p>
          <a:p>
            <a:pPr marL="914400" lvl="1" indent="-4572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As the university is co-located with the Army Medical College/Hospital, all future medical services will be managed by the Army Medical College/Hospital, with terms to be determined later.</a:t>
            </a:r>
          </a:p>
        </p:txBody>
      </p:sp>
    </p:spTree>
    <p:extLst>
      <p:ext uri="{BB962C8B-B14F-4D97-AF65-F5344CB8AC3E}">
        <p14:creationId xmlns:p14="http://schemas.microsoft.com/office/powerpoint/2010/main" val="3331975105"/>
      </p:ext>
    </p:extLst>
  </p:cSld>
  <p:clrMapOvr>
    <a:masterClrMapping/>
  </p:clrMapOvr>
  <p:transition advTm="289"/>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39</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Records</a:t>
            </a:r>
            <a:endParaRPr lang="en-US" dirty="0">
              <a:latin typeface="Arial Narrow" panose="020B0606020202030204" pitchFamily="34" charset="0"/>
            </a:endParaRPr>
          </a:p>
        </p:txBody>
      </p:sp>
      <p:sp>
        <p:nvSpPr>
          <p:cNvPr id="3" name="TextBox 2">
            <a:extLst>
              <a:ext uri="{FF2B5EF4-FFF2-40B4-BE49-F238E27FC236}">
                <a16:creationId xmlns:a16="http://schemas.microsoft.com/office/drawing/2014/main" id="{1DDB0A5E-89E6-F94B-5204-BB97D3B5D67C}"/>
              </a:ext>
            </a:extLst>
          </p:cNvPr>
          <p:cNvSpPr txBox="1"/>
          <p:nvPr/>
        </p:nvSpPr>
        <p:spPr>
          <a:xfrm>
            <a:off x="228600" y="1371600"/>
            <a:ext cx="8823960" cy="4893647"/>
          </a:xfrm>
          <a:prstGeom prst="rect">
            <a:avLst/>
          </a:prstGeom>
          <a:noFill/>
        </p:spPr>
        <p:txBody>
          <a:bodyPr wrap="square">
            <a:spAutoFit/>
          </a:bodyPr>
          <a:lstStyle/>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Accurate documentation of records, correspondence, and inventories is crucial for smooth operations.</a:t>
            </a:r>
          </a:p>
          <a:p>
            <a:pPr marL="285750" indent="-285750">
              <a:buFont typeface="Wingdings" panose="05000000000000000000" pitchFamily="2" charset="2"/>
              <a:buChar char="Ø"/>
            </a:pPr>
            <a:r>
              <a:rPr lang="en-US" dirty="0">
                <a:solidFill>
                  <a:schemeClr val="bg1"/>
                </a:solidFill>
                <a:latin typeface="Times New Roman" panose="02020603050405020304" pitchFamily="18" charset="0"/>
                <a:cs typeface="Times New Roman" panose="02020603050405020304" pitchFamily="18" charset="0"/>
              </a:rPr>
              <a:t>Following general procedures are to be followed</a:t>
            </a:r>
          </a:p>
          <a:p>
            <a:pPr marL="800100" lvl="1" indent="-3429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 A system should be implemented to store and update personal documents for all officials, teachers, staff, and students.</a:t>
            </a:r>
          </a:p>
          <a:p>
            <a:pPr marL="800100" lvl="1" indent="-3429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All files should be systematically numbered, grouped office-wise, and authenticated by relevant officials.</a:t>
            </a:r>
          </a:p>
          <a:p>
            <a:pPr marL="800100" lvl="1" indent="-3429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For important documents, there should be backup electronic files.</a:t>
            </a:r>
          </a:p>
          <a:p>
            <a:pPr marL="800100" lvl="1" indent="-3429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Files are to be classified according to the sensitivity of the documents.</a:t>
            </a:r>
          </a:p>
          <a:p>
            <a:pPr marL="800100" lvl="1" indent="-342900">
              <a:buFont typeface="Wingdings" panose="05000000000000000000" pitchFamily="2" charset="2"/>
              <a:buChar char="§"/>
            </a:pPr>
            <a:r>
              <a:rPr lang="en-US" dirty="0">
                <a:solidFill>
                  <a:schemeClr val="bg1"/>
                </a:solidFill>
                <a:latin typeface="Times New Roman" panose="02020603050405020304" pitchFamily="18" charset="0"/>
                <a:cs typeface="Times New Roman" panose="02020603050405020304" pitchFamily="18" charset="0"/>
              </a:rPr>
              <a:t>The secrecy of the examination and result-related records are to be strictly followed. </a:t>
            </a:r>
          </a:p>
        </p:txBody>
      </p:sp>
    </p:spTree>
    <p:extLst>
      <p:ext uri="{BB962C8B-B14F-4D97-AF65-F5344CB8AC3E}">
        <p14:creationId xmlns:p14="http://schemas.microsoft.com/office/powerpoint/2010/main" val="2346026451"/>
      </p:ext>
    </p:extLst>
  </p:cSld>
  <p:clrMapOvr>
    <a:masterClrMapping/>
  </p:clrMapOvr>
  <p:transition advTm="54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4</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sz="4000" b="1" dirty="0">
                <a:latin typeface="Times New Roman" panose="02020603050405020304" pitchFamily="18" charset="0"/>
                <a:cs typeface="Times New Roman" panose="02020603050405020304" pitchFamily="18" charset="0"/>
              </a:rPr>
              <a:t>General Guidelines of Service </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66700" y="1371600"/>
            <a:ext cx="8610600" cy="4893647"/>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All employees except the Vice-Chancellor, the Pro Vice-Chancellor and the treasurer will be appointed by the </a:t>
            </a:r>
            <a:r>
              <a:rPr lang="en-US" sz="2400" dirty="0" err="1">
                <a:solidFill>
                  <a:srgbClr val="FF0000"/>
                </a:solidFill>
                <a:latin typeface="Times New Roman" panose="02020603050405020304" pitchFamily="18" charset="0"/>
                <a:cs typeface="Times New Roman" panose="02020603050405020304" pitchFamily="18" charset="0"/>
              </a:rPr>
              <a:t>BoT</a:t>
            </a:r>
            <a:r>
              <a:rPr lang="en-US" sz="2400" dirty="0">
                <a:solidFill>
                  <a:schemeClr val="bg1"/>
                </a:solidFill>
                <a:latin typeface="Times New Roman" panose="02020603050405020304" pitchFamily="18" charset="0"/>
                <a:cs typeface="Times New Roman" panose="02020603050405020304" pitchFamily="18" charset="0"/>
              </a:rPr>
              <a:t>/ syndicate.</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 All employees will be ready to assist in all sorts of co-curricular and corporate activities and bound to perform their responsibilities with loyalty, honesty and dedication.</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Employees shall be entitled to extra remuneration for being in charge of extra routine duties.</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No permanent employee shall be penalized except on the ground of moral turpitude or, conduct prejudicial or, service discipline or,  failure to uphold the academic values.</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The regular annual increment shall be given to employees of all ranks.</a:t>
            </a:r>
          </a:p>
        </p:txBody>
      </p:sp>
    </p:spTree>
    <p:extLst>
      <p:ext uri="{BB962C8B-B14F-4D97-AF65-F5344CB8AC3E}">
        <p14:creationId xmlns:p14="http://schemas.microsoft.com/office/powerpoint/2010/main" val="632701241"/>
      </p:ext>
    </p:extLst>
  </p:cSld>
  <p:clrMapOvr>
    <a:masterClrMapping/>
  </p:clrMapOvr>
  <p:transition advTm="38"/>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83099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3200" b="1" dirty="0">
                <a:solidFill>
                  <a:srgbClr val="FFFF00"/>
                </a:solidFill>
                <a:latin typeface="Times New Roman" panose="02020603050405020304" pitchFamily="18" charset="0"/>
                <a:cs typeface="Times New Roman" panose="02020603050405020304" pitchFamily="18" charset="0"/>
              </a:rPr>
              <a:t>CHAPTER 6</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04800" y="3962400"/>
            <a:ext cx="8686800" cy="838200"/>
          </a:xfrm>
        </p:spPr>
        <p:txBody>
          <a:bodyPr/>
          <a:lstStyle/>
          <a:p>
            <a:r>
              <a:rPr lang="en-US" sz="3200" dirty="0">
                <a:solidFill>
                  <a:schemeClr val="bg1"/>
                </a:solidFill>
                <a:latin typeface="Times New Roman" panose="02020603050405020304" pitchFamily="18" charset="0"/>
                <a:cs typeface="Times New Roman" panose="02020603050405020304" pitchFamily="18" charset="0"/>
              </a:rPr>
              <a:t>Safety And Security</a:t>
            </a:r>
          </a:p>
        </p:txBody>
      </p:sp>
    </p:spTree>
    <p:extLst>
      <p:ext uri="{BB962C8B-B14F-4D97-AF65-F5344CB8AC3E}">
        <p14:creationId xmlns:p14="http://schemas.microsoft.com/office/powerpoint/2010/main" val="315180124"/>
      </p:ext>
    </p:extLst>
  </p:cSld>
  <p:clrMapOvr>
    <a:masterClrMapping/>
  </p:clrMapOvr>
  <p:transition advTm="78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41</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The Security System</a:t>
            </a:r>
          </a:p>
        </p:txBody>
      </p:sp>
      <p:sp>
        <p:nvSpPr>
          <p:cNvPr id="6" name="TextBox 5">
            <a:extLst>
              <a:ext uri="{FF2B5EF4-FFF2-40B4-BE49-F238E27FC236}">
                <a16:creationId xmlns:a16="http://schemas.microsoft.com/office/drawing/2014/main" id="{23737694-5F1C-17F2-AE43-8A4D99F08697}"/>
              </a:ext>
            </a:extLst>
          </p:cNvPr>
          <p:cNvSpPr txBox="1"/>
          <p:nvPr/>
        </p:nvSpPr>
        <p:spPr>
          <a:xfrm>
            <a:off x="65158" y="5397534"/>
            <a:ext cx="9459842" cy="861774"/>
          </a:xfrm>
          <a:prstGeom prst="rect">
            <a:avLst/>
          </a:prstGeom>
          <a:noFill/>
        </p:spPr>
        <p:txBody>
          <a:bodyPr wrap="square">
            <a:spAutoFit/>
          </a:bodyPr>
          <a:lstStyle>
            <a:defPPr>
              <a:defRPr lang="en-US"/>
            </a:defPPr>
            <a:lvl1pPr marL="342900" indent="-342900">
              <a:buFont typeface="Wingdings" panose="05000000000000000000" pitchFamily="2" charset="2"/>
              <a:buChar char="q"/>
              <a:defRPr>
                <a:solidFill>
                  <a:schemeClr val="bg1"/>
                </a:solidFill>
              </a:defRPr>
            </a:lvl1pPr>
          </a:lstStyle>
          <a:p>
            <a:r>
              <a:rPr lang="en-US" sz="2500" dirty="0"/>
              <a:t>The </a:t>
            </a:r>
            <a:r>
              <a:rPr lang="en-US" sz="2500" b="1" dirty="0">
                <a:solidFill>
                  <a:srgbClr val="FFFF00"/>
                </a:solidFill>
              </a:rPr>
              <a:t>Registrar serves as the Member Secretary</a:t>
            </a:r>
            <a:r>
              <a:rPr lang="en-US" sz="2500" dirty="0"/>
              <a:t> of the committee.</a:t>
            </a:r>
          </a:p>
          <a:p>
            <a:endParaRPr lang="en-US" sz="2500" dirty="0"/>
          </a:p>
        </p:txBody>
      </p:sp>
      <p:sp>
        <p:nvSpPr>
          <p:cNvPr id="8" name="TextBox 7">
            <a:extLst>
              <a:ext uri="{FF2B5EF4-FFF2-40B4-BE49-F238E27FC236}">
                <a16:creationId xmlns:a16="http://schemas.microsoft.com/office/drawing/2014/main" id="{C45AEE6D-283A-CD96-DF83-F138C64CEF24}"/>
              </a:ext>
            </a:extLst>
          </p:cNvPr>
          <p:cNvSpPr txBox="1"/>
          <p:nvPr/>
        </p:nvSpPr>
        <p:spPr>
          <a:xfrm>
            <a:off x="158814" y="1113412"/>
            <a:ext cx="8229600" cy="861774"/>
          </a:xfrm>
          <a:prstGeom prst="rect">
            <a:avLst/>
          </a:prstGeom>
          <a:noFill/>
        </p:spPr>
        <p:txBody>
          <a:bodyPr wrap="square">
            <a:spAutoFit/>
          </a:bodyPr>
          <a:lstStyle/>
          <a:p>
            <a:pPr marL="342900" indent="-342900">
              <a:buFont typeface="Wingdings" panose="05000000000000000000" pitchFamily="2" charset="2"/>
              <a:buChar char="q"/>
            </a:pPr>
            <a:r>
              <a:rPr lang="en-US" sz="2500" dirty="0">
                <a:solidFill>
                  <a:schemeClr val="bg1"/>
                </a:solidFill>
              </a:rPr>
              <a:t>Safety and security of people and assets is a key aspect of university administration.</a:t>
            </a:r>
          </a:p>
        </p:txBody>
      </p:sp>
      <p:sp>
        <p:nvSpPr>
          <p:cNvPr id="11" name="TextBox 10">
            <a:extLst>
              <a:ext uri="{FF2B5EF4-FFF2-40B4-BE49-F238E27FC236}">
                <a16:creationId xmlns:a16="http://schemas.microsoft.com/office/drawing/2014/main" id="{7B71087B-0938-79CF-6642-C77DA99BB12E}"/>
              </a:ext>
            </a:extLst>
          </p:cNvPr>
          <p:cNvSpPr txBox="1"/>
          <p:nvPr/>
        </p:nvSpPr>
        <p:spPr>
          <a:xfrm>
            <a:off x="256981" y="2016623"/>
            <a:ext cx="8821861" cy="1246495"/>
          </a:xfrm>
          <a:prstGeom prst="rect">
            <a:avLst/>
          </a:prstGeom>
          <a:noFill/>
        </p:spPr>
        <p:txBody>
          <a:bodyPr wrap="square">
            <a:spAutoFit/>
          </a:bodyPr>
          <a:lstStyle/>
          <a:p>
            <a:pPr marL="342900" indent="-342900">
              <a:buFont typeface="Wingdings" panose="05000000000000000000" pitchFamily="2" charset="2"/>
              <a:buChar char="q"/>
            </a:pPr>
            <a:r>
              <a:rPr lang="en-US" sz="2500" b="1" dirty="0">
                <a:solidFill>
                  <a:srgbClr val="FF0000"/>
                </a:solidFill>
              </a:rPr>
              <a:t>Management and administration </a:t>
            </a:r>
            <a:r>
              <a:rPr lang="en-US" sz="2500" dirty="0">
                <a:solidFill>
                  <a:schemeClr val="bg1"/>
                </a:solidFill>
              </a:rPr>
              <a:t>are responsible for ensuring safety, but </a:t>
            </a:r>
            <a:r>
              <a:rPr lang="en-US" sz="2500" b="1" dirty="0">
                <a:solidFill>
                  <a:srgbClr val="FF0000"/>
                </a:solidFill>
              </a:rPr>
              <a:t>a dedicated security team </a:t>
            </a:r>
            <a:r>
              <a:rPr lang="en-US" sz="2500" dirty="0">
                <a:solidFill>
                  <a:schemeClr val="bg1"/>
                </a:solidFill>
              </a:rPr>
              <a:t>is needed for enforcement.</a:t>
            </a:r>
          </a:p>
        </p:txBody>
      </p:sp>
      <p:sp>
        <p:nvSpPr>
          <p:cNvPr id="13" name="TextBox 12">
            <a:extLst>
              <a:ext uri="{FF2B5EF4-FFF2-40B4-BE49-F238E27FC236}">
                <a16:creationId xmlns:a16="http://schemas.microsoft.com/office/drawing/2014/main" id="{245C3E66-23D6-655C-51F8-7FE3D125693C}"/>
              </a:ext>
            </a:extLst>
          </p:cNvPr>
          <p:cNvSpPr txBox="1"/>
          <p:nvPr/>
        </p:nvSpPr>
        <p:spPr>
          <a:xfrm>
            <a:off x="65158" y="4137966"/>
            <a:ext cx="8987402" cy="861774"/>
          </a:xfrm>
          <a:prstGeom prst="rect">
            <a:avLst/>
          </a:prstGeom>
          <a:noFill/>
        </p:spPr>
        <p:txBody>
          <a:bodyPr wrap="square">
            <a:spAutoFit/>
          </a:bodyPr>
          <a:lstStyle>
            <a:defPPr>
              <a:defRPr lang="en-US"/>
            </a:defPPr>
            <a:lvl1pPr marL="342900" indent="-342900">
              <a:buFont typeface="Wingdings" panose="05000000000000000000" pitchFamily="2" charset="2"/>
              <a:buChar char="q"/>
              <a:defRPr>
                <a:solidFill>
                  <a:schemeClr val="bg1"/>
                </a:solidFill>
              </a:defRPr>
            </a:lvl1pPr>
          </a:lstStyle>
          <a:p>
            <a:r>
              <a:rPr lang="en-US" sz="2500" dirty="0"/>
              <a:t>A Safety and Security Monitoring Committee is formed, led by the Proctor.</a:t>
            </a:r>
          </a:p>
        </p:txBody>
      </p:sp>
      <p:sp>
        <p:nvSpPr>
          <p:cNvPr id="15" name="TextBox 14">
            <a:extLst>
              <a:ext uri="{FF2B5EF4-FFF2-40B4-BE49-F238E27FC236}">
                <a16:creationId xmlns:a16="http://schemas.microsoft.com/office/drawing/2014/main" id="{CE3D8EDE-C960-A834-B028-04B1BDD62012}"/>
              </a:ext>
            </a:extLst>
          </p:cNvPr>
          <p:cNvSpPr txBox="1"/>
          <p:nvPr/>
        </p:nvSpPr>
        <p:spPr>
          <a:xfrm>
            <a:off x="65158" y="3263118"/>
            <a:ext cx="9155042" cy="477054"/>
          </a:xfrm>
          <a:prstGeom prst="rect">
            <a:avLst/>
          </a:prstGeom>
          <a:noFill/>
        </p:spPr>
        <p:txBody>
          <a:bodyPr wrap="square">
            <a:spAutoFit/>
          </a:bodyPr>
          <a:lstStyle/>
          <a:p>
            <a:pPr marL="342900" indent="-342900">
              <a:buFont typeface="Wingdings" panose="05000000000000000000" pitchFamily="2" charset="2"/>
              <a:buChar char="q"/>
            </a:pPr>
            <a:r>
              <a:rPr lang="en-US" sz="2500" b="1" dirty="0">
                <a:solidFill>
                  <a:srgbClr val="FFFF00"/>
                </a:solidFill>
              </a:rPr>
              <a:t>The Vice Chancellor (VC) </a:t>
            </a:r>
            <a:r>
              <a:rPr lang="en-US" sz="2500" dirty="0">
                <a:solidFill>
                  <a:schemeClr val="bg1"/>
                </a:solidFill>
              </a:rPr>
              <a:t>is at the top of the security structure.</a:t>
            </a:r>
          </a:p>
        </p:txBody>
      </p:sp>
    </p:spTree>
    <p:custDataLst>
      <p:tags r:id="rId1"/>
    </p:custDataLst>
    <p:extLst>
      <p:ext uri="{BB962C8B-B14F-4D97-AF65-F5344CB8AC3E}">
        <p14:creationId xmlns:p14="http://schemas.microsoft.com/office/powerpoint/2010/main" val="2278088936"/>
      </p:ext>
    </p:extLst>
  </p:cSld>
  <p:clrMapOvr>
    <a:masterClrMapping/>
  </p:clrMapOvr>
  <p:transition advTm="5384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Vertical)">
                                      <p:cBhvr>
                                        <p:cTn id="7" dur="500"/>
                                        <p:tgtEl>
                                          <p:spTgt spid="11">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barn(inVertical)">
                                      <p:cBhvr>
                                        <p:cTn id="10" dur="500"/>
                                        <p:tgtEl>
                                          <p:spTgt spid="8">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barn(inVertical)">
                                      <p:cBhvr>
                                        <p:cTn id="13" dur="500"/>
                                        <p:tgtEl>
                                          <p:spTgt spid="15">
                                            <p:txEl>
                                              <p:pRg st="0" end="0"/>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barn(inVertical)">
                                      <p:cBhvr>
                                        <p:cTn id="16" dur="500"/>
                                        <p:tgtEl>
                                          <p:spTgt spid="13">
                                            <p:txEl>
                                              <p:pRg st="0" end="0"/>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barn(inVertical)">
                                      <p:cBhvr>
                                        <p:cTn id="19"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4"/>
      <p:bldP spid="8" grpId="0" build="p" bldLvl="4"/>
      <p:bldP spid="11" grpId="0" build="p" bldLvl="4"/>
      <p:bldP spid="13" grpId="0" build="p" bldLvl="4"/>
      <p:bldP spid="15" grpId="0" build="p" bldLvl="4"/>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42</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Objectives</a:t>
            </a:r>
          </a:p>
        </p:txBody>
      </p:sp>
      <p:sp>
        <p:nvSpPr>
          <p:cNvPr id="3" name="TextBox 2">
            <a:extLst>
              <a:ext uri="{FF2B5EF4-FFF2-40B4-BE49-F238E27FC236}">
                <a16:creationId xmlns:a16="http://schemas.microsoft.com/office/drawing/2014/main" id="{1DDB0A5E-89E6-F94B-5204-BB97D3B5D67C}"/>
              </a:ext>
            </a:extLst>
          </p:cNvPr>
          <p:cNvSpPr txBox="1"/>
          <p:nvPr/>
        </p:nvSpPr>
        <p:spPr>
          <a:xfrm>
            <a:off x="38878" y="4295137"/>
            <a:ext cx="8730654" cy="954107"/>
          </a:xfrm>
          <a:prstGeom prst="rect">
            <a:avLst/>
          </a:prstGeom>
          <a:noFill/>
        </p:spPr>
        <p:txBody>
          <a:bodyPr wrap="square">
            <a:spAutoFit/>
          </a:bodyPr>
          <a:lstStyle/>
          <a:p>
            <a:pPr marL="45720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 </a:t>
            </a:r>
            <a:r>
              <a:rPr lang="en-US" sz="2800" b="1" dirty="0">
                <a:solidFill>
                  <a:srgbClr val="FFC000"/>
                </a:solidFill>
                <a:latin typeface="Times New Roman" panose="02020603050405020304" pitchFamily="18" charset="0"/>
                <a:cs typeface="Times New Roman" panose="02020603050405020304" pitchFamily="18" charset="0"/>
              </a:rPr>
              <a:t>prevent any type of theft or damage </a:t>
            </a:r>
            <a:r>
              <a:rPr lang="en-US" sz="2800" dirty="0">
                <a:solidFill>
                  <a:schemeClr val="bg1"/>
                </a:solidFill>
                <a:latin typeface="Times New Roman" panose="02020603050405020304" pitchFamily="18" charset="0"/>
                <a:cs typeface="Times New Roman" panose="02020603050405020304" pitchFamily="18" charset="0"/>
              </a:rPr>
              <a:t>of the University property or any other properties.</a:t>
            </a:r>
          </a:p>
        </p:txBody>
      </p:sp>
      <p:sp>
        <p:nvSpPr>
          <p:cNvPr id="5" name="TextBox 4">
            <a:extLst>
              <a:ext uri="{FF2B5EF4-FFF2-40B4-BE49-F238E27FC236}">
                <a16:creationId xmlns:a16="http://schemas.microsoft.com/office/drawing/2014/main" id="{028B7EB8-8F8F-7CDA-F76F-56626FC4159D}"/>
              </a:ext>
            </a:extLst>
          </p:cNvPr>
          <p:cNvSpPr txBox="1"/>
          <p:nvPr/>
        </p:nvSpPr>
        <p:spPr>
          <a:xfrm>
            <a:off x="-1929" y="1700974"/>
            <a:ext cx="8730654" cy="523220"/>
          </a:xfrm>
          <a:prstGeom prst="rect">
            <a:avLst/>
          </a:prstGeom>
          <a:noFill/>
        </p:spPr>
        <p:txBody>
          <a:bodyPr wrap="square">
            <a:spAutoFit/>
          </a:bodyPr>
          <a:lstStyle/>
          <a:p>
            <a:pPr marL="457200" indent="-457200" algn="just">
              <a:buFont typeface="Wingdings" panose="05000000000000000000" pitchFamily="2" charset="2"/>
              <a:buChar char="q"/>
            </a:pPr>
            <a:r>
              <a:rPr lang="en-US" sz="2800" b="1" dirty="0">
                <a:solidFill>
                  <a:schemeClr val="bg1"/>
                </a:solidFill>
                <a:cs typeface="Times New Roman" panose="02020603050405020304" pitchFamily="18" charset="0"/>
              </a:rPr>
              <a:t>T</a:t>
            </a:r>
            <a:r>
              <a:rPr lang="en-US" sz="2800" b="1" dirty="0">
                <a:solidFill>
                  <a:schemeClr val="bg1"/>
                </a:solidFill>
                <a:latin typeface="Times New Roman" panose="02020603050405020304" pitchFamily="18" charset="0"/>
                <a:cs typeface="Times New Roman" panose="02020603050405020304" pitchFamily="18" charset="0"/>
              </a:rPr>
              <a:t>o</a:t>
            </a:r>
            <a:r>
              <a:rPr lang="en-US" sz="2800" b="1" dirty="0">
                <a:solidFill>
                  <a:srgbClr val="FFC000"/>
                </a:solidFill>
                <a:latin typeface="Times New Roman" panose="02020603050405020304" pitchFamily="18" charset="0"/>
                <a:cs typeface="Times New Roman" panose="02020603050405020304" pitchFamily="18" charset="0"/>
              </a:rPr>
              <a:t> ensure the safety and security of the manpower</a:t>
            </a:r>
          </a:p>
        </p:txBody>
      </p:sp>
      <p:sp>
        <p:nvSpPr>
          <p:cNvPr id="7" name="TextBox 6">
            <a:extLst>
              <a:ext uri="{FF2B5EF4-FFF2-40B4-BE49-F238E27FC236}">
                <a16:creationId xmlns:a16="http://schemas.microsoft.com/office/drawing/2014/main" id="{510858E8-94F5-36EB-2BF5-56731332ACD3}"/>
              </a:ext>
            </a:extLst>
          </p:cNvPr>
          <p:cNvSpPr txBox="1"/>
          <p:nvPr/>
        </p:nvSpPr>
        <p:spPr>
          <a:xfrm>
            <a:off x="38878" y="2854250"/>
            <a:ext cx="8730654" cy="954107"/>
          </a:xfrm>
          <a:prstGeom prst="rect">
            <a:avLst/>
          </a:prstGeom>
          <a:noFill/>
        </p:spPr>
        <p:txBody>
          <a:bodyPr wrap="square">
            <a:spAutoFit/>
          </a:bodyPr>
          <a:lstStyle/>
          <a:p>
            <a:pPr marL="45720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To ensure </a:t>
            </a:r>
            <a:r>
              <a:rPr lang="en-US" sz="2800" b="1" dirty="0">
                <a:solidFill>
                  <a:srgbClr val="FFC000"/>
                </a:solidFill>
                <a:latin typeface="Times New Roman" panose="02020603050405020304" pitchFamily="18" charset="0"/>
                <a:cs typeface="Times New Roman" panose="02020603050405020304" pitchFamily="18" charset="0"/>
              </a:rPr>
              <a:t>security of the University establishment, vehicles and properties.</a:t>
            </a:r>
          </a:p>
        </p:txBody>
      </p:sp>
    </p:spTree>
    <p:custDataLst>
      <p:tags r:id="rId1"/>
    </p:custDataLst>
    <p:extLst>
      <p:ext uri="{BB962C8B-B14F-4D97-AF65-F5344CB8AC3E}">
        <p14:creationId xmlns:p14="http://schemas.microsoft.com/office/powerpoint/2010/main" val="3293417103"/>
      </p:ext>
    </p:extLst>
  </p:cSld>
  <p:clrMapOvr>
    <a:masterClrMapping/>
  </p:clrMapOvr>
  <p:transition advTm="4789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6980853" y="6492875"/>
            <a:ext cx="2133600" cy="365125"/>
          </a:xfrm>
        </p:spPr>
        <p:txBody>
          <a:bodyPr/>
          <a:lstStyle/>
          <a:p>
            <a:pPr>
              <a:defRPr/>
            </a:pPr>
            <a:fld id="{A46EF0D0-F9F5-4CD0-AA9A-C7CB96234CC8}" type="slidenum">
              <a:rPr lang="en-US" smtClean="0"/>
              <a:pPr>
                <a:defRPr/>
              </a:pPr>
              <a:t>43</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Security Personnel/ Organogram of the security system</a:t>
            </a:r>
          </a:p>
        </p:txBody>
      </p:sp>
      <p:graphicFrame>
        <p:nvGraphicFramePr>
          <p:cNvPr id="2" name="Table 5">
            <a:extLst>
              <a:ext uri="{FF2B5EF4-FFF2-40B4-BE49-F238E27FC236}">
                <a16:creationId xmlns:a16="http://schemas.microsoft.com/office/drawing/2014/main" id="{5210739E-C9AC-94B3-9998-4D1D68E03785}"/>
              </a:ext>
            </a:extLst>
          </p:cNvPr>
          <p:cNvGraphicFramePr>
            <a:graphicFrameLocks noGrp="1"/>
          </p:cNvGraphicFramePr>
          <p:nvPr>
            <p:extLst>
              <p:ext uri="{D42A27DB-BD31-4B8C-83A1-F6EECF244321}">
                <p14:modId xmlns:p14="http://schemas.microsoft.com/office/powerpoint/2010/main" val="39281791"/>
              </p:ext>
            </p:extLst>
          </p:nvPr>
        </p:nvGraphicFramePr>
        <p:xfrm>
          <a:off x="190500" y="1371600"/>
          <a:ext cx="8763000" cy="4972050"/>
        </p:xfrm>
        <a:graphic>
          <a:graphicData uri="http://schemas.openxmlformats.org/drawingml/2006/table">
            <a:tbl>
              <a:tblPr firstRow="1" bandRow="1">
                <a:tableStyleId>{0505E3EF-67EA-436B-97B2-0124C06EBD24}</a:tableStyleId>
              </a:tblPr>
              <a:tblGrid>
                <a:gridCol w="3257044">
                  <a:extLst>
                    <a:ext uri="{9D8B030D-6E8A-4147-A177-3AD203B41FA5}">
                      <a16:colId xmlns:a16="http://schemas.microsoft.com/office/drawing/2014/main" val="2727478709"/>
                    </a:ext>
                  </a:extLst>
                </a:gridCol>
                <a:gridCol w="5505956">
                  <a:extLst>
                    <a:ext uri="{9D8B030D-6E8A-4147-A177-3AD203B41FA5}">
                      <a16:colId xmlns:a16="http://schemas.microsoft.com/office/drawing/2014/main" val="1362516449"/>
                    </a:ext>
                  </a:extLst>
                </a:gridCol>
              </a:tblGrid>
              <a:tr h="1200150">
                <a:tc>
                  <a:txBody>
                    <a:bodyPr/>
                    <a:lstStyle/>
                    <a:p>
                      <a:pPr algn="ctr"/>
                      <a:r>
                        <a:rPr lang="en-US" sz="2800" b="1" kern="1200" dirty="0">
                          <a:solidFill>
                            <a:schemeClr val="tx1"/>
                          </a:solidFill>
                          <a:latin typeface="Times New Roman" panose="02020603050405020304" pitchFamily="18" charset="0"/>
                          <a:cs typeface="Times New Roman" panose="02020603050405020304" pitchFamily="18" charset="0"/>
                        </a:rPr>
                        <a:t>Security Officer </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marL="0" algn="ctr" defTabSz="914400" rtl="0" eaLnBrk="1" latinLnBrk="0" hangingPunct="1"/>
                      <a:r>
                        <a:rPr lang="en-US" sz="2800" b="0" kern="1200" dirty="0">
                          <a:solidFill>
                            <a:schemeClr val="tx1"/>
                          </a:solidFill>
                          <a:latin typeface="Times New Roman" panose="02020603050405020304" pitchFamily="18" charset="0"/>
                          <a:cs typeface="Times New Roman" panose="02020603050405020304" pitchFamily="18" charset="0"/>
                        </a:rPr>
                        <a:t>Appointed by the University authority, preferably from among the ex-Army personnel.</a:t>
                      </a:r>
                      <a:endParaRPr lang="en-US" sz="2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extLst>
                  <a:ext uri="{0D108BD9-81ED-4DB2-BD59-A6C34878D82A}">
                    <a16:rowId xmlns:a16="http://schemas.microsoft.com/office/drawing/2014/main" val="3347962060"/>
                  </a:ext>
                </a:extLst>
              </a:tr>
              <a:tr h="1200150">
                <a:tc>
                  <a:txBody>
                    <a:bodyPr/>
                    <a:lstStyle/>
                    <a:p>
                      <a:pPr marL="0" algn="ctr" defTabSz="914400" rtl="0" eaLnBrk="1" latinLnBrk="0" hangingPunct="1"/>
                      <a:r>
                        <a:rPr lang="en-US" sz="2800" b="1" kern="1200" dirty="0">
                          <a:solidFill>
                            <a:schemeClr val="tx1"/>
                          </a:solidFill>
                          <a:latin typeface="Times New Roman" panose="02020603050405020304" pitchFamily="18" charset="0"/>
                          <a:cs typeface="Times New Roman" panose="02020603050405020304" pitchFamily="18" charset="0"/>
                        </a:rPr>
                        <a:t>Security </a:t>
                      </a:r>
                    </a:p>
                    <a:p>
                      <a:pPr marL="0" algn="ctr" defTabSz="914400" rtl="0" eaLnBrk="1" latinLnBrk="0" hangingPunct="1"/>
                      <a:r>
                        <a:rPr lang="en-US" sz="2800" b="1" kern="1200" dirty="0">
                          <a:solidFill>
                            <a:schemeClr val="tx1"/>
                          </a:solidFill>
                          <a:latin typeface="Times New Roman" panose="02020603050405020304" pitchFamily="18" charset="0"/>
                          <a:cs typeface="Times New Roman" panose="02020603050405020304" pitchFamily="18" charset="0"/>
                        </a:rPr>
                        <a:t>in charge </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algn="ctr"/>
                      <a:r>
                        <a:rPr lang="en-US" sz="2800" b="0" kern="1200" dirty="0">
                          <a:solidFill>
                            <a:schemeClr val="tx1"/>
                          </a:solidFill>
                          <a:latin typeface="Times New Roman" panose="02020603050405020304" pitchFamily="18" charset="0"/>
                          <a:cs typeface="Times New Roman" panose="02020603050405020304" pitchFamily="18" charset="0"/>
                        </a:rPr>
                        <a:t>Retired Junior Commissioned Officer from the Service.</a:t>
                      </a:r>
                      <a:endParaRPr lang="en-US" sz="2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extLst>
                  <a:ext uri="{0D108BD9-81ED-4DB2-BD59-A6C34878D82A}">
                    <a16:rowId xmlns:a16="http://schemas.microsoft.com/office/drawing/2014/main" val="3822028849"/>
                  </a:ext>
                </a:extLst>
              </a:tr>
              <a:tr h="1200150">
                <a:tc>
                  <a:txBody>
                    <a:bodyPr/>
                    <a:lstStyle/>
                    <a:p>
                      <a:pPr marL="0" algn="ctr" defTabSz="914400" rtl="0" eaLnBrk="1" latinLnBrk="0" hangingPunct="1"/>
                      <a:r>
                        <a:rPr lang="en-US" sz="2800" b="1" kern="1200" dirty="0">
                          <a:solidFill>
                            <a:schemeClr val="tx1"/>
                          </a:solidFill>
                          <a:latin typeface="Times New Roman" panose="02020603050405020304" pitchFamily="18" charset="0"/>
                          <a:cs typeface="Times New Roman" panose="02020603050405020304" pitchFamily="18" charset="0"/>
                        </a:rPr>
                        <a:t>Security Supervisor </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algn="ctr"/>
                      <a:r>
                        <a:rPr lang="en-US" sz="2800" b="0" kern="1200" dirty="0">
                          <a:solidFill>
                            <a:schemeClr val="tx1"/>
                          </a:solidFill>
                          <a:latin typeface="Times New Roman" panose="02020603050405020304" pitchFamily="18" charset="0"/>
                          <a:cs typeface="Times New Roman" panose="02020603050405020304" pitchFamily="18" charset="0"/>
                        </a:rPr>
                        <a:t>retired Junior Commissioned Officer from the Services.</a:t>
                      </a:r>
                      <a:endParaRPr lang="en-US" sz="2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extLst>
                  <a:ext uri="{0D108BD9-81ED-4DB2-BD59-A6C34878D82A}">
                    <a16:rowId xmlns:a16="http://schemas.microsoft.com/office/drawing/2014/main" val="3597232255"/>
                  </a:ext>
                </a:extLst>
              </a:tr>
              <a:tr h="1200150">
                <a:tc>
                  <a:txBody>
                    <a:bodyPr/>
                    <a:lstStyle/>
                    <a:p>
                      <a:pPr marL="0" algn="ctr" defTabSz="914400" rtl="0" eaLnBrk="1" latinLnBrk="0" hangingPunct="1"/>
                      <a:r>
                        <a:rPr lang="en-US" sz="2800" b="1" kern="1200" dirty="0">
                          <a:solidFill>
                            <a:schemeClr val="tx1"/>
                          </a:solidFill>
                          <a:latin typeface="Times New Roman" panose="02020603050405020304" pitchFamily="18" charset="0"/>
                          <a:cs typeface="Times New Roman" panose="02020603050405020304" pitchFamily="18" charset="0"/>
                        </a:rPr>
                        <a:t>Security guards </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tc>
                  <a:txBody>
                    <a:bodyPr/>
                    <a:lstStyle/>
                    <a:p>
                      <a:pPr algn="ctr"/>
                      <a:r>
                        <a:rPr lang="en-US" sz="2800" b="0" kern="1200" dirty="0">
                          <a:solidFill>
                            <a:schemeClr val="tx1"/>
                          </a:solidFill>
                          <a:latin typeface="Times New Roman" panose="02020603050405020304" pitchFamily="18" charset="0"/>
                          <a:cs typeface="Times New Roman" panose="02020603050405020304" pitchFamily="18" charset="0"/>
                        </a:rPr>
                        <a:t>Preferably ex-soldiers of the army </a:t>
                      </a:r>
                      <a:endParaRPr lang="en-US" sz="2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prst="cross"/>
                      <a:lightRig rig="flood" dir="t"/>
                    </a:cell3D>
                  </a:tcPr>
                </a:tc>
                <a:extLst>
                  <a:ext uri="{0D108BD9-81ED-4DB2-BD59-A6C34878D82A}">
                    <a16:rowId xmlns:a16="http://schemas.microsoft.com/office/drawing/2014/main" val="2331590006"/>
                  </a:ext>
                </a:extLst>
              </a:tr>
            </a:tbl>
          </a:graphicData>
        </a:graphic>
      </p:graphicFrame>
    </p:spTree>
    <p:extLst>
      <p:ext uri="{BB962C8B-B14F-4D97-AF65-F5344CB8AC3E}">
        <p14:creationId xmlns:p14="http://schemas.microsoft.com/office/powerpoint/2010/main" val="2384170734"/>
      </p:ext>
    </p:extLst>
  </p:cSld>
  <p:clrMapOvr>
    <a:masterClrMapping/>
  </p:clrMapOvr>
  <p:transition spd="slow" advTm="57626">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086600" y="6523037"/>
            <a:ext cx="2133600" cy="365125"/>
          </a:xfrm>
        </p:spPr>
        <p:txBody>
          <a:bodyPr/>
          <a:lstStyle/>
          <a:p>
            <a:pPr>
              <a:defRPr/>
            </a:pPr>
            <a:fld id="{A46EF0D0-F9F5-4CD0-AA9A-C7CB96234CC8}" type="slidenum">
              <a:rPr lang="en-US" smtClean="0"/>
              <a:pPr>
                <a:defRPr/>
              </a:pPr>
              <a:t>44</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Duties and Responsibilities of the Security Officer</a:t>
            </a:r>
          </a:p>
        </p:txBody>
      </p:sp>
      <p:sp>
        <p:nvSpPr>
          <p:cNvPr id="3" name="TextBox 2">
            <a:extLst>
              <a:ext uri="{FF2B5EF4-FFF2-40B4-BE49-F238E27FC236}">
                <a16:creationId xmlns:a16="http://schemas.microsoft.com/office/drawing/2014/main" id="{1DDB0A5E-89E6-F94B-5204-BB97D3B5D67C}"/>
              </a:ext>
            </a:extLst>
          </p:cNvPr>
          <p:cNvSpPr txBox="1"/>
          <p:nvPr/>
        </p:nvSpPr>
        <p:spPr>
          <a:xfrm>
            <a:off x="-27409" y="5738503"/>
            <a:ext cx="9013605" cy="1138773"/>
          </a:xfrm>
          <a:prstGeom prst="rect">
            <a:avLst/>
          </a:prstGeom>
          <a:noFill/>
        </p:spPr>
        <p:txBody>
          <a:bodyPr wrap="square">
            <a:spAutoFit/>
          </a:bodyPr>
          <a:lstStyle/>
          <a:p>
            <a:pPr marL="457200" lvl="2"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He will </a:t>
            </a:r>
            <a:r>
              <a:rPr lang="en-US" sz="2800" b="1" dirty="0">
                <a:solidFill>
                  <a:srgbClr val="FFC000"/>
                </a:solidFill>
                <a:latin typeface="Times New Roman" panose="02020603050405020304" pitchFamily="18" charset="0"/>
                <a:cs typeface="Times New Roman" panose="02020603050405020304" pitchFamily="18" charset="0"/>
              </a:rPr>
              <a:t>address the security guards as a routine work </a:t>
            </a:r>
            <a:r>
              <a:rPr lang="en-US" sz="2800" dirty="0">
                <a:solidFill>
                  <a:schemeClr val="bg1"/>
                </a:solidFill>
                <a:latin typeface="Times New Roman" panose="02020603050405020304" pitchFamily="18" charset="0"/>
                <a:cs typeface="Times New Roman" panose="02020603050405020304" pitchFamily="18" charset="0"/>
              </a:rPr>
              <a:t>at least once or twice in a week.</a:t>
            </a:r>
          </a:p>
          <a:p>
            <a:pPr marL="171450" lvl="2" indent="-171450" algn="just">
              <a:buFont typeface="Wingdings" panose="05000000000000000000" pitchFamily="2" charset="2"/>
              <a:buChar char="q"/>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3646DC-9539-B08D-ACDF-66346244B2D3}"/>
              </a:ext>
            </a:extLst>
          </p:cNvPr>
          <p:cNvSpPr txBox="1"/>
          <p:nvPr/>
        </p:nvSpPr>
        <p:spPr>
          <a:xfrm>
            <a:off x="0" y="1159179"/>
            <a:ext cx="8763000" cy="1384995"/>
          </a:xfrm>
          <a:prstGeom prst="rect">
            <a:avLst/>
          </a:prstGeom>
          <a:noFill/>
        </p:spPr>
        <p:txBody>
          <a:bodyPr wrap="square">
            <a:spAutoFit/>
          </a:bodyPr>
          <a:lstStyle/>
          <a:p>
            <a:pPr marL="457200" lvl="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The first and foremost responsibility of the Security Officer is to </a:t>
            </a:r>
            <a:r>
              <a:rPr lang="en-US" sz="2800" b="1" dirty="0">
                <a:solidFill>
                  <a:srgbClr val="FFC000"/>
                </a:solidFill>
                <a:latin typeface="Times New Roman" panose="02020603050405020304" pitchFamily="18" charset="0"/>
                <a:cs typeface="Times New Roman" panose="02020603050405020304" pitchFamily="18" charset="0"/>
              </a:rPr>
              <a:t>formulate a draft  of the security policy </a:t>
            </a:r>
            <a:r>
              <a:rPr lang="en-US" sz="2800" dirty="0">
                <a:solidFill>
                  <a:schemeClr val="bg1"/>
                </a:solidFill>
                <a:latin typeface="Times New Roman" panose="02020603050405020304" pitchFamily="18" charset="0"/>
                <a:cs typeface="Times New Roman" panose="02020603050405020304" pitchFamily="18" charset="0"/>
              </a:rPr>
              <a:t>and get it approved by the competent authority.</a:t>
            </a:r>
          </a:p>
        </p:txBody>
      </p:sp>
      <p:sp>
        <p:nvSpPr>
          <p:cNvPr id="7" name="TextBox 6">
            <a:extLst>
              <a:ext uri="{FF2B5EF4-FFF2-40B4-BE49-F238E27FC236}">
                <a16:creationId xmlns:a16="http://schemas.microsoft.com/office/drawing/2014/main" id="{548035B1-37CB-2481-4139-98E4984A7E4A}"/>
              </a:ext>
            </a:extLst>
          </p:cNvPr>
          <p:cNvSpPr txBox="1"/>
          <p:nvPr/>
        </p:nvSpPr>
        <p:spPr>
          <a:xfrm>
            <a:off x="-24299" y="2653130"/>
            <a:ext cx="8432074" cy="954107"/>
          </a:xfrm>
          <a:prstGeom prst="rect">
            <a:avLst/>
          </a:prstGeom>
          <a:noFill/>
        </p:spPr>
        <p:txBody>
          <a:bodyPr wrap="square">
            <a:spAutoFit/>
          </a:bodyPr>
          <a:lstStyle/>
          <a:p>
            <a:pPr marL="457200" lvl="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On the basis of the approved policy, he will </a:t>
            </a:r>
            <a:r>
              <a:rPr lang="en-US" sz="2800" b="1" dirty="0">
                <a:solidFill>
                  <a:srgbClr val="FFC000"/>
                </a:solidFill>
                <a:latin typeface="Times New Roman" panose="02020603050405020304" pitchFamily="18" charset="0"/>
                <a:cs typeface="Times New Roman" panose="02020603050405020304" pitchFamily="18" charset="0"/>
              </a:rPr>
              <a:t>formulate a security plan.</a:t>
            </a:r>
          </a:p>
        </p:txBody>
      </p:sp>
      <p:sp>
        <p:nvSpPr>
          <p:cNvPr id="10" name="TextBox 9">
            <a:extLst>
              <a:ext uri="{FF2B5EF4-FFF2-40B4-BE49-F238E27FC236}">
                <a16:creationId xmlns:a16="http://schemas.microsoft.com/office/drawing/2014/main" id="{85C00414-7EB9-DD3A-47A4-86458136AAC1}"/>
              </a:ext>
            </a:extLst>
          </p:cNvPr>
          <p:cNvSpPr txBox="1"/>
          <p:nvPr/>
        </p:nvSpPr>
        <p:spPr>
          <a:xfrm>
            <a:off x="-24299" y="3709386"/>
            <a:ext cx="9144000" cy="1384995"/>
          </a:xfrm>
          <a:prstGeom prst="rect">
            <a:avLst/>
          </a:prstGeom>
          <a:noFill/>
        </p:spPr>
        <p:txBody>
          <a:bodyPr wrap="square">
            <a:spAutoFit/>
          </a:bodyPr>
          <a:lstStyle/>
          <a:p>
            <a:pPr marL="457200" lvl="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He will </a:t>
            </a:r>
            <a:r>
              <a:rPr lang="en-US" sz="2800" b="1" dirty="0">
                <a:solidFill>
                  <a:srgbClr val="FFC000"/>
                </a:solidFill>
                <a:latin typeface="Times New Roman" panose="02020603050405020304" pitchFamily="18" charset="0"/>
                <a:cs typeface="Times New Roman" panose="02020603050405020304" pitchFamily="18" charset="0"/>
              </a:rPr>
              <a:t>brief his sub-ordinates from security in charge to the security guards </a:t>
            </a:r>
            <a:r>
              <a:rPr lang="en-US" sz="2800" dirty="0">
                <a:solidFill>
                  <a:schemeClr val="bg1"/>
                </a:solidFill>
                <a:latin typeface="Times New Roman" panose="02020603050405020304" pitchFamily="18" charset="0"/>
                <a:cs typeface="Times New Roman" panose="02020603050405020304" pitchFamily="18" charset="0"/>
              </a:rPr>
              <a:t>about the security policy and security plan. </a:t>
            </a:r>
          </a:p>
        </p:txBody>
      </p:sp>
      <p:sp>
        <p:nvSpPr>
          <p:cNvPr id="12" name="TextBox 11">
            <a:extLst>
              <a:ext uri="{FF2B5EF4-FFF2-40B4-BE49-F238E27FC236}">
                <a16:creationId xmlns:a16="http://schemas.microsoft.com/office/drawing/2014/main" id="{81591430-DEFB-25F4-88D5-CD8CD3E08F15}"/>
              </a:ext>
            </a:extLst>
          </p:cNvPr>
          <p:cNvSpPr txBox="1"/>
          <p:nvPr/>
        </p:nvSpPr>
        <p:spPr>
          <a:xfrm>
            <a:off x="-41405" y="5088236"/>
            <a:ext cx="8718991" cy="523220"/>
          </a:xfrm>
          <a:prstGeom prst="rect">
            <a:avLst/>
          </a:prstGeom>
          <a:noFill/>
        </p:spPr>
        <p:txBody>
          <a:bodyPr wrap="square">
            <a:spAutoFit/>
          </a:bodyPr>
          <a:lstStyle/>
          <a:p>
            <a:pPr marL="457200" indent="-4572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He will </a:t>
            </a:r>
            <a:r>
              <a:rPr lang="en-US" sz="2800" b="1" dirty="0">
                <a:solidFill>
                  <a:srgbClr val="FFC000"/>
                </a:solidFill>
                <a:latin typeface="Times New Roman" panose="02020603050405020304" pitchFamily="18" charset="0"/>
                <a:cs typeface="Times New Roman" panose="02020603050405020304" pitchFamily="18" charset="0"/>
              </a:rPr>
              <a:t>fix up responsibilities of all his sub-ordinates</a:t>
            </a:r>
            <a:r>
              <a:rPr lang="en-US" sz="2800"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90377748"/>
      </p:ext>
    </p:extLst>
  </p:cSld>
  <p:clrMapOvr>
    <a:masterClrMapping/>
  </p:clrMapOvr>
  <p:transition advTm="91169"/>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45</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Duties and Responsibilities of the Security Officer…[</a:t>
            </a:r>
            <a:r>
              <a:rPr lang="en-US" sz="3200" dirty="0" err="1">
                <a:latin typeface="Times New Roman" panose="02020603050405020304" pitchFamily="18" charset="0"/>
                <a:cs typeface="Times New Roman" panose="02020603050405020304" pitchFamily="18" charset="0"/>
              </a:rPr>
              <a:t>Cont</a:t>
            </a:r>
            <a:r>
              <a:rPr lang="en-US" sz="32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1DDB0A5E-89E6-F94B-5204-BB97D3B5D67C}"/>
              </a:ext>
            </a:extLst>
          </p:cNvPr>
          <p:cNvSpPr txBox="1"/>
          <p:nvPr/>
        </p:nvSpPr>
        <p:spPr>
          <a:xfrm>
            <a:off x="83819" y="5217581"/>
            <a:ext cx="8823960" cy="1138773"/>
          </a:xfrm>
          <a:prstGeom prst="rect">
            <a:avLst/>
          </a:prstGeom>
          <a:noFill/>
        </p:spPr>
        <p:txBody>
          <a:bodyPr wrap="square">
            <a:spAutoFit/>
          </a:bodyPr>
          <a:lstStyle/>
          <a:p>
            <a:pPr marL="342900" lvl="0" indent="-342900" algn="just">
              <a:buFont typeface="Wingdings" panose="05000000000000000000" pitchFamily="2" charset="2"/>
              <a:buChar char="q"/>
            </a:pPr>
            <a:r>
              <a:rPr lang="en-US" sz="2800" b="1" dirty="0">
                <a:solidFill>
                  <a:srgbClr val="FFFF00"/>
                </a:solidFill>
                <a:latin typeface="Times New Roman" panose="02020603050405020304" pitchFamily="18" charset="0"/>
                <a:cs typeface="Times New Roman" panose="02020603050405020304" pitchFamily="18" charset="0"/>
              </a:rPr>
              <a:t>Carry out any other responsibility</a:t>
            </a:r>
            <a:r>
              <a:rPr lang="en-US" sz="2800" dirty="0">
                <a:solidFill>
                  <a:schemeClr val="bg1"/>
                </a:solidFill>
                <a:latin typeface="Times New Roman" panose="02020603050405020304" pitchFamily="18" charset="0"/>
                <a:cs typeface="Times New Roman" panose="02020603050405020304" pitchFamily="18" charset="0"/>
              </a:rPr>
              <a:t> assigned to him by the authority.</a:t>
            </a:r>
          </a:p>
          <a:p>
            <a:pPr marL="171450" lvl="2" indent="-171450" algn="just">
              <a:buFont typeface="Wingdings" panose="05000000000000000000" pitchFamily="2" charset="2"/>
              <a:buChar char="q"/>
            </a:pPr>
            <a:endParaRPr lang="en-US" sz="12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5DF0E5E-724B-6092-856A-A77ED9313A4E}"/>
              </a:ext>
            </a:extLst>
          </p:cNvPr>
          <p:cNvSpPr txBox="1"/>
          <p:nvPr/>
        </p:nvSpPr>
        <p:spPr>
          <a:xfrm>
            <a:off x="-1" y="1596909"/>
            <a:ext cx="8991599" cy="1384995"/>
          </a:xfrm>
          <a:prstGeom prst="rect">
            <a:avLst/>
          </a:prstGeom>
          <a:noFill/>
        </p:spPr>
        <p:txBody>
          <a:bodyPr wrap="square">
            <a:spAutoFit/>
          </a:bodyPr>
          <a:lstStyle/>
          <a:p>
            <a:pPr marL="342900" lvl="0" indent="-3429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He will </a:t>
            </a:r>
            <a:r>
              <a:rPr lang="en-US" sz="2800" b="1" dirty="0">
                <a:solidFill>
                  <a:srgbClr val="FFFF00"/>
                </a:solidFill>
                <a:latin typeface="Times New Roman" panose="02020603050405020304" pitchFamily="18" charset="0"/>
                <a:cs typeface="Times New Roman" panose="02020603050405020304" pitchFamily="18" charset="0"/>
              </a:rPr>
              <a:t>make arrangements </a:t>
            </a:r>
            <a:r>
              <a:rPr lang="en-US" sz="2800" dirty="0">
                <a:solidFill>
                  <a:schemeClr val="bg1"/>
                </a:solidFill>
                <a:latin typeface="Times New Roman" panose="02020603050405020304" pitchFamily="18" charset="0"/>
                <a:cs typeface="Times New Roman" panose="02020603050405020304" pitchFamily="18" charset="0"/>
              </a:rPr>
              <a:t>so that the Vice Chancellor or any other senior officer nominated by the VC can address the security guards as and when necessary.</a:t>
            </a:r>
          </a:p>
        </p:txBody>
      </p:sp>
      <p:sp>
        <p:nvSpPr>
          <p:cNvPr id="7" name="TextBox 6">
            <a:extLst>
              <a:ext uri="{FF2B5EF4-FFF2-40B4-BE49-F238E27FC236}">
                <a16:creationId xmlns:a16="http://schemas.microsoft.com/office/drawing/2014/main" id="{EC849205-DEDE-8A1A-58E5-96110AA20F25}"/>
              </a:ext>
            </a:extLst>
          </p:cNvPr>
          <p:cNvSpPr txBox="1"/>
          <p:nvPr/>
        </p:nvSpPr>
        <p:spPr>
          <a:xfrm>
            <a:off x="0" y="3467461"/>
            <a:ext cx="8786638" cy="1384995"/>
          </a:xfrm>
          <a:prstGeom prst="rect">
            <a:avLst/>
          </a:prstGeom>
          <a:noFill/>
        </p:spPr>
        <p:txBody>
          <a:bodyPr wrap="square">
            <a:spAutoFit/>
          </a:bodyPr>
          <a:lstStyle/>
          <a:p>
            <a:pPr marL="342900" lvl="0" indent="-342900" algn="just">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He will </a:t>
            </a:r>
            <a:r>
              <a:rPr lang="en-US" sz="2800" b="1" dirty="0">
                <a:solidFill>
                  <a:srgbClr val="FFFF00"/>
                </a:solidFill>
                <a:latin typeface="Times New Roman" panose="02020603050405020304" pitchFamily="18" charset="0"/>
                <a:cs typeface="Times New Roman" panose="02020603050405020304" pitchFamily="18" charset="0"/>
              </a:rPr>
              <a:t>supervise the security situation</a:t>
            </a:r>
            <a:r>
              <a:rPr lang="en-US" sz="2800" dirty="0">
                <a:solidFill>
                  <a:schemeClr val="bg1"/>
                </a:solidFill>
                <a:latin typeface="Times New Roman" panose="02020603050405020304" pitchFamily="18" charset="0"/>
                <a:cs typeface="Times New Roman" panose="02020603050405020304" pitchFamily="18" charset="0"/>
              </a:rPr>
              <a:t> of the entire University constantly and instruct his sub-ordinates as and when necessary about what to do.</a:t>
            </a:r>
          </a:p>
        </p:txBody>
      </p:sp>
    </p:spTree>
    <p:extLst>
      <p:ext uri="{BB962C8B-B14F-4D97-AF65-F5344CB8AC3E}">
        <p14:creationId xmlns:p14="http://schemas.microsoft.com/office/powerpoint/2010/main" val="2827821006"/>
      </p:ext>
    </p:extLst>
  </p:cSld>
  <p:clrMapOvr>
    <a:masterClrMapping/>
  </p:clrMapOvr>
  <p:transition advTm="68259"/>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46</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Duties and Responsibilities of the Security in Charge</a:t>
            </a:r>
          </a:p>
        </p:txBody>
      </p:sp>
      <p:sp>
        <p:nvSpPr>
          <p:cNvPr id="5" name="TextBox 4">
            <a:extLst>
              <a:ext uri="{FF2B5EF4-FFF2-40B4-BE49-F238E27FC236}">
                <a16:creationId xmlns:a16="http://schemas.microsoft.com/office/drawing/2014/main" id="{4D37CB77-D54A-7C97-C8AC-1DE29B13E9CC}"/>
              </a:ext>
            </a:extLst>
          </p:cNvPr>
          <p:cNvSpPr txBox="1"/>
          <p:nvPr/>
        </p:nvSpPr>
        <p:spPr>
          <a:xfrm>
            <a:off x="41081" y="1388185"/>
            <a:ext cx="8495522" cy="492443"/>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Carry out the orders of the security officer.</a:t>
            </a:r>
          </a:p>
        </p:txBody>
      </p:sp>
      <p:sp>
        <p:nvSpPr>
          <p:cNvPr id="7" name="TextBox 6">
            <a:extLst>
              <a:ext uri="{FF2B5EF4-FFF2-40B4-BE49-F238E27FC236}">
                <a16:creationId xmlns:a16="http://schemas.microsoft.com/office/drawing/2014/main" id="{8ECC8E44-01D7-B686-2C86-AC4BDECBEBA4}"/>
              </a:ext>
            </a:extLst>
          </p:cNvPr>
          <p:cNvSpPr txBox="1"/>
          <p:nvPr/>
        </p:nvSpPr>
        <p:spPr>
          <a:xfrm>
            <a:off x="10601" y="2219665"/>
            <a:ext cx="8774040" cy="892552"/>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Assist the security officer to implement the security policy and the security plan.</a:t>
            </a:r>
          </a:p>
        </p:txBody>
      </p:sp>
      <p:sp>
        <p:nvSpPr>
          <p:cNvPr id="10" name="TextBox 9">
            <a:extLst>
              <a:ext uri="{FF2B5EF4-FFF2-40B4-BE49-F238E27FC236}">
                <a16:creationId xmlns:a16="http://schemas.microsoft.com/office/drawing/2014/main" id="{A596B81B-83BF-EEE3-0785-1A8125E3CB94}"/>
              </a:ext>
            </a:extLst>
          </p:cNvPr>
          <p:cNvSpPr txBox="1"/>
          <p:nvPr/>
        </p:nvSpPr>
        <p:spPr>
          <a:xfrm>
            <a:off x="30480" y="3317400"/>
            <a:ext cx="8962001" cy="1292662"/>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Keep an eye on the movements of outsiders, transport, parking and students’ movement and inform the security officer about the security situation in these areas.</a:t>
            </a:r>
          </a:p>
        </p:txBody>
      </p:sp>
      <p:sp>
        <p:nvSpPr>
          <p:cNvPr id="12" name="TextBox 11">
            <a:extLst>
              <a:ext uri="{FF2B5EF4-FFF2-40B4-BE49-F238E27FC236}">
                <a16:creationId xmlns:a16="http://schemas.microsoft.com/office/drawing/2014/main" id="{C103007B-8309-EED5-EE70-B61AF3F3D7F6}"/>
              </a:ext>
            </a:extLst>
          </p:cNvPr>
          <p:cNvSpPr txBox="1"/>
          <p:nvPr/>
        </p:nvSpPr>
        <p:spPr>
          <a:xfrm>
            <a:off x="37945" y="5047040"/>
            <a:ext cx="10027454" cy="492443"/>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Prepare a security register and record all security related issues.</a:t>
            </a:r>
          </a:p>
        </p:txBody>
      </p:sp>
    </p:spTree>
    <p:extLst>
      <p:ext uri="{BB962C8B-B14F-4D97-AF65-F5344CB8AC3E}">
        <p14:creationId xmlns:p14="http://schemas.microsoft.com/office/powerpoint/2010/main" val="318212266"/>
      </p:ext>
    </p:extLst>
  </p:cSld>
  <p:clrMapOvr>
    <a:masterClrMapping/>
  </p:clrMapOvr>
  <p:transition advTm="108914"/>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47</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Duties and Responsibilities of the Security in Charge(Cont.)</a:t>
            </a:r>
          </a:p>
        </p:txBody>
      </p:sp>
      <p:sp>
        <p:nvSpPr>
          <p:cNvPr id="14" name="TextBox 13">
            <a:extLst>
              <a:ext uri="{FF2B5EF4-FFF2-40B4-BE49-F238E27FC236}">
                <a16:creationId xmlns:a16="http://schemas.microsoft.com/office/drawing/2014/main" id="{B0542779-83D8-AF56-A442-F401FF8A1F1A}"/>
              </a:ext>
            </a:extLst>
          </p:cNvPr>
          <p:cNvSpPr txBox="1"/>
          <p:nvPr/>
        </p:nvSpPr>
        <p:spPr>
          <a:xfrm>
            <a:off x="248014" y="2174704"/>
            <a:ext cx="8729252" cy="492443"/>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Prepare an attendance register of the security guards.</a:t>
            </a:r>
          </a:p>
        </p:txBody>
      </p:sp>
      <p:sp>
        <p:nvSpPr>
          <p:cNvPr id="16" name="TextBox 15">
            <a:extLst>
              <a:ext uri="{FF2B5EF4-FFF2-40B4-BE49-F238E27FC236}">
                <a16:creationId xmlns:a16="http://schemas.microsoft.com/office/drawing/2014/main" id="{2C601051-17A6-0824-FF4D-B86737AA9548}"/>
              </a:ext>
            </a:extLst>
          </p:cNvPr>
          <p:cNvSpPr txBox="1"/>
          <p:nvPr/>
        </p:nvSpPr>
        <p:spPr>
          <a:xfrm>
            <a:off x="248014" y="3333497"/>
            <a:ext cx="9144000" cy="892552"/>
          </a:xfrm>
          <a:prstGeom prst="rect">
            <a:avLst/>
          </a:prstGeom>
          <a:noFill/>
        </p:spPr>
        <p:txBody>
          <a:bodyPr wrap="square">
            <a:spAutoFit/>
          </a:bodyPr>
          <a:lstStyle/>
          <a:p>
            <a:pPr marL="342900" indent="-3429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Recommend leave of the security guards and arrange replacements.</a:t>
            </a:r>
          </a:p>
        </p:txBody>
      </p:sp>
      <p:sp>
        <p:nvSpPr>
          <p:cNvPr id="18" name="TextBox 17">
            <a:extLst>
              <a:ext uri="{FF2B5EF4-FFF2-40B4-BE49-F238E27FC236}">
                <a16:creationId xmlns:a16="http://schemas.microsoft.com/office/drawing/2014/main" id="{B6C1C67C-0604-7D7D-A620-7D6CE452712E}"/>
              </a:ext>
            </a:extLst>
          </p:cNvPr>
          <p:cNvSpPr txBox="1"/>
          <p:nvPr/>
        </p:nvSpPr>
        <p:spPr>
          <a:xfrm>
            <a:off x="242934" y="4782212"/>
            <a:ext cx="8472507" cy="892552"/>
          </a:xfrm>
          <a:prstGeom prst="rect">
            <a:avLst/>
          </a:prstGeom>
          <a:noFill/>
        </p:spPr>
        <p:txBody>
          <a:bodyPr wrap="square">
            <a:spAutoFit/>
          </a:bodyPr>
          <a:lstStyle/>
          <a:p>
            <a:pPr marL="457200" indent="-457200">
              <a:buFont typeface="Wingdings" panose="05000000000000000000" pitchFamily="2" charset="2"/>
              <a:buChar char="q"/>
            </a:pPr>
            <a:r>
              <a:rPr lang="en-US" sz="2600" dirty="0">
                <a:solidFill>
                  <a:schemeClr val="bg1"/>
                </a:solidFill>
                <a:latin typeface="Times New Roman" panose="02020603050405020304" pitchFamily="18" charset="0"/>
                <a:cs typeface="Times New Roman" panose="02020603050405020304" pitchFamily="18" charset="0"/>
              </a:rPr>
              <a:t>Supervise the performance of the security supervisor.</a:t>
            </a:r>
          </a:p>
          <a:p>
            <a:pPr marL="457200" lvl="2" indent="-457200" algn="just">
              <a:buFont typeface="Wingdings" panose="05000000000000000000" pitchFamily="2" charset="2"/>
              <a:buChar char="q"/>
            </a:pPr>
            <a:endParaRPr lang="en-US" sz="26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6561707"/>
      </p:ext>
    </p:extLst>
  </p:cSld>
  <p:clrMapOvr>
    <a:masterClrMapping/>
  </p:clrMapOvr>
  <p:transition advTm="588"/>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48</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Duties and Responsibilities of the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Security Supervisor</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DB0A5E-89E6-F94B-5204-BB97D3B5D67C}"/>
              </a:ext>
            </a:extLst>
          </p:cNvPr>
          <p:cNvSpPr txBox="1"/>
          <p:nvPr/>
        </p:nvSpPr>
        <p:spPr>
          <a:xfrm>
            <a:off x="381000" y="509826"/>
            <a:ext cx="8823960" cy="6385851"/>
          </a:xfrm>
          <a:prstGeom prst="rect">
            <a:avLst/>
          </a:prstGeom>
          <a:noFill/>
        </p:spPr>
        <p:txBody>
          <a:bodyPr wrap="square">
            <a:spAutoFit/>
          </a:bodyPr>
          <a:lstStyle/>
          <a:p>
            <a:pPr>
              <a:lnSpc>
                <a:spcPct val="150000"/>
              </a:lnSpc>
            </a:pPr>
            <a:endParaRPr lang="en-US" dirty="0"/>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Timeliness Management </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Uniform and Appearance</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Attendance Records</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Duty Roster</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Supervision and Security</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 Daily Roll Call</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Leave and Replacements</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Discipline Management </a:t>
            </a:r>
          </a:p>
          <a:p>
            <a:pPr marL="800100" lvl="1" indent="-342900">
              <a:lnSpc>
                <a:spcPct val="150000"/>
              </a:lnSpc>
              <a:buFont typeface="Wingdings" panose="05000000000000000000" pitchFamily="2" charset="2"/>
              <a:buChar char="q"/>
            </a:pPr>
            <a:r>
              <a:rPr lang="en-US" sz="2800" dirty="0">
                <a:solidFill>
                  <a:schemeClr val="bg1"/>
                </a:solidFill>
                <a:latin typeface="Times New Roman" panose="02020603050405020304" pitchFamily="18" charset="0"/>
                <a:cs typeface="Times New Roman" panose="02020603050405020304" pitchFamily="18" charset="0"/>
              </a:rPr>
              <a:t>Vigilance and Performance</a:t>
            </a:r>
            <a:endParaRPr lang="en-US" sz="1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92479"/>
      </p:ext>
    </p:extLst>
  </p:cSld>
  <p:clrMapOvr>
    <a:masterClrMapping/>
  </p:clrMapOvr>
  <p:transition advTm="19788"/>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83099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3200" b="1" dirty="0">
                <a:solidFill>
                  <a:srgbClr val="FFFF00"/>
                </a:solidFill>
                <a:latin typeface="Times New Roman" panose="02020603050405020304" pitchFamily="18" charset="0"/>
                <a:cs typeface="Times New Roman" panose="02020603050405020304" pitchFamily="18" charset="0"/>
              </a:rPr>
              <a:t>CHAPTER 7</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228600" y="3886200"/>
            <a:ext cx="8686800" cy="838200"/>
          </a:xfrm>
        </p:spPr>
        <p:txBody>
          <a:bodyPr/>
          <a:lstStyle/>
          <a:p>
            <a:r>
              <a:rPr lang="en-US" sz="3200" dirty="0">
                <a:solidFill>
                  <a:schemeClr val="bg1"/>
                </a:solidFill>
                <a:latin typeface="Times New Roman" panose="02020603050405020304" pitchFamily="18" charset="0"/>
                <a:cs typeface="Times New Roman" panose="02020603050405020304" pitchFamily="18" charset="0"/>
              </a:rPr>
              <a:t>CONDUCT AND DISCIPLINE</a:t>
            </a:r>
          </a:p>
        </p:txBody>
      </p:sp>
    </p:spTree>
    <p:extLst>
      <p:ext uri="{BB962C8B-B14F-4D97-AF65-F5344CB8AC3E}">
        <p14:creationId xmlns:p14="http://schemas.microsoft.com/office/powerpoint/2010/main" val="2975580881"/>
      </p:ext>
    </p:extLst>
  </p:cSld>
  <p:clrMapOvr>
    <a:masterClrMapping/>
  </p:clrMapOvr>
  <p:transition advTm="6646"/>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5</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44379"/>
            <a:ext cx="7162800" cy="896748"/>
          </a:xfrm>
        </p:spPr>
        <p:txBody>
          <a:bodyPr/>
          <a:lstStyle/>
          <a:p>
            <a:r>
              <a:rPr lang="en-US" sz="3600" b="1" dirty="0">
                <a:latin typeface="Times New Roman" panose="02020603050405020304" pitchFamily="18" charset="0"/>
                <a:cs typeface="Times New Roman" panose="02020603050405020304" pitchFamily="18" charset="0"/>
              </a:rPr>
              <a:t>Conditions of Seniority at the Time of Joining </a:t>
            </a:r>
            <a:endParaRPr lang="en-US" sz="3600"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228600" y="2286000"/>
            <a:ext cx="8610600"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Will be counted from the date of joining.</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Merit list will be followed in case of same joining date.</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Previous continuous service will be considered .</a:t>
            </a: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Higher education and organizational experiences will be considered.</a:t>
            </a:r>
          </a:p>
        </p:txBody>
      </p:sp>
    </p:spTree>
    <p:extLst>
      <p:ext uri="{BB962C8B-B14F-4D97-AF65-F5344CB8AC3E}">
        <p14:creationId xmlns:p14="http://schemas.microsoft.com/office/powerpoint/2010/main" val="1011942121"/>
      </p:ext>
    </p:extLst>
  </p:cSld>
  <p:clrMapOvr>
    <a:masterClrMapping/>
  </p:clrMapOvr>
  <p:transition advTm="31"/>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50</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dirty="0">
                <a:latin typeface="Times New Roman" panose="02020603050405020304" pitchFamily="18" charset="0"/>
              </a:rPr>
              <a:t>Misconduct and Respective Penalties</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DB0A5E-89E6-F94B-5204-BB97D3B5D67C}"/>
              </a:ext>
            </a:extLst>
          </p:cNvPr>
          <p:cNvSpPr txBox="1"/>
          <p:nvPr/>
        </p:nvSpPr>
        <p:spPr>
          <a:xfrm>
            <a:off x="228600" y="742617"/>
            <a:ext cx="8823960" cy="6001643"/>
          </a:xfrm>
          <a:prstGeom prst="rect">
            <a:avLst/>
          </a:prstGeom>
          <a:noFill/>
        </p:spPr>
        <p:txBody>
          <a:bodyPr wrap="square">
            <a:spAutoFit/>
          </a:bodyPr>
          <a:lstStyle/>
          <a:p>
            <a:endParaRPr lang="en-US" dirty="0"/>
          </a:p>
          <a:p>
            <a:pPr algn="l"/>
            <a:r>
              <a:rPr lang="en-US" b="1" dirty="0">
                <a:solidFill>
                  <a:srgbClr val="FF0000"/>
                </a:solidFill>
                <a:cs typeface="Times New Roman" panose="02020603050405020304" pitchFamily="18" charset="0"/>
              </a:rPr>
              <a:t>Misconduct: </a:t>
            </a:r>
            <a:r>
              <a:rPr lang="en-US" dirty="0">
                <a:solidFill>
                  <a:schemeClr val="bg1"/>
                </a:solidFill>
                <a:cs typeface="Times New Roman" panose="02020603050405020304" pitchFamily="18" charset="0"/>
              </a:rPr>
              <a:t>Misconduct may be </a:t>
            </a:r>
            <a:r>
              <a:rPr lang="en-US" b="1" dirty="0">
                <a:solidFill>
                  <a:srgbClr val="FFC000"/>
                </a:solidFill>
                <a:cs typeface="Times New Roman" panose="02020603050405020304" pitchFamily="18" charset="0"/>
              </a:rPr>
              <a:t>from improper behavior, intentional wrongdoing, illegal financial transaction, moral turpitude </a:t>
            </a:r>
            <a:r>
              <a:rPr lang="en-US" dirty="0">
                <a:solidFill>
                  <a:schemeClr val="bg1"/>
                </a:solidFill>
                <a:cs typeface="Times New Roman" panose="02020603050405020304" pitchFamily="18" charset="0"/>
              </a:rPr>
              <a:t>etc. Two types of misconduct is given below;</a:t>
            </a:r>
          </a:p>
          <a:p>
            <a:pPr algn="just"/>
            <a:r>
              <a:rPr lang="en-US" b="1" dirty="0">
                <a:solidFill>
                  <a:srgbClr val="FF0000"/>
                </a:solidFill>
                <a:cs typeface="Times New Roman" panose="02020603050405020304" pitchFamily="18" charset="0"/>
              </a:rPr>
              <a:t>Minor Misconduct : </a:t>
            </a:r>
            <a:r>
              <a:rPr lang="en-US" dirty="0">
                <a:solidFill>
                  <a:schemeClr val="bg1"/>
                </a:solidFill>
                <a:cs typeface="Times New Roman" panose="02020603050405020304" pitchFamily="18" charset="0"/>
              </a:rPr>
              <a:t>It occurs when an employee performs actions that are unacceptable but not criminal. It include poor task performance, excessive absences, safety violations, failure to follow directions and unintentional leakage of information.</a:t>
            </a:r>
          </a:p>
          <a:p>
            <a:pPr algn="just"/>
            <a:r>
              <a:rPr lang="en-US" b="1" dirty="0">
                <a:solidFill>
                  <a:srgbClr val="FF0000"/>
                </a:solidFill>
                <a:cs typeface="Times New Roman" panose="02020603050405020304" pitchFamily="18" charset="0"/>
              </a:rPr>
              <a:t>Penalties for Minor Misconduct:</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Advise letter</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Verbal/ Written Warning</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Oral/Written reprimand</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Withdrawal from supervisory responsibilities</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Compensation of fine from his/her salary</a:t>
            </a:r>
          </a:p>
          <a:p>
            <a:pPr marL="342900" indent="-342900" algn="just">
              <a:buFont typeface="Wingdings" panose="05000000000000000000" pitchFamily="2" charset="2"/>
              <a:buChar char="q"/>
            </a:pPr>
            <a:r>
              <a:rPr lang="en-US" dirty="0">
                <a:solidFill>
                  <a:schemeClr val="bg1"/>
                </a:solidFill>
                <a:cs typeface="Times New Roman" panose="02020603050405020304" pitchFamily="18" charset="0"/>
              </a:rPr>
              <a:t>Withholding for a specific period of his/her increment/ promotion etc.</a:t>
            </a:r>
          </a:p>
        </p:txBody>
      </p:sp>
    </p:spTree>
    <p:extLst>
      <p:ext uri="{BB962C8B-B14F-4D97-AF65-F5344CB8AC3E}">
        <p14:creationId xmlns:p14="http://schemas.microsoft.com/office/powerpoint/2010/main" val="2364579686"/>
      </p:ext>
    </p:extLst>
  </p:cSld>
  <p:clrMapOvr>
    <a:masterClrMapping/>
  </p:clrMapOvr>
  <p:transition advTm="97178"/>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51</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dirty="0">
                <a:latin typeface="Times New Roman" panose="02020603050405020304" pitchFamily="18" charset="0"/>
              </a:rPr>
              <a:t>Misconduct and Respective Penalties</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DDB0A5E-89E6-F94B-5204-BB97D3B5D67C}"/>
              </a:ext>
            </a:extLst>
          </p:cNvPr>
          <p:cNvSpPr txBox="1"/>
          <p:nvPr/>
        </p:nvSpPr>
        <p:spPr>
          <a:xfrm>
            <a:off x="228600" y="742617"/>
            <a:ext cx="8823960" cy="5632311"/>
          </a:xfrm>
          <a:prstGeom prst="rect">
            <a:avLst/>
          </a:prstGeom>
          <a:noFill/>
        </p:spPr>
        <p:txBody>
          <a:bodyPr wrap="square">
            <a:spAutoFit/>
          </a:bodyPr>
          <a:lstStyle/>
          <a:p>
            <a:endParaRPr lang="en-US" dirty="0"/>
          </a:p>
          <a:p>
            <a:pPr algn="l"/>
            <a:r>
              <a:rPr lang="en-US" dirty="0">
                <a:solidFill>
                  <a:srgbClr val="FF0000"/>
                </a:solidFill>
                <a:cs typeface="Times New Roman" panose="02020603050405020304" pitchFamily="18" charset="0"/>
              </a:rPr>
              <a:t>Major Misconduct : </a:t>
            </a:r>
            <a:r>
              <a:rPr lang="en-US" dirty="0">
                <a:solidFill>
                  <a:schemeClr val="bg1"/>
                </a:solidFill>
                <a:cs typeface="Times New Roman" panose="02020603050405020304" pitchFamily="18" charset="0"/>
              </a:rPr>
              <a:t>It occurs when an employee involve in violent crime such as murder, rape and unlawful sexual intercourse, aggravated and simple assault, robbery, theft, guilty of corruption and arson etc.</a:t>
            </a:r>
          </a:p>
          <a:p>
            <a:pPr algn="l"/>
            <a:endParaRPr lang="en-US" dirty="0">
              <a:solidFill>
                <a:schemeClr val="bg1"/>
              </a:solidFill>
              <a:cs typeface="Times New Roman" panose="02020603050405020304" pitchFamily="18" charset="0"/>
            </a:endParaRPr>
          </a:p>
          <a:p>
            <a:pPr algn="l"/>
            <a:r>
              <a:rPr lang="en-US" dirty="0">
                <a:solidFill>
                  <a:srgbClr val="FF0000"/>
                </a:solidFill>
                <a:cs typeface="Times New Roman" panose="02020603050405020304" pitchFamily="18" charset="0"/>
              </a:rPr>
              <a:t>Penalties for major misconduct:</a:t>
            </a:r>
          </a:p>
          <a:p>
            <a:pPr marL="342900" indent="-342900" algn="l">
              <a:buFont typeface="Wingdings" panose="05000000000000000000" pitchFamily="2" charset="2"/>
              <a:buChar char="Ø"/>
            </a:pPr>
            <a:r>
              <a:rPr lang="en-US" dirty="0">
                <a:solidFill>
                  <a:schemeClr val="bg1"/>
                </a:solidFill>
                <a:cs typeface="Times New Roman" panose="02020603050405020304" pitchFamily="18" charset="0"/>
              </a:rPr>
              <a:t>Reduction to a lower post</a:t>
            </a:r>
          </a:p>
          <a:p>
            <a:pPr marL="342900" indent="-342900" algn="l">
              <a:buFont typeface="Wingdings" panose="05000000000000000000" pitchFamily="2" charset="2"/>
              <a:buChar char="Ø"/>
            </a:pPr>
            <a:r>
              <a:rPr lang="en-US" dirty="0">
                <a:solidFill>
                  <a:schemeClr val="bg1"/>
                </a:solidFill>
                <a:cs typeface="Times New Roman" panose="02020603050405020304" pitchFamily="18" charset="0"/>
              </a:rPr>
              <a:t>Withhold of promotion/ increment for a certain period.</a:t>
            </a:r>
          </a:p>
          <a:p>
            <a:pPr marL="342900" indent="-342900" algn="l">
              <a:buFont typeface="Wingdings" panose="05000000000000000000" pitchFamily="2" charset="2"/>
              <a:buChar char="Ø"/>
            </a:pPr>
            <a:r>
              <a:rPr lang="en-US" dirty="0">
                <a:solidFill>
                  <a:schemeClr val="bg1"/>
                </a:solidFill>
                <a:cs typeface="Times New Roman" panose="02020603050405020304" pitchFamily="18" charset="0"/>
              </a:rPr>
              <a:t>Compulsory retirement</a:t>
            </a:r>
          </a:p>
          <a:p>
            <a:pPr marL="342900" indent="-342900" algn="l">
              <a:buFont typeface="Wingdings" panose="05000000000000000000" pitchFamily="2" charset="2"/>
              <a:buChar char="Ø"/>
            </a:pPr>
            <a:r>
              <a:rPr lang="en-US" dirty="0">
                <a:solidFill>
                  <a:schemeClr val="bg1"/>
                </a:solidFill>
                <a:cs typeface="Times New Roman" panose="02020603050405020304" pitchFamily="18" charset="0"/>
              </a:rPr>
              <a:t>Termination/dismissal from the employment.</a:t>
            </a:r>
          </a:p>
          <a:p>
            <a:pPr algn="l"/>
            <a:endParaRPr lang="en-US" dirty="0">
              <a:solidFill>
                <a:schemeClr val="bg1"/>
              </a:solidFill>
              <a:cs typeface="Times New Roman" panose="02020603050405020304" pitchFamily="18" charset="0"/>
            </a:endParaRPr>
          </a:p>
          <a:p>
            <a:pPr algn="l"/>
            <a:r>
              <a:rPr lang="en-US" dirty="0">
                <a:solidFill>
                  <a:srgbClr val="FF0000"/>
                </a:solidFill>
                <a:cs typeface="Times New Roman" panose="02020603050405020304" pitchFamily="18" charset="0"/>
              </a:rPr>
              <a:t>Note: </a:t>
            </a:r>
            <a:r>
              <a:rPr lang="en-US" dirty="0">
                <a:solidFill>
                  <a:schemeClr val="bg1"/>
                </a:solidFill>
                <a:cs typeface="Times New Roman" panose="02020603050405020304" pitchFamily="18" charset="0"/>
              </a:rPr>
              <a:t>Termination/dismissal from service will not be qualified for future employment under university service rules. No financial benefit will apply also.</a:t>
            </a:r>
          </a:p>
        </p:txBody>
      </p:sp>
    </p:spTree>
    <p:extLst>
      <p:ext uri="{BB962C8B-B14F-4D97-AF65-F5344CB8AC3E}">
        <p14:creationId xmlns:p14="http://schemas.microsoft.com/office/powerpoint/2010/main" val="3659827747"/>
      </p:ext>
    </p:extLst>
  </p:cSld>
  <p:clrMapOvr>
    <a:masterClrMapping/>
  </p:clrMapOvr>
  <p:transition advTm="51089"/>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52</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Cont..</a:t>
            </a:r>
          </a:p>
        </p:txBody>
      </p:sp>
      <p:graphicFrame>
        <p:nvGraphicFramePr>
          <p:cNvPr id="2" name="Table 4">
            <a:extLst>
              <a:ext uri="{FF2B5EF4-FFF2-40B4-BE49-F238E27FC236}">
                <a16:creationId xmlns:a16="http://schemas.microsoft.com/office/drawing/2014/main" id="{07620127-AC97-A7B8-B262-2288B3F06908}"/>
              </a:ext>
            </a:extLst>
          </p:cNvPr>
          <p:cNvGraphicFramePr>
            <a:graphicFrameLocks noGrp="1"/>
          </p:cNvGraphicFramePr>
          <p:nvPr>
            <p:extLst>
              <p:ext uri="{D42A27DB-BD31-4B8C-83A1-F6EECF244321}">
                <p14:modId xmlns:p14="http://schemas.microsoft.com/office/powerpoint/2010/main" val="663098846"/>
              </p:ext>
            </p:extLst>
          </p:nvPr>
        </p:nvGraphicFramePr>
        <p:xfrm>
          <a:off x="304800" y="1199907"/>
          <a:ext cx="8077200" cy="5502281"/>
        </p:xfrm>
        <a:graphic>
          <a:graphicData uri="http://schemas.openxmlformats.org/drawingml/2006/table">
            <a:tbl>
              <a:tblPr firstRow="1" bandRow="1">
                <a:tableStyleId>{C4B1156A-380E-4F78-BDF5-A606A8083BF9}</a:tableStyleId>
              </a:tblPr>
              <a:tblGrid>
                <a:gridCol w="4038600">
                  <a:extLst>
                    <a:ext uri="{9D8B030D-6E8A-4147-A177-3AD203B41FA5}">
                      <a16:colId xmlns:a16="http://schemas.microsoft.com/office/drawing/2014/main" val="3029005777"/>
                    </a:ext>
                  </a:extLst>
                </a:gridCol>
                <a:gridCol w="4038600">
                  <a:extLst>
                    <a:ext uri="{9D8B030D-6E8A-4147-A177-3AD203B41FA5}">
                      <a16:colId xmlns:a16="http://schemas.microsoft.com/office/drawing/2014/main" val="1494459873"/>
                    </a:ext>
                  </a:extLst>
                </a:gridCol>
              </a:tblGrid>
              <a:tr h="525499">
                <a:tc>
                  <a:txBody>
                    <a:bodyPr/>
                    <a:lstStyle/>
                    <a:p>
                      <a:r>
                        <a:rPr lang="en-US" sz="2800" dirty="0">
                          <a:solidFill>
                            <a:schemeClr val="tx1"/>
                          </a:solidFill>
                          <a:latin typeface="Times New Roman" panose="02020603050405020304" pitchFamily="18" charset="0"/>
                          <a:cs typeface="Times New Roman" panose="02020603050405020304" pitchFamily="18" charset="0"/>
                        </a:rPr>
                        <a:t>Offence /Cheating</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Punishment</a:t>
                      </a:r>
                    </a:p>
                  </a:txBody>
                  <a:tcPr/>
                </a:tc>
                <a:extLst>
                  <a:ext uri="{0D108BD9-81ED-4DB2-BD59-A6C34878D82A}">
                    <a16:rowId xmlns:a16="http://schemas.microsoft.com/office/drawing/2014/main" val="2269569042"/>
                  </a:ext>
                </a:extLst>
              </a:tr>
              <a:tr h="525499">
                <a:tc>
                  <a:txBody>
                    <a:bodyPr/>
                    <a:lstStyle/>
                    <a:p>
                      <a:r>
                        <a:rPr lang="en-US" sz="2800" dirty="0">
                          <a:solidFill>
                            <a:schemeClr val="tx1"/>
                          </a:solidFill>
                          <a:latin typeface="Times New Roman" panose="02020603050405020304" pitchFamily="18" charset="0"/>
                          <a:cs typeface="Times New Roman" panose="02020603050405020304" pitchFamily="18" charset="0"/>
                        </a:rPr>
                        <a:t>Term end exam</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 Term repeat</a:t>
                      </a:r>
                    </a:p>
                  </a:txBody>
                  <a:tcPr/>
                </a:tc>
                <a:extLst>
                  <a:ext uri="{0D108BD9-81ED-4DB2-BD59-A6C34878D82A}">
                    <a16:rowId xmlns:a16="http://schemas.microsoft.com/office/drawing/2014/main" val="2775215952"/>
                  </a:ext>
                </a:extLst>
              </a:tr>
              <a:tr h="958262">
                <a:tc>
                  <a:txBody>
                    <a:bodyPr/>
                    <a:lstStyle/>
                    <a:p>
                      <a:r>
                        <a:rPr lang="en-US" sz="2800" dirty="0">
                          <a:solidFill>
                            <a:schemeClr val="tx1"/>
                          </a:solidFill>
                          <a:latin typeface="Times New Roman" panose="02020603050405020304" pitchFamily="18" charset="0"/>
                          <a:cs typeface="Times New Roman" panose="02020603050405020304" pitchFamily="18" charset="0"/>
                        </a:rPr>
                        <a:t>mid-term exam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Times New Roman" panose="02020603050405020304" pitchFamily="18" charset="0"/>
                          <a:cs typeface="Times New Roman" panose="02020603050405020304" pitchFamily="18" charset="0"/>
                        </a:rPr>
                        <a:t>Loss credit  and  TK 10,000/</a:t>
                      </a:r>
                    </a:p>
                  </a:txBody>
                  <a:tcPr/>
                </a:tc>
                <a:extLst>
                  <a:ext uri="{0D108BD9-81ED-4DB2-BD59-A6C34878D82A}">
                    <a16:rowId xmlns:a16="http://schemas.microsoft.com/office/drawing/2014/main" val="2499445553"/>
                  </a:ext>
                </a:extLst>
              </a:tr>
              <a:tr h="525499">
                <a:tc>
                  <a:txBody>
                    <a:bodyPr/>
                    <a:lstStyle/>
                    <a:p>
                      <a:r>
                        <a:rPr lang="en-US" sz="2800" dirty="0">
                          <a:solidFill>
                            <a:schemeClr val="tx1"/>
                          </a:solidFill>
                          <a:latin typeface="Times New Roman" panose="02020603050405020304" pitchFamily="18" charset="0"/>
                          <a:cs typeface="Times New Roman" panose="02020603050405020304" pitchFamily="18" charset="0"/>
                        </a:rPr>
                        <a:t>Class tests</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TK 7,500/ </a:t>
                      </a:r>
                    </a:p>
                  </a:txBody>
                  <a:tcPr/>
                </a:tc>
                <a:extLst>
                  <a:ext uri="{0D108BD9-81ED-4DB2-BD59-A6C34878D82A}">
                    <a16:rowId xmlns:a16="http://schemas.microsoft.com/office/drawing/2014/main" val="3979107562"/>
                  </a:ext>
                </a:extLst>
              </a:tr>
              <a:tr h="525499">
                <a:tc>
                  <a:txBody>
                    <a:bodyPr/>
                    <a:lstStyle/>
                    <a:p>
                      <a:r>
                        <a:rPr lang="en-US" sz="2800" dirty="0">
                          <a:solidFill>
                            <a:schemeClr val="tx1"/>
                          </a:solidFill>
                          <a:latin typeface="Times New Roman" panose="02020603050405020304" pitchFamily="18" charset="0"/>
                          <a:cs typeface="Times New Roman" panose="02020603050405020304" pitchFamily="18" charset="0"/>
                        </a:rPr>
                        <a:t>possession of drugs </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term repeat </a:t>
                      </a:r>
                    </a:p>
                  </a:txBody>
                  <a:tcPr/>
                </a:tc>
                <a:extLst>
                  <a:ext uri="{0D108BD9-81ED-4DB2-BD59-A6C34878D82A}">
                    <a16:rowId xmlns:a16="http://schemas.microsoft.com/office/drawing/2014/main" val="3796041052"/>
                  </a:ext>
                </a:extLst>
              </a:tr>
              <a:tr h="958262">
                <a:tc>
                  <a:txBody>
                    <a:bodyPr/>
                    <a:lstStyle/>
                    <a:p>
                      <a:r>
                        <a:rPr lang="en-US" sz="2800" dirty="0">
                          <a:solidFill>
                            <a:schemeClr val="tx1"/>
                          </a:solidFill>
                          <a:latin typeface="Times New Roman" panose="02020603050405020304" pitchFamily="18" charset="0"/>
                          <a:cs typeface="Times New Roman" panose="02020603050405020304" pitchFamily="18" charset="0"/>
                        </a:rPr>
                        <a:t>Repetition of possession Drug</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Dismissal from university.</a:t>
                      </a:r>
                    </a:p>
                  </a:txBody>
                  <a:tcPr/>
                </a:tc>
                <a:extLst>
                  <a:ext uri="{0D108BD9-81ED-4DB2-BD59-A6C34878D82A}">
                    <a16:rowId xmlns:a16="http://schemas.microsoft.com/office/drawing/2014/main" val="2452866548"/>
                  </a:ext>
                </a:extLst>
              </a:tr>
              <a:tr h="958262">
                <a:tc>
                  <a:txBody>
                    <a:bodyPr/>
                    <a:lstStyle/>
                    <a:p>
                      <a:r>
                        <a:rPr lang="en-US" sz="2800" dirty="0">
                          <a:solidFill>
                            <a:schemeClr val="tx1"/>
                          </a:solidFill>
                          <a:latin typeface="Times New Roman" panose="02020603050405020304" pitchFamily="18" charset="0"/>
                          <a:cs typeface="Times New Roman" panose="02020603050405020304" pitchFamily="18" charset="0"/>
                        </a:rPr>
                        <a:t>Any theft case</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10 times the amount of stolen materials </a:t>
                      </a:r>
                    </a:p>
                  </a:txBody>
                  <a:tcPr/>
                </a:tc>
                <a:extLst>
                  <a:ext uri="{0D108BD9-81ED-4DB2-BD59-A6C34878D82A}">
                    <a16:rowId xmlns:a16="http://schemas.microsoft.com/office/drawing/2014/main" val="169598470"/>
                  </a:ext>
                </a:extLst>
              </a:tr>
              <a:tr h="525499">
                <a:tc>
                  <a:txBody>
                    <a:bodyPr/>
                    <a:lstStyle/>
                    <a:p>
                      <a:r>
                        <a:rPr lang="en-US" sz="2800" dirty="0">
                          <a:solidFill>
                            <a:schemeClr val="tx1"/>
                          </a:solidFill>
                          <a:latin typeface="Times New Roman" panose="02020603050405020304" pitchFamily="18" charset="0"/>
                          <a:cs typeface="Times New Roman" panose="02020603050405020304" pitchFamily="18" charset="0"/>
                        </a:rPr>
                        <a:t>Ragging </a:t>
                      </a:r>
                    </a:p>
                  </a:txBody>
                  <a:tcPr/>
                </a:tc>
                <a:tc>
                  <a:txBody>
                    <a:bodyPr/>
                    <a:lstStyle/>
                    <a:p>
                      <a:r>
                        <a:rPr lang="en-US" sz="2800" dirty="0">
                          <a:solidFill>
                            <a:schemeClr val="tx1"/>
                          </a:solidFill>
                          <a:latin typeface="Times New Roman" panose="02020603050405020304" pitchFamily="18" charset="0"/>
                          <a:cs typeface="Times New Roman" panose="02020603050405020304" pitchFamily="18" charset="0"/>
                        </a:rPr>
                        <a:t>minimum TK 10,000/ </a:t>
                      </a:r>
                    </a:p>
                  </a:txBody>
                  <a:tcPr/>
                </a:tc>
                <a:extLst>
                  <a:ext uri="{0D108BD9-81ED-4DB2-BD59-A6C34878D82A}">
                    <a16:rowId xmlns:a16="http://schemas.microsoft.com/office/drawing/2014/main" val="1259041286"/>
                  </a:ext>
                </a:extLst>
              </a:tr>
            </a:tbl>
          </a:graphicData>
        </a:graphic>
      </p:graphicFrame>
    </p:spTree>
    <p:extLst>
      <p:ext uri="{BB962C8B-B14F-4D97-AF65-F5344CB8AC3E}">
        <p14:creationId xmlns:p14="http://schemas.microsoft.com/office/powerpoint/2010/main" val="4201072665"/>
      </p:ext>
    </p:extLst>
  </p:cSld>
  <p:clrMapOvr>
    <a:masterClrMapping/>
  </p:clrMapOvr>
  <p:transition advTm="131868"/>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83099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3200" b="1" dirty="0">
                <a:solidFill>
                  <a:srgbClr val="FFFF00"/>
                </a:solidFill>
                <a:latin typeface="Times New Roman" panose="02020603050405020304" pitchFamily="18" charset="0"/>
                <a:cs typeface="Times New Roman" panose="02020603050405020304" pitchFamily="18" charset="0"/>
              </a:rPr>
              <a:t>CHAPTER 8</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81000" y="4114800"/>
            <a:ext cx="8686800" cy="838200"/>
          </a:xfrm>
        </p:spPr>
        <p:txBody>
          <a:bodyPr/>
          <a:lstStyle/>
          <a:p>
            <a:r>
              <a:rPr lang="en-US" sz="3200" dirty="0">
                <a:solidFill>
                  <a:schemeClr val="bg1"/>
                </a:solidFill>
                <a:latin typeface="Times New Roman" panose="02020603050405020304" pitchFamily="18" charset="0"/>
                <a:cs typeface="Times New Roman" panose="02020603050405020304" pitchFamily="18" charset="0"/>
              </a:rPr>
              <a:t>Leave Rules</a:t>
            </a:r>
          </a:p>
        </p:txBody>
      </p:sp>
    </p:spTree>
    <p:extLst>
      <p:ext uri="{BB962C8B-B14F-4D97-AF65-F5344CB8AC3E}">
        <p14:creationId xmlns:p14="http://schemas.microsoft.com/office/powerpoint/2010/main" val="3778264709"/>
      </p:ext>
    </p:extLst>
  </p:cSld>
  <p:clrMapOvr>
    <a:masterClrMapping/>
  </p:clrMapOvr>
  <p:transition advTm="479"/>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Authority for Granting Leave</a:t>
            </a:r>
            <a:endParaRPr lang="en-US" sz="3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2BB1EB4-041F-19DD-D1D2-D35CA6814E53}"/>
              </a:ext>
            </a:extLst>
          </p:cNvPr>
          <p:cNvGraphicFramePr>
            <a:graphicFrameLocks noGrp="1"/>
          </p:cNvGraphicFramePr>
          <p:nvPr>
            <p:extLst>
              <p:ext uri="{D42A27DB-BD31-4B8C-83A1-F6EECF244321}">
                <p14:modId xmlns:p14="http://schemas.microsoft.com/office/powerpoint/2010/main" val="4077499371"/>
              </p:ext>
            </p:extLst>
          </p:nvPr>
        </p:nvGraphicFramePr>
        <p:xfrm>
          <a:off x="502920" y="1524000"/>
          <a:ext cx="8183880" cy="5181600"/>
        </p:xfrm>
        <a:graphic>
          <a:graphicData uri="http://schemas.openxmlformats.org/drawingml/2006/table">
            <a:tbl>
              <a:tblPr firstRow="1" bandRow="1">
                <a:tableStyleId>{C4B1156A-380E-4F78-BDF5-A606A8083BF9}</a:tableStyleId>
              </a:tblPr>
              <a:tblGrid>
                <a:gridCol w="909320">
                  <a:extLst>
                    <a:ext uri="{9D8B030D-6E8A-4147-A177-3AD203B41FA5}">
                      <a16:colId xmlns:a16="http://schemas.microsoft.com/office/drawing/2014/main" val="20000"/>
                    </a:ext>
                  </a:extLst>
                </a:gridCol>
                <a:gridCol w="4492881">
                  <a:extLst>
                    <a:ext uri="{9D8B030D-6E8A-4147-A177-3AD203B41FA5}">
                      <a16:colId xmlns:a16="http://schemas.microsoft.com/office/drawing/2014/main" val="20001"/>
                    </a:ext>
                  </a:extLst>
                </a:gridCol>
                <a:gridCol w="2781679">
                  <a:extLst>
                    <a:ext uri="{9D8B030D-6E8A-4147-A177-3AD203B41FA5}">
                      <a16:colId xmlns:a16="http://schemas.microsoft.com/office/drawing/2014/main" val="20002"/>
                    </a:ext>
                  </a:extLst>
                </a:gridCol>
              </a:tblGrid>
              <a:tr h="821473">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Sl.</a:t>
                      </a:r>
                      <a:r>
                        <a:rPr lang="en-US" sz="2300" b="1" baseline="0" dirty="0">
                          <a:solidFill>
                            <a:schemeClr val="tx1"/>
                          </a:solidFill>
                          <a:latin typeface="Times New Roman" panose="02020603050405020304" pitchFamily="18" charset="0"/>
                          <a:cs typeface="Times New Roman" panose="02020603050405020304" pitchFamily="18" charset="0"/>
                        </a:rPr>
                        <a:t> </a:t>
                      </a:r>
                      <a:endParaRPr lang="en-US" sz="23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Designation</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Approving Authority</a:t>
                      </a:r>
                    </a:p>
                  </a:txBody>
                  <a:tcPr anchor="ctr"/>
                </a:tc>
                <a:extLst>
                  <a:ext uri="{0D108BD9-81ED-4DB2-BD59-A6C34878D82A}">
                    <a16:rowId xmlns:a16="http://schemas.microsoft.com/office/drawing/2014/main" val="10000"/>
                  </a:ext>
                </a:extLst>
              </a:tr>
              <a:tr h="821473">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Vice Chancellor</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Chairman of</a:t>
                      </a:r>
                    </a:p>
                    <a:p>
                      <a:pPr algn="ctr"/>
                      <a:r>
                        <a:rPr lang="en-US" sz="2300" b="1" baseline="0" dirty="0">
                          <a:solidFill>
                            <a:schemeClr val="tx1"/>
                          </a:solidFill>
                          <a:latin typeface="Times New Roman" panose="02020603050405020304" pitchFamily="18" charset="0"/>
                          <a:cs typeface="Times New Roman" panose="02020603050405020304" pitchFamily="18" charset="0"/>
                        </a:rPr>
                        <a:t> BOT</a:t>
                      </a:r>
                      <a:endParaRPr lang="en-US" sz="2300" b="1"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263805">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2</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Pro-VC/Treasurer/ Registrar/Dean/Head</a:t>
                      </a:r>
                      <a:r>
                        <a:rPr lang="en-US" sz="2300" b="1" baseline="0" dirty="0">
                          <a:solidFill>
                            <a:schemeClr val="tx1"/>
                          </a:solidFill>
                          <a:latin typeface="Times New Roman" panose="02020603050405020304" pitchFamily="18" charset="0"/>
                          <a:cs typeface="Times New Roman" panose="02020603050405020304" pitchFamily="18" charset="0"/>
                        </a:rPr>
                        <a:t> and other senior officials</a:t>
                      </a:r>
                      <a:endParaRPr lang="en-US" sz="23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VC</a:t>
                      </a:r>
                    </a:p>
                  </a:txBody>
                  <a:tcPr anchor="ctr"/>
                </a:tc>
                <a:extLst>
                  <a:ext uri="{0D108BD9-81ED-4DB2-BD59-A6C34878D82A}">
                    <a16:rowId xmlns:a16="http://schemas.microsoft.com/office/drawing/2014/main" val="10002"/>
                  </a:ext>
                </a:extLst>
              </a:tr>
              <a:tr h="2274849">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3</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300" b="1" dirty="0">
                          <a:solidFill>
                            <a:schemeClr val="tx1"/>
                          </a:solidFill>
                          <a:latin typeface="Times New Roman" panose="02020603050405020304" pitchFamily="18" charset="0"/>
                          <a:cs typeface="Times New Roman" panose="02020603050405020304" pitchFamily="18" charset="0"/>
                        </a:rPr>
                        <a:t>Director (F&amp;A), Deputy</a:t>
                      </a:r>
                      <a:r>
                        <a:rPr lang="en-US" sz="2300" b="1" baseline="0" dirty="0">
                          <a:solidFill>
                            <a:schemeClr val="tx1"/>
                          </a:solidFill>
                          <a:latin typeface="Times New Roman" panose="02020603050405020304" pitchFamily="18" charset="0"/>
                          <a:cs typeface="Times New Roman" panose="02020603050405020304" pitchFamily="18" charset="0"/>
                        </a:rPr>
                        <a:t> Treasurer/ Assistant Treasurer/ Accounts office or Equivalent Office</a:t>
                      </a:r>
                      <a:endParaRPr lang="en-US" sz="2300" b="1" dirty="0">
                        <a:solidFill>
                          <a:schemeClr val="tx1"/>
                        </a:solidFill>
                        <a:latin typeface="Times New Roman" panose="02020603050405020304" pitchFamily="18" charset="0"/>
                        <a:cs typeface="Times New Roman" panose="02020603050405020304" pitchFamily="18" charset="0"/>
                      </a:endParaRPr>
                    </a:p>
                    <a:p>
                      <a:pPr algn="ctr"/>
                      <a:endParaRPr lang="en-US" sz="2300" b="1"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Treasurer</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60303481"/>
      </p:ext>
    </p:extLst>
  </p:cSld>
  <p:clrMapOvr>
    <a:masterClrMapping/>
  </p:clrMapOvr>
  <p:transition advTm="326"/>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89437" y="6599237"/>
            <a:ext cx="430763" cy="258763"/>
          </a:xfrm>
        </p:spPr>
        <p:txBody>
          <a:bodyPr/>
          <a:lstStyle/>
          <a:p>
            <a:pPr>
              <a:defRPr/>
            </a:pPr>
            <a:fld id="{A46EF0D0-F9F5-4CD0-AA9A-C7CB96234CC8}" type="slidenum">
              <a:rPr lang="en-US" sz="1400" smtClean="0"/>
              <a:pPr>
                <a:defRPr/>
              </a:pPr>
              <a:t>55</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Authority for Granting Leave</a:t>
            </a:r>
            <a:endParaRPr lang="en-US" sz="32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2BB1EB4-041F-19DD-D1D2-D35CA6814E53}"/>
              </a:ext>
            </a:extLst>
          </p:cNvPr>
          <p:cNvGraphicFramePr>
            <a:graphicFrameLocks noGrp="1"/>
          </p:cNvGraphicFramePr>
          <p:nvPr>
            <p:extLst>
              <p:ext uri="{D42A27DB-BD31-4B8C-83A1-F6EECF244321}">
                <p14:modId xmlns:p14="http://schemas.microsoft.com/office/powerpoint/2010/main" val="832791613"/>
              </p:ext>
            </p:extLst>
          </p:nvPr>
        </p:nvGraphicFramePr>
        <p:xfrm>
          <a:off x="457200" y="1371600"/>
          <a:ext cx="8153400" cy="5253294"/>
        </p:xfrm>
        <a:graphic>
          <a:graphicData uri="http://schemas.openxmlformats.org/drawingml/2006/table">
            <a:tbl>
              <a:tblPr firstRow="1" bandRow="1">
                <a:tableStyleId>{C4B1156A-380E-4F78-BDF5-A606A8083BF9}</a:tableStyleId>
              </a:tblPr>
              <a:tblGrid>
                <a:gridCol w="656740">
                  <a:extLst>
                    <a:ext uri="{9D8B030D-6E8A-4147-A177-3AD203B41FA5}">
                      <a16:colId xmlns:a16="http://schemas.microsoft.com/office/drawing/2014/main" val="20000"/>
                    </a:ext>
                  </a:extLst>
                </a:gridCol>
                <a:gridCol w="4439135">
                  <a:extLst>
                    <a:ext uri="{9D8B030D-6E8A-4147-A177-3AD203B41FA5}">
                      <a16:colId xmlns:a16="http://schemas.microsoft.com/office/drawing/2014/main" val="20001"/>
                    </a:ext>
                  </a:extLst>
                </a:gridCol>
                <a:gridCol w="3057525">
                  <a:extLst>
                    <a:ext uri="{9D8B030D-6E8A-4147-A177-3AD203B41FA5}">
                      <a16:colId xmlns:a16="http://schemas.microsoft.com/office/drawing/2014/main" val="20002"/>
                    </a:ext>
                  </a:extLst>
                </a:gridCol>
              </a:tblGrid>
              <a:tr h="731743">
                <a:tc>
                  <a:txBody>
                    <a:bodyPr/>
                    <a:lstStyle/>
                    <a:p>
                      <a:pPr algn="ctr"/>
                      <a:r>
                        <a:rPr lang="en-US" sz="2300" b="1" dirty="0" err="1">
                          <a:solidFill>
                            <a:schemeClr val="tx1"/>
                          </a:solidFill>
                          <a:latin typeface="Times New Roman" panose="02020603050405020304" pitchFamily="18" charset="0"/>
                          <a:cs typeface="Times New Roman" panose="02020603050405020304" pitchFamily="18" charset="0"/>
                        </a:rPr>
                        <a:t>Sl</a:t>
                      </a:r>
                      <a:endParaRPr lang="en-US" sz="2300" b="1" dirty="0">
                        <a:solidFill>
                          <a:schemeClr val="tx1"/>
                        </a:solidFill>
                        <a:latin typeface="Times New Roman" pitchFamily="18" charset="0"/>
                        <a:cs typeface="Times New Roman" pitchFamily="18" charset="0"/>
                      </a:endParaRPr>
                    </a:p>
                  </a:txBody>
                  <a:tcPr anchor="ctr"/>
                </a:tc>
                <a:tc>
                  <a:txBody>
                    <a:bodyPr/>
                    <a:lstStyle/>
                    <a:p>
                      <a:pPr algn="ctr"/>
                      <a:r>
                        <a:rPr lang="en-US" sz="2300" b="1" dirty="0">
                          <a:solidFill>
                            <a:schemeClr val="tx1"/>
                          </a:solidFill>
                          <a:latin typeface="Times New Roman" pitchFamily="18" charset="0"/>
                          <a:cs typeface="Times New Roman" pitchFamily="18" charset="0"/>
                        </a:rPr>
                        <a:t>Designation</a:t>
                      </a:r>
                    </a:p>
                  </a:txBody>
                  <a:tcPr anchor="ctr"/>
                </a:tc>
                <a:tc>
                  <a:txBody>
                    <a:bodyPr/>
                    <a:lstStyle/>
                    <a:p>
                      <a:pPr algn="ctr"/>
                      <a:r>
                        <a:rPr lang="en-US" sz="2300" b="1" dirty="0">
                          <a:solidFill>
                            <a:schemeClr val="tx1"/>
                          </a:solidFill>
                          <a:latin typeface="Times New Roman" pitchFamily="18" charset="0"/>
                          <a:cs typeface="Times New Roman" pitchFamily="18" charset="0"/>
                        </a:rPr>
                        <a:t>Approving Authority</a:t>
                      </a:r>
                    </a:p>
                  </a:txBody>
                  <a:tcPr anchor="ctr"/>
                </a:tc>
                <a:extLst>
                  <a:ext uri="{0D108BD9-81ED-4DB2-BD59-A6C34878D82A}">
                    <a16:rowId xmlns:a16="http://schemas.microsoft.com/office/drawing/2014/main" val="10000"/>
                  </a:ext>
                </a:extLst>
              </a:tr>
              <a:tr h="1702708">
                <a:tc>
                  <a:txBody>
                    <a:bodyPr/>
                    <a:lstStyle/>
                    <a:p>
                      <a:pPr algn="ctr"/>
                      <a:r>
                        <a:rPr lang="en-US" sz="2300" b="1" dirty="0">
                          <a:solidFill>
                            <a:schemeClr val="tx1"/>
                          </a:solidFill>
                          <a:latin typeface="Times New Roman" pitchFamily="18" charset="0"/>
                          <a:cs typeface="Times New Roman" pitchFamily="18" charset="0"/>
                        </a:rPr>
                        <a:t>4</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Deputy</a:t>
                      </a:r>
                      <a:r>
                        <a:rPr lang="en-US" sz="2300" b="1" baseline="0" dirty="0">
                          <a:solidFill>
                            <a:schemeClr val="tx1"/>
                          </a:solidFill>
                          <a:latin typeface="Times New Roman" panose="02020603050405020304" pitchFamily="18" charset="0"/>
                          <a:cs typeface="Times New Roman" panose="02020603050405020304" pitchFamily="18" charset="0"/>
                        </a:rPr>
                        <a:t> Registrar/ Assistant Registrar/ Admission Officer / HR officer/ Equivalent officers</a:t>
                      </a:r>
                      <a:endParaRPr lang="en-US" sz="2300" b="1" dirty="0">
                        <a:solidFill>
                          <a:schemeClr val="tx1"/>
                        </a:solidFill>
                        <a:latin typeface="Times New Roman" pitchFamily="18" charset="0"/>
                        <a:cs typeface="Times New Roman" pitchFamily="18" charset="0"/>
                      </a:endParaRPr>
                    </a:p>
                  </a:txBody>
                  <a:tcPr anchor="ctr"/>
                </a:tc>
                <a:tc>
                  <a:txBody>
                    <a:bodyPr/>
                    <a:lstStyle/>
                    <a:p>
                      <a:pPr algn="ctr"/>
                      <a:r>
                        <a:rPr lang="en-US" sz="2300" b="1" dirty="0">
                          <a:solidFill>
                            <a:schemeClr val="tx1"/>
                          </a:solidFill>
                          <a:latin typeface="Times New Roman" pitchFamily="18" charset="0"/>
                          <a:cs typeface="Times New Roman" pitchFamily="18" charset="0"/>
                        </a:rPr>
                        <a:t>Registrar</a:t>
                      </a:r>
                    </a:p>
                  </a:txBody>
                  <a:tcPr anchor="ctr"/>
                </a:tc>
                <a:extLst>
                  <a:ext uri="{0D108BD9-81ED-4DB2-BD59-A6C34878D82A}">
                    <a16:rowId xmlns:a16="http://schemas.microsoft.com/office/drawing/2014/main" val="10004"/>
                  </a:ext>
                </a:extLst>
              </a:tr>
              <a:tr h="768909">
                <a:tc>
                  <a:txBody>
                    <a:bodyPr/>
                    <a:lstStyle/>
                    <a:p>
                      <a:pPr algn="ctr"/>
                      <a:r>
                        <a:rPr lang="en-US" sz="2300" b="1" dirty="0">
                          <a:solidFill>
                            <a:schemeClr val="tx1"/>
                          </a:solidFill>
                          <a:latin typeface="Times New Roman" pitchFamily="18" charset="0"/>
                          <a:cs typeface="Times New Roman" pitchFamily="18" charset="0"/>
                        </a:rPr>
                        <a:t>5</a:t>
                      </a:r>
                    </a:p>
                  </a:txBody>
                  <a:tcPr anchor="ctr"/>
                </a:tc>
                <a:tc>
                  <a:txBody>
                    <a:bodyPr/>
                    <a:lstStyle/>
                    <a:p>
                      <a:pPr algn="ctr"/>
                      <a:r>
                        <a:rPr lang="en-US" sz="2300" b="1" dirty="0">
                          <a:solidFill>
                            <a:schemeClr val="tx1"/>
                          </a:solidFill>
                          <a:latin typeface="Times New Roman" pitchFamily="18" charset="0"/>
                          <a:cs typeface="Times New Roman" pitchFamily="18" charset="0"/>
                        </a:rPr>
                        <a:t>Other faculties and Academic stuffs</a:t>
                      </a:r>
                    </a:p>
                  </a:txBody>
                  <a:tcPr anchor="ctr"/>
                </a:tc>
                <a:tc>
                  <a:txBody>
                    <a:bodyPr/>
                    <a:lstStyle/>
                    <a:p>
                      <a:pPr algn="ctr"/>
                      <a:r>
                        <a:rPr lang="en-US" sz="2300" b="1" dirty="0">
                          <a:solidFill>
                            <a:schemeClr val="tx1"/>
                          </a:solidFill>
                          <a:latin typeface="Times New Roman" pitchFamily="18" charset="0"/>
                          <a:cs typeface="Times New Roman" pitchFamily="18" charset="0"/>
                        </a:rPr>
                        <a:t>Dean/ Head of the Department</a:t>
                      </a:r>
                    </a:p>
                  </a:txBody>
                  <a:tcPr anchor="ctr"/>
                </a:tc>
                <a:extLst>
                  <a:ext uri="{0D108BD9-81ED-4DB2-BD59-A6C34878D82A}">
                    <a16:rowId xmlns:a16="http://schemas.microsoft.com/office/drawing/2014/main" val="10005"/>
                  </a:ext>
                </a:extLst>
              </a:tr>
              <a:tr h="2026363">
                <a:tc>
                  <a:txBody>
                    <a:bodyPr/>
                    <a:lstStyle/>
                    <a:p>
                      <a:pPr algn="ctr"/>
                      <a:r>
                        <a:rPr lang="en-US" sz="2300" b="1" dirty="0">
                          <a:solidFill>
                            <a:schemeClr val="tx1"/>
                          </a:solidFill>
                          <a:latin typeface="Times New Roman" pitchFamily="18" charset="0"/>
                          <a:cs typeface="Times New Roman" pitchFamily="18" charset="0"/>
                        </a:rPr>
                        <a:t>6</a:t>
                      </a: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3</a:t>
                      </a:r>
                      <a:r>
                        <a:rPr lang="en-US" sz="2300" b="1" baseline="30000" dirty="0">
                          <a:solidFill>
                            <a:schemeClr val="tx1"/>
                          </a:solidFill>
                          <a:latin typeface="Times New Roman" panose="02020603050405020304" pitchFamily="18" charset="0"/>
                          <a:cs typeface="Times New Roman" panose="02020603050405020304" pitchFamily="18" charset="0"/>
                        </a:rPr>
                        <a:t>rd</a:t>
                      </a:r>
                      <a:r>
                        <a:rPr lang="en-US" sz="2300" b="1" baseline="0" dirty="0">
                          <a:solidFill>
                            <a:schemeClr val="tx1"/>
                          </a:solidFill>
                          <a:latin typeface="Times New Roman" panose="02020603050405020304" pitchFamily="18" charset="0"/>
                          <a:cs typeface="Times New Roman" panose="02020603050405020304" pitchFamily="18" charset="0"/>
                        </a:rPr>
                        <a:t> and 4</a:t>
                      </a:r>
                      <a:r>
                        <a:rPr lang="en-US" sz="2300" b="1" baseline="30000" dirty="0">
                          <a:solidFill>
                            <a:schemeClr val="tx1"/>
                          </a:solidFill>
                          <a:latin typeface="Times New Roman" panose="02020603050405020304" pitchFamily="18" charset="0"/>
                          <a:cs typeface="Times New Roman" panose="02020603050405020304" pitchFamily="18" charset="0"/>
                        </a:rPr>
                        <a:t>th</a:t>
                      </a:r>
                      <a:r>
                        <a:rPr lang="en-US" sz="2300" b="1" baseline="0" dirty="0">
                          <a:solidFill>
                            <a:schemeClr val="tx1"/>
                          </a:solidFill>
                          <a:latin typeface="Times New Roman" panose="02020603050405020304" pitchFamily="18" charset="0"/>
                          <a:cs typeface="Times New Roman" panose="02020603050405020304" pitchFamily="18" charset="0"/>
                        </a:rPr>
                        <a:t> class employees</a:t>
                      </a:r>
                      <a:endParaRPr lang="en-US" sz="2300" b="1" baseline="30000" dirty="0">
                        <a:solidFill>
                          <a:schemeClr val="tx1"/>
                        </a:solidFill>
                        <a:latin typeface="Times New Roman" pitchFamily="18" charset="0"/>
                        <a:cs typeface="Times New Roman" pitchFamily="18" charset="0"/>
                      </a:endParaRPr>
                    </a:p>
                  </a:txBody>
                  <a:tcPr anchor="ctr"/>
                </a:tc>
                <a:tc>
                  <a:txBody>
                    <a:bodyPr/>
                    <a:lstStyle/>
                    <a:p>
                      <a:pPr algn="ctr"/>
                      <a:r>
                        <a:rPr lang="en-US" sz="2300" b="1" dirty="0">
                          <a:solidFill>
                            <a:schemeClr val="tx1"/>
                          </a:solidFill>
                          <a:latin typeface="Times New Roman" panose="02020603050405020304" pitchFamily="18" charset="0"/>
                          <a:cs typeface="Times New Roman" panose="02020603050405020304" pitchFamily="18" charset="0"/>
                        </a:rPr>
                        <a:t>Registrar/ Registrar may be delegated</a:t>
                      </a:r>
                      <a:r>
                        <a:rPr lang="en-US" sz="2300" b="1" baseline="0" dirty="0">
                          <a:solidFill>
                            <a:schemeClr val="tx1"/>
                          </a:solidFill>
                          <a:latin typeface="Times New Roman" panose="02020603050405020304" pitchFamily="18" charset="0"/>
                          <a:cs typeface="Times New Roman" panose="02020603050405020304" pitchFamily="18" charset="0"/>
                        </a:rPr>
                        <a:t> to Deputy Registrar of Admin</a:t>
                      </a:r>
                      <a:endParaRPr lang="en-US" sz="2300" b="1"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58466869"/>
      </p:ext>
    </p:extLst>
  </p:cSld>
  <p:clrMapOvr>
    <a:masterClrMapping/>
  </p:clrMapOvr>
  <p:transition advTm="864"/>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703906" y="6515877"/>
            <a:ext cx="457200" cy="342123"/>
          </a:xfrm>
        </p:spPr>
        <p:txBody>
          <a:bodyPr/>
          <a:lstStyle/>
          <a:p>
            <a:pPr>
              <a:defRPr/>
            </a:pPr>
            <a:fld id="{A46EF0D0-F9F5-4CD0-AA9A-C7CB96234CC8}" type="slidenum">
              <a:rPr lang="en-US" smtClean="0"/>
              <a:pPr>
                <a:defRPr/>
              </a:pPr>
              <a:t>56</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r>
              <a:rPr lang="en-US" sz="3200" b="1" dirty="0">
                <a:latin typeface="Times New Roman" pitchFamily="18" charset="0"/>
                <a:cs typeface="Times New Roman" pitchFamily="18" charset="0"/>
              </a:rPr>
              <a:t>Types of Leave</a:t>
            </a:r>
            <a:endParaRPr lang="en-US" sz="3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C363682-474B-04E8-C487-A5DA116F4611}"/>
              </a:ext>
            </a:extLst>
          </p:cNvPr>
          <p:cNvGraphicFramePr>
            <a:graphicFrameLocks noGrp="1"/>
          </p:cNvGraphicFramePr>
          <p:nvPr>
            <p:extLst>
              <p:ext uri="{D42A27DB-BD31-4B8C-83A1-F6EECF244321}">
                <p14:modId xmlns:p14="http://schemas.microsoft.com/office/powerpoint/2010/main" val="1144251392"/>
              </p:ext>
            </p:extLst>
          </p:nvPr>
        </p:nvGraphicFramePr>
        <p:xfrm>
          <a:off x="114300" y="1060830"/>
          <a:ext cx="8915400" cy="5797170"/>
        </p:xfrm>
        <a:graphic>
          <a:graphicData uri="http://schemas.openxmlformats.org/drawingml/2006/table">
            <a:tbl>
              <a:tblPr firstRow="1" bandRow="1">
                <a:tableStyleId>{EB344D84-9AFB-497E-A393-DC336BA19D2E}</a:tableStyleId>
              </a:tblPr>
              <a:tblGrid>
                <a:gridCol w="1520190">
                  <a:extLst>
                    <a:ext uri="{9D8B030D-6E8A-4147-A177-3AD203B41FA5}">
                      <a16:colId xmlns:a16="http://schemas.microsoft.com/office/drawing/2014/main" val="20000"/>
                    </a:ext>
                  </a:extLst>
                </a:gridCol>
                <a:gridCol w="2921924">
                  <a:extLst>
                    <a:ext uri="{9D8B030D-6E8A-4147-A177-3AD203B41FA5}">
                      <a16:colId xmlns:a16="http://schemas.microsoft.com/office/drawing/2014/main" val="20001"/>
                    </a:ext>
                  </a:extLst>
                </a:gridCol>
                <a:gridCol w="4473286">
                  <a:extLst>
                    <a:ext uri="{9D8B030D-6E8A-4147-A177-3AD203B41FA5}">
                      <a16:colId xmlns:a16="http://schemas.microsoft.com/office/drawing/2014/main" val="20002"/>
                    </a:ext>
                  </a:extLst>
                </a:gridCol>
              </a:tblGrid>
              <a:tr h="390975">
                <a:tc>
                  <a:txBody>
                    <a:bodyPr/>
                    <a:lstStyle/>
                    <a:p>
                      <a:pPr algn="ctr"/>
                      <a:r>
                        <a:rPr lang="en-US" sz="2100" b="1" dirty="0">
                          <a:solidFill>
                            <a:schemeClr val="tx1"/>
                          </a:solidFill>
                          <a:latin typeface="Times New Roman" pitchFamily="18" charset="0"/>
                          <a:cs typeface="Times New Roman" pitchFamily="18" charset="0"/>
                        </a:rPr>
                        <a:t>Sl. No.</a:t>
                      </a:r>
                    </a:p>
                  </a:txBody>
                  <a:tcPr anchor="ctr"/>
                </a:tc>
                <a:tc>
                  <a:txBody>
                    <a:bodyPr/>
                    <a:lstStyle/>
                    <a:p>
                      <a:pPr algn="ctr"/>
                      <a:r>
                        <a:rPr lang="en-US" sz="2100" b="1" dirty="0">
                          <a:solidFill>
                            <a:schemeClr val="tx1"/>
                          </a:solidFill>
                          <a:latin typeface="Times New Roman" pitchFamily="18" charset="0"/>
                          <a:cs typeface="Times New Roman" pitchFamily="18" charset="0"/>
                        </a:rPr>
                        <a:t>Types of Leave</a:t>
                      </a:r>
                    </a:p>
                  </a:txBody>
                  <a:tcPr anchor="ctr"/>
                </a:tc>
                <a:tc>
                  <a:txBody>
                    <a:bodyPr/>
                    <a:lstStyle/>
                    <a:p>
                      <a:pPr algn="ctr"/>
                      <a:r>
                        <a:rPr lang="en-US" sz="2100" b="1" dirty="0">
                          <a:solidFill>
                            <a:schemeClr val="tx1"/>
                          </a:solidFill>
                          <a:latin typeface="Times New Roman" pitchFamily="18" charset="0"/>
                          <a:cs typeface="Times New Roman" pitchFamily="18" charset="0"/>
                        </a:rPr>
                        <a:t>Duration</a:t>
                      </a:r>
                    </a:p>
                  </a:txBody>
                  <a:tcPr anchor="ctr"/>
                </a:tc>
                <a:extLst>
                  <a:ext uri="{0D108BD9-81ED-4DB2-BD59-A6C34878D82A}">
                    <a16:rowId xmlns:a16="http://schemas.microsoft.com/office/drawing/2014/main" val="10000"/>
                  </a:ext>
                </a:extLst>
              </a:tr>
              <a:tr h="390975">
                <a:tc>
                  <a:txBody>
                    <a:bodyPr/>
                    <a:lstStyle/>
                    <a:p>
                      <a:pPr algn="ctr"/>
                      <a:r>
                        <a:rPr lang="en-US" sz="2100" b="1" dirty="0">
                          <a:solidFill>
                            <a:schemeClr val="tx1"/>
                          </a:solidFill>
                          <a:latin typeface="Times New Roman" pitchFamily="18" charset="0"/>
                          <a:cs typeface="Times New Roman" pitchFamily="18" charset="0"/>
                        </a:rPr>
                        <a:t>1</a:t>
                      </a:r>
                    </a:p>
                  </a:txBody>
                  <a:tcPr anchor="ctr"/>
                </a:tc>
                <a:tc>
                  <a:txBody>
                    <a:bodyPr/>
                    <a:lstStyle/>
                    <a:p>
                      <a:pPr algn="ctr"/>
                      <a:r>
                        <a:rPr lang="en-US" sz="2100" b="1" dirty="0">
                          <a:solidFill>
                            <a:schemeClr val="tx1"/>
                          </a:solidFill>
                          <a:latin typeface="Times New Roman" pitchFamily="18" charset="0"/>
                          <a:cs typeface="Times New Roman" pitchFamily="18" charset="0"/>
                        </a:rPr>
                        <a:t>Duty Leave </a:t>
                      </a:r>
                    </a:p>
                  </a:txBody>
                  <a:tcPr anchor="ctr"/>
                </a:tc>
                <a:tc>
                  <a:txBody>
                    <a:bodyPr/>
                    <a:lstStyle/>
                    <a:p>
                      <a:pPr algn="ctr"/>
                      <a:r>
                        <a:rPr lang="en-US" sz="2100" b="1" dirty="0">
                          <a:solidFill>
                            <a:schemeClr val="tx1"/>
                          </a:solidFill>
                          <a:latin typeface="Times New Roman" pitchFamily="18" charset="0"/>
                          <a:cs typeface="Times New Roman" pitchFamily="18" charset="0"/>
                        </a:rPr>
                        <a:t>As the case may be</a:t>
                      </a:r>
                    </a:p>
                  </a:txBody>
                  <a:tcPr anchor="ctr"/>
                </a:tc>
                <a:extLst>
                  <a:ext uri="{0D108BD9-81ED-4DB2-BD59-A6C34878D82A}">
                    <a16:rowId xmlns:a16="http://schemas.microsoft.com/office/drawing/2014/main" val="10001"/>
                  </a:ext>
                </a:extLst>
              </a:tr>
              <a:tr h="390975">
                <a:tc>
                  <a:txBody>
                    <a:bodyPr/>
                    <a:lstStyle/>
                    <a:p>
                      <a:pPr algn="ctr"/>
                      <a:r>
                        <a:rPr lang="en-US" sz="2100" b="1" dirty="0">
                          <a:solidFill>
                            <a:schemeClr val="tx1"/>
                          </a:solidFill>
                          <a:latin typeface="Times New Roman" pitchFamily="18" charset="0"/>
                          <a:cs typeface="Times New Roman" pitchFamily="18" charset="0"/>
                        </a:rPr>
                        <a:t>2</a:t>
                      </a:r>
                    </a:p>
                  </a:txBody>
                  <a:tcPr anchor="ctr"/>
                </a:tc>
                <a:tc>
                  <a:txBody>
                    <a:bodyPr/>
                    <a:lstStyle/>
                    <a:p>
                      <a:pPr algn="ctr"/>
                      <a:r>
                        <a:rPr lang="en-US" sz="2100" b="1" dirty="0">
                          <a:solidFill>
                            <a:schemeClr val="tx1"/>
                          </a:solidFill>
                          <a:latin typeface="Times New Roman" pitchFamily="18" charset="0"/>
                          <a:cs typeface="Times New Roman" pitchFamily="18" charset="0"/>
                        </a:rPr>
                        <a:t>Casual Leave </a:t>
                      </a:r>
                    </a:p>
                  </a:txBody>
                  <a:tcPr anchor="ctr"/>
                </a:tc>
                <a:tc>
                  <a:txBody>
                    <a:bodyPr/>
                    <a:lstStyle/>
                    <a:p>
                      <a:pPr algn="ctr"/>
                      <a:r>
                        <a:rPr lang="en-US" sz="2100" b="1" dirty="0">
                          <a:solidFill>
                            <a:schemeClr val="tx1"/>
                          </a:solidFill>
                          <a:latin typeface="Times New Roman" pitchFamily="18" charset="0"/>
                          <a:cs typeface="Times New Roman" pitchFamily="18" charset="0"/>
                        </a:rPr>
                        <a:t>20 days in a Year</a:t>
                      </a:r>
                    </a:p>
                  </a:txBody>
                  <a:tcPr anchor="ctr"/>
                </a:tc>
                <a:extLst>
                  <a:ext uri="{0D108BD9-81ED-4DB2-BD59-A6C34878D82A}">
                    <a16:rowId xmlns:a16="http://schemas.microsoft.com/office/drawing/2014/main" val="10002"/>
                  </a:ext>
                </a:extLst>
              </a:tr>
              <a:tr h="390975">
                <a:tc>
                  <a:txBody>
                    <a:bodyPr/>
                    <a:lstStyle/>
                    <a:p>
                      <a:pPr algn="ctr"/>
                      <a:r>
                        <a:rPr lang="en-US" sz="2100" b="1" dirty="0">
                          <a:solidFill>
                            <a:schemeClr val="tx1"/>
                          </a:solidFill>
                          <a:latin typeface="Times New Roman" pitchFamily="18" charset="0"/>
                          <a:cs typeface="Times New Roman" pitchFamily="18" charset="0"/>
                        </a:rPr>
                        <a:t>3</a:t>
                      </a:r>
                    </a:p>
                  </a:txBody>
                  <a:tcPr anchor="ctr"/>
                </a:tc>
                <a:tc>
                  <a:txBody>
                    <a:bodyPr/>
                    <a:lstStyle/>
                    <a:p>
                      <a:pPr algn="ctr"/>
                      <a:r>
                        <a:rPr lang="en-US" sz="2100" b="1" dirty="0">
                          <a:solidFill>
                            <a:schemeClr val="tx1"/>
                          </a:solidFill>
                          <a:latin typeface="Times New Roman" pitchFamily="18" charset="0"/>
                          <a:cs typeface="Times New Roman" pitchFamily="18" charset="0"/>
                        </a:rPr>
                        <a:t>Medical Leave </a:t>
                      </a:r>
                    </a:p>
                  </a:txBody>
                  <a:tcPr anchor="ctr"/>
                </a:tc>
                <a:tc>
                  <a:txBody>
                    <a:bodyPr/>
                    <a:lstStyle/>
                    <a:p>
                      <a:pPr algn="ctr"/>
                      <a:r>
                        <a:rPr lang="en-US" sz="2100" b="1" dirty="0">
                          <a:solidFill>
                            <a:schemeClr val="tx1"/>
                          </a:solidFill>
                          <a:latin typeface="Times New Roman" pitchFamily="18" charset="0"/>
                          <a:cs typeface="Times New Roman" pitchFamily="18" charset="0"/>
                        </a:rPr>
                        <a:t>Up to 15 days in a year</a:t>
                      </a:r>
                    </a:p>
                  </a:txBody>
                  <a:tcPr anchor="ctr"/>
                </a:tc>
                <a:extLst>
                  <a:ext uri="{0D108BD9-81ED-4DB2-BD59-A6C34878D82A}">
                    <a16:rowId xmlns:a16="http://schemas.microsoft.com/office/drawing/2014/main" val="10003"/>
                  </a:ext>
                </a:extLst>
              </a:tr>
              <a:tr h="390975">
                <a:tc>
                  <a:txBody>
                    <a:bodyPr/>
                    <a:lstStyle/>
                    <a:p>
                      <a:pPr algn="ctr"/>
                      <a:r>
                        <a:rPr lang="en-US" sz="2100" b="1" dirty="0">
                          <a:solidFill>
                            <a:schemeClr val="tx1"/>
                          </a:solidFill>
                          <a:latin typeface="Times New Roman" pitchFamily="18" charset="0"/>
                          <a:cs typeface="Times New Roman" pitchFamily="18" charset="0"/>
                        </a:rPr>
                        <a:t>4</a:t>
                      </a:r>
                    </a:p>
                  </a:txBody>
                  <a:tcPr anchor="ctr"/>
                </a:tc>
                <a:tc>
                  <a:txBody>
                    <a:bodyPr/>
                    <a:lstStyle/>
                    <a:p>
                      <a:pPr algn="ctr"/>
                      <a:r>
                        <a:rPr lang="en-US" sz="2100" b="1" dirty="0">
                          <a:solidFill>
                            <a:schemeClr val="tx1"/>
                          </a:solidFill>
                          <a:latin typeface="Times New Roman" pitchFamily="18" charset="0"/>
                          <a:cs typeface="Times New Roman" pitchFamily="18" charset="0"/>
                        </a:rPr>
                        <a:t>Maternity Leave </a:t>
                      </a:r>
                    </a:p>
                  </a:txBody>
                  <a:tcPr anchor="ctr"/>
                </a:tc>
                <a:tc>
                  <a:txBody>
                    <a:bodyPr/>
                    <a:lstStyle/>
                    <a:p>
                      <a:pPr algn="ctr"/>
                      <a:r>
                        <a:rPr lang="en-US" sz="2100" b="1" dirty="0">
                          <a:solidFill>
                            <a:schemeClr val="tx1"/>
                          </a:solidFill>
                          <a:latin typeface="Times New Roman" panose="02020603050405020304" pitchFamily="18" charset="0"/>
                          <a:cs typeface="Times New Roman" panose="02020603050405020304" pitchFamily="18" charset="0"/>
                        </a:rPr>
                        <a:t>Up to 6</a:t>
                      </a:r>
                      <a:r>
                        <a:rPr lang="en-US" sz="2100" b="1" baseline="0" dirty="0">
                          <a:solidFill>
                            <a:schemeClr val="tx1"/>
                          </a:solidFill>
                          <a:latin typeface="Times New Roman" panose="02020603050405020304" pitchFamily="18" charset="0"/>
                          <a:cs typeface="Times New Roman" panose="02020603050405020304" pitchFamily="18" charset="0"/>
                        </a:rPr>
                        <a:t> months in normal situation</a:t>
                      </a:r>
                      <a:endParaRPr lang="en-US" sz="2100" b="1"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390975">
                <a:tc>
                  <a:txBody>
                    <a:bodyPr/>
                    <a:lstStyle/>
                    <a:p>
                      <a:pPr algn="ctr"/>
                      <a:r>
                        <a:rPr lang="en-US" sz="2100" b="1" dirty="0">
                          <a:solidFill>
                            <a:schemeClr val="tx1"/>
                          </a:solidFill>
                          <a:latin typeface="Times New Roman" pitchFamily="18" charset="0"/>
                          <a:cs typeface="Times New Roman" pitchFamily="18" charset="0"/>
                        </a:rPr>
                        <a:t>5</a:t>
                      </a:r>
                    </a:p>
                  </a:txBody>
                  <a:tcPr anchor="ctr"/>
                </a:tc>
                <a:tc>
                  <a:txBody>
                    <a:bodyPr/>
                    <a:lstStyle/>
                    <a:p>
                      <a:pPr algn="ctr"/>
                      <a:r>
                        <a:rPr lang="en-US" sz="2100" b="1" dirty="0">
                          <a:solidFill>
                            <a:schemeClr val="tx1"/>
                          </a:solidFill>
                          <a:latin typeface="Times New Roman" pitchFamily="18" charset="0"/>
                          <a:cs typeface="Times New Roman" pitchFamily="18" charset="0"/>
                        </a:rPr>
                        <a:t>Earned Leave </a:t>
                      </a:r>
                    </a:p>
                  </a:txBody>
                  <a:tcPr anchor="ctr"/>
                </a:tc>
                <a:tc>
                  <a:txBody>
                    <a:bodyPr/>
                    <a:lstStyle/>
                    <a:p>
                      <a:pPr algn="ctr"/>
                      <a:r>
                        <a:rPr lang="en-US" sz="2100" b="1" dirty="0">
                          <a:solidFill>
                            <a:schemeClr val="tx1"/>
                          </a:solidFill>
                          <a:latin typeface="Times New Roman" pitchFamily="18" charset="0"/>
                          <a:cs typeface="Times New Roman" pitchFamily="18" charset="0"/>
                        </a:rPr>
                        <a:t>30 days in a Year</a:t>
                      </a:r>
                    </a:p>
                  </a:txBody>
                  <a:tcPr anchor="ctr"/>
                </a:tc>
                <a:extLst>
                  <a:ext uri="{0D108BD9-81ED-4DB2-BD59-A6C34878D82A}">
                    <a16:rowId xmlns:a16="http://schemas.microsoft.com/office/drawing/2014/main" val="10005"/>
                  </a:ext>
                </a:extLst>
              </a:tr>
              <a:tr h="422085">
                <a:tc>
                  <a:txBody>
                    <a:bodyPr/>
                    <a:lstStyle/>
                    <a:p>
                      <a:pPr algn="ctr"/>
                      <a:r>
                        <a:rPr lang="en-US" sz="2100" b="1" dirty="0">
                          <a:solidFill>
                            <a:schemeClr val="tx1"/>
                          </a:solidFill>
                          <a:latin typeface="Times New Roman" pitchFamily="18" charset="0"/>
                          <a:cs typeface="Times New Roman" pitchFamily="18" charset="0"/>
                        </a:rPr>
                        <a:t>6</a:t>
                      </a:r>
                    </a:p>
                  </a:txBody>
                  <a:tcPr anchor="ctr"/>
                </a:tc>
                <a:tc>
                  <a:txBody>
                    <a:bodyPr/>
                    <a:lstStyle/>
                    <a:p>
                      <a:pPr algn="ctr"/>
                      <a:r>
                        <a:rPr lang="en-US" sz="2100" b="1" dirty="0">
                          <a:solidFill>
                            <a:schemeClr val="tx1"/>
                          </a:solidFill>
                          <a:latin typeface="Times New Roman" pitchFamily="18" charset="0"/>
                          <a:cs typeface="Times New Roman" pitchFamily="18" charset="0"/>
                        </a:rPr>
                        <a:t>Study Leave </a:t>
                      </a:r>
                    </a:p>
                  </a:txBody>
                  <a:tcPr anchor="ctr"/>
                </a:tc>
                <a:tc>
                  <a:txBody>
                    <a:bodyPr/>
                    <a:lstStyle/>
                    <a:p>
                      <a:pPr algn="ctr"/>
                      <a:r>
                        <a:rPr lang="en-US" sz="2100" b="1" dirty="0">
                          <a:solidFill>
                            <a:schemeClr val="tx1"/>
                          </a:solidFill>
                          <a:latin typeface="Times New Roman" pitchFamily="18" charset="0"/>
                          <a:cs typeface="Times New Roman" pitchFamily="18" charset="0"/>
                        </a:rPr>
                        <a:t>Up to 2 to 5 Years as the case may be</a:t>
                      </a:r>
                    </a:p>
                  </a:txBody>
                  <a:tcPr anchor="ctr"/>
                </a:tc>
                <a:extLst>
                  <a:ext uri="{0D108BD9-81ED-4DB2-BD59-A6C34878D82A}">
                    <a16:rowId xmlns:a16="http://schemas.microsoft.com/office/drawing/2014/main" val="10006"/>
                  </a:ext>
                </a:extLst>
              </a:tr>
              <a:tr h="390975">
                <a:tc>
                  <a:txBody>
                    <a:bodyPr/>
                    <a:lstStyle/>
                    <a:p>
                      <a:pPr algn="ctr"/>
                      <a:r>
                        <a:rPr lang="en-US" sz="2100" b="1" dirty="0">
                          <a:solidFill>
                            <a:schemeClr val="tx1"/>
                          </a:solidFill>
                          <a:latin typeface="Times New Roman" pitchFamily="18" charset="0"/>
                          <a:cs typeface="Times New Roman" pitchFamily="18" charset="0"/>
                        </a:rPr>
                        <a:t>7</a:t>
                      </a:r>
                    </a:p>
                  </a:txBody>
                  <a:tcPr anchor="ctr"/>
                </a:tc>
                <a:tc>
                  <a:txBody>
                    <a:bodyPr/>
                    <a:lstStyle/>
                    <a:p>
                      <a:pPr algn="ctr"/>
                      <a:r>
                        <a:rPr lang="en-US" sz="2100" b="1" dirty="0">
                          <a:solidFill>
                            <a:schemeClr val="tx1"/>
                          </a:solidFill>
                          <a:latin typeface="Times New Roman" pitchFamily="18" charset="0"/>
                          <a:cs typeface="Times New Roman" pitchFamily="18" charset="0"/>
                        </a:rPr>
                        <a:t>Extraordinary Leave</a:t>
                      </a:r>
                    </a:p>
                  </a:txBody>
                  <a:tcPr anchor="ctr"/>
                </a:tc>
                <a:tc>
                  <a:txBody>
                    <a:bodyPr/>
                    <a:lstStyle/>
                    <a:p>
                      <a:pPr algn="ctr"/>
                      <a:r>
                        <a:rPr lang="en-US" sz="2100" b="1" dirty="0">
                          <a:solidFill>
                            <a:schemeClr val="tx1"/>
                          </a:solidFill>
                          <a:latin typeface="Times New Roman" pitchFamily="18" charset="0"/>
                          <a:cs typeface="Times New Roman" pitchFamily="18" charset="0"/>
                        </a:rPr>
                        <a:t>Up to 2 Years</a:t>
                      </a:r>
                    </a:p>
                  </a:txBody>
                  <a:tcPr anchor="ctr"/>
                </a:tc>
                <a:extLst>
                  <a:ext uri="{0D108BD9-81ED-4DB2-BD59-A6C34878D82A}">
                    <a16:rowId xmlns:a16="http://schemas.microsoft.com/office/drawing/2014/main" val="10007"/>
                  </a:ext>
                </a:extLst>
              </a:tr>
              <a:tr h="528765">
                <a:tc>
                  <a:txBody>
                    <a:bodyPr/>
                    <a:lstStyle/>
                    <a:p>
                      <a:pPr algn="ctr"/>
                      <a:r>
                        <a:rPr lang="en-US" sz="2100" b="1" dirty="0">
                          <a:solidFill>
                            <a:schemeClr val="tx1"/>
                          </a:solidFill>
                          <a:latin typeface="Times New Roman" pitchFamily="18" charset="0"/>
                          <a:cs typeface="Times New Roman" pitchFamily="18" charset="0"/>
                        </a:rPr>
                        <a:t>8</a:t>
                      </a:r>
                    </a:p>
                  </a:txBody>
                  <a:tcPr anchor="ctr"/>
                </a:tc>
                <a:tc>
                  <a:txBody>
                    <a:bodyPr/>
                    <a:lstStyle/>
                    <a:p>
                      <a:pPr algn="ctr"/>
                      <a:r>
                        <a:rPr lang="en-US" sz="2100" b="1" dirty="0">
                          <a:solidFill>
                            <a:schemeClr val="tx1"/>
                          </a:solidFill>
                          <a:latin typeface="Times New Roman" pitchFamily="18" charset="0"/>
                          <a:cs typeface="Times New Roman" pitchFamily="18" charset="0"/>
                        </a:rPr>
                        <a:t>Quarantine Leave </a:t>
                      </a:r>
                    </a:p>
                  </a:txBody>
                  <a:tcPr anchor="ctr"/>
                </a:tc>
                <a:tc>
                  <a:txBody>
                    <a:bodyPr/>
                    <a:lstStyle/>
                    <a:p>
                      <a:pPr algn="ctr"/>
                      <a:r>
                        <a:rPr lang="en-US" sz="2100" b="1" dirty="0">
                          <a:solidFill>
                            <a:schemeClr val="tx1"/>
                          </a:solidFill>
                          <a:latin typeface="Times New Roman" pitchFamily="18" charset="0"/>
                          <a:cs typeface="Times New Roman" pitchFamily="18" charset="0"/>
                        </a:rPr>
                        <a:t>On full pay up to 15 days in a Year</a:t>
                      </a:r>
                    </a:p>
                  </a:txBody>
                  <a:tcPr anchor="ctr"/>
                </a:tc>
                <a:extLst>
                  <a:ext uri="{0D108BD9-81ED-4DB2-BD59-A6C34878D82A}">
                    <a16:rowId xmlns:a16="http://schemas.microsoft.com/office/drawing/2014/main" val="10008"/>
                  </a:ext>
                </a:extLst>
              </a:tr>
              <a:tr h="691726">
                <a:tc>
                  <a:txBody>
                    <a:bodyPr/>
                    <a:lstStyle/>
                    <a:p>
                      <a:pPr algn="ctr"/>
                      <a:r>
                        <a:rPr lang="en-US" sz="2100" b="1" dirty="0">
                          <a:solidFill>
                            <a:schemeClr val="tx1"/>
                          </a:solidFill>
                          <a:latin typeface="Times New Roman" pitchFamily="18" charset="0"/>
                          <a:cs typeface="Times New Roman" pitchFamily="18" charset="0"/>
                        </a:rPr>
                        <a:t>9</a:t>
                      </a:r>
                    </a:p>
                  </a:txBody>
                  <a:tcPr anchor="ctr"/>
                </a:tc>
                <a:tc>
                  <a:txBody>
                    <a:bodyPr/>
                    <a:lstStyle/>
                    <a:p>
                      <a:pPr algn="ctr"/>
                      <a:r>
                        <a:rPr lang="en-US" sz="2100" b="1" dirty="0">
                          <a:solidFill>
                            <a:schemeClr val="tx1"/>
                          </a:solidFill>
                          <a:latin typeface="Times New Roman" panose="02020603050405020304" pitchFamily="18" charset="0"/>
                          <a:cs typeface="Times New Roman" panose="02020603050405020304" pitchFamily="18" charset="0"/>
                        </a:rPr>
                        <a:t>Sabbatical</a:t>
                      </a:r>
                      <a:r>
                        <a:rPr lang="en-US" sz="2100" b="1" baseline="0" dirty="0">
                          <a:solidFill>
                            <a:schemeClr val="tx1"/>
                          </a:solidFill>
                          <a:latin typeface="Times New Roman" panose="02020603050405020304" pitchFamily="18" charset="0"/>
                          <a:cs typeface="Times New Roman" panose="02020603050405020304" pitchFamily="18" charset="0"/>
                        </a:rPr>
                        <a:t> Leave</a:t>
                      </a:r>
                      <a:endParaRPr lang="en-US" sz="2100" b="1" dirty="0">
                        <a:solidFill>
                          <a:schemeClr val="tx1"/>
                        </a:solidFill>
                        <a:latin typeface="Times New Roman" pitchFamily="18" charset="0"/>
                        <a:cs typeface="Times New Roman" pitchFamily="18" charset="0"/>
                      </a:endParaRPr>
                    </a:p>
                  </a:txBody>
                  <a:tcPr anchor="ctr"/>
                </a:tc>
                <a:tc>
                  <a:txBody>
                    <a:bodyPr/>
                    <a:lstStyle/>
                    <a:p>
                      <a:pPr algn="ctr"/>
                      <a:r>
                        <a:rPr lang="en-US" sz="2100" b="1" dirty="0">
                          <a:solidFill>
                            <a:schemeClr val="tx1"/>
                          </a:solidFill>
                          <a:latin typeface="Times New Roman" panose="02020603050405020304" pitchFamily="18" charset="0"/>
                          <a:cs typeface="Times New Roman" panose="02020603050405020304" pitchFamily="18" charset="0"/>
                        </a:rPr>
                        <a:t>Six months</a:t>
                      </a:r>
                      <a:r>
                        <a:rPr lang="en-US" sz="2100" b="1" baseline="0" dirty="0">
                          <a:solidFill>
                            <a:schemeClr val="tx1"/>
                          </a:solidFill>
                          <a:latin typeface="Times New Roman" panose="02020603050405020304" pitchFamily="18" charset="0"/>
                          <a:cs typeface="Times New Roman" panose="02020603050405020304" pitchFamily="18" charset="0"/>
                        </a:rPr>
                        <a:t> of Higher research after 6 Years</a:t>
                      </a:r>
                      <a:endParaRPr lang="en-US" sz="2100" b="1"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09"/>
                  </a:ext>
                </a:extLst>
              </a:tr>
              <a:tr h="390975">
                <a:tc>
                  <a:txBody>
                    <a:bodyPr/>
                    <a:lstStyle/>
                    <a:p>
                      <a:pPr algn="ctr"/>
                      <a:r>
                        <a:rPr lang="en-US" sz="2100" b="1" dirty="0">
                          <a:solidFill>
                            <a:schemeClr val="tx1"/>
                          </a:solidFill>
                          <a:latin typeface="Times New Roman" pitchFamily="18" charset="0"/>
                          <a:cs typeface="Times New Roman" pitchFamily="18" charset="0"/>
                        </a:rPr>
                        <a:t>10</a:t>
                      </a:r>
                    </a:p>
                  </a:txBody>
                  <a:tcPr anchor="ctr"/>
                </a:tc>
                <a:tc>
                  <a:txBody>
                    <a:bodyPr/>
                    <a:lstStyle/>
                    <a:p>
                      <a:pPr algn="ctr"/>
                      <a:r>
                        <a:rPr lang="en-US" sz="2100" b="1" dirty="0">
                          <a:solidFill>
                            <a:schemeClr val="tx1"/>
                          </a:solidFill>
                          <a:latin typeface="Times New Roman" pitchFamily="18" charset="0"/>
                          <a:cs typeface="Times New Roman" pitchFamily="18" charset="0"/>
                        </a:rPr>
                        <a:t>Special Leave </a:t>
                      </a:r>
                    </a:p>
                  </a:txBody>
                  <a:tcPr anchor="ctr"/>
                </a:tc>
                <a:tc>
                  <a:txBody>
                    <a:bodyPr/>
                    <a:lstStyle/>
                    <a:p>
                      <a:pPr algn="ctr"/>
                      <a:r>
                        <a:rPr lang="en-US" sz="2100" b="1" dirty="0">
                          <a:solidFill>
                            <a:schemeClr val="tx1"/>
                          </a:solidFill>
                          <a:latin typeface="Times New Roman" pitchFamily="18" charset="0"/>
                          <a:cs typeface="Times New Roman" pitchFamily="18" charset="0"/>
                        </a:rPr>
                        <a:t>On special case</a:t>
                      </a:r>
                    </a:p>
                  </a:txBody>
                  <a:tcPr anchor="ctr"/>
                </a:tc>
                <a:extLst>
                  <a:ext uri="{0D108BD9-81ED-4DB2-BD59-A6C34878D82A}">
                    <a16:rowId xmlns:a16="http://schemas.microsoft.com/office/drawing/2014/main" val="10010"/>
                  </a:ext>
                </a:extLst>
              </a:tr>
              <a:tr h="390975">
                <a:tc>
                  <a:txBody>
                    <a:bodyPr/>
                    <a:lstStyle/>
                    <a:p>
                      <a:pPr algn="ctr"/>
                      <a:r>
                        <a:rPr lang="en-US" sz="2100" b="1" dirty="0">
                          <a:solidFill>
                            <a:schemeClr val="tx1"/>
                          </a:solidFill>
                          <a:latin typeface="Times New Roman" pitchFamily="18" charset="0"/>
                          <a:cs typeface="Times New Roman" pitchFamily="18" charset="0"/>
                        </a:rPr>
                        <a:t>11</a:t>
                      </a:r>
                    </a:p>
                  </a:txBody>
                  <a:tcPr anchor="ctr"/>
                </a:tc>
                <a:tc>
                  <a:txBody>
                    <a:bodyPr/>
                    <a:lstStyle/>
                    <a:p>
                      <a:pPr algn="ctr"/>
                      <a:r>
                        <a:rPr lang="en-US" sz="2100" b="1" dirty="0">
                          <a:solidFill>
                            <a:schemeClr val="tx1"/>
                          </a:solidFill>
                          <a:latin typeface="Times New Roman" pitchFamily="18" charset="0"/>
                          <a:cs typeface="Times New Roman" pitchFamily="18" charset="0"/>
                        </a:rPr>
                        <a:t>Half pay Leave </a:t>
                      </a:r>
                    </a:p>
                  </a:txBody>
                  <a:tcPr anchor="ctr"/>
                </a:tc>
                <a:tc>
                  <a:txBody>
                    <a:bodyPr/>
                    <a:lstStyle/>
                    <a:p>
                      <a:pPr algn="ctr"/>
                      <a:r>
                        <a:rPr lang="en-US" sz="2100" b="1" dirty="0">
                          <a:solidFill>
                            <a:schemeClr val="tx1"/>
                          </a:solidFill>
                          <a:latin typeface="Times New Roman" pitchFamily="18" charset="0"/>
                          <a:cs typeface="Times New Roman" pitchFamily="18" charset="0"/>
                        </a:rPr>
                        <a:t>On special case</a:t>
                      </a:r>
                    </a:p>
                  </a:txBody>
                  <a:tcPr anchor="ctr"/>
                </a:tc>
                <a:extLst>
                  <a:ext uri="{0D108BD9-81ED-4DB2-BD59-A6C34878D82A}">
                    <a16:rowId xmlns:a16="http://schemas.microsoft.com/office/drawing/2014/main" val="10011"/>
                  </a:ext>
                </a:extLst>
              </a:tr>
              <a:tr h="390975">
                <a:tc>
                  <a:txBody>
                    <a:bodyPr/>
                    <a:lstStyle/>
                    <a:p>
                      <a:pPr algn="ctr"/>
                      <a:r>
                        <a:rPr lang="en-US" sz="2100" b="1" dirty="0">
                          <a:solidFill>
                            <a:schemeClr val="tx1"/>
                          </a:solidFill>
                          <a:latin typeface="Times New Roman" pitchFamily="18" charset="0"/>
                          <a:cs typeface="Times New Roman" pitchFamily="18" charset="0"/>
                        </a:rPr>
                        <a:t>12</a:t>
                      </a:r>
                    </a:p>
                  </a:txBody>
                  <a:tcPr anchor="ctr"/>
                </a:tc>
                <a:tc>
                  <a:txBody>
                    <a:bodyPr/>
                    <a:lstStyle/>
                    <a:p>
                      <a:pPr algn="ctr"/>
                      <a:r>
                        <a:rPr lang="en-US" sz="2100" b="1" dirty="0">
                          <a:solidFill>
                            <a:schemeClr val="tx1"/>
                          </a:solidFill>
                          <a:latin typeface="Times New Roman" pitchFamily="18" charset="0"/>
                          <a:cs typeface="Times New Roman" pitchFamily="18" charset="0"/>
                        </a:rPr>
                        <a:t>Compensatory Leave</a:t>
                      </a:r>
                    </a:p>
                  </a:txBody>
                  <a:tcPr anchor="ctr"/>
                </a:tc>
                <a:tc>
                  <a:txBody>
                    <a:bodyPr/>
                    <a:lstStyle/>
                    <a:p>
                      <a:pPr algn="ctr"/>
                      <a:r>
                        <a:rPr lang="en-US" sz="2100" b="1" dirty="0">
                          <a:solidFill>
                            <a:schemeClr val="tx1"/>
                          </a:solidFill>
                          <a:latin typeface="Times New Roman" panose="02020603050405020304" pitchFamily="18" charset="0"/>
                          <a:cs typeface="Times New Roman" panose="02020603050405020304" pitchFamily="18" charset="0"/>
                        </a:rPr>
                        <a:t>Avail for</a:t>
                      </a:r>
                      <a:r>
                        <a:rPr lang="en-US" sz="2100" b="1" baseline="0" dirty="0">
                          <a:solidFill>
                            <a:schemeClr val="tx1"/>
                          </a:solidFill>
                          <a:latin typeface="Times New Roman" panose="02020603050405020304" pitchFamily="18" charset="0"/>
                          <a:cs typeface="Times New Roman" panose="02020603050405020304" pitchFamily="18" charset="0"/>
                        </a:rPr>
                        <a:t> working in Holidays</a:t>
                      </a:r>
                      <a:endParaRPr lang="en-US" sz="2100" b="1" dirty="0">
                        <a:solidFill>
                          <a:schemeClr val="tx1"/>
                        </a:solidFill>
                        <a:latin typeface="Times New Roman" pitchFamily="18" charset="0"/>
                        <a:cs typeface="Times New Roman" pitchFamily="18" charset="0"/>
                      </a:endParaRPr>
                    </a:p>
                  </a:txBody>
                  <a:tcPr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58868270"/>
      </p:ext>
    </p:extLst>
  </p:cSld>
  <p:clrMapOvr>
    <a:masterClrMapping/>
  </p:clrMapOvr>
  <p:transition advTm="145691"/>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46EF0D0-F9F5-4CD0-AA9A-C7CB96234CC8}" type="slidenum">
              <a:rPr lang="en-US" smtClean="0"/>
              <a:pPr>
                <a:defRPr/>
              </a:pPr>
              <a:t>57</a:t>
            </a:fld>
            <a:endParaRPr lang="en-US" dirty="0"/>
          </a:p>
        </p:txBody>
      </p:sp>
      <p:sp>
        <p:nvSpPr>
          <p:cNvPr id="9" name="Title 8">
            <a:extLst>
              <a:ext uri="{FF2B5EF4-FFF2-40B4-BE49-F238E27FC236}">
                <a16:creationId xmlns:a16="http://schemas.microsoft.com/office/drawing/2014/main" id="{7DCF2A96-4D6D-4C86-A3EF-E77695AACAF2}"/>
              </a:ext>
            </a:extLst>
          </p:cNvPr>
          <p:cNvSpPr>
            <a:spLocks noGrp="1"/>
          </p:cNvSpPr>
          <p:nvPr>
            <p:ph type="title"/>
          </p:nvPr>
        </p:nvSpPr>
        <p:spPr/>
        <p:txBody>
          <a:bodyPr/>
          <a:lstStyle/>
          <a:p>
            <a:pPr algn="ctr"/>
            <a:r>
              <a:rPr lang="en-US" sz="3200" b="1" dirty="0">
                <a:latin typeface="Times New Roman" pitchFamily="18" charset="0"/>
                <a:cs typeface="Times New Roman" pitchFamily="18" charset="0"/>
              </a:rPr>
              <a:t>Other Leaves</a:t>
            </a:r>
          </a:p>
        </p:txBody>
      </p:sp>
      <p:sp>
        <p:nvSpPr>
          <p:cNvPr id="3" name="TextBox 2">
            <a:extLst>
              <a:ext uri="{FF2B5EF4-FFF2-40B4-BE49-F238E27FC236}">
                <a16:creationId xmlns:a16="http://schemas.microsoft.com/office/drawing/2014/main" id="{1DDB0A5E-89E6-F94B-5204-BB97D3B5D67C}"/>
              </a:ext>
            </a:extLst>
          </p:cNvPr>
          <p:cNvSpPr txBox="1"/>
          <p:nvPr/>
        </p:nvSpPr>
        <p:spPr>
          <a:xfrm>
            <a:off x="160020" y="1536174"/>
            <a:ext cx="8823960" cy="3785652"/>
          </a:xfrm>
          <a:prstGeom prst="rect">
            <a:avLst/>
          </a:prstGeom>
          <a:noFill/>
        </p:spPr>
        <p:txBody>
          <a:bodyPr wrap="square">
            <a:spAutoFit/>
          </a:bodyPr>
          <a:lstStyle/>
          <a:p>
            <a:endParaRPr lang="en-US" dirty="0"/>
          </a:p>
          <a:p>
            <a:pPr marL="342900" indent="-342900" algn="just">
              <a:buFont typeface="Wingdings" panose="05000000000000000000" pitchFamily="2" charset="2"/>
              <a:buChar char="v"/>
            </a:pPr>
            <a:r>
              <a:rPr lang="en-US" sz="2400" dirty="0">
                <a:solidFill>
                  <a:srgbClr val="FFFF00"/>
                </a:solidFill>
                <a:cs typeface="Times New Roman" panose="02020603050405020304" pitchFamily="18" charset="0"/>
              </a:rPr>
              <a:t>Special leaves </a:t>
            </a:r>
            <a:r>
              <a:rPr lang="en-US" sz="2400" dirty="0">
                <a:solidFill>
                  <a:schemeClr val="bg1"/>
                </a:solidFill>
                <a:cs typeface="Times New Roman" panose="02020603050405020304" pitchFamily="18" charset="0"/>
              </a:rPr>
              <a:t>with full pay may be granted for performing </a:t>
            </a:r>
            <a:r>
              <a:rPr lang="en-US" sz="2400" dirty="0">
                <a:solidFill>
                  <a:srgbClr val="FFFF00"/>
                </a:solidFill>
                <a:cs typeface="Times New Roman" panose="02020603050405020304" pitchFamily="18" charset="0"/>
              </a:rPr>
              <a:t>obligatory Hajj </a:t>
            </a:r>
            <a:r>
              <a:rPr lang="en-US" sz="2400" dirty="0">
                <a:solidFill>
                  <a:schemeClr val="bg1"/>
                </a:solidFill>
                <a:cs typeface="Times New Roman" panose="02020603050405020304" pitchFamily="18" charset="0"/>
              </a:rPr>
              <a:t>(Once in life) up to 45 days or minimum package by the government / Hajj agencies.</a:t>
            </a:r>
          </a:p>
          <a:p>
            <a:pPr algn="just"/>
            <a:endParaRPr lang="en-US" sz="2400" dirty="0">
              <a:solidFill>
                <a:schemeClr val="bg1"/>
              </a:solidFill>
              <a:cs typeface="Times New Roman" panose="02020603050405020304" pitchFamily="18" charset="0"/>
            </a:endParaRPr>
          </a:p>
          <a:p>
            <a:pPr marL="342900" indent="-342900" algn="just">
              <a:buFont typeface="Wingdings" panose="05000000000000000000" pitchFamily="2" charset="2"/>
              <a:buChar char="v"/>
            </a:pPr>
            <a:r>
              <a:rPr lang="en-US" sz="2400" dirty="0">
                <a:solidFill>
                  <a:schemeClr val="bg1"/>
                </a:solidFill>
                <a:cs typeface="Times New Roman" panose="02020603050405020304" pitchFamily="18" charset="0"/>
              </a:rPr>
              <a:t>Special leave may be granted for a period of 10 days on the </a:t>
            </a:r>
            <a:r>
              <a:rPr lang="en-US" sz="2400" b="1" dirty="0">
                <a:solidFill>
                  <a:srgbClr val="FFFF00"/>
                </a:solidFill>
                <a:cs typeface="Times New Roman" panose="02020603050405020304" pitchFamily="18" charset="0"/>
              </a:rPr>
              <a:t>occasion of marriage</a:t>
            </a:r>
            <a:r>
              <a:rPr lang="en-US" sz="2400" dirty="0">
                <a:solidFill>
                  <a:schemeClr val="bg1"/>
                </a:solidFill>
                <a:cs typeface="Times New Roman" panose="02020603050405020304" pitchFamily="18" charset="0"/>
              </a:rPr>
              <a:t>, once in his/ her service life, provided he or she completes at least 1 year service at the University.</a:t>
            </a:r>
          </a:p>
          <a:p>
            <a:pPr algn="just"/>
            <a:endParaRPr lang="en-US" sz="2400" dirty="0">
              <a:solidFill>
                <a:schemeClr val="bg1"/>
              </a:solidFill>
              <a:cs typeface="Times New Roman" panose="02020603050405020304" pitchFamily="18" charset="0"/>
            </a:endParaRPr>
          </a:p>
          <a:p>
            <a:pPr marL="342900" indent="-342900" algn="just">
              <a:buFont typeface="Wingdings" panose="05000000000000000000" pitchFamily="2" charset="2"/>
              <a:buChar char="v"/>
            </a:pPr>
            <a:r>
              <a:rPr lang="en-US" sz="2400" dirty="0">
                <a:solidFill>
                  <a:schemeClr val="bg1"/>
                </a:solidFill>
                <a:cs typeface="Times New Roman" panose="02020603050405020304" pitchFamily="18" charset="0"/>
              </a:rPr>
              <a:t>Forced  Leaves</a:t>
            </a:r>
          </a:p>
        </p:txBody>
      </p:sp>
    </p:spTree>
    <p:extLst>
      <p:ext uri="{BB962C8B-B14F-4D97-AF65-F5344CB8AC3E}">
        <p14:creationId xmlns:p14="http://schemas.microsoft.com/office/powerpoint/2010/main" val="3384711757"/>
      </p:ext>
    </p:extLst>
  </p:cSld>
  <p:clrMapOvr>
    <a:masterClrMapping/>
  </p:clrMapOvr>
  <p:transition advTm="256"/>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954107"/>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4000" dirty="0">
                <a:solidFill>
                  <a:srgbClr val="FFFF00"/>
                </a:solidFill>
                <a:cs typeface="Times New Roman" panose="02020603050405020304" pitchFamily="18" charset="0"/>
              </a:rPr>
              <a:t>Thank You</a:t>
            </a:r>
            <a:endParaRPr lang="en-US" sz="4000" dirty="0">
              <a:solidFill>
                <a:srgbClr val="FFFF00"/>
              </a:solidFill>
              <a:latin typeface="Times New Roman" panose="02020603050405020304" pitchFamily="18" charset="0"/>
              <a:cs typeface="Times New Roman" panose="02020603050405020304" pitchFamily="18" charset="0"/>
            </a:endParaRP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81000" y="4114800"/>
            <a:ext cx="8686800" cy="838200"/>
          </a:xfrm>
        </p:spPr>
        <p:txBody>
          <a:bodyPr/>
          <a:lstStyle/>
          <a:p>
            <a:r>
              <a:rPr lang="en-US" sz="2800" dirty="0">
                <a:solidFill>
                  <a:schemeClr val="bg1"/>
                </a:solidFill>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4267197161"/>
      </p:ext>
    </p:extLst>
  </p:cSld>
  <p:clrMapOvr>
    <a:masterClrMapping/>
  </p:clrMapOvr>
  <p:transition advTm="19217"/>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6</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44379"/>
            <a:ext cx="7162800" cy="896748"/>
          </a:xfrm>
        </p:spPr>
        <p:txBody>
          <a:bodyPr/>
          <a:lstStyle/>
          <a:p>
            <a:pPr marL="0" indent="0">
              <a:buNone/>
            </a:pPr>
            <a:r>
              <a:rPr lang="en-US" sz="2400" dirty="0">
                <a:latin typeface="Times New Roman" panose="02020603050405020304" pitchFamily="18" charset="0"/>
                <a:cs typeface="Times New Roman" panose="02020603050405020304" pitchFamily="18" charset="0"/>
              </a:rPr>
              <a:t>Table 1: Equivalent Chart for Faculty and officers     ( source: SOP)</a:t>
            </a:r>
          </a:p>
        </p:txBody>
      </p:sp>
      <p:pic>
        <p:nvPicPr>
          <p:cNvPr id="2" name="Picture 1">
            <a:extLst>
              <a:ext uri="{FF2B5EF4-FFF2-40B4-BE49-F238E27FC236}">
                <a16:creationId xmlns:a16="http://schemas.microsoft.com/office/drawing/2014/main" id="{4DC0FDAD-3A98-2FA9-4FB0-D45C81D8F725}"/>
              </a:ext>
            </a:extLst>
          </p:cNvPr>
          <p:cNvPicPr>
            <a:picLocks noChangeAspect="1"/>
          </p:cNvPicPr>
          <p:nvPr/>
        </p:nvPicPr>
        <p:blipFill rotWithShape="1">
          <a:blip r:embed="rId2">
            <a:extLst>
              <a:ext uri="{28A0092B-C50C-407E-A947-70E740481C1C}">
                <a14:useLocalDpi xmlns:a14="http://schemas.microsoft.com/office/drawing/2010/main" val="0"/>
              </a:ext>
            </a:extLst>
          </a:blip>
          <a:srcRect b="2509"/>
          <a:stretch/>
        </p:blipFill>
        <p:spPr>
          <a:xfrm>
            <a:off x="762000" y="1102456"/>
            <a:ext cx="7620000" cy="5611166"/>
          </a:xfrm>
          <a:prstGeom prst="rect">
            <a:avLst/>
          </a:prstGeom>
        </p:spPr>
      </p:pic>
    </p:spTree>
    <p:extLst>
      <p:ext uri="{BB962C8B-B14F-4D97-AF65-F5344CB8AC3E}">
        <p14:creationId xmlns:p14="http://schemas.microsoft.com/office/powerpoint/2010/main" val="2069940279"/>
      </p:ext>
    </p:extLst>
  </p:cSld>
  <p:clrMapOvr>
    <a:masterClrMapping/>
  </p:clrMapOvr>
  <p:transition advTm="2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7</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44379"/>
            <a:ext cx="7162800" cy="896748"/>
          </a:xfrm>
        </p:spPr>
        <p:txBody>
          <a:bodyPr/>
          <a:lstStyle/>
          <a:p>
            <a:pPr marL="0" indent="0">
              <a:buNone/>
            </a:pPr>
            <a:r>
              <a:rPr lang="en-US" sz="2400" dirty="0">
                <a:latin typeface="Times New Roman" panose="02020603050405020304" pitchFamily="18" charset="0"/>
                <a:cs typeface="Times New Roman" panose="02020603050405020304" pitchFamily="18" charset="0"/>
              </a:rPr>
              <a:t>Table 1: Equivalent Chart for Staffs ( source: SOP)</a:t>
            </a:r>
          </a:p>
        </p:txBody>
      </p:sp>
      <p:pic>
        <p:nvPicPr>
          <p:cNvPr id="4" name="Picture 3">
            <a:extLst>
              <a:ext uri="{FF2B5EF4-FFF2-40B4-BE49-F238E27FC236}">
                <a16:creationId xmlns:a16="http://schemas.microsoft.com/office/drawing/2014/main" id="{C2146A2E-9FCF-08E0-0620-4F93F0D79B80}"/>
              </a:ext>
            </a:extLst>
          </p:cNvPr>
          <p:cNvPicPr>
            <a:picLocks noChangeAspect="1"/>
          </p:cNvPicPr>
          <p:nvPr/>
        </p:nvPicPr>
        <p:blipFill rotWithShape="1">
          <a:blip r:embed="rId2">
            <a:extLst>
              <a:ext uri="{28A0092B-C50C-407E-A947-70E740481C1C}">
                <a14:useLocalDpi xmlns:a14="http://schemas.microsoft.com/office/drawing/2010/main" val="0"/>
              </a:ext>
            </a:extLst>
          </a:blip>
          <a:srcRect b="1789"/>
          <a:stretch/>
        </p:blipFill>
        <p:spPr>
          <a:xfrm>
            <a:off x="762000" y="1072229"/>
            <a:ext cx="7765005" cy="5633371"/>
          </a:xfrm>
          <a:prstGeom prst="rect">
            <a:avLst/>
          </a:prstGeom>
        </p:spPr>
      </p:pic>
    </p:spTree>
    <p:extLst>
      <p:ext uri="{BB962C8B-B14F-4D97-AF65-F5344CB8AC3E}">
        <p14:creationId xmlns:p14="http://schemas.microsoft.com/office/powerpoint/2010/main" val="3090160769"/>
      </p:ext>
    </p:extLst>
  </p:cSld>
  <p:clrMapOvr>
    <a:masterClrMapping/>
  </p:clrMapOvr>
  <p:transition advTm="1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AE2DBD-08A3-4588-9895-7FFF7EAA4200}"/>
              </a:ext>
            </a:extLst>
          </p:cNvPr>
          <p:cNvSpPr txBox="1"/>
          <p:nvPr/>
        </p:nvSpPr>
        <p:spPr>
          <a:xfrm>
            <a:off x="0" y="2362200"/>
            <a:ext cx="9144000" cy="892552"/>
          </a:xfrm>
          <a:prstGeom prst="rect">
            <a:avLst/>
          </a:prstGeom>
          <a:noFill/>
        </p:spPr>
        <p:txBody>
          <a:bodyPr wrap="square">
            <a:spAutoFit/>
          </a:bodyPr>
          <a:lstStyle/>
          <a:p>
            <a:pPr algn="ctr">
              <a:defRPr/>
            </a:pPr>
            <a:endParaRPr lang="en-US" sz="1600" b="1" dirty="0">
              <a:solidFill>
                <a:srgbClr val="FFFF99"/>
              </a:solidFill>
              <a:latin typeface="+mj-lt"/>
            </a:endParaRPr>
          </a:p>
          <a:p>
            <a:pPr algn="ctr"/>
            <a:r>
              <a:rPr lang="en-US" sz="3600" b="1" dirty="0">
                <a:solidFill>
                  <a:srgbClr val="FFFF00"/>
                </a:solidFill>
                <a:latin typeface="Times New Roman" panose="02020603050405020304" pitchFamily="18" charset="0"/>
                <a:cs typeface="Times New Roman" panose="02020603050405020304" pitchFamily="18" charset="0"/>
              </a:rPr>
              <a:t>CHAPTER 2</a:t>
            </a:r>
          </a:p>
        </p:txBody>
      </p:sp>
      <p:sp>
        <p:nvSpPr>
          <p:cNvPr id="2" name="Title 8">
            <a:extLst>
              <a:ext uri="{FF2B5EF4-FFF2-40B4-BE49-F238E27FC236}">
                <a16:creationId xmlns:a16="http://schemas.microsoft.com/office/drawing/2014/main" id="{4E22144A-A411-D0BE-65BC-9E63A52160AC}"/>
              </a:ext>
            </a:extLst>
          </p:cNvPr>
          <p:cNvSpPr>
            <a:spLocks noGrp="1"/>
          </p:cNvSpPr>
          <p:nvPr>
            <p:ph type="title"/>
          </p:nvPr>
        </p:nvSpPr>
        <p:spPr>
          <a:xfrm>
            <a:off x="381000" y="4267200"/>
            <a:ext cx="8686800" cy="838200"/>
          </a:xfrm>
        </p:spPr>
        <p:txBody>
          <a:bodyPr/>
          <a:lstStyle/>
          <a:p>
            <a:r>
              <a:rPr lang="en-US" sz="2800" dirty="0">
                <a:solidFill>
                  <a:schemeClr val="bg1"/>
                </a:solidFill>
                <a:latin typeface="Times New Roman" panose="02020603050405020304" pitchFamily="18" charset="0"/>
                <a:cs typeface="Times New Roman" panose="02020603050405020304" pitchFamily="18" charset="0"/>
              </a:rPr>
              <a:t>Appointment, Probation, Retirement and Termination</a:t>
            </a:r>
            <a:br>
              <a:rPr lang="en-US" sz="2800" dirty="0">
                <a:solidFill>
                  <a:schemeClr val="bg1"/>
                </a:solidFill>
                <a:latin typeface="Times New Roman" panose="02020603050405020304" pitchFamily="18" charset="0"/>
                <a:cs typeface="Times New Roman" panose="02020603050405020304" pitchFamily="18" charset="0"/>
              </a:rPr>
            </a:br>
            <a:r>
              <a:rPr lang="en-US" sz="2800" dirty="0">
                <a:solidFill>
                  <a:schemeClr val="bg1"/>
                </a:solidFill>
                <a:latin typeface="Times New Roman" panose="02020603050405020304" pitchFamily="18" charset="0"/>
                <a:cs typeface="Times New Roman" panose="02020603050405020304" pitchFamily="18" charset="0"/>
              </a:rPr>
              <a:t> Qualification for Appointment/Promotion of Faculty</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endParaRPr>
          </a:p>
        </p:txBody>
      </p:sp>
    </p:spTree>
    <p:extLst>
      <p:ext uri="{BB962C8B-B14F-4D97-AF65-F5344CB8AC3E}">
        <p14:creationId xmlns:p14="http://schemas.microsoft.com/office/powerpoint/2010/main" val="3239146610"/>
      </p:ext>
    </p:extLst>
  </p:cSld>
  <p:clrMapOvr>
    <a:masterClrMapping/>
  </p:clrMapOvr>
  <p:transition advTm="49"/>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CD07E4-0B96-5E05-0487-2756DB3E9A12}"/>
              </a:ext>
            </a:extLst>
          </p:cNvPr>
          <p:cNvSpPr>
            <a:spLocks noGrp="1"/>
          </p:cNvSpPr>
          <p:nvPr>
            <p:ph type="sldNum" sz="quarter" idx="12"/>
          </p:nvPr>
        </p:nvSpPr>
        <p:spPr/>
        <p:txBody>
          <a:bodyPr/>
          <a:lstStyle/>
          <a:p>
            <a:pPr>
              <a:defRPr/>
            </a:pPr>
            <a:fld id="{A46EF0D0-F9F5-4CD0-AA9A-C7CB96234CC8}" type="slidenum">
              <a:rPr lang="en-US" smtClean="0"/>
              <a:pPr>
                <a:defRPr/>
              </a:pPr>
              <a:t>9</a:t>
            </a:fld>
            <a:endParaRPr lang="en-US" dirty="0"/>
          </a:p>
        </p:txBody>
      </p:sp>
      <p:sp>
        <p:nvSpPr>
          <p:cNvPr id="37" name="Title 8">
            <a:extLst>
              <a:ext uri="{FF2B5EF4-FFF2-40B4-BE49-F238E27FC236}">
                <a16:creationId xmlns:a16="http://schemas.microsoft.com/office/drawing/2014/main" id="{ABF325EE-D2FF-BAA3-BBEF-0F8E8B9E1E3B}"/>
              </a:ext>
            </a:extLst>
          </p:cNvPr>
          <p:cNvSpPr>
            <a:spLocks noGrp="1"/>
          </p:cNvSpPr>
          <p:nvPr>
            <p:ph type="title"/>
          </p:nvPr>
        </p:nvSpPr>
        <p:spPr>
          <a:xfrm>
            <a:off x="990600" y="152400"/>
            <a:ext cx="7162800" cy="896748"/>
          </a:xfrm>
        </p:spPr>
        <p:txBody>
          <a:bodyPr/>
          <a:lstStyle/>
          <a:p>
            <a:r>
              <a:rPr lang="en-US" b="1" dirty="0">
                <a:latin typeface="Times New Roman" panose="02020603050405020304" pitchFamily="18" charset="0"/>
                <a:cs typeface="Times New Roman" panose="02020603050405020304" pitchFamily="18" charset="0"/>
              </a:rPr>
              <a:t>Appointment</a:t>
            </a:r>
            <a:r>
              <a:rPr lang="en-US" dirty="0">
                <a:latin typeface="Times New Roman" panose="02020603050405020304" pitchFamily="18" charset="0"/>
                <a:cs typeface="Times New Roman" panose="02020603050405020304" pitchFamily="18" charset="0"/>
              </a:rPr>
              <a:t> </a:t>
            </a:r>
            <a:endParaRPr lang="en-US" dirty="0">
              <a:latin typeface="Arial Narrow" panose="020B0606020202030204" pitchFamily="34" charset="0"/>
            </a:endParaRPr>
          </a:p>
        </p:txBody>
      </p:sp>
      <p:sp>
        <p:nvSpPr>
          <p:cNvPr id="5" name="TextBox 4">
            <a:extLst>
              <a:ext uri="{FF2B5EF4-FFF2-40B4-BE49-F238E27FC236}">
                <a16:creationId xmlns:a16="http://schemas.microsoft.com/office/drawing/2014/main" id="{4B0D8B37-C0D0-C225-3447-C479A84DC85A}"/>
              </a:ext>
            </a:extLst>
          </p:cNvPr>
          <p:cNvSpPr txBox="1"/>
          <p:nvPr/>
        </p:nvSpPr>
        <p:spPr>
          <a:xfrm>
            <a:off x="360784" y="2057400"/>
            <a:ext cx="8610600" cy="2677656"/>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Appointment is the process of finding and hiring the best-qualified candidates (from within or outside of an organization) for a job opening, in a timely and cost effective manner.</a:t>
            </a:r>
          </a:p>
          <a:p>
            <a:pPr marL="342900" indent="-342900" algn="just">
              <a:buFont typeface="Wingdings" panose="05000000000000000000" pitchFamily="2" charset="2"/>
              <a:buChar char="Ø"/>
            </a:pPr>
            <a:endParaRPr lang="en-US"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a:solidFill>
                  <a:schemeClr val="bg1"/>
                </a:solidFill>
                <a:latin typeface="Times New Roman" panose="02020603050405020304" pitchFamily="18" charset="0"/>
                <a:cs typeface="Times New Roman" panose="02020603050405020304" pitchFamily="18" charset="0"/>
              </a:rPr>
              <a:t>In this, the available vacancies are given wide publicity and suitable candidates are encouraged to submit applications so as to have a pool of eligible candidates for the selection.</a:t>
            </a:r>
          </a:p>
        </p:txBody>
      </p:sp>
    </p:spTree>
    <p:extLst>
      <p:ext uri="{BB962C8B-B14F-4D97-AF65-F5344CB8AC3E}">
        <p14:creationId xmlns:p14="http://schemas.microsoft.com/office/powerpoint/2010/main" val="2992808745"/>
      </p:ext>
    </p:extLst>
  </p:cSld>
  <p:clrMapOvr>
    <a:masterClrMapping/>
  </p:clrMapOvr>
  <p:transition advTm="55"/>
</p:sld>
</file>

<file path=ppt/tags/tag1.xml><?xml version="1.0" encoding="utf-8"?>
<p:tagLst xmlns:a="http://schemas.openxmlformats.org/drawingml/2006/main" xmlns:r="http://schemas.openxmlformats.org/officeDocument/2006/relationships" xmlns:p="http://schemas.openxmlformats.org/presentationml/2006/main">
  <p:tag name="TIMING" val="|11.6"/>
</p:tagLst>
</file>

<file path=ppt/tags/tag2.xml><?xml version="1.0" encoding="utf-8"?>
<p:tagLst xmlns:a="http://schemas.openxmlformats.org/drawingml/2006/main" xmlns:r="http://schemas.openxmlformats.org/officeDocument/2006/relationships" xmlns:p="http://schemas.openxmlformats.org/presentationml/2006/main">
  <p:tag name="TIMING" val="|1.3"/>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55935</TotalTime>
  <Words>3727</Words>
  <Application>Microsoft Office PowerPoint</Application>
  <PresentationFormat>On-screen Show (4:3)</PresentationFormat>
  <Paragraphs>519</Paragraphs>
  <Slides>58</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58</vt:i4>
      </vt:variant>
    </vt:vector>
  </HeadingPairs>
  <TitlesOfParts>
    <vt:vector size="66" baseType="lpstr">
      <vt:lpstr>Arial</vt:lpstr>
      <vt:lpstr>Arial Narrow</vt:lpstr>
      <vt:lpstr>Calibri</vt:lpstr>
      <vt:lpstr>Calibri Light</vt:lpstr>
      <vt:lpstr>Times New Roman</vt:lpstr>
      <vt:lpstr>Wingdings</vt:lpstr>
      <vt:lpstr>Custom Design</vt:lpstr>
      <vt:lpstr>1_Custom Design</vt:lpstr>
      <vt:lpstr>Standing Operating Procedure (SOP)</vt:lpstr>
      <vt:lpstr>Conditions Of Employment And Categories</vt:lpstr>
      <vt:lpstr>Necessity of service rules?</vt:lpstr>
      <vt:lpstr>General Guidelines of Service </vt:lpstr>
      <vt:lpstr>Conditions of Seniority at the Time of Joining </vt:lpstr>
      <vt:lpstr>Table 1: Equivalent Chart for Faculty and officers     ( source: SOP)</vt:lpstr>
      <vt:lpstr>Table 1: Equivalent Chart for Staffs ( source: SOP)</vt:lpstr>
      <vt:lpstr>Appointment, Probation, Retirement and Termination  Qualification for Appointment/Promotion of Faculty </vt:lpstr>
      <vt:lpstr>Appointment </vt:lpstr>
      <vt:lpstr>Objectives of Appointment</vt:lpstr>
      <vt:lpstr>Appointment Guidelines</vt:lpstr>
      <vt:lpstr>Various Selection Committee</vt:lpstr>
      <vt:lpstr>Types of Appointment</vt:lpstr>
      <vt:lpstr>Probation of Faculty</vt:lpstr>
      <vt:lpstr>Cont..</vt:lpstr>
      <vt:lpstr>Confirmation of Probation (Faculty)</vt:lpstr>
      <vt:lpstr>Probation of Officers and other Employees</vt:lpstr>
      <vt:lpstr>Retirement</vt:lpstr>
      <vt:lpstr>Termination</vt:lpstr>
      <vt:lpstr>Termination…[Cont..]</vt:lpstr>
      <vt:lpstr>Termination…[Cont..]</vt:lpstr>
      <vt:lpstr>Termination…[Cont’D]</vt:lpstr>
      <vt:lpstr>Faculty Recruitment Criteria</vt:lpstr>
      <vt:lpstr>Faculty Recruitment Criteria…[Cont’D]</vt:lpstr>
      <vt:lpstr>Officers Recruitment Criteria</vt:lpstr>
      <vt:lpstr>Administrative Staff Recruitment Criteria</vt:lpstr>
      <vt:lpstr>Administrative Staff Recruitment Criteria</vt:lpstr>
      <vt:lpstr>Performance Appraisal, Increments, Promotions, and Training </vt:lpstr>
      <vt:lpstr>Performance Appraisal</vt:lpstr>
      <vt:lpstr>Performance Appraisal Criteria for Faculties</vt:lpstr>
      <vt:lpstr>Increments</vt:lpstr>
      <vt:lpstr>Promotion</vt:lpstr>
      <vt:lpstr>Promotion Standard for Faculties</vt:lpstr>
      <vt:lpstr>Promotion Standard for Faculties</vt:lpstr>
      <vt:lpstr>Promotion Standard for Faculties</vt:lpstr>
      <vt:lpstr>Training and Staff Development</vt:lpstr>
      <vt:lpstr>Record and Medical</vt:lpstr>
      <vt:lpstr>Medical</vt:lpstr>
      <vt:lpstr>Records</vt:lpstr>
      <vt:lpstr>Safety And Security</vt:lpstr>
      <vt:lpstr>The Security System</vt:lpstr>
      <vt:lpstr>Objectives</vt:lpstr>
      <vt:lpstr>Security Personnel/ Organogram of the security system</vt:lpstr>
      <vt:lpstr>Duties and Responsibilities of the Security Officer</vt:lpstr>
      <vt:lpstr>Duties and Responsibilities of the Security Officer…[Cont]</vt:lpstr>
      <vt:lpstr>Duties and Responsibilities of the Security in Charge</vt:lpstr>
      <vt:lpstr>Duties and Responsibilities of the Security in Charge(Cont.)</vt:lpstr>
      <vt:lpstr>Duties and Responsibilities of the  Security Supervisor</vt:lpstr>
      <vt:lpstr>CONDUCT AND DISCIPLINE</vt:lpstr>
      <vt:lpstr>Misconduct and Respective Penalties</vt:lpstr>
      <vt:lpstr>Misconduct and Respective Penalties</vt:lpstr>
      <vt:lpstr>Cont..</vt:lpstr>
      <vt:lpstr>Leave Rules</vt:lpstr>
      <vt:lpstr>Authority for Granting Leave</vt:lpstr>
      <vt:lpstr>Authority for Granting Leave</vt:lpstr>
      <vt:lpstr>Types of Leave</vt:lpstr>
      <vt:lpstr>Other Leaves</vt:lpstr>
      <vt:lpstr>Any Questions?</vt:lpstr>
    </vt:vector>
  </TitlesOfParts>
  <Company>Mist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Comp-3</dc:creator>
  <cp:lastModifiedBy>Rasel Rahman</cp:lastModifiedBy>
  <cp:revision>3653</cp:revision>
  <cp:lastPrinted>2018-11-19T05:28:40Z</cp:lastPrinted>
  <dcterms:created xsi:type="dcterms:W3CDTF">2001-07-07T05:51:31Z</dcterms:created>
  <dcterms:modified xsi:type="dcterms:W3CDTF">2025-02-05T18:15:04Z</dcterms:modified>
</cp:coreProperties>
</file>