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5" r:id="rId4"/>
    <p:sldId id="257" r:id="rId5"/>
    <p:sldId id="259" r:id="rId6"/>
    <p:sldId id="260" r:id="rId7"/>
    <p:sldId id="264" r:id="rId8"/>
    <p:sldId id="261" r:id="rId9"/>
    <p:sldId id="262" r:id="rId10"/>
    <p:sldId id="263"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1" autoAdjust="0"/>
    <p:restoredTop sz="94660"/>
  </p:normalViewPr>
  <p:slideViewPr>
    <p:cSldViewPr snapToGrid="0">
      <p:cViewPr varScale="1">
        <p:scale>
          <a:sx n="74" d="100"/>
          <a:sy n="74" d="100"/>
        </p:scale>
        <p:origin x="58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a:p>
        </p:txBody>
      </p:sp>
      <p:sp>
        <p:nvSpPr>
          <p:cNvPr id="4" name="Marcador de fecha 3"/>
          <p:cNvSpPr>
            <a:spLocks noGrp="1"/>
          </p:cNvSpPr>
          <p:nvPr>
            <p:ph type="dt" sz="half" idx="10"/>
          </p:nvPr>
        </p:nvSpPr>
        <p:spPr/>
        <p:txBody>
          <a:bodyPr/>
          <a:lstStyle/>
          <a:p>
            <a:fld id="{6F733642-B492-49E3-A0CC-8CF969A9A72E}" type="datetimeFigureOut">
              <a:rPr lang="en-US" smtClean="0"/>
              <a:t>11/20/2018</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65AC9692-9305-437D-844E-5638590D59D6}" type="slidenum">
              <a:rPr lang="en-US" smtClean="0"/>
              <a:t>‹Nº›</a:t>
            </a:fld>
            <a:endParaRPr lang="en-US"/>
          </a:p>
        </p:txBody>
      </p:sp>
    </p:spTree>
    <p:extLst>
      <p:ext uri="{BB962C8B-B14F-4D97-AF65-F5344CB8AC3E}">
        <p14:creationId xmlns:p14="http://schemas.microsoft.com/office/powerpoint/2010/main" val="3162115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6F733642-B492-49E3-A0CC-8CF969A9A72E}" type="datetimeFigureOut">
              <a:rPr lang="en-US" smtClean="0"/>
              <a:t>11/20/2018</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65AC9692-9305-437D-844E-5638590D59D6}" type="slidenum">
              <a:rPr lang="en-US" smtClean="0"/>
              <a:t>‹Nº›</a:t>
            </a:fld>
            <a:endParaRPr lang="en-US"/>
          </a:p>
        </p:txBody>
      </p:sp>
    </p:spTree>
    <p:extLst>
      <p:ext uri="{BB962C8B-B14F-4D97-AF65-F5344CB8AC3E}">
        <p14:creationId xmlns:p14="http://schemas.microsoft.com/office/powerpoint/2010/main" val="42141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6F733642-B492-49E3-A0CC-8CF969A9A72E}" type="datetimeFigureOut">
              <a:rPr lang="en-US" smtClean="0"/>
              <a:t>11/20/2018</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65AC9692-9305-437D-844E-5638590D59D6}" type="slidenum">
              <a:rPr lang="en-US" smtClean="0"/>
              <a:t>‹Nº›</a:t>
            </a:fld>
            <a:endParaRPr lang="en-US"/>
          </a:p>
        </p:txBody>
      </p:sp>
    </p:spTree>
    <p:extLst>
      <p:ext uri="{BB962C8B-B14F-4D97-AF65-F5344CB8AC3E}">
        <p14:creationId xmlns:p14="http://schemas.microsoft.com/office/powerpoint/2010/main" val="1623706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6F733642-B492-49E3-A0CC-8CF969A9A72E}" type="datetimeFigureOut">
              <a:rPr lang="en-US" smtClean="0"/>
              <a:t>11/20/2018</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65AC9692-9305-437D-844E-5638590D59D6}" type="slidenum">
              <a:rPr lang="en-US" smtClean="0"/>
              <a:t>‹Nº›</a:t>
            </a:fld>
            <a:endParaRPr lang="en-US"/>
          </a:p>
        </p:txBody>
      </p:sp>
    </p:spTree>
    <p:extLst>
      <p:ext uri="{BB962C8B-B14F-4D97-AF65-F5344CB8AC3E}">
        <p14:creationId xmlns:p14="http://schemas.microsoft.com/office/powerpoint/2010/main" val="4139532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6F733642-B492-49E3-A0CC-8CF969A9A72E}" type="datetimeFigureOut">
              <a:rPr lang="en-US" smtClean="0"/>
              <a:t>11/20/2018</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65AC9692-9305-437D-844E-5638590D59D6}" type="slidenum">
              <a:rPr lang="en-US" smtClean="0"/>
              <a:t>‹Nº›</a:t>
            </a:fld>
            <a:endParaRPr lang="en-US"/>
          </a:p>
        </p:txBody>
      </p:sp>
    </p:spTree>
    <p:extLst>
      <p:ext uri="{BB962C8B-B14F-4D97-AF65-F5344CB8AC3E}">
        <p14:creationId xmlns:p14="http://schemas.microsoft.com/office/powerpoint/2010/main" val="2446023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6F733642-B492-49E3-A0CC-8CF969A9A72E}" type="datetimeFigureOut">
              <a:rPr lang="en-US" smtClean="0"/>
              <a:t>11/20/2018</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65AC9692-9305-437D-844E-5638590D59D6}" type="slidenum">
              <a:rPr lang="en-US" smtClean="0"/>
              <a:t>‹Nº›</a:t>
            </a:fld>
            <a:endParaRPr lang="en-US"/>
          </a:p>
        </p:txBody>
      </p:sp>
    </p:spTree>
    <p:extLst>
      <p:ext uri="{BB962C8B-B14F-4D97-AF65-F5344CB8AC3E}">
        <p14:creationId xmlns:p14="http://schemas.microsoft.com/office/powerpoint/2010/main" val="815790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6F733642-B492-49E3-A0CC-8CF969A9A72E}" type="datetimeFigureOut">
              <a:rPr lang="en-US" smtClean="0"/>
              <a:t>11/20/2018</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65AC9692-9305-437D-844E-5638590D59D6}" type="slidenum">
              <a:rPr lang="en-US" smtClean="0"/>
              <a:t>‹Nº›</a:t>
            </a:fld>
            <a:endParaRPr lang="en-US"/>
          </a:p>
        </p:txBody>
      </p:sp>
    </p:spTree>
    <p:extLst>
      <p:ext uri="{BB962C8B-B14F-4D97-AF65-F5344CB8AC3E}">
        <p14:creationId xmlns:p14="http://schemas.microsoft.com/office/powerpoint/2010/main" val="1218228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fecha 2"/>
          <p:cNvSpPr>
            <a:spLocks noGrp="1"/>
          </p:cNvSpPr>
          <p:nvPr>
            <p:ph type="dt" sz="half" idx="10"/>
          </p:nvPr>
        </p:nvSpPr>
        <p:spPr/>
        <p:txBody>
          <a:bodyPr/>
          <a:lstStyle/>
          <a:p>
            <a:fld id="{6F733642-B492-49E3-A0CC-8CF969A9A72E}" type="datetimeFigureOut">
              <a:rPr lang="en-US" smtClean="0"/>
              <a:t>11/20/2018</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65AC9692-9305-437D-844E-5638590D59D6}" type="slidenum">
              <a:rPr lang="en-US" smtClean="0"/>
              <a:t>‹Nº›</a:t>
            </a:fld>
            <a:endParaRPr lang="en-US"/>
          </a:p>
        </p:txBody>
      </p:sp>
    </p:spTree>
    <p:extLst>
      <p:ext uri="{BB962C8B-B14F-4D97-AF65-F5344CB8AC3E}">
        <p14:creationId xmlns:p14="http://schemas.microsoft.com/office/powerpoint/2010/main" val="1432383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6F733642-B492-49E3-A0CC-8CF969A9A72E}" type="datetimeFigureOut">
              <a:rPr lang="en-US" smtClean="0"/>
              <a:t>11/20/2018</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65AC9692-9305-437D-844E-5638590D59D6}" type="slidenum">
              <a:rPr lang="en-US" smtClean="0"/>
              <a:t>‹Nº›</a:t>
            </a:fld>
            <a:endParaRPr lang="en-US"/>
          </a:p>
        </p:txBody>
      </p:sp>
    </p:spTree>
    <p:extLst>
      <p:ext uri="{BB962C8B-B14F-4D97-AF65-F5344CB8AC3E}">
        <p14:creationId xmlns:p14="http://schemas.microsoft.com/office/powerpoint/2010/main" val="1065634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6F733642-B492-49E3-A0CC-8CF969A9A72E}" type="datetimeFigureOut">
              <a:rPr lang="en-US" smtClean="0"/>
              <a:t>11/20/2018</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65AC9692-9305-437D-844E-5638590D59D6}" type="slidenum">
              <a:rPr lang="en-US" smtClean="0"/>
              <a:t>‹Nº›</a:t>
            </a:fld>
            <a:endParaRPr lang="en-US"/>
          </a:p>
        </p:txBody>
      </p:sp>
    </p:spTree>
    <p:extLst>
      <p:ext uri="{BB962C8B-B14F-4D97-AF65-F5344CB8AC3E}">
        <p14:creationId xmlns:p14="http://schemas.microsoft.com/office/powerpoint/2010/main" val="1303306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6F733642-B492-49E3-A0CC-8CF969A9A72E}" type="datetimeFigureOut">
              <a:rPr lang="en-US" smtClean="0"/>
              <a:t>11/20/2018</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65AC9692-9305-437D-844E-5638590D59D6}" type="slidenum">
              <a:rPr lang="en-US" smtClean="0"/>
              <a:t>‹Nº›</a:t>
            </a:fld>
            <a:endParaRPr lang="en-US"/>
          </a:p>
        </p:txBody>
      </p:sp>
    </p:spTree>
    <p:extLst>
      <p:ext uri="{BB962C8B-B14F-4D97-AF65-F5344CB8AC3E}">
        <p14:creationId xmlns:p14="http://schemas.microsoft.com/office/powerpoint/2010/main" val="4243085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733642-B492-49E3-A0CC-8CF969A9A72E}" type="datetimeFigureOut">
              <a:rPr lang="en-US" smtClean="0"/>
              <a:t>11/20/2018</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AC9692-9305-437D-844E-5638590D59D6}" type="slidenum">
              <a:rPr lang="en-US" smtClean="0"/>
              <a:t>‹Nº›</a:t>
            </a:fld>
            <a:endParaRPr lang="en-US"/>
          </a:p>
        </p:txBody>
      </p:sp>
    </p:spTree>
    <p:extLst>
      <p:ext uri="{BB962C8B-B14F-4D97-AF65-F5344CB8AC3E}">
        <p14:creationId xmlns:p14="http://schemas.microsoft.com/office/powerpoint/2010/main" val="16712338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chrome.google.com/webstore/category/extension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chrome.google.com/webstore/category/extension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n-US" dirty="0"/>
          </a:p>
        </p:txBody>
      </p:sp>
      <p:sp>
        <p:nvSpPr>
          <p:cNvPr id="3" name="Subtítulo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03934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ole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4996" y="2840976"/>
            <a:ext cx="4049617" cy="739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7181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err="1" smtClean="0"/>
              <a:t>Solex</a:t>
            </a:r>
            <a:endParaRPr lang="en-US" dirty="0"/>
          </a:p>
        </p:txBody>
      </p:sp>
      <p:sp>
        <p:nvSpPr>
          <p:cNvPr id="3" name="Marcador de contenido 2"/>
          <p:cNvSpPr>
            <a:spLocks noGrp="1"/>
          </p:cNvSpPr>
          <p:nvPr>
            <p:ph idx="1"/>
          </p:nvPr>
        </p:nvSpPr>
        <p:spPr/>
        <p:txBody>
          <a:bodyPr>
            <a:normAutofit/>
          </a:bodyPr>
          <a:lstStyle/>
          <a:p>
            <a:r>
              <a:rPr lang="es-ES" dirty="0" err="1"/>
              <a:t>Solex</a:t>
            </a:r>
            <a:r>
              <a:rPr lang="es-ES" dirty="0"/>
              <a:t> es una herramienta gratuita de prueba de aplicaciones web de código abierto creada como un complemento para el IDE de Eclipse . Proporciona funciones para grabar una sesión de cliente, ajustarla de acuerdo con varios parámetros y reproducirla más tarde, normalmente para garantizar que no regrese el comportamiento de la aplicación (con capacidades de pruebas de estrés que se agregarán en una etapa posterior).</a:t>
            </a:r>
            <a:br>
              <a:rPr lang="es-ES" dirty="0"/>
            </a:br>
            <a:r>
              <a:rPr lang="es-ES" dirty="0"/>
              <a:t/>
            </a:r>
            <a:br>
              <a:rPr lang="es-ES" dirty="0"/>
            </a:br>
            <a:endParaRPr lang="es-ES" dirty="0"/>
          </a:p>
          <a:p>
            <a:pPr marL="0" indent="0">
              <a:buNone/>
            </a:pPr>
            <a:endParaRPr lang="es-ES" dirty="0"/>
          </a:p>
          <a:p>
            <a:pPr marL="0" indent="0">
              <a:buNone/>
            </a:pPr>
            <a:endParaRPr lang="en-US" dirty="0"/>
          </a:p>
        </p:txBody>
      </p:sp>
    </p:spTree>
    <p:extLst>
      <p:ext uri="{BB962C8B-B14F-4D97-AF65-F5344CB8AC3E}">
        <p14:creationId xmlns:p14="http://schemas.microsoft.com/office/powerpoint/2010/main" val="3255680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err="1" smtClean="0"/>
              <a:t>Caracteristicas</a:t>
            </a:r>
            <a:endParaRPr lang="en-US" dirty="0"/>
          </a:p>
        </p:txBody>
      </p:sp>
      <p:sp>
        <p:nvSpPr>
          <p:cNvPr id="3" name="Marcador de contenido 2"/>
          <p:cNvSpPr>
            <a:spLocks noGrp="1"/>
          </p:cNvSpPr>
          <p:nvPr>
            <p:ph idx="1"/>
          </p:nvPr>
        </p:nvSpPr>
        <p:spPr/>
        <p:txBody>
          <a:bodyPr>
            <a:normAutofit fontScale="92500" lnSpcReduction="20000"/>
          </a:bodyPr>
          <a:lstStyle/>
          <a:p>
            <a:r>
              <a:rPr lang="es-ES" dirty="0" err="1"/>
              <a:t>Solex</a:t>
            </a:r>
            <a:r>
              <a:rPr lang="es-ES" dirty="0"/>
              <a:t> puede grabar mensajes HTTP actuando como un proxy web.</a:t>
            </a:r>
          </a:p>
          <a:p>
            <a:r>
              <a:rPr lang="es-ES" dirty="0"/>
              <a:t>Las sesiones grabadas se pueden guardar como XML y volver a abrir más tarde.</a:t>
            </a:r>
          </a:p>
          <a:p>
            <a:r>
              <a:rPr lang="es-ES" dirty="0"/>
              <a:t>Las solicitudes y respuestas HTTP se muestran completamente para inspeccionar y personalizar su contenido, gracias a las reglas de reemplazo.</a:t>
            </a:r>
          </a:p>
          <a:p>
            <a:r>
              <a:rPr lang="es-ES" dirty="0" err="1"/>
              <a:t>Solex</a:t>
            </a:r>
            <a:r>
              <a:rPr lang="es-ES" dirty="0"/>
              <a:t> permite adjuntar reglas de extracción o reemplazo a cualquier contenido de mensaje HTTP, encabezado HTTP o parámetro de URL.</a:t>
            </a:r>
          </a:p>
          <a:p>
            <a:r>
              <a:rPr lang="es-ES" dirty="0"/>
              <a:t>Las solicitudes grabadas se pueden filtrar para eliminar o deshabilitar recursos no deseados, como .</a:t>
            </a:r>
            <a:r>
              <a:rPr lang="es-ES" dirty="0" err="1"/>
              <a:t>jpg</a:t>
            </a:r>
            <a:r>
              <a:rPr lang="es-ES" dirty="0"/>
              <a:t>, .</a:t>
            </a:r>
            <a:r>
              <a:rPr lang="es-ES" dirty="0" err="1"/>
              <a:t>gif</a:t>
            </a:r>
            <a:r>
              <a:rPr lang="es-ES" dirty="0"/>
              <a:t>.</a:t>
            </a:r>
            <a:r>
              <a:rPr lang="es-ES"/>
              <a:t/>
            </a:r>
            <a:br>
              <a:rPr lang="es-ES"/>
            </a:br>
            <a:r>
              <a:rPr lang="es-ES" smtClean="0"/>
              <a:t>Solex</a:t>
            </a:r>
            <a:r>
              <a:rPr lang="es-ES" dirty="0" smtClean="0"/>
              <a:t> </a:t>
            </a:r>
            <a:r>
              <a:rPr lang="es-ES" dirty="0"/>
              <a:t>puede reproducir una solicitud de sesión HTTP por solicitud o todas las solicitudes a la vez.</a:t>
            </a:r>
          </a:p>
          <a:p>
            <a:r>
              <a:rPr lang="es-ES" dirty="0"/>
              <a:t>Los resultados de reproducción se pueden exportar como XML con una transformación XSL opcional</a:t>
            </a:r>
          </a:p>
          <a:p>
            <a:endParaRPr lang="en-US" dirty="0"/>
          </a:p>
        </p:txBody>
      </p:sp>
    </p:spTree>
    <p:extLst>
      <p:ext uri="{BB962C8B-B14F-4D97-AF65-F5344CB8AC3E}">
        <p14:creationId xmlns:p14="http://schemas.microsoft.com/office/powerpoint/2010/main" val="3869030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Herramientas para pruebas </a:t>
            </a:r>
            <a:r>
              <a:rPr lang="es-PE" dirty="0" smtClean="0"/>
              <a:t>funcionales</a:t>
            </a:r>
            <a:endParaRPr lang="es-PE" dirty="0"/>
          </a:p>
        </p:txBody>
      </p:sp>
      <p:sp>
        <p:nvSpPr>
          <p:cNvPr id="3" name="Marcador de contenido 2"/>
          <p:cNvSpPr>
            <a:spLocks noGrp="1"/>
          </p:cNvSpPr>
          <p:nvPr>
            <p:ph idx="1"/>
          </p:nvPr>
        </p:nvSpPr>
        <p:spPr/>
        <p:txBody>
          <a:bodyPr/>
          <a:lstStyle/>
          <a:p>
            <a:pPr algn="just"/>
            <a:r>
              <a:rPr lang="es-ES" dirty="0"/>
              <a:t>se enfocan en garantizar que se cubran los requerimientos funcionales de la aplicación. Este tipo de pruebas se escriben desde la perspectiva del usuario, con la intensión de confirmar que el aplicativo haga lo que el usuario espera.</a:t>
            </a:r>
            <a:endParaRPr lang="en-US" dirty="0"/>
          </a:p>
        </p:txBody>
      </p:sp>
    </p:spTree>
    <p:extLst>
      <p:ext uri="{BB962C8B-B14F-4D97-AF65-F5344CB8AC3E}">
        <p14:creationId xmlns:p14="http://schemas.microsoft.com/office/powerpoint/2010/main" val="230737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431406" y="2438624"/>
            <a:ext cx="3527738" cy="1325563"/>
          </a:xfrm>
        </p:spPr>
        <p:txBody>
          <a:bodyPr/>
          <a:lstStyle/>
          <a:p>
            <a:r>
              <a:rPr lang="es-PE" dirty="0" err="1" smtClean="0"/>
              <a:t>Selemiun</a:t>
            </a:r>
            <a:endParaRPr lang="en-US" dirty="0"/>
          </a:p>
        </p:txBody>
      </p:sp>
      <p:pic>
        <p:nvPicPr>
          <p:cNvPr id="2050" name="Picture 2" descr="I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8764" y="1999109"/>
            <a:ext cx="2857500" cy="2571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6938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err="1" smtClean="0"/>
              <a:t>Selemiun</a:t>
            </a:r>
            <a:endParaRPr lang="en-US" dirty="0"/>
          </a:p>
        </p:txBody>
      </p:sp>
      <p:sp>
        <p:nvSpPr>
          <p:cNvPr id="3" name="Marcador de contenido 2"/>
          <p:cNvSpPr>
            <a:spLocks noGrp="1"/>
          </p:cNvSpPr>
          <p:nvPr>
            <p:ph idx="1"/>
          </p:nvPr>
        </p:nvSpPr>
        <p:spPr/>
        <p:txBody>
          <a:bodyPr>
            <a:normAutofit/>
          </a:bodyPr>
          <a:lstStyle/>
          <a:p>
            <a:r>
              <a:rPr lang="es-ES" dirty="0" err="1" smtClean="0"/>
              <a:t>Selenium</a:t>
            </a:r>
            <a:r>
              <a:rPr lang="es-ES" dirty="0"/>
              <a:t> es un conjunto de utilidades que facilita la labor de obtener juegos de pruebas para aplicaciones web. Para ello nos permite grabar, editar y depurar casos de prueba, que podrán ser ejecutados de forma automática e iterativa posteriormente.</a:t>
            </a:r>
          </a:p>
          <a:p>
            <a:r>
              <a:rPr lang="es-ES" dirty="0"/>
              <a:t>Además de ser una herramienta para registrar acciones, permite editarlas manualmente o crearlas desde cero. Las acciones se basan en el uso de diferentes </a:t>
            </a:r>
            <a:r>
              <a:rPr lang="es-ES" dirty="0" err="1"/>
              <a:t>API's</a:t>
            </a:r>
            <a:r>
              <a:rPr lang="es-ES" dirty="0"/>
              <a:t> en diferentes lenguajes (</a:t>
            </a:r>
            <a:r>
              <a:rPr lang="es-ES" dirty="0" smtClean="0"/>
              <a:t>PHP , </a:t>
            </a:r>
            <a:r>
              <a:rPr lang="es-ES" dirty="0"/>
              <a:t>Ruby, JAVA, </a:t>
            </a:r>
            <a:r>
              <a:rPr lang="es-ES" dirty="0" err="1"/>
              <a:t>Javascript</a:t>
            </a:r>
            <a:r>
              <a:rPr lang="es-ES" dirty="0"/>
              <a:t>, </a:t>
            </a:r>
            <a:r>
              <a:rPr lang="es-ES" dirty="0" err="1"/>
              <a:t>etc</a:t>
            </a:r>
            <a:r>
              <a:rPr lang="es-ES" dirty="0"/>
              <a:t>). </a:t>
            </a:r>
            <a:endParaRPr lang="en-US" dirty="0" smtClean="0">
              <a:hlinkClick r:id="rId2"/>
            </a:endParaRPr>
          </a:p>
          <a:p>
            <a:endParaRPr lang="en-US" dirty="0"/>
          </a:p>
        </p:txBody>
      </p:sp>
    </p:spTree>
    <p:extLst>
      <p:ext uri="{BB962C8B-B14F-4D97-AF65-F5344CB8AC3E}">
        <p14:creationId xmlns:p14="http://schemas.microsoft.com/office/powerpoint/2010/main" val="4120248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Características</a:t>
            </a:r>
            <a:endParaRPr lang="en-US" dirty="0"/>
          </a:p>
        </p:txBody>
      </p:sp>
      <p:sp>
        <p:nvSpPr>
          <p:cNvPr id="3" name="Marcador de contenido 2"/>
          <p:cNvSpPr>
            <a:spLocks noGrp="1"/>
          </p:cNvSpPr>
          <p:nvPr>
            <p:ph idx="1"/>
          </p:nvPr>
        </p:nvSpPr>
        <p:spPr/>
        <p:txBody>
          <a:bodyPr/>
          <a:lstStyle/>
          <a:p>
            <a:r>
              <a:rPr lang="es-ES" dirty="0"/>
              <a:t>Facilidad de registro y ejecución de los test.</a:t>
            </a:r>
          </a:p>
          <a:p>
            <a:r>
              <a:rPr lang="es-ES" dirty="0" smtClean="0"/>
              <a:t>Auto-completado </a:t>
            </a:r>
            <a:r>
              <a:rPr lang="es-ES" dirty="0"/>
              <a:t>para todos los comandos.</a:t>
            </a:r>
          </a:p>
          <a:p>
            <a:r>
              <a:rPr lang="es-ES" dirty="0"/>
              <a:t>Las acciones pueden ser ejecutadas paso a paso.</a:t>
            </a:r>
          </a:p>
          <a:p>
            <a:r>
              <a:rPr lang="es-ES" dirty="0"/>
              <a:t>Herramientas de depuración y puntos de ruptura (</a:t>
            </a:r>
            <a:r>
              <a:rPr lang="es-ES" dirty="0" err="1"/>
              <a:t>breakpoints</a:t>
            </a:r>
            <a:r>
              <a:rPr lang="es-ES" dirty="0"/>
              <a:t>).</a:t>
            </a:r>
          </a:p>
          <a:p>
            <a:r>
              <a:rPr lang="es-ES" dirty="0"/>
              <a:t>Los test pueden ser almacenados en diferentes formatos.</a:t>
            </a:r>
          </a:p>
          <a:p>
            <a:pPr marL="0" indent="0">
              <a:buNone/>
            </a:pPr>
            <a:endParaRPr lang="en-US" dirty="0"/>
          </a:p>
        </p:txBody>
      </p:sp>
    </p:spTree>
    <p:extLst>
      <p:ext uri="{BB962C8B-B14F-4D97-AF65-F5344CB8AC3E}">
        <p14:creationId xmlns:p14="http://schemas.microsoft.com/office/powerpoint/2010/main" val="1214655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err="1"/>
              <a:t>Recursos</a:t>
            </a:r>
            <a:r>
              <a:rPr lang="en-US" b="1" dirty="0"/>
              <a:t> </a:t>
            </a:r>
            <a:r>
              <a:rPr lang="en-US" b="1" dirty="0" err="1" smtClean="0"/>
              <a:t>necesarios</a:t>
            </a:r>
            <a:endParaRPr lang="en-US" dirty="0"/>
          </a:p>
        </p:txBody>
      </p:sp>
      <p:sp>
        <p:nvSpPr>
          <p:cNvPr id="3" name="Marcador de contenido 2"/>
          <p:cNvSpPr>
            <a:spLocks noGrp="1"/>
          </p:cNvSpPr>
          <p:nvPr>
            <p:ph idx="1"/>
          </p:nvPr>
        </p:nvSpPr>
        <p:spPr/>
        <p:txBody>
          <a:bodyPr/>
          <a:lstStyle/>
          <a:p>
            <a:r>
              <a:rPr lang="es-ES" dirty="0"/>
              <a:t>Los </a:t>
            </a:r>
            <a:r>
              <a:rPr lang="es-ES" dirty="0"/>
              <a:t>navegadores</a:t>
            </a:r>
            <a:r>
              <a:rPr lang="es-ES" b="1" dirty="0"/>
              <a:t> </a:t>
            </a:r>
            <a:r>
              <a:rPr lang="es-ES" dirty="0"/>
              <a:t>mas conocidos compatibles con la utilización de </a:t>
            </a:r>
            <a:r>
              <a:rPr lang="es-ES" dirty="0" err="1"/>
              <a:t>Selenium</a:t>
            </a:r>
            <a:r>
              <a:rPr lang="es-ES" dirty="0"/>
              <a:t> son:</a:t>
            </a:r>
          </a:p>
          <a:p>
            <a:pPr lvl="1"/>
            <a:r>
              <a:rPr lang="es-ES" dirty="0"/>
              <a:t>Explorer</a:t>
            </a:r>
          </a:p>
          <a:p>
            <a:pPr lvl="1"/>
            <a:r>
              <a:rPr lang="es-ES" dirty="0"/>
              <a:t>Mozilla Firefox</a:t>
            </a:r>
          </a:p>
          <a:p>
            <a:pPr lvl="1"/>
            <a:r>
              <a:rPr lang="es-ES" dirty="0"/>
              <a:t>Google Chrome</a:t>
            </a:r>
          </a:p>
          <a:p>
            <a:pPr lvl="1"/>
            <a:r>
              <a:rPr lang="es-ES" dirty="0" smtClean="0"/>
              <a:t>Safari</a:t>
            </a:r>
          </a:p>
          <a:p>
            <a:r>
              <a:rPr lang="es-ES" dirty="0" smtClean="0"/>
              <a:t>Link de extensión para google </a:t>
            </a:r>
            <a:r>
              <a:rPr lang="es-ES" dirty="0" err="1" smtClean="0"/>
              <a:t>chrome</a:t>
            </a:r>
            <a:endParaRPr lang="es-ES" dirty="0"/>
          </a:p>
          <a:p>
            <a:pPr marL="0" indent="0">
              <a:buNone/>
            </a:pPr>
            <a:r>
              <a:rPr lang="en-US" dirty="0" smtClean="0">
                <a:hlinkClick r:id="rId2"/>
              </a:rPr>
              <a:t>https://chrome.google.com/webstore/category/extensions</a:t>
            </a:r>
            <a:endParaRPr lang="en-US" dirty="0" smtClean="0"/>
          </a:p>
          <a:p>
            <a:pPr marL="0" indent="0">
              <a:buNone/>
            </a:pPr>
            <a:endParaRPr lang="en-US" dirty="0"/>
          </a:p>
        </p:txBody>
      </p:sp>
    </p:spTree>
    <p:extLst>
      <p:ext uri="{BB962C8B-B14F-4D97-AF65-F5344CB8AC3E}">
        <p14:creationId xmlns:p14="http://schemas.microsoft.com/office/powerpoint/2010/main" val="3905690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933681" y="2721959"/>
            <a:ext cx="3914105" cy="1325563"/>
          </a:xfrm>
        </p:spPr>
        <p:txBody>
          <a:bodyPr/>
          <a:lstStyle/>
          <a:p>
            <a:r>
              <a:rPr lang="es-PE" dirty="0" err="1" smtClean="0"/>
              <a:t>Samie</a:t>
            </a:r>
            <a:endParaRPr lang="en-US" dirty="0"/>
          </a:p>
        </p:txBody>
      </p:sp>
      <p:pic>
        <p:nvPicPr>
          <p:cNvPr id="1026" name="Picture 2" descr="pequeÃ±a sami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7558" y="1717865"/>
            <a:ext cx="1981200"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8455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err="1" smtClean="0"/>
              <a:t>Samie</a:t>
            </a:r>
            <a:endParaRPr lang="en-US" dirty="0"/>
          </a:p>
        </p:txBody>
      </p:sp>
      <p:sp>
        <p:nvSpPr>
          <p:cNvPr id="3" name="Marcador de contenido 2"/>
          <p:cNvSpPr>
            <a:spLocks noGrp="1"/>
          </p:cNvSpPr>
          <p:nvPr>
            <p:ph idx="1"/>
          </p:nvPr>
        </p:nvSpPr>
        <p:spPr/>
        <p:txBody>
          <a:bodyPr/>
          <a:lstStyle/>
          <a:p>
            <a:r>
              <a:rPr lang="es-ES" dirty="0"/>
              <a:t>Samie es un módulo automatizado simple para Internet Explorer</a:t>
            </a:r>
            <a:r>
              <a:rPr lang="es-ES" dirty="0" smtClean="0"/>
              <a:t>.</a:t>
            </a:r>
          </a:p>
          <a:p>
            <a:r>
              <a:rPr lang="es-ES" dirty="0" smtClean="0"/>
              <a:t>Samie </a:t>
            </a:r>
            <a:r>
              <a:rPr lang="es-ES" dirty="0"/>
              <a:t>le permite escribir scripts para probar exactamente cómo Internet Explorer muestra la información de su compañía al mundo. Hará clic en los enlaces, botones, menús, cuadros de verificación y cuadros de lista. Puede completar los cuadros de edición con información de una base de datos y verificar la precisión de lo que devuelve el servidor web. Puede registrar todos los resultados en una base de datos o en un archivo de texto plano. Puede publicar esos resultados en la página web de una empresa.</a:t>
            </a:r>
            <a:endParaRPr lang="en-US" dirty="0"/>
          </a:p>
        </p:txBody>
      </p:sp>
    </p:spTree>
    <p:extLst>
      <p:ext uri="{BB962C8B-B14F-4D97-AF65-F5344CB8AC3E}">
        <p14:creationId xmlns:p14="http://schemas.microsoft.com/office/powerpoint/2010/main" val="31141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err="1" smtClean="0"/>
              <a:t>Caracteristicas</a:t>
            </a:r>
            <a:endParaRPr lang="en-US" dirty="0"/>
          </a:p>
        </p:txBody>
      </p:sp>
      <p:sp>
        <p:nvSpPr>
          <p:cNvPr id="3" name="Marcador de contenido 2"/>
          <p:cNvSpPr>
            <a:spLocks noGrp="1"/>
          </p:cNvSpPr>
          <p:nvPr>
            <p:ph idx="1"/>
          </p:nvPr>
        </p:nvSpPr>
        <p:spPr/>
        <p:txBody>
          <a:bodyPr/>
          <a:lstStyle/>
          <a:p>
            <a:r>
              <a:rPr lang="es-ES" dirty="0"/>
              <a:t>El desarrollo es fácil de usar: no hay que hacer un seguimiento de los mapas GUI para cada ventana, no hay funciones de tabla </a:t>
            </a:r>
            <a:r>
              <a:rPr lang="es-ES" dirty="0" smtClean="0"/>
              <a:t>separadas</a:t>
            </a:r>
            <a:endParaRPr lang="es-ES" dirty="0"/>
          </a:p>
          <a:p>
            <a:r>
              <a:rPr lang="es-ES" dirty="0"/>
              <a:t>Toda la funcionalidad </a:t>
            </a:r>
            <a:r>
              <a:rPr lang="es-ES" dirty="0" err="1"/>
              <a:t>html</a:t>
            </a:r>
            <a:r>
              <a:rPr lang="es-ES" dirty="0"/>
              <a:t> a la que Java Script puede acceder, lo que significa</a:t>
            </a:r>
          </a:p>
          <a:p>
            <a:r>
              <a:rPr lang="es-ES" dirty="0"/>
              <a:t>La posibilidad de cambiar valores de cuadros de edición, botones de opción, cuadros de verificación, etc.</a:t>
            </a:r>
          </a:p>
          <a:p>
            <a:r>
              <a:rPr lang="es-ES" dirty="0"/>
              <a:t>La posibilidad de hacer clic en cualquier objeto.</a:t>
            </a:r>
          </a:p>
          <a:p>
            <a:r>
              <a:rPr lang="es-ES" dirty="0"/>
              <a:t>La capacidad de verificar cualquier texto encontrado en el </a:t>
            </a:r>
            <a:r>
              <a:rPr lang="es-ES" dirty="0" err="1"/>
              <a:t>html</a:t>
            </a:r>
            <a:r>
              <a:rPr lang="es-ES" dirty="0"/>
              <a:t> o cualquier atributo o cualquier objeto para esa materia.</a:t>
            </a:r>
          </a:p>
          <a:p>
            <a:endParaRPr lang="es-ES" dirty="0"/>
          </a:p>
        </p:txBody>
      </p:sp>
    </p:spTree>
    <p:extLst>
      <p:ext uri="{BB962C8B-B14F-4D97-AF65-F5344CB8AC3E}">
        <p14:creationId xmlns:p14="http://schemas.microsoft.com/office/powerpoint/2010/main" val="384721888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TotalTime>
  <Words>302</Words>
  <Application>Microsoft Office PowerPoint</Application>
  <PresentationFormat>Panorámica</PresentationFormat>
  <Paragraphs>39</Paragraphs>
  <Slides>12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Arial</vt:lpstr>
      <vt:lpstr>Calibri</vt:lpstr>
      <vt:lpstr>Calibri Light</vt:lpstr>
      <vt:lpstr>Tema de Office</vt:lpstr>
      <vt:lpstr>Presentación de PowerPoint</vt:lpstr>
      <vt:lpstr>Herramientas para pruebas funcionales</vt:lpstr>
      <vt:lpstr>Selemiun</vt:lpstr>
      <vt:lpstr>Selemiun</vt:lpstr>
      <vt:lpstr>Características</vt:lpstr>
      <vt:lpstr>Recursos necesarios</vt:lpstr>
      <vt:lpstr>Samie</vt:lpstr>
      <vt:lpstr>Samie</vt:lpstr>
      <vt:lpstr>Caracteristicas</vt:lpstr>
      <vt:lpstr>Presentación de PowerPoint</vt:lpstr>
      <vt:lpstr>Solex</vt:lpstr>
      <vt:lpstr>Caracteristicas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Windows User</dc:creator>
  <cp:lastModifiedBy>Windows User</cp:lastModifiedBy>
  <cp:revision>5</cp:revision>
  <dcterms:created xsi:type="dcterms:W3CDTF">2018-11-20T11:36:50Z</dcterms:created>
  <dcterms:modified xsi:type="dcterms:W3CDTF">2018-11-20T15:28:11Z</dcterms:modified>
</cp:coreProperties>
</file>