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640" r:id="rId5"/>
    <p:sldId id="26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>
        <p:scale>
          <a:sx n="74" d="100"/>
          <a:sy n="74" d="100"/>
        </p:scale>
        <p:origin x="28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8FD0-5D93-EB41-A9B4-C47A971CEF84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962DE1-4738-4A49-81C3-B326D40A0EAC}">
      <dgm:prSet phldrT="[Text]"/>
      <dgm:spPr/>
      <dgm:t>
        <a:bodyPr/>
        <a:lstStyle/>
        <a:p>
          <a:r>
            <a:rPr lang="en-GB" dirty="0"/>
            <a:t>Project Goal</a:t>
          </a:r>
        </a:p>
      </dgm:t>
    </dgm:pt>
    <dgm:pt modelId="{30A119DB-B191-C544-A9D2-EFEA586523E2}" type="parTrans" cxnId="{7540210B-C96A-904E-B82B-B82F7D71B2E1}">
      <dgm:prSet/>
      <dgm:spPr/>
      <dgm:t>
        <a:bodyPr/>
        <a:lstStyle/>
        <a:p>
          <a:endParaRPr lang="en-GB"/>
        </a:p>
      </dgm:t>
    </dgm:pt>
    <dgm:pt modelId="{46F9F415-C78E-8A4D-B65A-EED8FEF84375}" type="sibTrans" cxnId="{7540210B-C96A-904E-B82B-B82F7D71B2E1}">
      <dgm:prSet/>
      <dgm:spPr/>
      <dgm:t>
        <a:bodyPr/>
        <a:lstStyle/>
        <a:p>
          <a:endParaRPr lang="en-GB"/>
        </a:p>
      </dgm:t>
    </dgm:pt>
    <dgm:pt modelId="{95541517-5C40-324C-8D08-90B74FE9D22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GB" dirty="0"/>
            <a:t>Phases</a:t>
          </a:r>
        </a:p>
      </dgm:t>
    </dgm:pt>
    <dgm:pt modelId="{50501FE9-D07E-9342-8796-963E6B6BD7FB}" type="parTrans" cxnId="{0DEA3BF2-D51B-5F45-92C0-48272BA1CC37}">
      <dgm:prSet/>
      <dgm:spPr/>
      <dgm:t>
        <a:bodyPr/>
        <a:lstStyle/>
        <a:p>
          <a:endParaRPr lang="en-GB"/>
        </a:p>
      </dgm:t>
    </dgm:pt>
    <dgm:pt modelId="{7465AB8D-3C6D-3B43-9734-861A6EE390F5}" type="sibTrans" cxnId="{0DEA3BF2-D51B-5F45-92C0-48272BA1CC37}">
      <dgm:prSet/>
      <dgm:spPr/>
      <dgm:t>
        <a:bodyPr/>
        <a:lstStyle/>
        <a:p>
          <a:endParaRPr lang="en-GB"/>
        </a:p>
      </dgm:t>
    </dgm:pt>
    <dgm:pt modelId="{97210269-E852-B34F-9860-4CE69E266C7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Stages</a:t>
          </a:r>
        </a:p>
      </dgm:t>
    </dgm:pt>
    <dgm:pt modelId="{A12EFB3F-4A50-AA44-8DDA-95D7F3AFB624}" type="parTrans" cxnId="{4B3E1CDF-E4EC-7541-B2C2-235BB31EF03E}">
      <dgm:prSet/>
      <dgm:spPr/>
      <dgm:t>
        <a:bodyPr/>
        <a:lstStyle/>
        <a:p>
          <a:endParaRPr lang="en-GB"/>
        </a:p>
      </dgm:t>
    </dgm:pt>
    <dgm:pt modelId="{763BEA95-8F63-0346-9E39-860738CBF495}" type="sibTrans" cxnId="{4B3E1CDF-E4EC-7541-B2C2-235BB31EF03E}">
      <dgm:prSet/>
      <dgm:spPr/>
      <dgm:t>
        <a:bodyPr/>
        <a:lstStyle/>
        <a:p>
          <a:endParaRPr lang="en-GB"/>
        </a:p>
      </dgm:t>
    </dgm:pt>
    <dgm:pt modelId="{9790A982-267D-DA46-B10A-993A7C6C84C3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Activities/</a:t>
          </a:r>
        </a:p>
        <a:p>
          <a:r>
            <a:rPr lang="en-GB" dirty="0"/>
            <a:t>Deliverables</a:t>
          </a:r>
        </a:p>
      </dgm:t>
    </dgm:pt>
    <dgm:pt modelId="{A9F8A691-DCD9-A241-8A4D-C3B818A66177}" type="parTrans" cxnId="{6EEDF943-7FDC-DB46-97A7-F7D978F43E1C}">
      <dgm:prSet/>
      <dgm:spPr/>
      <dgm:t>
        <a:bodyPr/>
        <a:lstStyle/>
        <a:p>
          <a:endParaRPr lang="en-GB"/>
        </a:p>
      </dgm:t>
    </dgm:pt>
    <dgm:pt modelId="{AA09F7D0-411F-024F-BC2F-1C12A5FCE5E3}" type="sibTrans" cxnId="{6EEDF943-7FDC-DB46-97A7-F7D978F43E1C}">
      <dgm:prSet/>
      <dgm:spPr/>
      <dgm:t>
        <a:bodyPr/>
        <a:lstStyle/>
        <a:p>
          <a:endParaRPr lang="en-GB"/>
        </a:p>
      </dgm:t>
    </dgm:pt>
    <dgm:pt modelId="{D1720AF2-6559-564D-AD6D-99842F359517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Tasks</a:t>
          </a:r>
        </a:p>
      </dgm:t>
    </dgm:pt>
    <dgm:pt modelId="{057EEC92-BEBA-6C40-9610-C0660AF939B6}" type="parTrans" cxnId="{B4E13BCF-2F7F-694E-832D-6D9A27203BB5}">
      <dgm:prSet/>
      <dgm:spPr/>
      <dgm:t>
        <a:bodyPr/>
        <a:lstStyle/>
        <a:p>
          <a:endParaRPr lang="en-GB"/>
        </a:p>
      </dgm:t>
    </dgm:pt>
    <dgm:pt modelId="{B747BD9C-114F-CF4E-B97E-BDF56DFEA73A}" type="sibTrans" cxnId="{B4E13BCF-2F7F-694E-832D-6D9A27203BB5}">
      <dgm:prSet/>
      <dgm:spPr/>
      <dgm:t>
        <a:bodyPr/>
        <a:lstStyle/>
        <a:p>
          <a:endParaRPr lang="en-GB"/>
        </a:p>
      </dgm:t>
    </dgm:pt>
    <dgm:pt modelId="{E048E48C-C709-114C-9319-08A894F83B04}" type="pres">
      <dgm:prSet presAssocID="{71B48FD0-5D93-EB41-A9B4-C47A971CEF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44A43-2F1D-0246-825F-8E451A385597}" type="pres">
      <dgm:prSet presAssocID="{8E962DE1-4738-4A49-81C3-B326D40A0EAC}" presName="hierRoot1" presStyleCnt="0"/>
      <dgm:spPr/>
    </dgm:pt>
    <dgm:pt modelId="{1E6F5C57-D125-E44C-84C4-A45F1E7A1CE7}" type="pres">
      <dgm:prSet presAssocID="{8E962DE1-4738-4A49-81C3-B326D40A0EAC}" presName="composite" presStyleCnt="0"/>
      <dgm:spPr/>
    </dgm:pt>
    <dgm:pt modelId="{9EDD8629-848B-4944-9471-C18C04288B4E}" type="pres">
      <dgm:prSet presAssocID="{8E962DE1-4738-4A49-81C3-B326D40A0EAC}" presName="background" presStyleLbl="node0" presStyleIdx="0" presStyleCnt="5"/>
      <dgm:spPr/>
    </dgm:pt>
    <dgm:pt modelId="{8DF37A63-B7FC-564F-BE04-1E9B0C28B429}" type="pres">
      <dgm:prSet presAssocID="{8E962DE1-4738-4A49-81C3-B326D40A0EAC}" presName="text" presStyleLbl="fgAcc0" presStyleIdx="0" presStyleCnt="5">
        <dgm:presLayoutVars>
          <dgm:chPref val="3"/>
        </dgm:presLayoutVars>
      </dgm:prSet>
      <dgm:spPr/>
    </dgm:pt>
    <dgm:pt modelId="{32F60EBB-771E-EB4B-A42C-B3E797B2FC3E}" type="pres">
      <dgm:prSet presAssocID="{8E962DE1-4738-4A49-81C3-B326D40A0EAC}" presName="hierChild2" presStyleCnt="0"/>
      <dgm:spPr/>
    </dgm:pt>
    <dgm:pt modelId="{2964EF16-69F1-AC45-84CD-A41518CB60B5}" type="pres">
      <dgm:prSet presAssocID="{95541517-5C40-324C-8D08-90B74FE9D22F}" presName="hierRoot1" presStyleCnt="0"/>
      <dgm:spPr/>
    </dgm:pt>
    <dgm:pt modelId="{424FE324-2E0F-FE45-A6BE-9224620799B6}" type="pres">
      <dgm:prSet presAssocID="{95541517-5C40-324C-8D08-90B74FE9D22F}" presName="composite" presStyleCnt="0"/>
      <dgm:spPr/>
    </dgm:pt>
    <dgm:pt modelId="{31A1B010-BC44-A542-B40A-845955C0FA85}" type="pres">
      <dgm:prSet presAssocID="{95541517-5C40-324C-8D08-90B74FE9D22F}" presName="background" presStyleLbl="node0" presStyleIdx="1" presStyleCnt="5"/>
      <dgm:spPr>
        <a:solidFill>
          <a:schemeClr val="accent3"/>
        </a:solidFill>
      </dgm:spPr>
    </dgm:pt>
    <dgm:pt modelId="{33300F94-8E67-C949-AF70-3D75417A189C}" type="pres">
      <dgm:prSet presAssocID="{95541517-5C40-324C-8D08-90B74FE9D22F}" presName="text" presStyleLbl="fgAcc0" presStyleIdx="1" presStyleCnt="5">
        <dgm:presLayoutVars>
          <dgm:chPref val="3"/>
        </dgm:presLayoutVars>
      </dgm:prSet>
      <dgm:spPr/>
    </dgm:pt>
    <dgm:pt modelId="{82995BAA-4EF6-C447-8CC3-8333E7616906}" type="pres">
      <dgm:prSet presAssocID="{95541517-5C40-324C-8D08-90B74FE9D22F}" presName="hierChild2" presStyleCnt="0"/>
      <dgm:spPr/>
    </dgm:pt>
    <dgm:pt modelId="{FFFA3648-299B-3A4C-B183-2DBDC94AB296}" type="pres">
      <dgm:prSet presAssocID="{97210269-E852-B34F-9860-4CE69E266C74}" presName="hierRoot1" presStyleCnt="0"/>
      <dgm:spPr/>
    </dgm:pt>
    <dgm:pt modelId="{E6ECE1EB-336B-6E47-B8F9-D2C759C8C056}" type="pres">
      <dgm:prSet presAssocID="{97210269-E852-B34F-9860-4CE69E266C74}" presName="composite" presStyleCnt="0"/>
      <dgm:spPr/>
    </dgm:pt>
    <dgm:pt modelId="{45C8B40E-7096-4046-AA1B-D9B0F99315CF}" type="pres">
      <dgm:prSet presAssocID="{97210269-E852-B34F-9860-4CE69E266C74}" presName="background" presStyleLbl="node0" presStyleIdx="2" presStyleCnt="5"/>
      <dgm:spPr>
        <a:solidFill>
          <a:schemeClr val="accent6"/>
        </a:solidFill>
      </dgm:spPr>
    </dgm:pt>
    <dgm:pt modelId="{F582A21B-5768-2245-AE92-89794AEE8916}" type="pres">
      <dgm:prSet presAssocID="{97210269-E852-B34F-9860-4CE69E266C74}" presName="text" presStyleLbl="fgAcc0" presStyleIdx="2" presStyleCnt="5">
        <dgm:presLayoutVars>
          <dgm:chPref val="3"/>
        </dgm:presLayoutVars>
      </dgm:prSet>
      <dgm:spPr/>
    </dgm:pt>
    <dgm:pt modelId="{4FE3FCCF-06F7-BF45-AC1D-2E6A9DF1561B}" type="pres">
      <dgm:prSet presAssocID="{97210269-E852-B34F-9860-4CE69E266C74}" presName="hierChild2" presStyleCnt="0"/>
      <dgm:spPr/>
    </dgm:pt>
    <dgm:pt modelId="{4402F540-82F9-2549-A695-CAD075D669FE}" type="pres">
      <dgm:prSet presAssocID="{9790A982-267D-DA46-B10A-993A7C6C84C3}" presName="hierRoot1" presStyleCnt="0"/>
      <dgm:spPr/>
    </dgm:pt>
    <dgm:pt modelId="{6B491A6A-3DE2-6640-A89D-AC6610941DC9}" type="pres">
      <dgm:prSet presAssocID="{9790A982-267D-DA46-B10A-993A7C6C84C3}" presName="composite" presStyleCnt="0"/>
      <dgm:spPr/>
    </dgm:pt>
    <dgm:pt modelId="{B36D39D6-D6C4-4840-9C14-711CFCB9FB46}" type="pres">
      <dgm:prSet presAssocID="{9790A982-267D-DA46-B10A-993A7C6C84C3}" presName="background" presStyleLbl="node0" presStyleIdx="3" presStyleCnt="5"/>
      <dgm:spPr>
        <a:solidFill>
          <a:schemeClr val="accent5"/>
        </a:solidFill>
      </dgm:spPr>
    </dgm:pt>
    <dgm:pt modelId="{391427C1-C1EC-DB4A-9FE1-BA245B41E175}" type="pres">
      <dgm:prSet presAssocID="{9790A982-267D-DA46-B10A-993A7C6C84C3}" presName="text" presStyleLbl="fgAcc0" presStyleIdx="3" presStyleCnt="5">
        <dgm:presLayoutVars>
          <dgm:chPref val="3"/>
        </dgm:presLayoutVars>
      </dgm:prSet>
      <dgm:spPr/>
    </dgm:pt>
    <dgm:pt modelId="{01DFA3EA-1D18-6D4C-AB4A-FC0490B7A65B}" type="pres">
      <dgm:prSet presAssocID="{9790A982-267D-DA46-B10A-993A7C6C84C3}" presName="hierChild2" presStyleCnt="0"/>
      <dgm:spPr/>
    </dgm:pt>
    <dgm:pt modelId="{F592CD45-9DEC-734E-8802-B32ABA6F0FB3}" type="pres">
      <dgm:prSet presAssocID="{D1720AF2-6559-564D-AD6D-99842F359517}" presName="hierRoot1" presStyleCnt="0"/>
      <dgm:spPr/>
    </dgm:pt>
    <dgm:pt modelId="{A317E6E0-7828-8E4F-AFD2-1E8D390A015B}" type="pres">
      <dgm:prSet presAssocID="{D1720AF2-6559-564D-AD6D-99842F359517}" presName="composite" presStyleCnt="0"/>
      <dgm:spPr/>
    </dgm:pt>
    <dgm:pt modelId="{EEB7F8B6-B314-2044-A89E-7BD7C1199DDD}" type="pres">
      <dgm:prSet presAssocID="{D1720AF2-6559-564D-AD6D-99842F359517}" presName="background" presStyleLbl="node0" presStyleIdx="4" presStyleCnt="5"/>
      <dgm:spPr>
        <a:solidFill>
          <a:schemeClr val="accent1"/>
        </a:solidFill>
      </dgm:spPr>
    </dgm:pt>
    <dgm:pt modelId="{B58C05BA-02E1-0C42-BA91-C55DF820E0AF}" type="pres">
      <dgm:prSet presAssocID="{D1720AF2-6559-564D-AD6D-99842F359517}" presName="text" presStyleLbl="fgAcc0" presStyleIdx="4" presStyleCnt="5">
        <dgm:presLayoutVars>
          <dgm:chPref val="3"/>
        </dgm:presLayoutVars>
      </dgm:prSet>
      <dgm:spPr/>
    </dgm:pt>
    <dgm:pt modelId="{5657B57B-6C25-8249-80D9-35B496A84F26}" type="pres">
      <dgm:prSet presAssocID="{D1720AF2-6559-564D-AD6D-99842F359517}" presName="hierChild2" presStyleCnt="0"/>
      <dgm:spPr/>
    </dgm:pt>
  </dgm:ptLst>
  <dgm:cxnLst>
    <dgm:cxn modelId="{7540210B-C96A-904E-B82B-B82F7D71B2E1}" srcId="{71B48FD0-5D93-EB41-A9B4-C47A971CEF84}" destId="{8E962DE1-4738-4A49-81C3-B326D40A0EAC}" srcOrd="0" destOrd="0" parTransId="{30A119DB-B191-C544-A9D2-EFEA586523E2}" sibTransId="{46F9F415-C78E-8A4D-B65A-EED8FEF84375}"/>
    <dgm:cxn modelId="{40B15110-AB54-B244-A5F5-C109ACF05D40}" type="presOf" srcId="{8E962DE1-4738-4A49-81C3-B326D40A0EAC}" destId="{8DF37A63-B7FC-564F-BE04-1E9B0C28B429}" srcOrd="0" destOrd="0" presId="urn:microsoft.com/office/officeart/2005/8/layout/hierarchy1"/>
    <dgm:cxn modelId="{AB271C34-7EB6-9F49-A5DE-E69804246211}" type="presOf" srcId="{71B48FD0-5D93-EB41-A9B4-C47A971CEF84}" destId="{E048E48C-C709-114C-9319-08A894F83B04}" srcOrd="0" destOrd="0" presId="urn:microsoft.com/office/officeart/2005/8/layout/hierarchy1"/>
    <dgm:cxn modelId="{664AA93E-8D2B-DB4F-9244-5FE8683B48D3}" type="presOf" srcId="{D1720AF2-6559-564D-AD6D-99842F359517}" destId="{B58C05BA-02E1-0C42-BA91-C55DF820E0AF}" srcOrd="0" destOrd="0" presId="urn:microsoft.com/office/officeart/2005/8/layout/hierarchy1"/>
    <dgm:cxn modelId="{6EEDF943-7FDC-DB46-97A7-F7D978F43E1C}" srcId="{71B48FD0-5D93-EB41-A9B4-C47A971CEF84}" destId="{9790A982-267D-DA46-B10A-993A7C6C84C3}" srcOrd="3" destOrd="0" parTransId="{A9F8A691-DCD9-A241-8A4D-C3B818A66177}" sibTransId="{AA09F7D0-411F-024F-BC2F-1C12A5FCE5E3}"/>
    <dgm:cxn modelId="{B1D8D750-611E-D340-9BE7-91B4544DE41E}" type="presOf" srcId="{95541517-5C40-324C-8D08-90B74FE9D22F}" destId="{33300F94-8E67-C949-AF70-3D75417A189C}" srcOrd="0" destOrd="0" presId="urn:microsoft.com/office/officeart/2005/8/layout/hierarchy1"/>
    <dgm:cxn modelId="{F8148477-2935-4A40-8861-2F882A0B5669}" type="presOf" srcId="{9790A982-267D-DA46-B10A-993A7C6C84C3}" destId="{391427C1-C1EC-DB4A-9FE1-BA245B41E175}" srcOrd="0" destOrd="0" presId="urn:microsoft.com/office/officeart/2005/8/layout/hierarchy1"/>
    <dgm:cxn modelId="{CE6FF1C2-330C-1242-8128-3E550240C204}" type="presOf" srcId="{97210269-E852-B34F-9860-4CE69E266C74}" destId="{F582A21B-5768-2245-AE92-89794AEE8916}" srcOrd="0" destOrd="0" presId="urn:microsoft.com/office/officeart/2005/8/layout/hierarchy1"/>
    <dgm:cxn modelId="{B4E13BCF-2F7F-694E-832D-6D9A27203BB5}" srcId="{71B48FD0-5D93-EB41-A9B4-C47A971CEF84}" destId="{D1720AF2-6559-564D-AD6D-99842F359517}" srcOrd="4" destOrd="0" parTransId="{057EEC92-BEBA-6C40-9610-C0660AF939B6}" sibTransId="{B747BD9C-114F-CF4E-B97E-BDF56DFEA73A}"/>
    <dgm:cxn modelId="{4B3E1CDF-E4EC-7541-B2C2-235BB31EF03E}" srcId="{71B48FD0-5D93-EB41-A9B4-C47A971CEF84}" destId="{97210269-E852-B34F-9860-4CE69E266C74}" srcOrd="2" destOrd="0" parTransId="{A12EFB3F-4A50-AA44-8DDA-95D7F3AFB624}" sibTransId="{763BEA95-8F63-0346-9E39-860738CBF495}"/>
    <dgm:cxn modelId="{0DEA3BF2-D51B-5F45-92C0-48272BA1CC37}" srcId="{71B48FD0-5D93-EB41-A9B4-C47A971CEF84}" destId="{95541517-5C40-324C-8D08-90B74FE9D22F}" srcOrd="1" destOrd="0" parTransId="{50501FE9-D07E-9342-8796-963E6B6BD7FB}" sibTransId="{7465AB8D-3C6D-3B43-9734-861A6EE390F5}"/>
    <dgm:cxn modelId="{2D6D8D23-120C-DA43-BABC-B72381F49719}" type="presParOf" srcId="{E048E48C-C709-114C-9319-08A894F83B04}" destId="{91044A43-2F1D-0246-825F-8E451A385597}" srcOrd="0" destOrd="0" presId="urn:microsoft.com/office/officeart/2005/8/layout/hierarchy1"/>
    <dgm:cxn modelId="{F17F5F4C-48F3-4740-BA41-DFA6A5A757E4}" type="presParOf" srcId="{91044A43-2F1D-0246-825F-8E451A385597}" destId="{1E6F5C57-D125-E44C-84C4-A45F1E7A1CE7}" srcOrd="0" destOrd="0" presId="urn:microsoft.com/office/officeart/2005/8/layout/hierarchy1"/>
    <dgm:cxn modelId="{FA992392-BEF6-2040-BDF3-F8C62A90D159}" type="presParOf" srcId="{1E6F5C57-D125-E44C-84C4-A45F1E7A1CE7}" destId="{9EDD8629-848B-4944-9471-C18C04288B4E}" srcOrd="0" destOrd="0" presId="urn:microsoft.com/office/officeart/2005/8/layout/hierarchy1"/>
    <dgm:cxn modelId="{FD9600C4-8BF1-DB4C-AE7E-4F9DDA9AE337}" type="presParOf" srcId="{1E6F5C57-D125-E44C-84C4-A45F1E7A1CE7}" destId="{8DF37A63-B7FC-564F-BE04-1E9B0C28B429}" srcOrd="1" destOrd="0" presId="urn:microsoft.com/office/officeart/2005/8/layout/hierarchy1"/>
    <dgm:cxn modelId="{0CB774F2-183A-084F-BC1C-700AAA85D32E}" type="presParOf" srcId="{91044A43-2F1D-0246-825F-8E451A385597}" destId="{32F60EBB-771E-EB4B-A42C-B3E797B2FC3E}" srcOrd="1" destOrd="0" presId="urn:microsoft.com/office/officeart/2005/8/layout/hierarchy1"/>
    <dgm:cxn modelId="{33FA68F3-EB70-D749-A32B-BB8F1D332519}" type="presParOf" srcId="{E048E48C-C709-114C-9319-08A894F83B04}" destId="{2964EF16-69F1-AC45-84CD-A41518CB60B5}" srcOrd="1" destOrd="0" presId="urn:microsoft.com/office/officeart/2005/8/layout/hierarchy1"/>
    <dgm:cxn modelId="{372C7133-D635-7240-B31C-09B3EBF436F5}" type="presParOf" srcId="{2964EF16-69F1-AC45-84CD-A41518CB60B5}" destId="{424FE324-2E0F-FE45-A6BE-9224620799B6}" srcOrd="0" destOrd="0" presId="urn:microsoft.com/office/officeart/2005/8/layout/hierarchy1"/>
    <dgm:cxn modelId="{9E33B1EF-755D-F04B-B4B2-DF4BC77A170B}" type="presParOf" srcId="{424FE324-2E0F-FE45-A6BE-9224620799B6}" destId="{31A1B010-BC44-A542-B40A-845955C0FA85}" srcOrd="0" destOrd="0" presId="urn:microsoft.com/office/officeart/2005/8/layout/hierarchy1"/>
    <dgm:cxn modelId="{FC566D01-A227-5F4A-83CA-997D6F31FBBF}" type="presParOf" srcId="{424FE324-2E0F-FE45-A6BE-9224620799B6}" destId="{33300F94-8E67-C949-AF70-3D75417A189C}" srcOrd="1" destOrd="0" presId="urn:microsoft.com/office/officeart/2005/8/layout/hierarchy1"/>
    <dgm:cxn modelId="{025B5239-817E-1F49-A2C8-DA32229C2CB2}" type="presParOf" srcId="{2964EF16-69F1-AC45-84CD-A41518CB60B5}" destId="{82995BAA-4EF6-C447-8CC3-8333E7616906}" srcOrd="1" destOrd="0" presId="urn:microsoft.com/office/officeart/2005/8/layout/hierarchy1"/>
    <dgm:cxn modelId="{B7335337-472A-FD47-8E98-7A63E328E261}" type="presParOf" srcId="{E048E48C-C709-114C-9319-08A894F83B04}" destId="{FFFA3648-299B-3A4C-B183-2DBDC94AB296}" srcOrd="2" destOrd="0" presId="urn:microsoft.com/office/officeart/2005/8/layout/hierarchy1"/>
    <dgm:cxn modelId="{B5A6F36B-48F5-EF4D-9E1C-4EB65DAF1303}" type="presParOf" srcId="{FFFA3648-299B-3A4C-B183-2DBDC94AB296}" destId="{E6ECE1EB-336B-6E47-B8F9-D2C759C8C056}" srcOrd="0" destOrd="0" presId="urn:microsoft.com/office/officeart/2005/8/layout/hierarchy1"/>
    <dgm:cxn modelId="{61B03A76-8E67-FB4A-A866-59C3AD58FC6A}" type="presParOf" srcId="{E6ECE1EB-336B-6E47-B8F9-D2C759C8C056}" destId="{45C8B40E-7096-4046-AA1B-D9B0F99315CF}" srcOrd="0" destOrd="0" presId="urn:microsoft.com/office/officeart/2005/8/layout/hierarchy1"/>
    <dgm:cxn modelId="{C2DCD798-BE34-8C4D-AD07-734006DDF9AE}" type="presParOf" srcId="{E6ECE1EB-336B-6E47-B8F9-D2C759C8C056}" destId="{F582A21B-5768-2245-AE92-89794AEE8916}" srcOrd="1" destOrd="0" presId="urn:microsoft.com/office/officeart/2005/8/layout/hierarchy1"/>
    <dgm:cxn modelId="{99084566-8117-FA48-9EA8-0B0B48FA55C6}" type="presParOf" srcId="{FFFA3648-299B-3A4C-B183-2DBDC94AB296}" destId="{4FE3FCCF-06F7-BF45-AC1D-2E6A9DF1561B}" srcOrd="1" destOrd="0" presId="urn:microsoft.com/office/officeart/2005/8/layout/hierarchy1"/>
    <dgm:cxn modelId="{5AE6CE41-13F6-054A-B960-ED4C93B32E4D}" type="presParOf" srcId="{E048E48C-C709-114C-9319-08A894F83B04}" destId="{4402F540-82F9-2549-A695-CAD075D669FE}" srcOrd="3" destOrd="0" presId="urn:microsoft.com/office/officeart/2005/8/layout/hierarchy1"/>
    <dgm:cxn modelId="{5D152BFF-F8C3-B644-A72C-ACA15190BC33}" type="presParOf" srcId="{4402F540-82F9-2549-A695-CAD075D669FE}" destId="{6B491A6A-3DE2-6640-A89D-AC6610941DC9}" srcOrd="0" destOrd="0" presId="urn:microsoft.com/office/officeart/2005/8/layout/hierarchy1"/>
    <dgm:cxn modelId="{9B5F4055-E6DA-264E-8B8C-6447CC48DA4E}" type="presParOf" srcId="{6B491A6A-3DE2-6640-A89D-AC6610941DC9}" destId="{B36D39D6-D6C4-4840-9C14-711CFCB9FB46}" srcOrd="0" destOrd="0" presId="urn:microsoft.com/office/officeart/2005/8/layout/hierarchy1"/>
    <dgm:cxn modelId="{8BC272EB-B45D-C740-827C-38A53B7A2ABB}" type="presParOf" srcId="{6B491A6A-3DE2-6640-A89D-AC6610941DC9}" destId="{391427C1-C1EC-DB4A-9FE1-BA245B41E175}" srcOrd="1" destOrd="0" presId="urn:microsoft.com/office/officeart/2005/8/layout/hierarchy1"/>
    <dgm:cxn modelId="{0D80B115-5742-6C40-9121-2FE093699B2C}" type="presParOf" srcId="{4402F540-82F9-2549-A695-CAD075D669FE}" destId="{01DFA3EA-1D18-6D4C-AB4A-FC0490B7A65B}" srcOrd="1" destOrd="0" presId="urn:microsoft.com/office/officeart/2005/8/layout/hierarchy1"/>
    <dgm:cxn modelId="{C8755CA6-3B1F-B94D-90B9-D85F0AC0FEE9}" type="presParOf" srcId="{E048E48C-C709-114C-9319-08A894F83B04}" destId="{F592CD45-9DEC-734E-8802-B32ABA6F0FB3}" srcOrd="4" destOrd="0" presId="urn:microsoft.com/office/officeart/2005/8/layout/hierarchy1"/>
    <dgm:cxn modelId="{E0ABFCC3-02A9-E043-AF8C-33B26DC78906}" type="presParOf" srcId="{F592CD45-9DEC-734E-8802-B32ABA6F0FB3}" destId="{A317E6E0-7828-8E4F-AFD2-1E8D390A015B}" srcOrd="0" destOrd="0" presId="urn:microsoft.com/office/officeart/2005/8/layout/hierarchy1"/>
    <dgm:cxn modelId="{5721EF68-DE81-DC44-B753-FD223D144AAA}" type="presParOf" srcId="{A317E6E0-7828-8E4F-AFD2-1E8D390A015B}" destId="{EEB7F8B6-B314-2044-A89E-7BD7C1199DDD}" srcOrd="0" destOrd="0" presId="urn:microsoft.com/office/officeart/2005/8/layout/hierarchy1"/>
    <dgm:cxn modelId="{6AB55ACF-4F55-694F-A0C3-60EACC472493}" type="presParOf" srcId="{A317E6E0-7828-8E4F-AFD2-1E8D390A015B}" destId="{B58C05BA-02E1-0C42-BA91-C55DF820E0AF}" srcOrd="1" destOrd="0" presId="urn:microsoft.com/office/officeart/2005/8/layout/hierarchy1"/>
    <dgm:cxn modelId="{4DE8DDC1-69AF-174B-A150-A912B8DF6811}" type="presParOf" srcId="{F592CD45-9DEC-734E-8802-B32ABA6F0FB3}" destId="{5657B57B-6C25-8249-80D9-35B496A84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Create UTM link generator module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Database integration(MySQL via JDBC) 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 Email Module using </a:t>
          </a:r>
          <a:r>
            <a:rPr lang="en-GB" sz="1200" dirty="0" err="1"/>
            <a:t>JavaMail</a:t>
          </a:r>
          <a:r>
            <a:rPr lang="en-GB" sz="1200" dirty="0"/>
            <a:t> API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CSV</a:t>
          </a:r>
          <a:r>
            <a:rPr lang="en-GB" sz="1200" baseline="0" dirty="0"/>
            <a:t> Export + View/Edit/Search/Delete</a:t>
          </a:r>
          <a:endParaRPr lang="en-GB" sz="1200" dirty="0"/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 custScaleX="126498" custScaleY="150919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 custScaleX="124796" custScaleY="14854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 custScaleX="141998" custScaleY="16785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 custScaleX="133246" custScaleY="166891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8629-848B-4944-9471-C18C04288B4E}">
      <dsp:nvSpPr>
        <dsp:cNvPr id="0" name=""/>
        <dsp:cNvSpPr/>
      </dsp:nvSpPr>
      <dsp:spPr>
        <a:xfrm>
          <a:off x="2399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7A63-B7FC-564F-BE04-1E9B0C28B429}">
      <dsp:nvSpPr>
        <dsp:cNvPr id="0" name=""/>
        <dsp:cNvSpPr/>
      </dsp:nvSpPr>
      <dsp:spPr>
        <a:xfrm>
          <a:off x="132324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Project Goal</a:t>
          </a:r>
        </a:p>
      </dsp:txBody>
      <dsp:txXfrm>
        <a:off x="154072" y="906422"/>
        <a:ext cx="1125826" cy="699023"/>
      </dsp:txXfrm>
    </dsp:sp>
    <dsp:sp modelId="{31A1B010-BC44-A542-B40A-845955C0FA85}">
      <dsp:nvSpPr>
        <dsp:cNvPr id="0" name=""/>
        <dsp:cNvSpPr/>
      </dsp:nvSpPr>
      <dsp:spPr>
        <a:xfrm>
          <a:off x="1431571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00F94-8E67-C949-AF70-3D75417A189C}">
      <dsp:nvSpPr>
        <dsp:cNvPr id="0" name=""/>
        <dsp:cNvSpPr/>
      </dsp:nvSpPr>
      <dsp:spPr>
        <a:xfrm>
          <a:off x="1561495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Phases</a:t>
          </a:r>
        </a:p>
      </dsp:txBody>
      <dsp:txXfrm>
        <a:off x="1583243" y="906422"/>
        <a:ext cx="1125826" cy="699023"/>
      </dsp:txXfrm>
    </dsp:sp>
    <dsp:sp modelId="{45C8B40E-7096-4046-AA1B-D9B0F99315CF}">
      <dsp:nvSpPr>
        <dsp:cNvPr id="0" name=""/>
        <dsp:cNvSpPr/>
      </dsp:nvSpPr>
      <dsp:spPr>
        <a:xfrm>
          <a:off x="2860742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A21B-5768-2245-AE92-89794AEE8916}">
      <dsp:nvSpPr>
        <dsp:cNvPr id="0" name=""/>
        <dsp:cNvSpPr/>
      </dsp:nvSpPr>
      <dsp:spPr>
        <a:xfrm>
          <a:off x="2990667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Stages</a:t>
          </a:r>
        </a:p>
      </dsp:txBody>
      <dsp:txXfrm>
        <a:off x="3012415" y="906422"/>
        <a:ext cx="1125826" cy="699023"/>
      </dsp:txXfrm>
    </dsp:sp>
    <dsp:sp modelId="{B36D39D6-D6C4-4840-9C14-711CFCB9FB46}">
      <dsp:nvSpPr>
        <dsp:cNvPr id="0" name=""/>
        <dsp:cNvSpPr/>
      </dsp:nvSpPr>
      <dsp:spPr>
        <a:xfrm>
          <a:off x="4289914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427C1-C1EC-DB4A-9FE1-BA245B41E175}">
      <dsp:nvSpPr>
        <dsp:cNvPr id="0" name=""/>
        <dsp:cNvSpPr/>
      </dsp:nvSpPr>
      <dsp:spPr>
        <a:xfrm>
          <a:off x="4419838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Activities/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Deliverables</a:t>
          </a:r>
        </a:p>
      </dsp:txBody>
      <dsp:txXfrm>
        <a:off x="4441586" y="906422"/>
        <a:ext cx="1125826" cy="699023"/>
      </dsp:txXfrm>
    </dsp:sp>
    <dsp:sp modelId="{EEB7F8B6-B314-2044-A89E-7BD7C1199DDD}">
      <dsp:nvSpPr>
        <dsp:cNvPr id="0" name=""/>
        <dsp:cNvSpPr/>
      </dsp:nvSpPr>
      <dsp:spPr>
        <a:xfrm>
          <a:off x="5719085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05BA-02E1-0C42-BA91-C55DF820E0AF}">
      <dsp:nvSpPr>
        <dsp:cNvPr id="0" name=""/>
        <dsp:cNvSpPr/>
      </dsp:nvSpPr>
      <dsp:spPr>
        <a:xfrm>
          <a:off x="5849010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Tasks</a:t>
          </a:r>
        </a:p>
      </dsp:txBody>
      <dsp:txXfrm>
        <a:off x="5870758" y="906422"/>
        <a:ext cx="1125826" cy="699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64769" y="2256477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4753" y="1564831"/>
          <a:ext cx="5195736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5195736" y="148061"/>
              </a:lnTo>
              <a:lnTo>
                <a:pt x="5195736" y="2172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10043061" y="2948124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17769" y="2256477"/>
          <a:ext cx="2571012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2571012" y="148061"/>
              </a:lnTo>
              <a:lnTo>
                <a:pt x="2571012" y="21726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9025947" y="2948124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17769" y="2256477"/>
          <a:ext cx="1553898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1553898" y="148061"/>
              </a:lnTo>
              <a:lnTo>
                <a:pt x="1553898" y="21726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158602" y="3639770"/>
          <a:ext cx="1718066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1718066" y="148061"/>
              </a:lnTo>
              <a:lnTo>
                <a:pt x="1718066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158602" y="3639770"/>
          <a:ext cx="523946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523946" y="148061"/>
              </a:lnTo>
              <a:lnTo>
                <a:pt x="523946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19991" y="3639770"/>
          <a:ext cx="638611" cy="217267"/>
        </a:xfrm>
        <a:custGeom>
          <a:avLst/>
          <a:gdLst/>
          <a:ahLst/>
          <a:cxnLst/>
          <a:rect l="0" t="0" r="0" b="0"/>
          <a:pathLst>
            <a:path>
              <a:moveTo>
                <a:pt x="638611" y="0"/>
              </a:moveTo>
              <a:lnTo>
                <a:pt x="638611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415330" y="3639770"/>
          <a:ext cx="1743272" cy="217267"/>
        </a:xfrm>
        <a:custGeom>
          <a:avLst/>
          <a:gdLst/>
          <a:ahLst/>
          <a:cxnLst/>
          <a:rect l="0" t="0" r="0" b="0"/>
          <a:pathLst>
            <a:path>
              <a:moveTo>
                <a:pt x="1743272" y="0"/>
              </a:moveTo>
              <a:lnTo>
                <a:pt x="1743272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8112882" y="2948124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17769" y="2256477"/>
          <a:ext cx="640833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640833" y="148061"/>
              </a:lnTo>
              <a:lnTo>
                <a:pt x="640833" y="21726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4946756" y="2948124"/>
          <a:ext cx="544000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544000" y="148061"/>
              </a:lnTo>
              <a:lnTo>
                <a:pt x="544000" y="21726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490224" y="3639770"/>
          <a:ext cx="913064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913064" y="148061"/>
              </a:lnTo>
              <a:lnTo>
                <a:pt x="913064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444504" y="3639770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577160" y="3639770"/>
          <a:ext cx="913064" cy="217267"/>
        </a:xfrm>
        <a:custGeom>
          <a:avLst/>
          <a:gdLst/>
          <a:ahLst/>
          <a:cxnLst/>
          <a:rect l="0" t="0" r="0" b="0"/>
          <a:pathLst>
            <a:path>
              <a:moveTo>
                <a:pt x="913064" y="0"/>
              </a:moveTo>
              <a:lnTo>
                <a:pt x="913064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490224" y="2948124"/>
          <a:ext cx="456532" cy="217267"/>
        </a:xfrm>
        <a:custGeom>
          <a:avLst/>
          <a:gdLst/>
          <a:ahLst/>
          <a:cxnLst/>
          <a:rect l="0" t="0" r="0" b="0"/>
          <a:pathLst>
            <a:path>
              <a:moveTo>
                <a:pt x="456532" y="0"/>
              </a:moveTo>
              <a:lnTo>
                <a:pt x="456532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4946756" y="2256477"/>
          <a:ext cx="2571012" cy="217267"/>
        </a:xfrm>
        <a:custGeom>
          <a:avLst/>
          <a:gdLst/>
          <a:ahLst/>
          <a:cxnLst/>
          <a:rect l="0" t="0" r="0" b="0"/>
          <a:pathLst>
            <a:path>
              <a:moveTo>
                <a:pt x="2571012" y="0"/>
              </a:moveTo>
              <a:lnTo>
                <a:pt x="2571012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4753" y="1564831"/>
          <a:ext cx="1603015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1603015" y="148061"/>
              </a:lnTo>
              <a:lnTo>
                <a:pt x="1603015" y="2172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120627" y="2256477"/>
          <a:ext cx="913064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913064" y="148061"/>
              </a:lnTo>
              <a:lnTo>
                <a:pt x="913064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074907" y="2256477"/>
          <a:ext cx="91440" cy="217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07563" y="2256477"/>
          <a:ext cx="913064" cy="217267"/>
        </a:xfrm>
        <a:custGeom>
          <a:avLst/>
          <a:gdLst/>
          <a:ahLst/>
          <a:cxnLst/>
          <a:rect l="0" t="0" r="0" b="0"/>
          <a:pathLst>
            <a:path>
              <a:moveTo>
                <a:pt x="913064" y="0"/>
              </a:moveTo>
              <a:lnTo>
                <a:pt x="913064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120627" y="1564831"/>
          <a:ext cx="2794125" cy="217267"/>
        </a:xfrm>
        <a:custGeom>
          <a:avLst/>
          <a:gdLst/>
          <a:ahLst/>
          <a:cxnLst/>
          <a:rect l="0" t="0" r="0" b="0"/>
          <a:pathLst>
            <a:path>
              <a:moveTo>
                <a:pt x="2794125" y="0"/>
              </a:moveTo>
              <a:lnTo>
                <a:pt x="2794125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37966" y="2256477"/>
          <a:ext cx="456532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61"/>
              </a:lnTo>
              <a:lnTo>
                <a:pt x="456532" y="148061"/>
              </a:lnTo>
              <a:lnTo>
                <a:pt x="456532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81434" y="2256477"/>
          <a:ext cx="456532" cy="217267"/>
        </a:xfrm>
        <a:custGeom>
          <a:avLst/>
          <a:gdLst/>
          <a:ahLst/>
          <a:cxnLst/>
          <a:rect l="0" t="0" r="0" b="0"/>
          <a:pathLst>
            <a:path>
              <a:moveTo>
                <a:pt x="456532" y="0"/>
              </a:moveTo>
              <a:lnTo>
                <a:pt x="456532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37966" y="1564831"/>
          <a:ext cx="5076786" cy="217267"/>
        </a:xfrm>
        <a:custGeom>
          <a:avLst/>
          <a:gdLst/>
          <a:ahLst/>
          <a:cxnLst/>
          <a:rect l="0" t="0" r="0" b="0"/>
          <a:pathLst>
            <a:path>
              <a:moveTo>
                <a:pt x="5076786" y="0"/>
              </a:moveTo>
              <a:lnTo>
                <a:pt x="5076786" y="148061"/>
              </a:lnTo>
              <a:lnTo>
                <a:pt x="0" y="148061"/>
              </a:lnTo>
              <a:lnTo>
                <a:pt x="0" y="2172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88460" y="348273"/>
          <a:ext cx="3452586" cy="1216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71466" y="427129"/>
          <a:ext cx="3452586" cy="1216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307098" y="462761"/>
        <a:ext cx="3381322" cy="1145293"/>
      </dsp:txXfrm>
    </dsp:sp>
    <dsp:sp modelId="{98C76165-9034-1643-9104-9B92F7A95E7E}">
      <dsp:nvSpPr>
        <dsp:cNvPr id="0" name=""/>
        <dsp:cNvSpPr/>
      </dsp:nvSpPr>
      <dsp:spPr>
        <a:xfrm>
          <a:off x="345490" y="1782099"/>
          <a:ext cx="984951" cy="474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28496" y="1860954"/>
          <a:ext cx="984951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42390" y="1874848"/>
        <a:ext cx="957163" cy="446590"/>
      </dsp:txXfrm>
    </dsp:sp>
    <dsp:sp modelId="{44BEB450-4BCD-F54F-A322-73AA595A8A41}">
      <dsp:nvSpPr>
        <dsp:cNvPr id="0" name=""/>
        <dsp:cNvSpPr/>
      </dsp:nvSpPr>
      <dsp:spPr>
        <a:xfrm>
          <a:off x="7908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913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07" y="2566495"/>
        <a:ext cx="719264" cy="446590"/>
      </dsp:txXfrm>
    </dsp:sp>
    <dsp:sp modelId="{FEEC3C17-77DE-4445-9F57-EC26BC3F2F4C}">
      <dsp:nvSpPr>
        <dsp:cNvPr id="0" name=""/>
        <dsp:cNvSpPr/>
      </dsp:nvSpPr>
      <dsp:spPr>
        <a:xfrm>
          <a:off x="920972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03978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17872" y="2566495"/>
        <a:ext cx="719264" cy="446590"/>
      </dsp:txXfrm>
    </dsp:sp>
    <dsp:sp modelId="{10ED8AD8-C95D-7F46-8284-6BFFCB8023D0}">
      <dsp:nvSpPr>
        <dsp:cNvPr id="0" name=""/>
        <dsp:cNvSpPr/>
      </dsp:nvSpPr>
      <dsp:spPr>
        <a:xfrm>
          <a:off x="2747101" y="1782099"/>
          <a:ext cx="747052" cy="474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830107" y="1860954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844001" y="1874848"/>
        <a:ext cx="719264" cy="446590"/>
      </dsp:txXfrm>
    </dsp:sp>
    <dsp:sp modelId="{6E16703E-D480-984D-B802-173E140186A1}">
      <dsp:nvSpPr>
        <dsp:cNvPr id="0" name=""/>
        <dsp:cNvSpPr/>
      </dsp:nvSpPr>
      <dsp:spPr>
        <a:xfrm>
          <a:off x="1834037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17042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1930936" y="2566495"/>
        <a:ext cx="719264" cy="446590"/>
      </dsp:txXfrm>
    </dsp:sp>
    <dsp:sp modelId="{9BB62355-7E98-FF48-B43F-443943F5FC67}">
      <dsp:nvSpPr>
        <dsp:cNvPr id="0" name=""/>
        <dsp:cNvSpPr/>
      </dsp:nvSpPr>
      <dsp:spPr>
        <a:xfrm>
          <a:off x="2747101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830107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844001" y="2566495"/>
        <a:ext cx="719264" cy="446590"/>
      </dsp:txXfrm>
    </dsp:sp>
    <dsp:sp modelId="{06B3B77D-83B7-4F4F-A505-FD6E2141620B}">
      <dsp:nvSpPr>
        <dsp:cNvPr id="0" name=""/>
        <dsp:cNvSpPr/>
      </dsp:nvSpPr>
      <dsp:spPr>
        <a:xfrm>
          <a:off x="3660165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743171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757065" y="2566495"/>
        <a:ext cx="719264" cy="446590"/>
      </dsp:txXfrm>
    </dsp:sp>
    <dsp:sp modelId="{B1AEAF6C-B8B1-1748-805C-DEA9F80466AD}">
      <dsp:nvSpPr>
        <dsp:cNvPr id="0" name=""/>
        <dsp:cNvSpPr/>
      </dsp:nvSpPr>
      <dsp:spPr>
        <a:xfrm>
          <a:off x="6893468" y="1782099"/>
          <a:ext cx="1248601" cy="474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6976474" y="1860954"/>
          <a:ext cx="1248601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6990368" y="1874848"/>
        <a:ext cx="1220813" cy="446590"/>
      </dsp:txXfrm>
    </dsp:sp>
    <dsp:sp modelId="{D69C27FE-178C-0B44-8F16-561617AC1399}">
      <dsp:nvSpPr>
        <dsp:cNvPr id="0" name=""/>
        <dsp:cNvSpPr/>
      </dsp:nvSpPr>
      <dsp:spPr>
        <a:xfrm>
          <a:off x="4573230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656236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670130" y="2566495"/>
        <a:ext cx="719264" cy="446590"/>
      </dsp:txXfrm>
    </dsp:sp>
    <dsp:sp modelId="{27CAD266-EAE3-2A42-904D-42C85764CE0C}">
      <dsp:nvSpPr>
        <dsp:cNvPr id="0" name=""/>
        <dsp:cNvSpPr/>
      </dsp:nvSpPr>
      <dsp:spPr>
        <a:xfrm>
          <a:off x="4029229" y="3165391"/>
          <a:ext cx="921990" cy="4743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112235" y="3244247"/>
          <a:ext cx="921990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126129" y="3258141"/>
        <a:ext cx="894202" cy="446590"/>
      </dsp:txXfrm>
    </dsp:sp>
    <dsp:sp modelId="{B98F8870-53AF-2E47-8DC4-D3880E39DAC2}">
      <dsp:nvSpPr>
        <dsp:cNvPr id="0" name=""/>
        <dsp:cNvSpPr/>
      </dsp:nvSpPr>
      <dsp:spPr>
        <a:xfrm>
          <a:off x="3203633" y="3857038"/>
          <a:ext cx="747052" cy="47437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286639" y="3935893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300533" y="3949787"/>
        <a:ext cx="719264" cy="446590"/>
      </dsp:txXfrm>
    </dsp:sp>
    <dsp:sp modelId="{C320C1A5-5933-7346-8BDE-9AEE18EED0D5}">
      <dsp:nvSpPr>
        <dsp:cNvPr id="0" name=""/>
        <dsp:cNvSpPr/>
      </dsp:nvSpPr>
      <dsp:spPr>
        <a:xfrm>
          <a:off x="4116698" y="3857038"/>
          <a:ext cx="747052" cy="47437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199704" y="3935893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213598" y="3949787"/>
        <a:ext cx="719264" cy="446590"/>
      </dsp:txXfrm>
    </dsp:sp>
    <dsp:sp modelId="{E8292A70-5998-2848-8036-0475A0D76C22}">
      <dsp:nvSpPr>
        <dsp:cNvPr id="0" name=""/>
        <dsp:cNvSpPr/>
      </dsp:nvSpPr>
      <dsp:spPr>
        <a:xfrm>
          <a:off x="5029762" y="3857038"/>
          <a:ext cx="747052" cy="47437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112768" y="3935893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126662" y="3949787"/>
        <a:ext cx="719264" cy="446590"/>
      </dsp:txXfrm>
    </dsp:sp>
    <dsp:sp modelId="{B971B8B7-8197-DF40-94B7-D04DF948C93E}">
      <dsp:nvSpPr>
        <dsp:cNvPr id="0" name=""/>
        <dsp:cNvSpPr/>
      </dsp:nvSpPr>
      <dsp:spPr>
        <a:xfrm>
          <a:off x="5117231" y="3165391"/>
          <a:ext cx="747052" cy="4743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200237" y="3244247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214131" y="3258141"/>
        <a:ext cx="719264" cy="446590"/>
      </dsp:txXfrm>
    </dsp:sp>
    <dsp:sp modelId="{6D5BA4A2-8D20-0449-9E98-F0EF444A63FB}">
      <dsp:nvSpPr>
        <dsp:cNvPr id="0" name=""/>
        <dsp:cNvSpPr/>
      </dsp:nvSpPr>
      <dsp:spPr>
        <a:xfrm>
          <a:off x="7785076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868082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881976" y="2566495"/>
        <a:ext cx="719264" cy="446590"/>
      </dsp:txXfrm>
    </dsp:sp>
    <dsp:sp modelId="{F7A0C49C-47A1-134D-818D-55E7FE493CB6}">
      <dsp:nvSpPr>
        <dsp:cNvPr id="0" name=""/>
        <dsp:cNvSpPr/>
      </dsp:nvSpPr>
      <dsp:spPr>
        <a:xfrm>
          <a:off x="7785076" y="3165391"/>
          <a:ext cx="747052" cy="4743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868082" y="3244247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881976" y="3258141"/>
        <a:ext cx="719264" cy="446590"/>
      </dsp:txXfrm>
    </dsp:sp>
    <dsp:sp modelId="{2CCD2003-1084-6E45-A16F-8DD22C2F3363}">
      <dsp:nvSpPr>
        <dsp:cNvPr id="0" name=""/>
        <dsp:cNvSpPr/>
      </dsp:nvSpPr>
      <dsp:spPr>
        <a:xfrm>
          <a:off x="5942827" y="3857038"/>
          <a:ext cx="945006" cy="71592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025832" y="3935893"/>
          <a:ext cx="945006" cy="715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Create UTM link generator module</a:t>
          </a:r>
        </a:p>
      </dsp:txBody>
      <dsp:txXfrm>
        <a:off x="6046801" y="3956862"/>
        <a:ext cx="903068" cy="673989"/>
      </dsp:txXfrm>
    </dsp:sp>
    <dsp:sp modelId="{79156C9E-B7D6-044E-BDFF-0A9B633EEE56}">
      <dsp:nvSpPr>
        <dsp:cNvPr id="0" name=""/>
        <dsp:cNvSpPr/>
      </dsp:nvSpPr>
      <dsp:spPr>
        <a:xfrm>
          <a:off x="7053845" y="3857038"/>
          <a:ext cx="932291" cy="70465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136851" y="3935893"/>
          <a:ext cx="932291" cy="704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Database integration(MySQL via JDBC) </a:t>
          </a:r>
        </a:p>
      </dsp:txBody>
      <dsp:txXfrm>
        <a:off x="7157490" y="3956532"/>
        <a:ext cx="891013" cy="663373"/>
      </dsp:txXfrm>
    </dsp:sp>
    <dsp:sp modelId="{C19139E1-A0BD-5B49-997C-3539729C0F4B}">
      <dsp:nvSpPr>
        <dsp:cNvPr id="0" name=""/>
        <dsp:cNvSpPr/>
      </dsp:nvSpPr>
      <dsp:spPr>
        <a:xfrm>
          <a:off x="8152149" y="3857038"/>
          <a:ext cx="1060799" cy="7962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235155" y="3935893"/>
          <a:ext cx="1060799" cy="79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 Email Module using </a:t>
          </a:r>
          <a:r>
            <a:rPr lang="en-GB" sz="1200" kern="1200" dirty="0" err="1"/>
            <a:t>JavaMail</a:t>
          </a:r>
          <a:r>
            <a:rPr lang="en-GB" sz="1200" kern="1200" dirty="0"/>
            <a:t> API</a:t>
          </a:r>
        </a:p>
      </dsp:txBody>
      <dsp:txXfrm>
        <a:off x="8258476" y="3959214"/>
        <a:ext cx="1014157" cy="749611"/>
      </dsp:txXfrm>
    </dsp:sp>
    <dsp:sp modelId="{7BC15EF3-0DDB-9343-A8E7-056233817092}">
      <dsp:nvSpPr>
        <dsp:cNvPr id="0" name=""/>
        <dsp:cNvSpPr/>
      </dsp:nvSpPr>
      <dsp:spPr>
        <a:xfrm>
          <a:off x="9378960" y="3857038"/>
          <a:ext cx="995417" cy="79169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461966" y="3935893"/>
          <a:ext cx="995417" cy="79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CSV</a:t>
          </a:r>
          <a:r>
            <a:rPr lang="en-GB" sz="1200" kern="1200" baseline="0" dirty="0"/>
            <a:t> Export + View/Edit/Search/Delete</a:t>
          </a:r>
          <a:endParaRPr lang="en-GB" sz="1200" kern="1200" dirty="0"/>
        </a:p>
      </dsp:txBody>
      <dsp:txXfrm>
        <a:off x="9485154" y="3959081"/>
        <a:ext cx="949041" cy="745319"/>
      </dsp:txXfrm>
    </dsp:sp>
    <dsp:sp modelId="{5F730CFB-B1DC-214D-A699-48CA2DB8DCBA}">
      <dsp:nvSpPr>
        <dsp:cNvPr id="0" name=""/>
        <dsp:cNvSpPr/>
      </dsp:nvSpPr>
      <dsp:spPr>
        <a:xfrm>
          <a:off x="8698141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781146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795040" y="2566495"/>
        <a:ext cx="719264" cy="446590"/>
      </dsp:txXfrm>
    </dsp:sp>
    <dsp:sp modelId="{2DCC3036-0B92-6C48-918D-7A4A72D3008D}">
      <dsp:nvSpPr>
        <dsp:cNvPr id="0" name=""/>
        <dsp:cNvSpPr/>
      </dsp:nvSpPr>
      <dsp:spPr>
        <a:xfrm>
          <a:off x="8698141" y="3165391"/>
          <a:ext cx="747052" cy="4743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781146" y="3244247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795040" y="3258141"/>
        <a:ext cx="719264" cy="446590"/>
      </dsp:txXfrm>
    </dsp:sp>
    <dsp:sp modelId="{E25B53CB-CF47-6D48-8760-6D5D8C409868}">
      <dsp:nvSpPr>
        <dsp:cNvPr id="0" name=""/>
        <dsp:cNvSpPr/>
      </dsp:nvSpPr>
      <dsp:spPr>
        <a:xfrm>
          <a:off x="9715255" y="2473745"/>
          <a:ext cx="747052" cy="47437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98260" y="2552601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812154" y="2566495"/>
        <a:ext cx="719264" cy="446590"/>
      </dsp:txXfrm>
    </dsp:sp>
    <dsp:sp modelId="{F661BCB1-6019-854E-AB11-069C96B73448}">
      <dsp:nvSpPr>
        <dsp:cNvPr id="0" name=""/>
        <dsp:cNvSpPr/>
      </dsp:nvSpPr>
      <dsp:spPr>
        <a:xfrm>
          <a:off x="9611205" y="3165391"/>
          <a:ext cx="955151" cy="4743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94211" y="3244247"/>
          <a:ext cx="955151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708105" y="3258141"/>
        <a:ext cx="927363" cy="446590"/>
      </dsp:txXfrm>
    </dsp:sp>
    <dsp:sp modelId="{C6889B4A-A1C3-AE4F-B359-EDC34D071562}">
      <dsp:nvSpPr>
        <dsp:cNvPr id="0" name=""/>
        <dsp:cNvSpPr/>
      </dsp:nvSpPr>
      <dsp:spPr>
        <a:xfrm>
          <a:off x="10736963" y="1782099"/>
          <a:ext cx="747052" cy="474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819969" y="1860954"/>
          <a:ext cx="747052" cy="47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33863" y="1874848"/>
        <a:ext cx="719264" cy="446590"/>
      </dsp:txXfrm>
    </dsp:sp>
    <dsp:sp modelId="{1A666A08-3657-A346-BA52-88A9FB0BBAAD}">
      <dsp:nvSpPr>
        <dsp:cNvPr id="0" name=""/>
        <dsp:cNvSpPr/>
      </dsp:nvSpPr>
      <dsp:spPr>
        <a:xfrm>
          <a:off x="10628319" y="2473745"/>
          <a:ext cx="964340" cy="6218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711325" y="2552601"/>
          <a:ext cx="964340" cy="621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729539" y="2570815"/>
        <a:ext cx="927912" cy="58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hyperlink" Target="https://cloudcounselage.graphy.com/sessions/Project-Planning-64af88dcb308530823e2c19f" TargetMode="Externa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1BA3030-6194-200B-5413-94B12EAA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7714-CE03-2B48-9B4E-D581F9F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8" y="706402"/>
            <a:ext cx="5372101" cy="1339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+mn-lt"/>
              </a:rPr>
              <a:t>Using The </a:t>
            </a:r>
            <a:br>
              <a:rPr lang="en-US" sz="3600" b="1" dirty="0">
                <a:latin typeface="+mn-lt"/>
              </a:rPr>
            </a:br>
            <a:r>
              <a:rPr lang="en-US" sz="3100" b="1" dirty="0">
                <a:latin typeface="+mn-lt"/>
              </a:rPr>
              <a:t>WORK BREAKDOWN STRUCTURE </a:t>
            </a:r>
            <a:br>
              <a:rPr lang="en-US" sz="3600" b="1" dirty="0">
                <a:latin typeface="+mn-lt"/>
              </a:rPr>
            </a:br>
            <a:r>
              <a:rPr lang="en-US" sz="3100" dirty="0">
                <a:latin typeface="+mn-lt"/>
              </a:rPr>
              <a:t>Sheet</a:t>
            </a:r>
            <a:endParaRPr lang="en-US" sz="3600" dirty="0">
              <a:latin typeface="+mn-lt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13F0-A561-AD47-83B5-C32ED894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5" y="2377048"/>
            <a:ext cx="4866468" cy="3109740"/>
          </a:xfrm>
        </p:spPr>
        <p:txBody>
          <a:bodyPr anchor="b">
            <a:noAutofit/>
          </a:bodyPr>
          <a:lstStyle/>
          <a:p>
            <a:r>
              <a:rPr lang="en-IN" sz="1600" dirty="0">
                <a:latin typeface="Segoe UI"/>
                <a:cs typeface="Segoe UI"/>
              </a:rPr>
              <a:t>Before submitting the file, please rename the file as </a:t>
            </a:r>
            <a:r>
              <a:rPr lang="en-IN" sz="1600" b="1" dirty="0">
                <a:latin typeface="Segoe UI"/>
                <a:cs typeface="Segoe UI"/>
              </a:rPr>
              <a:t>‘IAC IP23 – WBS – Your Domain Name – Your full name’ and submit as PDF</a:t>
            </a:r>
            <a:endParaRPr lang="en-IN" sz="1100" u="sng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The Work Breakdown Structure (WBS) provided is just a guideline, you are allowed to modify the same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Given the timeline and deliverables the WBS is based on Waterfall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Add tasks wherever required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Follow the below colours for Project hierarchy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BB69730-22D6-DA41-BC95-6D1BB7BB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0437" y="328924"/>
            <a:ext cx="1218279" cy="93267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B19A716-4C11-E748-BC5E-ECEC1B7C1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75022"/>
              </p:ext>
            </p:extLst>
          </p:nvPr>
        </p:nvGraphicFramePr>
        <p:xfrm>
          <a:off x="254213" y="4836875"/>
          <a:ext cx="7020732" cy="2388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7D6076-F6F7-2444-9C8E-85A5D3B4F4B7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/>
                <a:cs typeface="Segoe UI"/>
              </a:rPr>
              <a:t>Please delete this sheet before submitting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38F168-FFB8-3FE4-B3A1-6533AAE0CB2C}"/>
              </a:ext>
            </a:extLst>
          </p:cNvPr>
          <p:cNvSpPr txBox="1"/>
          <p:nvPr/>
        </p:nvSpPr>
        <p:spPr>
          <a:xfrm>
            <a:off x="1029419" y="1906438"/>
            <a:ext cx="479916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100" dirty="0"/>
              <a:t>Should you face any difficulty in completing this phase, please refer to </a:t>
            </a:r>
            <a:r>
              <a:rPr lang="en-IN" sz="1100" b="1" dirty="0"/>
              <a:t>'Project Planning' </a:t>
            </a:r>
            <a:r>
              <a:rPr lang="en-IN" sz="1100" dirty="0"/>
              <a:t>Workshop, </a:t>
            </a:r>
            <a:r>
              <a:rPr lang="en-IN" sz="1100" dirty="0">
                <a:hlinkClick r:id="rId11"/>
              </a:rPr>
              <a:t>https://cloudcounselage.graphy.com/sessions/Project-Planning-64af88dcb308530823e2c19f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775597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6908</TotalTime>
  <Words>228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Segoe UI</vt:lpstr>
      <vt:lpstr>Office Theme</vt:lpstr>
      <vt:lpstr>Using The  WORK BREAKDOWN STRUCTURE  Sheet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Rashmi Sahani</cp:lastModifiedBy>
  <cp:revision>242</cp:revision>
  <dcterms:created xsi:type="dcterms:W3CDTF">2023-07-15T03:43:48Z</dcterms:created>
  <dcterms:modified xsi:type="dcterms:W3CDTF">2025-06-24T11:11:20Z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