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/Jqtd5faQJa9dJ0gBCG9UrrFv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2ae0e7d53_0_67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f2ae0e7d53_0_67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f2ae0e7d53_0_6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2ae0e7d53_0_70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f2ae0e7d53_0_70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f2ae0e7d53_0_7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f2ae0e7d53_0_7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2ae0e7d53_0_71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2f2ae0e7d53_0_712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2f2ae0e7d53_0_712"/>
          <p:cNvSpPr txBox="1"/>
          <p:nvPr>
            <p:ph idx="10" type="dt"/>
          </p:nvPr>
        </p:nvSpPr>
        <p:spPr>
          <a:xfrm>
            <a:off x="9389165" y="194320"/>
            <a:ext cx="204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f2ae0e7d53_0_712"/>
          <p:cNvSpPr txBox="1"/>
          <p:nvPr>
            <p:ph idx="11" type="ftr"/>
          </p:nvPr>
        </p:nvSpPr>
        <p:spPr>
          <a:xfrm>
            <a:off x="761999" y="6356350"/>
            <a:ext cx="661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f2ae0e7d53_0_712"/>
          <p:cNvSpPr txBox="1"/>
          <p:nvPr>
            <p:ph idx="12" type="sldNum"/>
          </p:nvPr>
        </p:nvSpPr>
        <p:spPr>
          <a:xfrm>
            <a:off x="9906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ae0e7d53_0_718"/>
          <p:cNvSpPr txBox="1"/>
          <p:nvPr>
            <p:ph type="title"/>
          </p:nvPr>
        </p:nvSpPr>
        <p:spPr>
          <a:xfrm>
            <a:off x="762001" y="762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8" name="Google Shape;58;g2f2ae0e7d53_0_718"/>
          <p:cNvSpPr/>
          <p:nvPr>
            <p:ph idx="2" type="pic"/>
          </p:nvPr>
        </p:nvSpPr>
        <p:spPr>
          <a:xfrm>
            <a:off x="5334000" y="762001"/>
            <a:ext cx="6021300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g2f2ae0e7d53_0_718"/>
          <p:cNvSpPr txBox="1"/>
          <p:nvPr>
            <p:ph idx="1" type="body"/>
          </p:nvPr>
        </p:nvSpPr>
        <p:spPr>
          <a:xfrm>
            <a:off x="762001" y="2286000"/>
            <a:ext cx="381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g2f2ae0e7d53_0_718"/>
          <p:cNvSpPr txBox="1"/>
          <p:nvPr>
            <p:ph idx="10" type="dt"/>
          </p:nvPr>
        </p:nvSpPr>
        <p:spPr>
          <a:xfrm>
            <a:off x="9389165" y="194320"/>
            <a:ext cx="204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f2ae0e7d53_0_718"/>
          <p:cNvSpPr txBox="1"/>
          <p:nvPr>
            <p:ph idx="11" type="ftr"/>
          </p:nvPr>
        </p:nvSpPr>
        <p:spPr>
          <a:xfrm>
            <a:off x="761999" y="6356350"/>
            <a:ext cx="661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f2ae0e7d53_0_718"/>
          <p:cNvSpPr txBox="1"/>
          <p:nvPr>
            <p:ph idx="12" type="sldNum"/>
          </p:nvPr>
        </p:nvSpPr>
        <p:spPr>
          <a:xfrm>
            <a:off x="9906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f2ae0e7d53_0_67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f2ae0e7d53_0_6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f2ae0e7d53_0_6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f2ae0e7d53_0_6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f2ae0e7d53_0_6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f2ae0e7d53_0_6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f2ae0e7d53_0_68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f2ae0e7d53_0_68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f2ae0e7d53_0_6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f2ae0e7d53_0_6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f2ae0e7d53_0_6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f2ae0e7d53_0_69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f2ae0e7d53_0_69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f2ae0e7d53_0_6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2ae0e7d53_0_69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f2ae0e7d53_0_6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f2ae0e7d53_0_697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f2ae0e7d53_0_69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f2ae0e7d53_0_697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f2ae0e7d53_0_69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2f2ae0e7d53_0_6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2ae0e7d53_0_70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f2ae0e7d53_0_7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2ae0e7d53_0_66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f2ae0e7d53_0_66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2f2ae0e7d53_0_6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Top view of wood desk with the plant, white keyboard, coffee in a white mug, notebook, and pen" id="68" name="Google Shape;68;p1"/>
          <p:cNvPicPr preferRelativeResize="0"/>
          <p:nvPr/>
        </p:nvPicPr>
        <p:blipFill rotWithShape="1">
          <a:blip r:embed="rId3">
            <a:alphaModFix/>
          </a:blip>
          <a:srcRect b="-1" l="22911" r="16866" t="0"/>
          <a:stretch/>
        </p:blipFill>
        <p:spPr>
          <a:xfrm>
            <a:off x="20" y="10"/>
            <a:ext cx="6095980" cy="6857990"/>
          </a:xfrm>
          <a:custGeom>
            <a:rect b="b" l="l" r="r" t="t"/>
            <a:pathLst>
              <a:path extrusionOk="0" h="6858000" w="6096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 rot="7789134">
            <a:off x="2400596" y="454890"/>
            <a:ext cx="3969651" cy="5948221"/>
          </a:xfrm>
          <a:custGeom>
            <a:rect b="b" l="l" r="r" t="t"/>
            <a:pathLst>
              <a:path extrusionOk="0" h="5948221" w="396965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cap="flat" cmpd="sng" w="19050">
            <a:solidFill>
              <a:srgbClr val="F3CA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"/>
          <p:cNvSpPr txBox="1"/>
          <p:nvPr>
            <p:ph type="ctrTitle"/>
          </p:nvPr>
        </p:nvSpPr>
        <p:spPr>
          <a:xfrm>
            <a:off x="6858000" y="1524000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3700"/>
              <a:t>Operation Analytics and Investigating Metric Spike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3700"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6858000" y="4571999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4864"/>
              <a:buNone/>
            </a:pPr>
            <a:r>
              <a:rPr lang="en-US">
                <a:solidFill>
                  <a:srgbClr val="FFFFFF"/>
                </a:solidFill>
              </a:rPr>
              <a:t>SUBMITTED BY: RASHMI WARIYAL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64864"/>
              <a:buNone/>
            </a:pPr>
            <a:r>
              <a:rPr lang="en-US">
                <a:solidFill>
                  <a:srgbClr val="FFFFFF"/>
                </a:solidFill>
              </a:rPr>
              <a:t>SUBMITTED TO:TRAINITY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B. USER GROWTH ANALYSIS</a:t>
            </a:r>
            <a:endParaRPr/>
          </a:p>
        </p:txBody>
      </p:sp>
      <p:pic>
        <p:nvPicPr>
          <p:cNvPr descr="A screenshot of a computer&#10;&#10;Description automatically generated" id="130" name="Google Shape;130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8821" l="-118" r="26185" t="0"/>
          <a:stretch/>
        </p:blipFill>
        <p:spPr>
          <a:xfrm>
            <a:off x="5093918" y="762001"/>
            <a:ext cx="6508884" cy="3796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>
                <a:solidFill>
                  <a:srgbClr val="FFFFFF"/>
                </a:solidFill>
              </a:rPr>
              <a:t>Objective: Analyze the growth of users over time for a product.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C. WEEKLY RETENTION ANALYSIS</a:t>
            </a:r>
            <a:endParaRPr/>
          </a:p>
        </p:txBody>
      </p:sp>
      <p:pic>
        <p:nvPicPr>
          <p:cNvPr descr="A screenshot of a computer&#10;&#10;Description automatically generated" id="137" name="Google Shape;137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44" l="24" r="36254" t="1760"/>
          <a:stretch/>
        </p:blipFill>
        <p:spPr>
          <a:xfrm>
            <a:off x="4574712" y="991645"/>
            <a:ext cx="7208188" cy="510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r>
              <a:rPr lang="en-US"/>
              <a:t>Objective: Analyze the retention of users on a weekly basis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D. WEEKLY ENGAGEMENT PER DEVICE </a:t>
            </a:r>
            <a:endParaRPr/>
          </a:p>
        </p:txBody>
      </p:sp>
      <p:pic>
        <p:nvPicPr>
          <p:cNvPr descr="A screenshot of a computer&#10;&#10;Description automatically generated" id="144" name="Google Shape;144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5528" l="0" r="32251" t="0"/>
          <a:stretch/>
        </p:blipFill>
        <p:spPr>
          <a:xfrm>
            <a:off x="4968657" y="469727"/>
            <a:ext cx="6969284" cy="56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>
                <a:solidFill>
                  <a:srgbClr val="FFFFFF"/>
                </a:solidFill>
              </a:rPr>
              <a:t>Objective: Measure the activeness of users on a weekly basis per device.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E. EMAL ENGAGEMENT ANALYSIS</a:t>
            </a:r>
            <a:endParaRPr/>
          </a:p>
        </p:txBody>
      </p:sp>
      <p:pic>
        <p:nvPicPr>
          <p:cNvPr descr="A screenshot of a computer&#10;&#10;Description automatically generated" id="151" name="Google Shape;15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3874" l="948" r="23934" t="-23875"/>
          <a:stretch/>
        </p:blipFill>
        <p:spPr>
          <a:xfrm>
            <a:off x="5093918" y="1"/>
            <a:ext cx="6615547" cy="533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>
                <a:solidFill>
                  <a:srgbClr val="FFFFFF"/>
                </a:solidFill>
              </a:rPr>
              <a:t>Objective: Analyze how users are engaging with the email service.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3043825" y="2459278"/>
            <a:ext cx="779536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The project consists of 2 case studies:-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First is regarding Operational Analytics where job data is provided and number of job reviewed, 7 day rolling average of throughput, percentage share of language used and duplicates are found.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The second is Investigating Metric Spikes where user engagement, user growth, weekly retention, weekly engagement and email engagement is determined.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The following information is found with the help of SQL queries.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I got the information from the description and the data given and I understood the problem.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Gone through the raw data and understood the data and attributes as given.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Used My SQL Workbench and imported the csv files into new databases named as ops_analysis and metric_spike.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I started to write my queries based on the task given.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Then I executed the queries to obtain the meaningful insights.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Once done with all the queries I cross checked them and saved into file.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TECH-STACK USED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My SQL version 8.0 was uses in this project.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My SQL Workbench was used to write and execute the queries.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After collecting all the required insights, Microsoft Powerpoint was used to present the project.</a:t>
            </a:r>
            <a:endParaRPr/>
          </a:p>
          <a:p>
            <a:pPr indent="-101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508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3333"/>
              <a:buFont typeface="Arial"/>
              <a:buNone/>
            </a:pPr>
            <a:r>
              <a:rPr lang="en-US"/>
              <a:t>INSIGHTS AND RESULTS</a:t>
            </a:r>
            <a:br>
              <a:rPr lang="en-US"/>
            </a:br>
            <a:br>
              <a:rPr lang="en-US"/>
            </a:br>
            <a:r>
              <a:rPr lang="en-US"/>
              <a:t>CASE STUDY 1:-</a:t>
            </a:r>
            <a:endParaRPr sz="2400"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594987" y="2766164"/>
            <a:ext cx="3809999" cy="3329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A.JOBS REVIEWED OVER TIME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Objective</a:t>
            </a:r>
            <a:r>
              <a:rPr lang="en-US">
                <a:solidFill>
                  <a:srgbClr val="FFFFFF"/>
                </a:solidFill>
              </a:rPr>
              <a:t>: Calculate the number of jobs reviewed per hour for each day in November 2020.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A screenshot of a computer&#10;&#10;Description automatically generated" id="96" name="Google Shape;9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957" l="137" r="6164" t="195"/>
          <a:stretch/>
        </p:blipFill>
        <p:spPr>
          <a:xfrm>
            <a:off x="4780115" y="479947"/>
            <a:ext cx="7134686" cy="521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B.</a:t>
            </a:r>
            <a:r>
              <a:rPr lang="en-US">
                <a:solidFill>
                  <a:srgbClr val="FFFFFF"/>
                </a:solidFill>
              </a:rPr>
              <a:t> Throughput Analysis:-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>
                <a:solidFill>
                  <a:srgbClr val="FFFFFF"/>
                </a:solidFill>
              </a:rPr>
              <a:t>Objective: Calculate the 7-day rolling average of throughput (number of events per second).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A screenshot of a computer&#10;&#10;Description automatically generated" id="103" name="Google Shape;103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6398" l="-1857" r="42710" t="2347"/>
          <a:stretch/>
        </p:blipFill>
        <p:spPr>
          <a:xfrm>
            <a:off x="5187864" y="1388302"/>
            <a:ext cx="6648996" cy="32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C. LANGUAGE SHARE ANALYSIS</a:t>
            </a:r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>
                <a:solidFill>
                  <a:srgbClr val="FFFFFF"/>
                </a:solidFill>
              </a:rPr>
              <a:t>Objective: Calculate the percentage share of each language in the last 30 days.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A screenshot of a computer&#10;&#10;Description automatically generated" id="110" name="Google Shape;110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3287" l="126" r="24779" t="3523"/>
          <a:stretch/>
        </p:blipFill>
        <p:spPr>
          <a:xfrm>
            <a:off x="5427945" y="1471809"/>
            <a:ext cx="6200641" cy="39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D. DUPLICATE ROWS DETECTION</a:t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>
                <a:solidFill>
                  <a:srgbClr val="FFFFFF"/>
                </a:solidFill>
              </a:rPr>
              <a:t>Objective: Identify duplicate rows in the data.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A screenshot of a computer&#10;&#10;Description automatically generated" id="117" name="Google Shape;117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7554" l="275" r="16276" t="3914"/>
          <a:stretch/>
        </p:blipFill>
        <p:spPr>
          <a:xfrm>
            <a:off x="5041726" y="1534440"/>
            <a:ext cx="6616672" cy="371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INSIGHTS </a:t>
            </a:r>
            <a:br>
              <a:rPr lang="en-US"/>
            </a:br>
            <a:br>
              <a:rPr lang="en-US"/>
            </a:br>
            <a:r>
              <a:rPr lang="en-US"/>
              <a:t>CASE STUDY 2:-</a:t>
            </a:r>
            <a:endParaRPr/>
          </a:p>
        </p:txBody>
      </p:sp>
      <p:pic>
        <p:nvPicPr>
          <p:cNvPr descr="A screenshot of a computer&#10;&#10;Description automatically generated" id="123" name="Google Shape;123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416" l="-410" r="25542" t="-1565"/>
          <a:stretch/>
        </p:blipFill>
        <p:spPr>
          <a:xfrm>
            <a:off x="5521691" y="459289"/>
            <a:ext cx="5747835" cy="3795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A.WEEKLY USER ENGAGEMENT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Objective: Measure the activeness of users on a weekly basis.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</cp:coreProperties>
</file>