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C6BED-E222-C046-AA16-045E944D0AF9}" v="210" dt="2024-09-07T16:16:28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September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September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3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September 7,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September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September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23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c/d7095510bc4c4f02/EV5DBSNA9AVAvXq72YLJpQsBBlwdVS2chIdQqcPAmFWkRQ?e=DO8he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IMDB Movie Analysis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 vert="horz" lIns="0" tIns="0" rIns="9144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5000"/>
                  </a:srgbClr>
                </a:solidFill>
              </a:rPr>
              <a:t>Submitted by : Rashmi </a:t>
            </a:r>
            <a:r>
              <a:rPr lang="en-US" dirty="0" err="1">
                <a:solidFill>
                  <a:srgbClr val="FFFFFF">
                    <a:alpha val="55000"/>
                  </a:srgbClr>
                </a:solidFill>
              </a:rPr>
              <a:t>Wariyal</a:t>
            </a:r>
            <a:endParaRPr lang="en-US" dirty="0" err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12D9-04B7-B217-7D60-A662E368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6CB2-9F40-D0E7-8E40-840A5528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Title: Overview of IMDB Movie Success Factors</a:t>
            </a:r>
            <a:endParaRPr lang="en-US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Subtitle: Understanding Factors Influencing High IMDB Ratings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Content: A brief introduction to the IMDB movie dataset, problem statement, and objectives: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Objective: Identify factors affecting a movie’s success on IMDB, measured by high ratings.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Importance: Helps producers, directors, and investors make informed decisions.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Dataset: Includes movie metadata, cast, crew, genres, and ratings.</a:t>
            </a:r>
            <a:endParaRPr lang="en-US" dirty="0"/>
          </a:p>
          <a:p>
            <a:pPr marL="449580" indent="-447675"/>
            <a:endParaRPr lang="en-US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2906-7EB2-919A-2999-5E577E0F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4959-5863-E9E2-8710-9814B9AB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FFFFFF">
                    <a:alpha val="55000"/>
                  </a:srgbClr>
                </a:solidFill>
                <a:ea typeface="+mn-lt"/>
                <a:cs typeface="+mn-lt"/>
              </a:rPr>
              <a:t>Title: Project Approach and Methodology</a:t>
            </a:r>
            <a:endParaRPr lang="en-US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Content: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Data cleaning and preprocessing: Handle missing values, outliers, and normalize data.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Feature selection: Identify potential variables such as budget, genre, runtime, director reputation.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Analytical methods: Regression analysis, correlation analysis, and machine learning models to evaluate the impact on IMDB ratings.</a:t>
            </a:r>
            <a:endParaRPr lang="en-US" dirty="0"/>
          </a:p>
          <a:p>
            <a:pPr marL="1905" indent="0">
              <a:buNone/>
            </a:pPr>
            <a:endParaRPr lang="en-US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6C-5084-05CE-00A8-B630A2E2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Tech-Stack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DB7C-A2EF-ECD0-D7D0-DF0578A6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Title: Tools and Technologies Employed</a:t>
            </a:r>
            <a:endParaRPr lang="en-US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Content:</a:t>
            </a:r>
            <a:endParaRPr lang="en-US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Microsoft Excel 365: Used for the entire data analysis process.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Pivot Tables: For exploring relationships between different variables (budget, genre, etc.).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Regression Analysis: To assess the impact of factors on movie success.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Charts and Graphs: Visualizing trends and patterns to support findings.</a:t>
            </a:r>
            <a:endParaRPr lang="en-US" dirty="0"/>
          </a:p>
          <a:p>
            <a:pPr marL="1905" indent="0">
              <a:buNone/>
            </a:pPr>
            <a:endParaRPr lang="en-US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6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2443-5726-42E3-9197-4E55F937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9D51-E6CD-1C9F-5CCA-8FCD96FC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Title: Key Insights from the Analysis</a:t>
            </a:r>
            <a:endParaRPr lang="en-US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Content:</a:t>
            </a:r>
            <a:endParaRPr lang="en-US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Strong correlation between high budgets and high IMDB ratings.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Movies in certain genres (e.g., Drama, Thriller) show a higher probability of high ratings.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reputation of directors and leading actors plays a critical role in movie success.</a:t>
            </a:r>
            <a:endParaRPr lang="en-US" dirty="0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Longer runtimes show diminishing returns on success.</a:t>
            </a:r>
            <a:endParaRPr lang="en-US" dirty="0"/>
          </a:p>
          <a:p>
            <a:pPr marL="1905" indent="0">
              <a:buNone/>
            </a:pPr>
            <a:endParaRPr lang="en-US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C966-83E3-B803-6005-83089D43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set is attached (insights)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5613-3464-34DA-9749-61D03CAE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1905" indent="0">
              <a:buNone/>
            </a:pPr>
            <a:r>
              <a:rPr lang="en-US" dirty="0">
                <a:solidFill>
                  <a:srgbClr val="FFFFFF">
                    <a:alpha val="5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alpha val="55000"/>
                  </a:srgbClr>
                </a:solidFill>
                <a:hlinkClick r:id="rId2"/>
              </a:rPr>
              <a:t>https://1drv.ms/x/c/d7095510bc4c4f02/EV5DBSNA9AVAvXq72YLJpQsBBlwdVS2chIdQqcPAmFWkRQ?e=DO8heo</a:t>
            </a:r>
            <a:endParaRPr lang="en-US">
              <a:solidFill>
                <a:srgbClr val="FFFFFF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en-US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9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52D0-7B66-BC0B-D9C5-3605897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107E-D454-E51A-5393-FF601AC9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Successfully identified the most important variables influencing high IMDB ratings.</a:t>
            </a:r>
            <a:endParaRPr lang="en-US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Significant insights for stakeholders in the film industry, providing them with data-driven decision-making tools.</a:t>
            </a:r>
            <a:endParaRPr lang="en-US"/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Conclusion: Factors like budget, genre, director’s reputation, and lead actors heavily influence movie ratings.</a:t>
            </a:r>
            <a:endParaRPr lang="en-US" dirty="0"/>
          </a:p>
          <a:p>
            <a:pPr marL="1905" indent="0">
              <a:buNone/>
            </a:pPr>
            <a:endParaRPr lang="en-US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3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7F0C-0608-FAEA-C376-D688E98F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THANK YOU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3984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ThinLineVTI</vt:lpstr>
      <vt:lpstr>IMDB Movie Analysis </vt:lpstr>
      <vt:lpstr>Project Description</vt:lpstr>
      <vt:lpstr>Approach</vt:lpstr>
      <vt:lpstr>Tech-Stack Used</vt:lpstr>
      <vt:lpstr>Insights</vt:lpstr>
      <vt:lpstr>Data – set is attached (insights) :</vt:lpstr>
      <vt:lpstr>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</cp:revision>
  <dcterms:created xsi:type="dcterms:W3CDTF">2024-09-07T15:56:48Z</dcterms:created>
  <dcterms:modified xsi:type="dcterms:W3CDTF">2024-09-08T03:56:39Z</dcterms:modified>
</cp:coreProperties>
</file>