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1" r:id="rId6"/>
    <p:sldId id="263" r:id="rId7"/>
    <p:sldId id="266" r:id="rId8"/>
    <p:sldId id="269" r:id="rId9"/>
    <p:sldId id="270" r:id="rId10"/>
    <p:sldId id="267" r:id="rId11"/>
    <p:sldId id="272" r:id="rId12"/>
    <p:sldId id="275" r:id="rId13"/>
    <p:sldId id="276" r:id="rId14"/>
    <p:sldId id="277" r:id="rId15"/>
    <p:sldId id="274" r:id="rId16"/>
    <p:sldId id="273" r:id="rId17"/>
    <p:sldId id="259" r:id="rId18"/>
    <p:sldId id="260" r:id="rId19"/>
    <p:sldId id="265" r:id="rId20"/>
  </p:sldIdLst>
  <p:sldSz cx="18288000" cy="10287000"/>
  <p:notesSz cx="6858000" cy="9144000"/>
  <p:embeddedFontLst>
    <p:embeddedFont>
      <p:font typeface="Poppins Bold" panose="020B0604020202020204" charset="0"/>
      <p:regular r:id="rId21"/>
    </p:embeddedFont>
    <p:embeddedFont>
      <p:font typeface="Poppins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4622" autoAdjust="0"/>
  </p:normalViewPr>
  <p:slideViewPr>
    <p:cSldViewPr>
      <p:cViewPr varScale="1">
        <p:scale>
          <a:sx n="46" d="100"/>
          <a:sy n="46" d="100"/>
        </p:scale>
        <p:origin x="79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35967" y="5239186"/>
            <a:ext cx="10618365" cy="1061836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31F4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8640490">
            <a:off x="-1313068" y="5862085"/>
            <a:ext cx="9372566" cy="937256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333083" y="5734974"/>
            <a:ext cx="10484151" cy="3512107"/>
            <a:chOff x="-4885" y="-157054"/>
            <a:chExt cx="817685" cy="357282"/>
          </a:xfrm>
        </p:grpSpPr>
        <p:sp>
          <p:nvSpPr>
            <p:cNvPr id="9" name="Freeform 9"/>
            <p:cNvSpPr/>
            <p:nvPr/>
          </p:nvSpPr>
          <p:spPr>
            <a:xfrm>
              <a:off x="-4885" y="-157054"/>
              <a:ext cx="812800" cy="200228"/>
            </a:xfrm>
            <a:custGeom>
              <a:avLst/>
              <a:gdLst/>
              <a:ahLst/>
              <a:cxnLst/>
              <a:rect l="l" t="t" r="r" b="b"/>
              <a:pathLst>
                <a:path w="812800" h="200228">
                  <a:moveTo>
                    <a:pt x="100114" y="0"/>
                  </a:moveTo>
                  <a:lnTo>
                    <a:pt x="712686" y="0"/>
                  </a:lnTo>
                  <a:cubicBezTo>
                    <a:pt x="767977" y="0"/>
                    <a:pt x="812800" y="44823"/>
                    <a:pt x="812800" y="100114"/>
                  </a:cubicBezTo>
                  <a:lnTo>
                    <a:pt x="812800" y="100114"/>
                  </a:lnTo>
                  <a:cubicBezTo>
                    <a:pt x="812800" y="126666"/>
                    <a:pt x="802252" y="152130"/>
                    <a:pt x="783477" y="170905"/>
                  </a:cubicBezTo>
                  <a:cubicBezTo>
                    <a:pt x="764702" y="189680"/>
                    <a:pt x="739238" y="200228"/>
                    <a:pt x="712686" y="200228"/>
                  </a:cubicBezTo>
                  <a:lnTo>
                    <a:pt x="100114" y="200228"/>
                  </a:lnTo>
                  <a:cubicBezTo>
                    <a:pt x="44823" y="200228"/>
                    <a:pt x="0" y="155405"/>
                    <a:pt x="0" y="100114"/>
                  </a:cubicBezTo>
                  <a:lnTo>
                    <a:pt x="0" y="100114"/>
                  </a:lnTo>
                  <a:cubicBezTo>
                    <a:pt x="0" y="44823"/>
                    <a:pt x="44823" y="0"/>
                    <a:pt x="10011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812800" cy="266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H="1">
            <a:off x="-291199" y="2274811"/>
            <a:ext cx="7561647" cy="7561647"/>
          </a:xfrm>
          <a:custGeom>
            <a:avLst/>
            <a:gdLst/>
            <a:ahLst/>
            <a:cxnLst/>
            <a:rect l="l" t="t" r="r" b="b"/>
            <a:pathLst>
              <a:path w="7561647" h="7561647">
                <a:moveTo>
                  <a:pt x="7561647" y="0"/>
                </a:moveTo>
                <a:lnTo>
                  <a:pt x="0" y="0"/>
                </a:lnTo>
                <a:lnTo>
                  <a:pt x="0" y="7561647"/>
                </a:lnTo>
                <a:lnTo>
                  <a:pt x="7561647" y="7561647"/>
                </a:lnTo>
                <a:lnTo>
                  <a:pt x="7561647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 rot="6248712">
            <a:off x="-1378377" y="1954403"/>
            <a:ext cx="2174356" cy="217435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7377064">
            <a:off x="6501339" y="1925788"/>
            <a:ext cx="698047" cy="69804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6246554" y="8423857"/>
            <a:ext cx="352523" cy="35252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7020903" y="3887793"/>
            <a:ext cx="10638906" cy="1732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58"/>
              </a:lnSpc>
            </a:pPr>
            <a:r>
              <a:rPr lang="en-US" sz="161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RESUMA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6599077" y="2547811"/>
            <a:ext cx="660223" cy="660223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7977576" y="6340357"/>
            <a:ext cx="9132529" cy="90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AI-Powered Resume Optimization using Multi-Agent Architecture</a:t>
            </a:r>
            <a:endParaRPr lang="en-US" sz="2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976F99-8174-68C8-F9DC-0111D92A26A1}"/>
              </a:ext>
            </a:extLst>
          </p:cNvPr>
          <p:cNvSpPr txBox="1"/>
          <p:nvPr/>
        </p:nvSpPr>
        <p:spPr>
          <a:xfrm>
            <a:off x="9039577" y="8564291"/>
            <a:ext cx="7498429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400" dirty="0">
                <a:solidFill>
                  <a:srgbClr val="FFFFFF"/>
                </a:solidFill>
                <a:latin typeface="Poppins" panose="00000500000000000000" pitchFamily="2" charset="0"/>
                <a:ea typeface="PT Sans" pitchFamily="34" charset="-122"/>
                <a:cs typeface="Poppins" panose="00000500000000000000" pitchFamily="2" charset="0"/>
              </a:rPr>
              <a:t>By Rasha Hammoud &amp; Faten Mortada </a:t>
            </a:r>
          </a:p>
          <a:p>
            <a:pPr algn="ctr">
              <a:lnSpc>
                <a:spcPts val="3000"/>
              </a:lnSpc>
            </a:pPr>
            <a:r>
              <a:rPr lang="en-US" sz="2400" dirty="0">
                <a:solidFill>
                  <a:srgbClr val="FFFFFF"/>
                </a:solidFill>
                <a:latin typeface="Poppins" panose="00000500000000000000" pitchFamily="2" charset="0"/>
                <a:ea typeface="PT Sans" pitchFamily="34" charset="-122"/>
                <a:cs typeface="Poppins" panose="00000500000000000000" pitchFamily="2" charset="0"/>
              </a:rPr>
              <a:t>Supervisor: Dr. Mohamad AOUDE </a:t>
            </a:r>
          </a:p>
          <a:p>
            <a:pPr algn="ctr">
              <a:lnSpc>
                <a:spcPts val="3000"/>
              </a:lnSpc>
            </a:pPr>
            <a:r>
              <a:rPr lang="en-US" sz="2400" dirty="0">
                <a:solidFill>
                  <a:srgbClr val="FFFFFF"/>
                </a:solidFill>
                <a:latin typeface="Poppins" panose="00000500000000000000" pitchFamily="2" charset="0"/>
                <a:ea typeface="PT Sans" pitchFamily="34" charset="-122"/>
                <a:cs typeface="Poppins" panose="00000500000000000000" pitchFamily="2" charset="0"/>
              </a:rPr>
              <a:t>Lebanese University – Faculty of Engineering III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344BD-0482-7006-E185-240782D0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5E93680A-CDD1-6DAC-1968-1DA78495D5C8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D471C001-A547-1DD4-5A30-F2B90A0C193F}"/>
              </a:ext>
            </a:extLst>
          </p:cNvPr>
          <p:cNvGrpSpPr/>
          <p:nvPr/>
        </p:nvGrpSpPr>
        <p:grpSpPr>
          <a:xfrm>
            <a:off x="-484759" y="3570430"/>
            <a:ext cx="8194978" cy="8194978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696F0D9-0C61-2FAA-C19C-8E483131FD3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31F4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D64C393-2741-4E0D-120A-99775D5AB22F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9A8DF04B-390D-759C-C5DD-D5D9F30E8B5D}"/>
              </a:ext>
            </a:extLst>
          </p:cNvPr>
          <p:cNvGrpSpPr/>
          <p:nvPr/>
        </p:nvGrpSpPr>
        <p:grpSpPr>
          <a:xfrm>
            <a:off x="-775785" y="3926663"/>
            <a:ext cx="7233503" cy="7233503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0DA37C7-E6F2-E68D-72ED-96506D28CF1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71F0D380-3B53-F970-CDD7-E1F0AE18F9FC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36B62B17-E9A6-BD0D-6510-C1174196C294}"/>
              </a:ext>
            </a:extLst>
          </p:cNvPr>
          <p:cNvSpPr txBox="1"/>
          <p:nvPr/>
        </p:nvSpPr>
        <p:spPr>
          <a:xfrm>
            <a:off x="1118582" y="1860814"/>
            <a:ext cx="11474172" cy="2038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18"/>
              </a:lnSpc>
            </a:pPr>
            <a:r>
              <a:rPr lang="en-US" sz="74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Before &amp; After </a:t>
            </a:r>
          </a:p>
          <a:p>
            <a:pPr algn="l">
              <a:lnSpc>
                <a:spcPts val="7918"/>
              </a:lnSpc>
            </a:pPr>
            <a:r>
              <a:rPr lang="en-US" sz="74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RESUMA</a:t>
            </a: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8B76F98-FF65-A41C-8FED-44FC1EB6F715}"/>
              </a:ext>
            </a:extLst>
          </p:cNvPr>
          <p:cNvGrpSpPr>
            <a:grpSpLocks noChangeAspect="1"/>
          </p:cNvGrpSpPr>
          <p:nvPr/>
        </p:nvGrpSpPr>
        <p:grpSpPr>
          <a:xfrm>
            <a:off x="316177" y="4519851"/>
            <a:ext cx="5902059" cy="5902059"/>
            <a:chOff x="0" y="0"/>
            <a:chExt cx="14840029" cy="14840029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3C9EE4F-0642-E5A4-F2EA-E1C486D1F4C6}"/>
                </a:ext>
              </a:extLst>
            </p:cNvPr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D6D8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586F004-E569-DD0C-F93F-9714E2050401}"/>
                </a:ext>
              </a:extLst>
            </p:cNvPr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4399FCE-608A-242F-AA2E-F63E4B4A1CEB}"/>
                </a:ext>
              </a:extLst>
            </p:cNvPr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r="-3849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44CBF082-0DF3-0FAA-CEF2-48C1ABFB73C1}"/>
              </a:ext>
            </a:extLst>
          </p:cNvPr>
          <p:cNvGrpSpPr/>
          <p:nvPr/>
        </p:nvGrpSpPr>
        <p:grpSpPr>
          <a:xfrm rot="-5400000">
            <a:off x="8445212" y="1441505"/>
            <a:ext cx="478105" cy="478105"/>
            <a:chOff x="0" y="0"/>
            <a:chExt cx="31499" cy="31499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68C7766D-C5FC-9B7B-20F0-DE8FCF5B32E5}"/>
                </a:ext>
              </a:extLst>
            </p:cNvPr>
            <p:cNvSpPr/>
            <p:nvPr/>
          </p:nvSpPr>
          <p:spPr>
            <a:xfrm>
              <a:off x="0" y="0"/>
              <a:ext cx="31499" cy="31499"/>
            </a:xfrm>
            <a:custGeom>
              <a:avLst/>
              <a:gdLst/>
              <a:ahLst/>
              <a:cxnLst/>
              <a:rect l="l" t="t" r="r" b="b"/>
              <a:pathLst>
                <a:path w="31499" h="31499">
                  <a:moveTo>
                    <a:pt x="15750" y="0"/>
                  </a:moveTo>
                  <a:lnTo>
                    <a:pt x="15750" y="0"/>
                  </a:lnTo>
                  <a:cubicBezTo>
                    <a:pt x="24448" y="0"/>
                    <a:pt x="31499" y="7051"/>
                    <a:pt x="31499" y="15750"/>
                  </a:cubicBezTo>
                  <a:lnTo>
                    <a:pt x="31499" y="15750"/>
                  </a:lnTo>
                  <a:cubicBezTo>
                    <a:pt x="31499" y="24448"/>
                    <a:pt x="24448" y="31499"/>
                    <a:pt x="15750" y="31499"/>
                  </a:cubicBezTo>
                  <a:lnTo>
                    <a:pt x="15750" y="31499"/>
                  </a:lnTo>
                  <a:cubicBezTo>
                    <a:pt x="7051" y="31499"/>
                    <a:pt x="0" y="24448"/>
                    <a:pt x="0" y="15750"/>
                  </a:cubicBezTo>
                  <a:lnTo>
                    <a:pt x="0" y="15750"/>
                  </a:lnTo>
                  <a:cubicBezTo>
                    <a:pt x="0" y="7051"/>
                    <a:pt x="7051" y="0"/>
                    <a:pt x="1575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B334A0D0-3380-E0C1-1128-595F6AB740F5}"/>
                </a:ext>
              </a:extLst>
            </p:cNvPr>
            <p:cNvSpPr txBox="1"/>
            <p:nvPr/>
          </p:nvSpPr>
          <p:spPr>
            <a:xfrm>
              <a:off x="0" y="-66675"/>
              <a:ext cx="31499" cy="98174"/>
            </a:xfrm>
            <a:prstGeom prst="rect">
              <a:avLst/>
            </a:prstGeom>
          </p:spPr>
          <p:txBody>
            <a:bodyPr lIns="31094" tIns="31094" rIns="31094" bIns="31094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2D4A01E9-97E2-F818-213C-4BC3318728CC}"/>
              </a:ext>
            </a:extLst>
          </p:cNvPr>
          <p:cNvGrpSpPr/>
          <p:nvPr/>
        </p:nvGrpSpPr>
        <p:grpSpPr>
          <a:xfrm rot="6773378">
            <a:off x="9807685" y="7318896"/>
            <a:ext cx="698047" cy="698047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9444405B-AE7B-7E1B-45F6-985CD7F9BA0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B1CD9420-26DF-13EC-B713-D0B6859BB185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15CB9C6E-1727-6130-C2D5-7BD59568C4D7}"/>
              </a:ext>
            </a:extLst>
          </p:cNvPr>
          <p:cNvGrpSpPr/>
          <p:nvPr/>
        </p:nvGrpSpPr>
        <p:grpSpPr>
          <a:xfrm>
            <a:off x="1361080" y="8278046"/>
            <a:ext cx="660223" cy="660223"/>
            <a:chOff x="0" y="0"/>
            <a:chExt cx="812800" cy="812800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516937DB-0828-63C0-8186-0FA3FE8B3E7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32BECCD3-8F85-6B4E-CD21-3EF90907CE82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0FE743-FAB9-0538-ACBA-3E94BE370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1" t="97" r="31" b="59"/>
          <a:stretch>
            <a:fillRect/>
          </a:stretch>
        </p:blipFill>
        <p:spPr>
          <a:xfrm>
            <a:off x="8001245" y="2161785"/>
            <a:ext cx="4711267" cy="77425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9286E-92DE-EC7B-C30C-F4E4CFDC3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" t="863" r="51988" b="3221"/>
          <a:stretch>
            <a:fillRect/>
          </a:stretch>
        </p:blipFill>
        <p:spPr>
          <a:xfrm>
            <a:off x="12925070" y="2161785"/>
            <a:ext cx="5090296" cy="659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B40296-1F09-E662-BF54-71449CF2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4F5EA89-9112-3C41-2EE6-B1BF314078D4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13E4902-168B-C0CC-9E17-5938D4CB8F31}"/>
              </a:ext>
            </a:extLst>
          </p:cNvPr>
          <p:cNvSpPr txBox="1"/>
          <p:nvPr/>
        </p:nvSpPr>
        <p:spPr>
          <a:xfrm>
            <a:off x="1028700" y="1493093"/>
            <a:ext cx="16230600" cy="90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5"/>
              </a:lnSpc>
            </a:pPr>
            <a:r>
              <a:rPr lang="en-US" sz="6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 Overview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70ED3C13-8192-C7B5-2C1B-3A91FCCACB2D}"/>
              </a:ext>
            </a:extLst>
          </p:cNvPr>
          <p:cNvGrpSpPr/>
          <p:nvPr/>
        </p:nvGrpSpPr>
        <p:grpSpPr>
          <a:xfrm rot="6773378">
            <a:off x="2825940" y="1284812"/>
            <a:ext cx="533439" cy="53343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174637A-0F05-AFC7-5B20-30E6C4243C6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53FF1A20-D8CD-CAF2-0EBF-8F5D66D76ABB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CBDB46D-2244-2B5D-7C82-5B86F6A2FC3D}"/>
              </a:ext>
            </a:extLst>
          </p:cNvPr>
          <p:cNvGrpSpPr/>
          <p:nvPr/>
        </p:nvGrpSpPr>
        <p:grpSpPr>
          <a:xfrm>
            <a:off x="16230600" y="8167765"/>
            <a:ext cx="2689765" cy="2689765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FEE64DD-E2D3-9180-DEAD-6A8B65F4E46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959B748-68E8-3C76-6D73-D46F1D98D493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2A50220-A988-C837-E5BF-487BF2D26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" b="55"/>
          <a:stretch>
            <a:fillRect/>
          </a:stretch>
        </p:blipFill>
        <p:spPr>
          <a:xfrm>
            <a:off x="1339309" y="2470529"/>
            <a:ext cx="15398787" cy="730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5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26176F-2EDE-9B7F-5008-567ADA2D9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6022A3CC-8BB0-4BC3-B4F4-EEBAD24867AE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6AC35F9-97F9-73FE-4A3E-40D442C3E359}"/>
              </a:ext>
            </a:extLst>
          </p:cNvPr>
          <p:cNvSpPr txBox="1"/>
          <p:nvPr/>
        </p:nvSpPr>
        <p:spPr>
          <a:xfrm>
            <a:off x="1028700" y="1493093"/>
            <a:ext cx="16230600" cy="90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5"/>
              </a:lnSpc>
            </a:pPr>
            <a:r>
              <a:rPr lang="en-US" sz="6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 Overview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95ED8EE-40BF-CAE4-0DD7-C46183A35682}"/>
              </a:ext>
            </a:extLst>
          </p:cNvPr>
          <p:cNvGrpSpPr/>
          <p:nvPr/>
        </p:nvGrpSpPr>
        <p:grpSpPr>
          <a:xfrm rot="6773378">
            <a:off x="2825940" y="1284812"/>
            <a:ext cx="533439" cy="53343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AA33400-2804-BEEB-9458-7B9B84408B2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D2440A9C-583B-CCFF-C5FE-061262943588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C81A1EFB-0208-3821-0977-F047B193FD4B}"/>
              </a:ext>
            </a:extLst>
          </p:cNvPr>
          <p:cNvGrpSpPr/>
          <p:nvPr/>
        </p:nvGrpSpPr>
        <p:grpSpPr>
          <a:xfrm>
            <a:off x="16230600" y="8167765"/>
            <a:ext cx="2689765" cy="2689765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8C393C9-9DD0-9B46-3F76-71CAA3D6BBD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703041DC-7C6D-BF2C-5FD2-4611F6EE45A2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DC77461-7182-3671-807A-9AB58176A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"/>
          <a:stretch>
            <a:fillRect/>
          </a:stretch>
        </p:blipFill>
        <p:spPr>
          <a:xfrm>
            <a:off x="1522788" y="2470529"/>
            <a:ext cx="15242424" cy="72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84E07-6894-21DA-09F1-8BC2595FB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50B775EF-1434-03A4-4DB5-6BDB0C905968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6849E76-C800-DEAD-AD6F-EFA31689651C}"/>
              </a:ext>
            </a:extLst>
          </p:cNvPr>
          <p:cNvSpPr txBox="1"/>
          <p:nvPr/>
        </p:nvSpPr>
        <p:spPr>
          <a:xfrm>
            <a:off x="1028700" y="1493093"/>
            <a:ext cx="16230600" cy="90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5"/>
              </a:lnSpc>
            </a:pPr>
            <a:r>
              <a:rPr lang="en-US" sz="6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 Overview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368F6804-CF7F-3916-96DE-909B78F9503B}"/>
              </a:ext>
            </a:extLst>
          </p:cNvPr>
          <p:cNvGrpSpPr/>
          <p:nvPr/>
        </p:nvGrpSpPr>
        <p:grpSpPr>
          <a:xfrm rot="6773378">
            <a:off x="2825940" y="1284812"/>
            <a:ext cx="533439" cy="53343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6C262022-ADF0-1762-CFBE-959B1C3FC42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C75D0321-BB72-F050-67B1-2617202A0E41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79CC8311-D01B-32D4-BA3A-6D2026041F1A}"/>
              </a:ext>
            </a:extLst>
          </p:cNvPr>
          <p:cNvGrpSpPr/>
          <p:nvPr/>
        </p:nvGrpSpPr>
        <p:grpSpPr>
          <a:xfrm>
            <a:off x="16230600" y="8167765"/>
            <a:ext cx="2689765" cy="2689765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61B92BF-26D3-A420-7D51-5A05243745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80FB9380-C231-B1FA-E815-F6F3A1C01B9C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8303EEB-7B35-1E5F-B56A-7D72BB879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148"/>
          <a:stretch>
            <a:fillRect/>
          </a:stretch>
        </p:blipFill>
        <p:spPr>
          <a:xfrm>
            <a:off x="1451683" y="2470529"/>
            <a:ext cx="15384634" cy="72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6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5E2C5-E7A6-E8F5-C093-598D73395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12C53C4D-73BC-16B9-C4E5-7F462328CBF7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48E865F-F143-83E7-530C-AA2DDE899BB9}"/>
              </a:ext>
            </a:extLst>
          </p:cNvPr>
          <p:cNvSpPr txBox="1"/>
          <p:nvPr/>
        </p:nvSpPr>
        <p:spPr>
          <a:xfrm>
            <a:off x="1028700" y="1493093"/>
            <a:ext cx="16230600" cy="90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5"/>
              </a:lnSpc>
            </a:pPr>
            <a:r>
              <a:rPr lang="en-US" sz="6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 Overview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B6E622C-DD38-89AC-76A1-2745F6F84D12}"/>
              </a:ext>
            </a:extLst>
          </p:cNvPr>
          <p:cNvGrpSpPr/>
          <p:nvPr/>
        </p:nvGrpSpPr>
        <p:grpSpPr>
          <a:xfrm rot="6773378">
            <a:off x="2825940" y="1284812"/>
            <a:ext cx="533439" cy="53343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26F97EA-2F3C-FA1A-8D04-00ADE1BEB7C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D1E6C771-6514-D228-0357-0FBDFDA37C92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10AE6BAD-DF49-B501-0172-FD4299863770}"/>
              </a:ext>
            </a:extLst>
          </p:cNvPr>
          <p:cNvGrpSpPr/>
          <p:nvPr/>
        </p:nvGrpSpPr>
        <p:grpSpPr>
          <a:xfrm>
            <a:off x="16230600" y="8167765"/>
            <a:ext cx="2689765" cy="2689765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682F072-DA59-4DA5-2B23-34BB4E41D7D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DB711097-8FE7-C066-D71D-285CB45FADF4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A1B9A24-DC67-62EB-FCBD-F1A31AE90B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6" t="14" r="-1" b="139"/>
          <a:stretch>
            <a:fillRect/>
          </a:stretch>
        </p:blipFill>
        <p:spPr>
          <a:xfrm>
            <a:off x="1600200" y="2619805"/>
            <a:ext cx="15087600" cy="71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A5351-A47E-C0DA-0C19-F41F15189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7BCF7EE-4F1C-F650-E3AF-964C1F687409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92C8CFF-E55C-00A0-D03B-76DDD0F5E370}"/>
              </a:ext>
            </a:extLst>
          </p:cNvPr>
          <p:cNvSpPr txBox="1"/>
          <p:nvPr/>
        </p:nvSpPr>
        <p:spPr>
          <a:xfrm>
            <a:off x="1028700" y="1493093"/>
            <a:ext cx="16230600" cy="90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5"/>
              </a:lnSpc>
            </a:pPr>
            <a:r>
              <a:rPr lang="en-US" sz="6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Rule-Based System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8CEAEB6-9323-AA01-46D3-C5D471870F36}"/>
              </a:ext>
            </a:extLst>
          </p:cNvPr>
          <p:cNvGrpSpPr/>
          <p:nvPr/>
        </p:nvGrpSpPr>
        <p:grpSpPr>
          <a:xfrm rot="6773378">
            <a:off x="2825940" y="1284812"/>
            <a:ext cx="533439" cy="53343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272B940-DA16-EC4E-F44F-71C078080C6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F245FD67-37E6-7501-7890-4359D2300E89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BC8BDF39-57EA-386F-BF74-FAA22CF8A185}"/>
              </a:ext>
            </a:extLst>
          </p:cNvPr>
          <p:cNvGrpSpPr/>
          <p:nvPr/>
        </p:nvGrpSpPr>
        <p:grpSpPr>
          <a:xfrm>
            <a:off x="16230600" y="8167765"/>
            <a:ext cx="2689765" cy="2689765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B43B5F8-56F7-BB65-C645-6E9B65EAD76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180246DE-81D9-1DDC-B853-52A09DFB75D5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61D8DB-3CEF-4553-902C-AF7A28543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58"/>
          <a:stretch>
            <a:fillRect/>
          </a:stretch>
        </p:blipFill>
        <p:spPr>
          <a:xfrm>
            <a:off x="1028700" y="2470529"/>
            <a:ext cx="15721510" cy="745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D6A91B-3C83-9AAC-10F1-E8686A33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7BBC2215-1D1D-6DF0-CE94-E87D8BCC93E6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38CBAE2-7818-E5E6-9EE1-03C4FE158137}"/>
              </a:ext>
            </a:extLst>
          </p:cNvPr>
          <p:cNvSpPr txBox="1"/>
          <p:nvPr/>
        </p:nvSpPr>
        <p:spPr>
          <a:xfrm>
            <a:off x="1028700" y="1493093"/>
            <a:ext cx="16230600" cy="90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5"/>
              </a:lnSpc>
            </a:pPr>
            <a:r>
              <a:rPr lang="en-US" sz="6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Rule-Based System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1326271F-29CA-4A9A-F5DF-49B4FDCB3C6C}"/>
              </a:ext>
            </a:extLst>
          </p:cNvPr>
          <p:cNvGrpSpPr/>
          <p:nvPr/>
        </p:nvGrpSpPr>
        <p:grpSpPr>
          <a:xfrm rot="6773378">
            <a:off x="2825940" y="1284812"/>
            <a:ext cx="533439" cy="53343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D4D0D9C-7AC2-265B-A9E5-55792888DBC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21D1F11C-8B08-A095-7B9C-3615C089392D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81F8639D-5B06-2A2A-5E06-5931200019C9}"/>
              </a:ext>
            </a:extLst>
          </p:cNvPr>
          <p:cNvGrpSpPr/>
          <p:nvPr/>
        </p:nvGrpSpPr>
        <p:grpSpPr>
          <a:xfrm>
            <a:off x="16230600" y="8167765"/>
            <a:ext cx="2689765" cy="2689765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66D13851-394E-C2D7-24DE-CD048EE5ECA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06717A66-2041-981D-E6B0-7F6D91373DAA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676001-33BC-CBA1-1193-1FBC279BE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" b="42"/>
          <a:stretch>
            <a:fillRect/>
          </a:stretch>
        </p:blipFill>
        <p:spPr>
          <a:xfrm>
            <a:off x="1562008" y="2625248"/>
            <a:ext cx="15163983" cy="719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714749" y="4647214"/>
            <a:ext cx="1364743" cy="1379113"/>
            <a:chOff x="0" y="0"/>
            <a:chExt cx="513389" cy="5187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3389" cy="518795"/>
            </a:xfrm>
            <a:custGeom>
              <a:avLst/>
              <a:gdLst/>
              <a:ahLst/>
              <a:cxnLst/>
              <a:rect l="l" t="t" r="r" b="b"/>
              <a:pathLst>
                <a:path w="513389" h="518795">
                  <a:moveTo>
                    <a:pt x="256694" y="0"/>
                  </a:moveTo>
                  <a:lnTo>
                    <a:pt x="256694" y="0"/>
                  </a:lnTo>
                  <a:cubicBezTo>
                    <a:pt x="398463" y="0"/>
                    <a:pt x="513389" y="114926"/>
                    <a:pt x="513389" y="256694"/>
                  </a:cubicBezTo>
                  <a:lnTo>
                    <a:pt x="513389" y="262100"/>
                  </a:lnTo>
                  <a:cubicBezTo>
                    <a:pt x="513389" y="330180"/>
                    <a:pt x="486344" y="395471"/>
                    <a:pt x="438205" y="443611"/>
                  </a:cubicBezTo>
                  <a:cubicBezTo>
                    <a:pt x="390065" y="491750"/>
                    <a:pt x="324774" y="518795"/>
                    <a:pt x="256694" y="518795"/>
                  </a:cubicBezTo>
                  <a:lnTo>
                    <a:pt x="256694" y="518795"/>
                  </a:lnTo>
                  <a:cubicBezTo>
                    <a:pt x="188615" y="518795"/>
                    <a:pt x="123324" y="491750"/>
                    <a:pt x="75184" y="443611"/>
                  </a:cubicBezTo>
                  <a:cubicBezTo>
                    <a:pt x="27045" y="395471"/>
                    <a:pt x="0" y="330180"/>
                    <a:pt x="0" y="262100"/>
                  </a:cubicBezTo>
                  <a:lnTo>
                    <a:pt x="0" y="256694"/>
                  </a:lnTo>
                  <a:cubicBezTo>
                    <a:pt x="0" y="188615"/>
                    <a:pt x="27045" y="123324"/>
                    <a:pt x="75184" y="75184"/>
                  </a:cubicBezTo>
                  <a:cubicBezTo>
                    <a:pt x="123324" y="27045"/>
                    <a:pt x="188615" y="0"/>
                    <a:pt x="25669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513389" cy="585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14749" y="6710443"/>
            <a:ext cx="1364743" cy="1379113"/>
            <a:chOff x="0" y="0"/>
            <a:chExt cx="513389" cy="5187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13389" cy="518795"/>
            </a:xfrm>
            <a:custGeom>
              <a:avLst/>
              <a:gdLst/>
              <a:ahLst/>
              <a:cxnLst/>
              <a:rect l="l" t="t" r="r" b="b"/>
              <a:pathLst>
                <a:path w="513389" h="518795">
                  <a:moveTo>
                    <a:pt x="256694" y="0"/>
                  </a:moveTo>
                  <a:lnTo>
                    <a:pt x="256694" y="0"/>
                  </a:lnTo>
                  <a:cubicBezTo>
                    <a:pt x="398463" y="0"/>
                    <a:pt x="513389" y="114926"/>
                    <a:pt x="513389" y="256694"/>
                  </a:cubicBezTo>
                  <a:lnTo>
                    <a:pt x="513389" y="262100"/>
                  </a:lnTo>
                  <a:cubicBezTo>
                    <a:pt x="513389" y="330180"/>
                    <a:pt x="486344" y="395471"/>
                    <a:pt x="438205" y="443611"/>
                  </a:cubicBezTo>
                  <a:cubicBezTo>
                    <a:pt x="390065" y="491750"/>
                    <a:pt x="324774" y="518795"/>
                    <a:pt x="256694" y="518795"/>
                  </a:cubicBezTo>
                  <a:lnTo>
                    <a:pt x="256694" y="518795"/>
                  </a:lnTo>
                  <a:cubicBezTo>
                    <a:pt x="188615" y="518795"/>
                    <a:pt x="123324" y="491750"/>
                    <a:pt x="75184" y="443611"/>
                  </a:cubicBezTo>
                  <a:cubicBezTo>
                    <a:pt x="27045" y="395471"/>
                    <a:pt x="0" y="330180"/>
                    <a:pt x="0" y="262100"/>
                  </a:cubicBezTo>
                  <a:lnTo>
                    <a:pt x="0" y="256694"/>
                  </a:lnTo>
                  <a:cubicBezTo>
                    <a:pt x="0" y="188615"/>
                    <a:pt x="27045" y="123324"/>
                    <a:pt x="75184" y="75184"/>
                  </a:cubicBezTo>
                  <a:cubicBezTo>
                    <a:pt x="123324" y="27045"/>
                    <a:pt x="188615" y="0"/>
                    <a:pt x="25669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513389" cy="5854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324720" y="1599109"/>
            <a:ext cx="1018686" cy="101868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14749" y="9258300"/>
            <a:ext cx="352523" cy="352523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946013" y="1599109"/>
            <a:ext cx="9920384" cy="992038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D6D8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527966" y="2181063"/>
            <a:ext cx="8756476" cy="875647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0102504" y="2680610"/>
            <a:ext cx="7560563" cy="6577690"/>
          </a:xfrm>
          <a:custGeom>
            <a:avLst/>
            <a:gdLst/>
            <a:ahLst/>
            <a:cxnLst/>
            <a:rect l="l" t="t" r="r" b="b"/>
            <a:pathLst>
              <a:path w="7560563" h="6577690">
                <a:moveTo>
                  <a:pt x="0" y="0"/>
                </a:moveTo>
                <a:lnTo>
                  <a:pt x="7560564" y="0"/>
                </a:lnTo>
                <a:lnTo>
                  <a:pt x="7560564" y="6577690"/>
                </a:lnTo>
                <a:lnTo>
                  <a:pt x="0" y="65776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2064652" y="5015128"/>
            <a:ext cx="641600" cy="641600"/>
          </a:xfrm>
          <a:custGeom>
            <a:avLst/>
            <a:gdLst/>
            <a:ahLst/>
            <a:cxnLst/>
            <a:rect l="l" t="t" r="r" b="b"/>
            <a:pathLst>
              <a:path w="641600" h="641600">
                <a:moveTo>
                  <a:pt x="0" y="0"/>
                </a:moveTo>
                <a:lnTo>
                  <a:pt x="641599" y="0"/>
                </a:lnTo>
                <a:lnTo>
                  <a:pt x="641599" y="641600"/>
                </a:lnTo>
                <a:lnTo>
                  <a:pt x="0" y="641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2112540" y="7058859"/>
            <a:ext cx="545824" cy="682280"/>
          </a:xfrm>
          <a:custGeom>
            <a:avLst/>
            <a:gdLst/>
            <a:ahLst/>
            <a:cxnLst/>
            <a:rect l="l" t="t" r="r" b="b"/>
            <a:pathLst>
              <a:path w="545824" h="682280">
                <a:moveTo>
                  <a:pt x="0" y="0"/>
                </a:moveTo>
                <a:lnTo>
                  <a:pt x="545823" y="0"/>
                </a:lnTo>
                <a:lnTo>
                  <a:pt x="545823" y="682280"/>
                </a:lnTo>
                <a:lnTo>
                  <a:pt x="0" y="6822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714749" y="2756596"/>
            <a:ext cx="8039674" cy="1651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2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Key Strengths of the Multi-Agent System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20D3BE-DF98-F833-C6FC-3489328CC4D2}"/>
              </a:ext>
            </a:extLst>
          </p:cNvPr>
          <p:cNvSpPr txBox="1"/>
          <p:nvPr/>
        </p:nvSpPr>
        <p:spPr>
          <a:xfrm>
            <a:off x="3407229" y="4630885"/>
            <a:ext cx="667350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Modular agent-based design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Offline + privacy focused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Iterative resume improvement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LaTeX rendering for professional output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Real-time </a:t>
            </a:r>
            <a:r>
              <a:rPr lang="en-US" sz="32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FastAPI</a:t>
            </a: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372600" y="4217652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 rot="7337643">
            <a:off x="-1203115" y="3345161"/>
            <a:ext cx="9920384" cy="992038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D6D8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7337643">
            <a:off x="-621162" y="3927115"/>
            <a:ext cx="8756476" cy="875647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946360" y="2776760"/>
            <a:ext cx="5902059" cy="5902059"/>
            <a:chOff x="0" y="0"/>
            <a:chExt cx="14840029" cy="14840029"/>
          </a:xfrm>
        </p:grpSpPr>
        <p:sp>
          <p:nvSpPr>
            <p:cNvPr id="13" name="Freeform 13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D6D8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24665" r="-2466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449807" y="2494049"/>
            <a:ext cx="8645351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Roadmap</a:t>
            </a:r>
          </a:p>
        </p:txBody>
      </p:sp>
      <p:grpSp>
        <p:nvGrpSpPr>
          <p:cNvPr id="17" name="Group 17"/>
          <p:cNvGrpSpPr/>
          <p:nvPr/>
        </p:nvGrpSpPr>
        <p:grpSpPr>
          <a:xfrm rot="6773378">
            <a:off x="7073142" y="1854467"/>
            <a:ext cx="698047" cy="69804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624735" y="2484524"/>
            <a:ext cx="352523" cy="35252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06916" y="9107183"/>
            <a:ext cx="660223" cy="66022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6" name="Freeform 4">
            <a:extLst>
              <a:ext uri="{FF2B5EF4-FFF2-40B4-BE49-F238E27FC236}">
                <a16:creationId xmlns:a16="http://schemas.microsoft.com/office/drawing/2014/main" id="{1F15F0C7-822E-858B-7156-0D58DF8222DC}"/>
              </a:ext>
            </a:extLst>
          </p:cNvPr>
          <p:cNvSpPr/>
          <p:nvPr/>
        </p:nvSpPr>
        <p:spPr>
          <a:xfrm>
            <a:off x="9448800" y="5339211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4">
            <a:extLst>
              <a:ext uri="{FF2B5EF4-FFF2-40B4-BE49-F238E27FC236}">
                <a16:creationId xmlns:a16="http://schemas.microsoft.com/office/drawing/2014/main" id="{954B0FD7-AD77-85D9-4464-22C538DDF6DD}"/>
              </a:ext>
            </a:extLst>
          </p:cNvPr>
          <p:cNvSpPr/>
          <p:nvPr/>
        </p:nvSpPr>
        <p:spPr>
          <a:xfrm>
            <a:off x="9372600" y="6438900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7B2F67EC-88DB-E85A-D71B-808B6E4623FF}"/>
              </a:ext>
            </a:extLst>
          </p:cNvPr>
          <p:cNvSpPr/>
          <p:nvPr/>
        </p:nvSpPr>
        <p:spPr>
          <a:xfrm>
            <a:off x="9448800" y="7581900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EB81E2-06ED-9677-4977-85A56C832C8B}"/>
              </a:ext>
            </a:extLst>
          </p:cNvPr>
          <p:cNvSpPr txBox="1"/>
          <p:nvPr/>
        </p:nvSpPr>
        <p:spPr>
          <a:xfrm>
            <a:off x="10449531" y="4281820"/>
            <a:ext cx="677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Linkedin</a:t>
            </a:r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ATS Integration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1A2B39-5423-4597-5900-4A04309F2AAD}"/>
              </a:ext>
            </a:extLst>
          </p:cNvPr>
          <p:cNvSpPr txBox="1"/>
          <p:nvPr/>
        </p:nvSpPr>
        <p:spPr>
          <a:xfrm>
            <a:off x="9644357" y="4404525"/>
            <a:ext cx="68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D882EF-E43B-59F0-32FF-88BC3D56FAB2}"/>
              </a:ext>
            </a:extLst>
          </p:cNvPr>
          <p:cNvSpPr txBox="1"/>
          <p:nvPr/>
        </p:nvSpPr>
        <p:spPr>
          <a:xfrm>
            <a:off x="9658029" y="7800041"/>
            <a:ext cx="68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7FEA68-A62F-E2B6-228F-23024A9811AB}"/>
              </a:ext>
            </a:extLst>
          </p:cNvPr>
          <p:cNvSpPr txBox="1"/>
          <p:nvPr/>
        </p:nvSpPr>
        <p:spPr>
          <a:xfrm>
            <a:off x="9712296" y="5496956"/>
            <a:ext cx="68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2.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E7553C-2DE4-21DD-383A-C26323406EF4}"/>
              </a:ext>
            </a:extLst>
          </p:cNvPr>
          <p:cNvSpPr txBox="1"/>
          <p:nvPr/>
        </p:nvSpPr>
        <p:spPr>
          <a:xfrm>
            <a:off x="9625405" y="6621655"/>
            <a:ext cx="683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987B48-F81C-1562-4FFC-4FC1704908CE}"/>
              </a:ext>
            </a:extLst>
          </p:cNvPr>
          <p:cNvSpPr txBox="1"/>
          <p:nvPr/>
        </p:nvSpPr>
        <p:spPr>
          <a:xfrm>
            <a:off x="10601931" y="5396925"/>
            <a:ext cx="677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Multilingual Resume Support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B5058A-9D22-CD20-FB49-5D13DD81E891}"/>
              </a:ext>
            </a:extLst>
          </p:cNvPr>
          <p:cNvSpPr txBox="1"/>
          <p:nvPr/>
        </p:nvSpPr>
        <p:spPr>
          <a:xfrm>
            <a:off x="10601931" y="6515100"/>
            <a:ext cx="677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Dashboard for Recruiters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D40EA6-972C-0729-23E8-8FD777924CA7}"/>
              </a:ext>
            </a:extLst>
          </p:cNvPr>
          <p:cNvSpPr txBox="1"/>
          <p:nvPr/>
        </p:nvSpPr>
        <p:spPr>
          <a:xfrm>
            <a:off x="10601931" y="7682925"/>
            <a:ext cx="6774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Secure Cloud Deployment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1946013" y="1063322"/>
            <a:ext cx="8194978" cy="819497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31F4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26750" y="1544059"/>
            <a:ext cx="7233503" cy="723350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582077" y="8567898"/>
            <a:ext cx="2174356" cy="217435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417042" y="2140791"/>
            <a:ext cx="698047" cy="69804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823331" y="7948773"/>
            <a:ext cx="352523" cy="352523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6" name="Freeform 26"/>
          <p:cNvSpPr/>
          <p:nvPr/>
        </p:nvSpPr>
        <p:spPr>
          <a:xfrm>
            <a:off x="9144000" y="1977501"/>
            <a:ext cx="8810507" cy="7449625"/>
          </a:xfrm>
          <a:custGeom>
            <a:avLst/>
            <a:gdLst/>
            <a:ahLst/>
            <a:cxnLst/>
            <a:rect l="l" t="t" r="r" b="b"/>
            <a:pathLst>
              <a:path w="8810507" h="7449625">
                <a:moveTo>
                  <a:pt x="0" y="0"/>
                </a:moveTo>
                <a:lnTo>
                  <a:pt x="8810507" y="0"/>
                </a:lnTo>
                <a:lnTo>
                  <a:pt x="8810507" y="7449625"/>
                </a:lnTo>
                <a:lnTo>
                  <a:pt x="0" y="74496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7" name="Group 27"/>
          <p:cNvGrpSpPr/>
          <p:nvPr/>
        </p:nvGrpSpPr>
        <p:grpSpPr>
          <a:xfrm>
            <a:off x="7600950" y="3600450"/>
            <a:ext cx="3086100" cy="308610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374031" y="3242100"/>
            <a:ext cx="8906915" cy="16612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3"/>
              </a:lnSpc>
            </a:pPr>
            <a:r>
              <a:rPr lang="en-US" sz="111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74031" y="5154249"/>
            <a:ext cx="6984978" cy="548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2"/>
              </a:lnSpc>
            </a:pPr>
            <a:r>
              <a:rPr lang="en-US" sz="2896" spc="8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 YOUR ATTENTION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35404" y="2239807"/>
            <a:ext cx="698047" cy="6980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353115" y="6268963"/>
            <a:ext cx="9920384" cy="992038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D6D8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935069" y="6850917"/>
            <a:ext cx="8756476" cy="875647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389390" y="2093793"/>
            <a:ext cx="990075" cy="99007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131F40">
                      <a:alpha val="100000"/>
                    </a:srgbClr>
                  </a:gs>
                  <a:gs pos="100000">
                    <a:srgbClr val="3D6D8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7521875">
            <a:off x="-797645" y="9199822"/>
            <a:ext cx="2174356" cy="217435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776816" y="9055402"/>
            <a:ext cx="352523" cy="352523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1233451" y="2594390"/>
            <a:ext cx="5196459" cy="7349146"/>
          </a:xfrm>
          <a:custGeom>
            <a:avLst/>
            <a:gdLst/>
            <a:ahLst/>
            <a:cxnLst/>
            <a:rect l="l" t="t" r="r" b="b"/>
            <a:pathLst>
              <a:path w="5196459" h="7349146">
                <a:moveTo>
                  <a:pt x="0" y="0"/>
                </a:moveTo>
                <a:lnTo>
                  <a:pt x="5196458" y="0"/>
                </a:lnTo>
                <a:lnTo>
                  <a:pt x="5196458" y="7349146"/>
                </a:lnTo>
                <a:lnTo>
                  <a:pt x="0" y="7349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720660" y="2947379"/>
            <a:ext cx="9971385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an AI Agent?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20660" y="4163213"/>
            <a:ext cx="7598341" cy="478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 AI Agent is an intelligent program that perceives its environment and takes actions to achieve specific goals.</a:t>
            </a:r>
          </a:p>
          <a:p>
            <a:pPr algn="l">
              <a:lnSpc>
                <a:spcPts val="3400"/>
              </a:lnSpc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 algn="l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 this project, agents simulate roles like Resume Evaluator, Editor, Strategist, and Cover Letter Writer.</a:t>
            </a:r>
          </a:p>
          <a:p>
            <a:pPr algn="l">
              <a:lnSpc>
                <a:spcPts val="3400"/>
              </a:lnSpc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2900" indent="-342900" algn="l">
              <a:lnSpc>
                <a:spcPts val="34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They use large language models (LLMs) like </a:t>
            </a:r>
            <a:r>
              <a:rPr lang="en-US" sz="28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LLaMA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3 to perform reasoning, critique, and optimization.</a:t>
            </a:r>
          </a:p>
        </p:txBody>
      </p:sp>
      <p:sp>
        <p:nvSpPr>
          <p:cNvPr id="28" name="Freeform 28"/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66512" y="562054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7398" y="3276073"/>
            <a:ext cx="18288000" cy="4248054"/>
            <a:chOff x="0" y="-725178"/>
            <a:chExt cx="4816593" cy="1705367"/>
          </a:xfrm>
        </p:grpSpPr>
        <p:sp>
          <p:nvSpPr>
            <p:cNvPr id="5" name="Freeform 5"/>
            <p:cNvSpPr/>
            <p:nvPr/>
          </p:nvSpPr>
          <p:spPr>
            <a:xfrm>
              <a:off x="1" y="-725178"/>
              <a:ext cx="4816592" cy="980189"/>
            </a:xfrm>
            <a:custGeom>
              <a:avLst/>
              <a:gdLst/>
              <a:ahLst/>
              <a:cxnLst/>
              <a:rect l="l" t="t" r="r" b="b"/>
              <a:pathLst>
                <a:path w="4816592" h="980189">
                  <a:moveTo>
                    <a:pt x="0" y="0"/>
                  </a:moveTo>
                  <a:lnTo>
                    <a:pt x="4816592" y="0"/>
                  </a:lnTo>
                  <a:lnTo>
                    <a:pt x="4816592" y="980189"/>
                  </a:lnTo>
                  <a:lnTo>
                    <a:pt x="0" y="980189"/>
                  </a:lnTo>
                  <a:close/>
                </a:path>
              </a:pathLst>
            </a:custGeom>
            <a:solidFill>
              <a:srgbClr val="131F40">
                <a:alpha val="74902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4816593" cy="951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1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940091" y="3798951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2168243" y="3798951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72854" y="1442161"/>
            <a:ext cx="16230600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 Used</a:t>
            </a:r>
          </a:p>
        </p:txBody>
      </p:sp>
      <p:grpSp>
        <p:nvGrpSpPr>
          <p:cNvPr id="11" name="Group 11"/>
          <p:cNvGrpSpPr/>
          <p:nvPr/>
        </p:nvGrpSpPr>
        <p:grpSpPr>
          <a:xfrm rot="6773378">
            <a:off x="1725975" y="754646"/>
            <a:ext cx="698047" cy="6980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078200" y="8399131"/>
            <a:ext cx="352523" cy="35252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244834" y="8421542"/>
            <a:ext cx="660223" cy="660223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021882" y="4274751"/>
            <a:ext cx="753489" cy="282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862199" y="4021888"/>
            <a:ext cx="4077892" cy="403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6"/>
              </a:lnSpc>
            </a:pPr>
            <a:r>
              <a:rPr lang="en-US" sz="2800" b="1" spc="10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AI Models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862199" y="4481311"/>
            <a:ext cx="3811192" cy="75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1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LLAMA 3 via local LLM interface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987716" y="4098097"/>
            <a:ext cx="791970" cy="282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94011" y="4021888"/>
            <a:ext cx="4074232" cy="38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6"/>
              </a:lnSpc>
            </a:pPr>
            <a:r>
              <a:rPr lang="en-US" sz="2800" b="1" spc="10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</a:t>
            </a:r>
            <a:r>
              <a:rPr lang="en-US" sz="2176" b="1" spc="10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090352" y="4612890"/>
            <a:ext cx="3904627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1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Python 3.10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168243" y="4098097"/>
            <a:ext cx="887220" cy="282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301867" y="4021888"/>
            <a:ext cx="3888008" cy="38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6"/>
              </a:lnSpc>
            </a:pPr>
            <a:r>
              <a:rPr lang="en-US" sz="2800" b="1" spc="10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Framework</a:t>
            </a:r>
            <a:r>
              <a:rPr lang="en-US" sz="2176" b="1" spc="10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318504" y="4612890"/>
            <a:ext cx="3811192" cy="3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1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FastAPI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for API endpoints</a:t>
            </a:r>
          </a:p>
        </p:txBody>
      </p:sp>
      <p:grpSp>
        <p:nvGrpSpPr>
          <p:cNvPr id="34" name="Group 4">
            <a:extLst>
              <a:ext uri="{FF2B5EF4-FFF2-40B4-BE49-F238E27FC236}">
                <a16:creationId xmlns:a16="http://schemas.microsoft.com/office/drawing/2014/main" id="{84514C24-8378-E39A-EC2E-ACAE3ECBC84D}"/>
              </a:ext>
            </a:extLst>
          </p:cNvPr>
          <p:cNvGrpSpPr/>
          <p:nvPr/>
        </p:nvGrpSpPr>
        <p:grpSpPr>
          <a:xfrm>
            <a:off x="-255846" y="6233145"/>
            <a:ext cx="18536448" cy="4030934"/>
            <a:chOff x="0" y="-638016"/>
            <a:chExt cx="4882028" cy="1618205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251B9EB4-5D85-45E7-D452-B9D6E04BF47E}"/>
                </a:ext>
              </a:extLst>
            </p:cNvPr>
            <p:cNvSpPr/>
            <p:nvPr/>
          </p:nvSpPr>
          <p:spPr>
            <a:xfrm>
              <a:off x="65436" y="-638016"/>
              <a:ext cx="4816592" cy="980189"/>
            </a:xfrm>
            <a:custGeom>
              <a:avLst/>
              <a:gdLst/>
              <a:ahLst/>
              <a:cxnLst/>
              <a:rect l="l" t="t" r="r" b="b"/>
              <a:pathLst>
                <a:path w="4816592" h="980189">
                  <a:moveTo>
                    <a:pt x="0" y="0"/>
                  </a:moveTo>
                  <a:lnTo>
                    <a:pt x="4816592" y="0"/>
                  </a:lnTo>
                  <a:lnTo>
                    <a:pt x="4816592" y="980189"/>
                  </a:lnTo>
                  <a:lnTo>
                    <a:pt x="0" y="980189"/>
                  </a:lnTo>
                  <a:close/>
                </a:path>
              </a:pathLst>
            </a:custGeom>
            <a:solidFill>
              <a:srgbClr val="131F40">
                <a:alpha val="74902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TextBox 6">
              <a:extLst>
                <a:ext uri="{FF2B5EF4-FFF2-40B4-BE49-F238E27FC236}">
                  <a16:creationId xmlns:a16="http://schemas.microsoft.com/office/drawing/2014/main" id="{67447C34-7AC9-FD54-C45B-D935AE9E4EA1}"/>
                </a:ext>
              </a:extLst>
            </p:cNvPr>
            <p:cNvSpPr txBox="1"/>
            <p:nvPr/>
          </p:nvSpPr>
          <p:spPr>
            <a:xfrm>
              <a:off x="0" y="28575"/>
              <a:ext cx="4816593" cy="951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1"/>
                </a:lnSpc>
              </a:pPr>
              <a:endParaRPr/>
            </a:p>
          </p:txBody>
        </p:sp>
      </p:grpSp>
      <p:sp>
        <p:nvSpPr>
          <p:cNvPr id="37" name="Freeform 7">
            <a:extLst>
              <a:ext uri="{FF2B5EF4-FFF2-40B4-BE49-F238E27FC236}">
                <a16:creationId xmlns:a16="http://schemas.microsoft.com/office/drawing/2014/main" id="{90A0D8E2-703D-0B73-03F5-0828A2D0C68E}"/>
              </a:ext>
            </a:extLst>
          </p:cNvPr>
          <p:cNvSpPr/>
          <p:nvPr/>
        </p:nvSpPr>
        <p:spPr>
          <a:xfrm>
            <a:off x="1864339" y="3951351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66DEE8FB-FD71-B10D-A885-618DC2327033}"/>
              </a:ext>
            </a:extLst>
          </p:cNvPr>
          <p:cNvSpPr/>
          <p:nvPr/>
        </p:nvSpPr>
        <p:spPr>
          <a:xfrm>
            <a:off x="6940091" y="6603487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5D40A71-1840-0FFE-9D23-38A9BBEFB4A4}"/>
              </a:ext>
            </a:extLst>
          </p:cNvPr>
          <p:cNvSpPr/>
          <p:nvPr/>
        </p:nvSpPr>
        <p:spPr>
          <a:xfrm>
            <a:off x="1864339" y="6680927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37BC38AE-BF59-55BE-94C5-21375EDE46C2}"/>
              </a:ext>
            </a:extLst>
          </p:cNvPr>
          <p:cNvSpPr/>
          <p:nvPr/>
        </p:nvSpPr>
        <p:spPr>
          <a:xfrm>
            <a:off x="12168243" y="6613846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F19D827D-4582-B110-12EC-D18F9BCB7436}"/>
              </a:ext>
            </a:extLst>
          </p:cNvPr>
          <p:cNvSpPr txBox="1"/>
          <p:nvPr/>
        </p:nvSpPr>
        <p:spPr>
          <a:xfrm>
            <a:off x="2883079" y="6892639"/>
            <a:ext cx="4077892" cy="38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6"/>
              </a:lnSpc>
            </a:pPr>
            <a:r>
              <a:rPr lang="en-US" sz="2800" b="1" spc="10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</a:t>
            </a:r>
            <a:r>
              <a:rPr lang="en-US" sz="2176" b="1" spc="10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</a:t>
            </a:r>
          </a:p>
        </p:txBody>
      </p:sp>
      <p:sp>
        <p:nvSpPr>
          <p:cNvPr id="46" name="TextBox 28">
            <a:extLst>
              <a:ext uri="{FF2B5EF4-FFF2-40B4-BE49-F238E27FC236}">
                <a16:creationId xmlns:a16="http://schemas.microsoft.com/office/drawing/2014/main" id="{A2020163-117B-2D6A-AAFF-D8EB3D5F9828}"/>
              </a:ext>
            </a:extLst>
          </p:cNvPr>
          <p:cNvSpPr txBox="1"/>
          <p:nvPr/>
        </p:nvSpPr>
        <p:spPr>
          <a:xfrm>
            <a:off x="1617703" y="6980472"/>
            <a:ext cx="1410451" cy="27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4.</a:t>
            </a:r>
          </a:p>
        </p:txBody>
      </p:sp>
      <p:sp>
        <p:nvSpPr>
          <p:cNvPr id="47" name="TextBox 28">
            <a:extLst>
              <a:ext uri="{FF2B5EF4-FFF2-40B4-BE49-F238E27FC236}">
                <a16:creationId xmlns:a16="http://schemas.microsoft.com/office/drawing/2014/main" id="{8730D1DC-55B6-2E44-3BF9-F07C819C59BF}"/>
              </a:ext>
            </a:extLst>
          </p:cNvPr>
          <p:cNvSpPr txBox="1"/>
          <p:nvPr/>
        </p:nvSpPr>
        <p:spPr>
          <a:xfrm>
            <a:off x="6329289" y="6926911"/>
            <a:ext cx="2172452" cy="27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5.</a:t>
            </a:r>
          </a:p>
        </p:txBody>
      </p:sp>
      <p:sp>
        <p:nvSpPr>
          <p:cNvPr id="48" name="TextBox 28">
            <a:extLst>
              <a:ext uri="{FF2B5EF4-FFF2-40B4-BE49-F238E27FC236}">
                <a16:creationId xmlns:a16="http://schemas.microsoft.com/office/drawing/2014/main" id="{A92B2210-EEB1-A2FA-E705-E7F1119B9BAA}"/>
              </a:ext>
            </a:extLst>
          </p:cNvPr>
          <p:cNvSpPr txBox="1"/>
          <p:nvPr/>
        </p:nvSpPr>
        <p:spPr>
          <a:xfrm>
            <a:off x="11739248" y="6926911"/>
            <a:ext cx="1715252" cy="271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6.</a:t>
            </a:r>
          </a:p>
        </p:txBody>
      </p:sp>
      <p:sp>
        <p:nvSpPr>
          <p:cNvPr id="49" name="TextBox 26">
            <a:extLst>
              <a:ext uri="{FF2B5EF4-FFF2-40B4-BE49-F238E27FC236}">
                <a16:creationId xmlns:a16="http://schemas.microsoft.com/office/drawing/2014/main" id="{D218F1A5-2FD1-3ACD-A507-A3545EDCBC7C}"/>
              </a:ext>
            </a:extLst>
          </p:cNvPr>
          <p:cNvSpPr txBox="1"/>
          <p:nvPr/>
        </p:nvSpPr>
        <p:spPr>
          <a:xfrm>
            <a:off x="8003719" y="6869412"/>
            <a:ext cx="4077892" cy="38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6"/>
              </a:lnSpc>
            </a:pPr>
            <a:r>
              <a:rPr lang="en-US" sz="2800" b="1" spc="10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Document Handling</a:t>
            </a: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id="{A89F8769-4591-CF62-F5A3-B1B01C775DF2}"/>
              </a:ext>
            </a:extLst>
          </p:cNvPr>
          <p:cNvSpPr txBox="1"/>
          <p:nvPr/>
        </p:nvSpPr>
        <p:spPr>
          <a:xfrm>
            <a:off x="13318504" y="6755250"/>
            <a:ext cx="4077892" cy="38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6"/>
              </a:lnSpc>
            </a:pPr>
            <a:r>
              <a:rPr lang="en-US" sz="2800" b="1" spc="10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Agent System </a:t>
            </a:r>
          </a:p>
        </p:txBody>
      </p:sp>
      <p:sp>
        <p:nvSpPr>
          <p:cNvPr id="51" name="TextBox 27">
            <a:extLst>
              <a:ext uri="{FF2B5EF4-FFF2-40B4-BE49-F238E27FC236}">
                <a16:creationId xmlns:a16="http://schemas.microsoft.com/office/drawing/2014/main" id="{D41E015B-62C2-41EA-C0C3-0028FDFC0220}"/>
              </a:ext>
            </a:extLst>
          </p:cNvPr>
          <p:cNvSpPr txBox="1"/>
          <p:nvPr/>
        </p:nvSpPr>
        <p:spPr>
          <a:xfrm>
            <a:off x="2852304" y="7299059"/>
            <a:ext cx="3811192" cy="736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1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SQLite for storing submissions</a:t>
            </a:r>
          </a:p>
        </p:txBody>
      </p:sp>
      <p:sp>
        <p:nvSpPr>
          <p:cNvPr id="52" name="TextBox 27">
            <a:extLst>
              <a:ext uri="{FF2B5EF4-FFF2-40B4-BE49-F238E27FC236}">
                <a16:creationId xmlns:a16="http://schemas.microsoft.com/office/drawing/2014/main" id="{18F7B1C1-98A0-EED2-73AA-F9121CAAF201}"/>
              </a:ext>
            </a:extLst>
          </p:cNvPr>
          <p:cNvSpPr txBox="1"/>
          <p:nvPr/>
        </p:nvSpPr>
        <p:spPr>
          <a:xfrm>
            <a:off x="7936243" y="7256036"/>
            <a:ext cx="3811192" cy="736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1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LaTeX (resume output), JSON, PDF</a:t>
            </a:r>
          </a:p>
        </p:txBody>
      </p:sp>
      <p:sp>
        <p:nvSpPr>
          <p:cNvPr id="53" name="TextBox 27">
            <a:extLst>
              <a:ext uri="{FF2B5EF4-FFF2-40B4-BE49-F238E27FC236}">
                <a16:creationId xmlns:a16="http://schemas.microsoft.com/office/drawing/2014/main" id="{E9BFB72D-3BA4-6285-B135-EE1295B7C8D7}"/>
              </a:ext>
            </a:extLst>
          </p:cNvPr>
          <p:cNvSpPr txBox="1"/>
          <p:nvPr/>
        </p:nvSpPr>
        <p:spPr>
          <a:xfrm>
            <a:off x="13340275" y="7198909"/>
            <a:ext cx="3811192" cy="1108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1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Custom prompt-chaining logic for multiple agents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539585-CB03-10F0-0A4C-0E37931DF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F183ACAB-1B2C-29DE-AEBA-B0E89BE30760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0EAE346F-8AE7-FF3F-0F1F-431B28C20B4D}"/>
              </a:ext>
            </a:extLst>
          </p:cNvPr>
          <p:cNvSpPr txBox="1"/>
          <p:nvPr/>
        </p:nvSpPr>
        <p:spPr>
          <a:xfrm>
            <a:off x="5570741" y="1579883"/>
            <a:ext cx="8645351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3D84A99-73DA-0176-526C-7D797E0759D0}"/>
              </a:ext>
            </a:extLst>
          </p:cNvPr>
          <p:cNvGrpSpPr/>
          <p:nvPr/>
        </p:nvGrpSpPr>
        <p:grpSpPr>
          <a:xfrm rot="6773378">
            <a:off x="785960" y="2681090"/>
            <a:ext cx="698047" cy="698047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E13D016-15E4-8DAB-7D69-C6850E85D4E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64C1F31-7F1F-D431-D4E5-6CE821173865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FCBEE313-4574-F1E2-2DB2-254B010B66D4}"/>
              </a:ext>
            </a:extLst>
          </p:cNvPr>
          <p:cNvGrpSpPr/>
          <p:nvPr/>
        </p:nvGrpSpPr>
        <p:grpSpPr>
          <a:xfrm>
            <a:off x="16624735" y="2484524"/>
            <a:ext cx="352523" cy="352523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D74D99A-969A-2605-351B-A40820EE167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A481C8F3-E33F-635E-A21E-EF0842663FD7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596A64C9-6182-E414-E109-DC1481831A37}"/>
              </a:ext>
            </a:extLst>
          </p:cNvPr>
          <p:cNvGrpSpPr/>
          <p:nvPr/>
        </p:nvGrpSpPr>
        <p:grpSpPr>
          <a:xfrm>
            <a:off x="10006916" y="9107183"/>
            <a:ext cx="660223" cy="660223"/>
            <a:chOff x="0" y="0"/>
            <a:chExt cx="812800" cy="8128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F296068-8EAE-A440-B81B-B800D722463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EBA4B649-F0D2-132A-0386-6BBA44EEC4FE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FFD86A-09C0-6D92-227F-20DAD6BFAB72}"/>
              </a:ext>
            </a:extLst>
          </p:cNvPr>
          <p:cNvSpPr txBox="1"/>
          <p:nvPr/>
        </p:nvSpPr>
        <p:spPr>
          <a:xfrm>
            <a:off x="2495158" y="2770578"/>
            <a:ext cx="13909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Goal: Automatically enhance a user’s resume to better match a job description using AI.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3294244-84A1-7F67-2C32-F7D81FFD89FF}"/>
              </a:ext>
            </a:extLst>
          </p:cNvPr>
          <p:cNvSpPr/>
          <p:nvPr/>
        </p:nvSpPr>
        <p:spPr>
          <a:xfrm>
            <a:off x="6819900" y="5239645"/>
            <a:ext cx="4648200" cy="1295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0C039E5-0CBD-D477-E52F-2DACD414EC07}"/>
              </a:ext>
            </a:extLst>
          </p:cNvPr>
          <p:cNvSpPr/>
          <p:nvPr/>
        </p:nvSpPr>
        <p:spPr>
          <a:xfrm>
            <a:off x="5257800" y="5656512"/>
            <a:ext cx="11430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657A9F1E-4127-1EB2-D9B5-68D6E2B8F455}"/>
              </a:ext>
            </a:extLst>
          </p:cNvPr>
          <p:cNvSpPr/>
          <p:nvPr/>
        </p:nvSpPr>
        <p:spPr>
          <a:xfrm>
            <a:off x="11887200" y="5656512"/>
            <a:ext cx="1143000" cy="4616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D55A62-CFEA-0392-DE90-3340346283AD}"/>
              </a:ext>
            </a:extLst>
          </p:cNvPr>
          <p:cNvSpPr txBox="1"/>
          <p:nvPr/>
        </p:nvSpPr>
        <p:spPr>
          <a:xfrm>
            <a:off x="8190508" y="5564178"/>
            <a:ext cx="227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System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47B052-4F69-602C-6103-83364AE665A6}"/>
              </a:ext>
            </a:extLst>
          </p:cNvPr>
          <p:cNvSpPr txBox="1"/>
          <p:nvPr/>
        </p:nvSpPr>
        <p:spPr>
          <a:xfrm>
            <a:off x="2286000" y="4568333"/>
            <a:ext cx="1618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D63D35-35B9-69A1-DBA4-29230D30D1E1}"/>
              </a:ext>
            </a:extLst>
          </p:cNvPr>
          <p:cNvSpPr txBox="1"/>
          <p:nvPr/>
        </p:nvSpPr>
        <p:spPr>
          <a:xfrm>
            <a:off x="13716000" y="4537045"/>
            <a:ext cx="198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243B6C1-F9BF-6412-87E6-C3FAC648BABD}"/>
              </a:ext>
            </a:extLst>
          </p:cNvPr>
          <p:cNvSpPr txBox="1"/>
          <p:nvPr/>
        </p:nvSpPr>
        <p:spPr>
          <a:xfrm>
            <a:off x="1219200" y="542876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PDF resume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job description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C0B079-57A1-05BA-3944-68B23A3AFAC9}"/>
              </a:ext>
            </a:extLst>
          </p:cNvPr>
          <p:cNvSpPr txBox="1"/>
          <p:nvPr/>
        </p:nvSpPr>
        <p:spPr>
          <a:xfrm>
            <a:off x="13030200" y="5396448"/>
            <a:ext cx="3696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Improved LaTeX resume (.</a:t>
            </a:r>
            <a:r>
              <a:rPr lang="en-US" sz="2400" dirty="0" err="1">
                <a:solidFill>
                  <a:schemeClr val="bg1"/>
                </a:solidFill>
              </a:rPr>
              <a:t>tex</a:t>
            </a:r>
            <a:r>
              <a:rPr lang="en-US" sz="2400" dirty="0">
                <a:solidFill>
                  <a:schemeClr val="bg1"/>
                </a:solidFill>
              </a:rPr>
              <a:t> and .</a:t>
            </a:r>
            <a:r>
              <a:rPr lang="en-US" sz="2400" dirty="0" err="1">
                <a:solidFill>
                  <a:schemeClr val="bg1"/>
                </a:solidFill>
              </a:rPr>
              <a:t>json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Customized cover letter (.txt)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Evaluation report (.</a:t>
            </a:r>
            <a:r>
              <a:rPr lang="en-US" sz="2400" dirty="0" err="1">
                <a:solidFill>
                  <a:schemeClr val="bg1"/>
                </a:solidFill>
              </a:rPr>
              <a:t>json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Course recommendations (.</a:t>
            </a:r>
            <a:r>
              <a:rPr lang="en-US" sz="2400" dirty="0" err="1">
                <a:solidFill>
                  <a:schemeClr val="bg1"/>
                </a:solidFill>
              </a:rPr>
              <a:t>json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4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EC589-23BD-4A84-CE79-07DFDD1E9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927A610-8C4A-7B37-F878-A7AA834FB750}"/>
              </a:ext>
            </a:extLst>
          </p:cNvPr>
          <p:cNvGrpSpPr/>
          <p:nvPr/>
        </p:nvGrpSpPr>
        <p:grpSpPr>
          <a:xfrm>
            <a:off x="16521601" y="1349693"/>
            <a:ext cx="698047" cy="69804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05A2AFB-AAD7-E4ED-CAFE-E576F2E3F92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C8444F5-8317-9501-17C9-A80BD791B275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6535422-00BF-9CA2-A94F-6A47A192C906}"/>
              </a:ext>
            </a:extLst>
          </p:cNvPr>
          <p:cNvGrpSpPr/>
          <p:nvPr/>
        </p:nvGrpSpPr>
        <p:grpSpPr>
          <a:xfrm>
            <a:off x="108716" y="5729343"/>
            <a:ext cx="9920384" cy="9920384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81C7640-B49A-F6A4-715B-FEDA091A71B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D6D81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29C080E-D3C0-6197-96C0-F979E5F56CCD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D5961DD-1E16-06F1-1C6C-318391A8CABF}"/>
              </a:ext>
            </a:extLst>
          </p:cNvPr>
          <p:cNvGrpSpPr/>
          <p:nvPr/>
        </p:nvGrpSpPr>
        <p:grpSpPr>
          <a:xfrm>
            <a:off x="690670" y="6079471"/>
            <a:ext cx="8756476" cy="8756476"/>
            <a:chOff x="0" y="0"/>
            <a:chExt cx="812800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CEC44CF-6456-F5EC-2104-B1850335FB2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19D66E01-EDC0-C848-387B-14B944FD0E98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18AAE27-B409-3D2F-B55A-2BC448727172}"/>
              </a:ext>
            </a:extLst>
          </p:cNvPr>
          <p:cNvGrpSpPr/>
          <p:nvPr/>
        </p:nvGrpSpPr>
        <p:grpSpPr>
          <a:xfrm>
            <a:off x="16375588" y="1244289"/>
            <a:ext cx="990075" cy="990075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BFB1325-8214-83C0-293C-45F9E63490E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131F40">
                      <a:alpha val="100000"/>
                    </a:srgbClr>
                  </a:gs>
                  <a:gs pos="100000">
                    <a:srgbClr val="3D6D81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41C5594-8036-F1BF-89D4-CE082F9AE295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2B09B1A1-001A-E41B-3936-01AE1D0A3D48}"/>
              </a:ext>
            </a:extLst>
          </p:cNvPr>
          <p:cNvGrpSpPr/>
          <p:nvPr/>
        </p:nvGrpSpPr>
        <p:grpSpPr>
          <a:xfrm rot="-7521875">
            <a:off x="-1151023" y="1880850"/>
            <a:ext cx="2174356" cy="2174356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D96A0A5-9392-55C5-728B-342DFDAFE3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2195F65-2748-FDED-E50F-5B952112D165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0804801F-BA01-A83D-0C22-112C02D8D963}"/>
              </a:ext>
            </a:extLst>
          </p:cNvPr>
          <p:cNvGrpSpPr/>
          <p:nvPr/>
        </p:nvGrpSpPr>
        <p:grpSpPr>
          <a:xfrm>
            <a:off x="17043386" y="611643"/>
            <a:ext cx="352523" cy="352523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EB43AC1-E68D-E2C2-0319-D737EB51CFE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4A00EA43-DB72-8B83-E109-98C22E31F933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4" name="TextBox 24">
            <a:extLst>
              <a:ext uri="{FF2B5EF4-FFF2-40B4-BE49-F238E27FC236}">
                <a16:creationId xmlns:a16="http://schemas.microsoft.com/office/drawing/2014/main" id="{FBE011FA-3893-6F9E-E85B-80BD6EDD9A21}"/>
              </a:ext>
            </a:extLst>
          </p:cNvPr>
          <p:cNvSpPr txBox="1"/>
          <p:nvPr/>
        </p:nvSpPr>
        <p:spPr>
          <a:xfrm>
            <a:off x="5661748" y="1425003"/>
            <a:ext cx="6964504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2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Final Output Files</a:t>
            </a: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49A7B62E-BBFB-2CC2-29A4-434B1B4F91DF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55C5B4-E5DA-A211-156D-5202328B4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18" y="2922386"/>
            <a:ext cx="10251240" cy="63141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250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1985530"/>
            <a:ext cx="16230600" cy="90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5"/>
              </a:lnSpc>
            </a:pPr>
            <a:r>
              <a:rPr lang="en-US" sz="6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Meet the Agents</a:t>
            </a:r>
          </a:p>
        </p:txBody>
      </p:sp>
      <p:grpSp>
        <p:nvGrpSpPr>
          <p:cNvPr id="15" name="Group 15"/>
          <p:cNvGrpSpPr/>
          <p:nvPr/>
        </p:nvGrpSpPr>
        <p:grpSpPr>
          <a:xfrm rot="-5400000">
            <a:off x="16123925" y="6952824"/>
            <a:ext cx="478105" cy="478105"/>
            <a:chOff x="0" y="0"/>
            <a:chExt cx="31499" cy="3149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499" cy="31499"/>
            </a:xfrm>
            <a:custGeom>
              <a:avLst/>
              <a:gdLst/>
              <a:ahLst/>
              <a:cxnLst/>
              <a:rect l="l" t="t" r="r" b="b"/>
              <a:pathLst>
                <a:path w="31499" h="31499">
                  <a:moveTo>
                    <a:pt x="15750" y="0"/>
                  </a:moveTo>
                  <a:lnTo>
                    <a:pt x="15750" y="0"/>
                  </a:lnTo>
                  <a:cubicBezTo>
                    <a:pt x="24448" y="0"/>
                    <a:pt x="31499" y="7051"/>
                    <a:pt x="31499" y="15750"/>
                  </a:cubicBezTo>
                  <a:lnTo>
                    <a:pt x="31499" y="15750"/>
                  </a:lnTo>
                  <a:cubicBezTo>
                    <a:pt x="31499" y="24448"/>
                    <a:pt x="24448" y="31499"/>
                    <a:pt x="15750" y="31499"/>
                  </a:cubicBezTo>
                  <a:lnTo>
                    <a:pt x="15750" y="31499"/>
                  </a:lnTo>
                  <a:cubicBezTo>
                    <a:pt x="7051" y="31499"/>
                    <a:pt x="0" y="24448"/>
                    <a:pt x="0" y="15750"/>
                  </a:cubicBezTo>
                  <a:lnTo>
                    <a:pt x="0" y="15750"/>
                  </a:lnTo>
                  <a:cubicBezTo>
                    <a:pt x="0" y="7051"/>
                    <a:pt x="7051" y="0"/>
                    <a:pt x="1575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31499" cy="98174"/>
            </a:xfrm>
            <a:prstGeom prst="rect">
              <a:avLst/>
            </a:prstGeom>
          </p:spPr>
          <p:txBody>
            <a:bodyPr lIns="31094" tIns="31094" rIns="31094" bIns="31094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6773378">
            <a:off x="3595002" y="1520038"/>
            <a:ext cx="533439" cy="533439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-527404" y="8083740"/>
            <a:ext cx="2689765" cy="268976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DADBB7A-4A1A-03DD-8F12-A902CBE9D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43595"/>
              </p:ext>
            </p:extLst>
          </p:nvPr>
        </p:nvGraphicFramePr>
        <p:xfrm>
          <a:off x="2886691" y="3597345"/>
          <a:ext cx="12514617" cy="5257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171539">
                  <a:extLst>
                    <a:ext uri="{9D8B030D-6E8A-4147-A177-3AD203B41FA5}">
                      <a16:colId xmlns:a16="http://schemas.microsoft.com/office/drawing/2014/main" val="2825589957"/>
                    </a:ext>
                  </a:extLst>
                </a:gridCol>
                <a:gridCol w="4171539">
                  <a:extLst>
                    <a:ext uri="{9D8B030D-6E8A-4147-A177-3AD203B41FA5}">
                      <a16:colId xmlns:a16="http://schemas.microsoft.com/office/drawing/2014/main" val="2492948217"/>
                    </a:ext>
                  </a:extLst>
                </a:gridCol>
                <a:gridCol w="4171539">
                  <a:extLst>
                    <a:ext uri="{9D8B030D-6E8A-4147-A177-3AD203B41FA5}">
                      <a16:colId xmlns:a16="http://schemas.microsoft.com/office/drawing/2014/main" val="4100173465"/>
                    </a:ext>
                  </a:extLst>
                </a:gridCol>
              </a:tblGrid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18928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Evaluator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Analyzes resume vs. job, gives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Rating (1–10), JSON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240623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Strategist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Decides whether resume needs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True/False 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655051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Improves resume based on evaluator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New resume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15985"/>
                  </a:ext>
                </a:extLst>
              </a:tr>
              <a:tr h="1051560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</a:rPr>
                        <a:t>Cover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Writes a personalized 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Cover letter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2695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1FCA91-79E5-BB29-DEF1-BC66ADF60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D0BE2C9B-C349-6881-5D46-C1300B3F80B6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4E8A702-E3AB-5979-31D0-B562AA5EA7F7}"/>
              </a:ext>
            </a:extLst>
          </p:cNvPr>
          <p:cNvSpPr txBox="1"/>
          <p:nvPr/>
        </p:nvSpPr>
        <p:spPr>
          <a:xfrm>
            <a:off x="940608" y="1564688"/>
            <a:ext cx="16230600" cy="90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5"/>
              </a:lnSpc>
            </a:pPr>
            <a:r>
              <a:rPr lang="en-US" sz="6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System Architecture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6B72383-9893-A58D-25C8-E2360C3BDF06}"/>
              </a:ext>
            </a:extLst>
          </p:cNvPr>
          <p:cNvSpPr/>
          <p:nvPr/>
        </p:nvSpPr>
        <p:spPr>
          <a:xfrm>
            <a:off x="2878757" y="6448949"/>
            <a:ext cx="11391527" cy="5350318"/>
          </a:xfrm>
          <a:custGeom>
            <a:avLst/>
            <a:gdLst/>
            <a:ahLst/>
            <a:cxnLst/>
            <a:rect l="l" t="t" r="r" b="b"/>
            <a:pathLst>
              <a:path w="11391527" h="5350318">
                <a:moveTo>
                  <a:pt x="0" y="0"/>
                </a:moveTo>
                <a:lnTo>
                  <a:pt x="11391526" y="0"/>
                </a:lnTo>
                <a:lnTo>
                  <a:pt x="11391526" y="5350318"/>
                </a:lnTo>
                <a:lnTo>
                  <a:pt x="0" y="5350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277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0B0F4A8-10B2-0069-1A83-1E86678A820C}"/>
              </a:ext>
            </a:extLst>
          </p:cNvPr>
          <p:cNvGrpSpPr/>
          <p:nvPr/>
        </p:nvGrpSpPr>
        <p:grpSpPr>
          <a:xfrm>
            <a:off x="948885" y="3360212"/>
            <a:ext cx="2855444" cy="783776"/>
            <a:chOff x="0" y="0"/>
            <a:chExt cx="729468" cy="200228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5281D3F-24D3-3A08-2E89-073CB2EF4676}"/>
                </a:ext>
              </a:extLst>
            </p:cNvPr>
            <p:cNvSpPr/>
            <p:nvPr/>
          </p:nvSpPr>
          <p:spPr>
            <a:xfrm>
              <a:off x="0" y="0"/>
              <a:ext cx="729468" cy="200228"/>
            </a:xfrm>
            <a:custGeom>
              <a:avLst/>
              <a:gdLst/>
              <a:ahLst/>
              <a:cxnLst/>
              <a:rect l="l" t="t" r="r" b="b"/>
              <a:pathLst>
                <a:path w="729468" h="200228">
                  <a:moveTo>
                    <a:pt x="100114" y="0"/>
                  </a:moveTo>
                  <a:lnTo>
                    <a:pt x="629354" y="0"/>
                  </a:lnTo>
                  <a:cubicBezTo>
                    <a:pt x="655906" y="0"/>
                    <a:pt x="681370" y="10548"/>
                    <a:pt x="700145" y="29323"/>
                  </a:cubicBezTo>
                  <a:cubicBezTo>
                    <a:pt x="718920" y="48098"/>
                    <a:pt x="729468" y="73562"/>
                    <a:pt x="729468" y="100114"/>
                  </a:cubicBezTo>
                  <a:lnTo>
                    <a:pt x="729468" y="100114"/>
                  </a:lnTo>
                  <a:cubicBezTo>
                    <a:pt x="729468" y="155405"/>
                    <a:pt x="684646" y="200228"/>
                    <a:pt x="629354" y="200228"/>
                  </a:cubicBezTo>
                  <a:lnTo>
                    <a:pt x="100114" y="200228"/>
                  </a:lnTo>
                  <a:cubicBezTo>
                    <a:pt x="44823" y="200228"/>
                    <a:pt x="0" y="155405"/>
                    <a:pt x="0" y="100114"/>
                  </a:cubicBezTo>
                  <a:lnTo>
                    <a:pt x="0" y="100114"/>
                  </a:lnTo>
                  <a:cubicBezTo>
                    <a:pt x="0" y="44823"/>
                    <a:pt x="44823" y="0"/>
                    <a:pt x="10011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9649F7B-8827-6594-3991-DAEDAEAFF9D1}"/>
                </a:ext>
              </a:extLst>
            </p:cNvPr>
            <p:cNvSpPr txBox="1"/>
            <p:nvPr/>
          </p:nvSpPr>
          <p:spPr>
            <a:xfrm>
              <a:off x="0" y="-66675"/>
              <a:ext cx="729468" cy="266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CB751D39-611C-69BB-AF5B-E2AE4818ACCC}"/>
              </a:ext>
            </a:extLst>
          </p:cNvPr>
          <p:cNvSpPr txBox="1"/>
          <p:nvPr/>
        </p:nvSpPr>
        <p:spPr>
          <a:xfrm>
            <a:off x="1187552" y="3448508"/>
            <a:ext cx="2262536" cy="446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sz="2257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Resume Pdf</a:t>
            </a: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E01B8788-3E80-B80D-762A-9F32EA296F65}"/>
              </a:ext>
            </a:extLst>
          </p:cNvPr>
          <p:cNvGrpSpPr/>
          <p:nvPr/>
        </p:nvGrpSpPr>
        <p:grpSpPr>
          <a:xfrm rot="-5400000">
            <a:off x="16123925" y="6952824"/>
            <a:ext cx="478105" cy="478105"/>
            <a:chOff x="0" y="0"/>
            <a:chExt cx="31499" cy="31499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0DC28D4-207B-C29C-2E00-95187B56DE2D}"/>
                </a:ext>
              </a:extLst>
            </p:cNvPr>
            <p:cNvSpPr/>
            <p:nvPr/>
          </p:nvSpPr>
          <p:spPr>
            <a:xfrm>
              <a:off x="0" y="0"/>
              <a:ext cx="31499" cy="31499"/>
            </a:xfrm>
            <a:custGeom>
              <a:avLst/>
              <a:gdLst/>
              <a:ahLst/>
              <a:cxnLst/>
              <a:rect l="l" t="t" r="r" b="b"/>
              <a:pathLst>
                <a:path w="31499" h="31499">
                  <a:moveTo>
                    <a:pt x="15750" y="0"/>
                  </a:moveTo>
                  <a:lnTo>
                    <a:pt x="15750" y="0"/>
                  </a:lnTo>
                  <a:cubicBezTo>
                    <a:pt x="24448" y="0"/>
                    <a:pt x="31499" y="7051"/>
                    <a:pt x="31499" y="15750"/>
                  </a:cubicBezTo>
                  <a:lnTo>
                    <a:pt x="31499" y="15750"/>
                  </a:lnTo>
                  <a:cubicBezTo>
                    <a:pt x="31499" y="24448"/>
                    <a:pt x="24448" y="31499"/>
                    <a:pt x="15750" y="31499"/>
                  </a:cubicBezTo>
                  <a:lnTo>
                    <a:pt x="15750" y="31499"/>
                  </a:lnTo>
                  <a:cubicBezTo>
                    <a:pt x="7051" y="31499"/>
                    <a:pt x="0" y="24448"/>
                    <a:pt x="0" y="15750"/>
                  </a:cubicBezTo>
                  <a:lnTo>
                    <a:pt x="0" y="15750"/>
                  </a:lnTo>
                  <a:cubicBezTo>
                    <a:pt x="0" y="7051"/>
                    <a:pt x="7051" y="0"/>
                    <a:pt x="1575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E35833EF-E8DB-A167-17B5-6AC93FF6C38F}"/>
                </a:ext>
              </a:extLst>
            </p:cNvPr>
            <p:cNvSpPr txBox="1"/>
            <p:nvPr/>
          </p:nvSpPr>
          <p:spPr>
            <a:xfrm>
              <a:off x="0" y="-66675"/>
              <a:ext cx="31499" cy="98174"/>
            </a:xfrm>
            <a:prstGeom prst="rect">
              <a:avLst/>
            </a:prstGeom>
          </p:spPr>
          <p:txBody>
            <a:bodyPr lIns="31094" tIns="31094" rIns="31094" bIns="31094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2D0123C9-E9D4-0494-EDAA-1C16EC2E656D}"/>
              </a:ext>
            </a:extLst>
          </p:cNvPr>
          <p:cNvGrpSpPr/>
          <p:nvPr/>
        </p:nvGrpSpPr>
        <p:grpSpPr>
          <a:xfrm rot="6773378">
            <a:off x="3595002" y="1520038"/>
            <a:ext cx="533439" cy="53343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93C1E49-7E63-C471-D414-0E3510862E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163BBEC-EF07-1204-8CC5-963649A1A2E8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2B1CAEBF-C850-A968-1C3C-1992C40F4138}"/>
              </a:ext>
            </a:extLst>
          </p:cNvPr>
          <p:cNvGrpSpPr/>
          <p:nvPr/>
        </p:nvGrpSpPr>
        <p:grpSpPr>
          <a:xfrm>
            <a:off x="-527404" y="8083740"/>
            <a:ext cx="2689765" cy="2689765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CF9C3E7-732F-7EED-9E77-0BF6C34CBE7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0A1950A8-FA4C-C4C5-8EA3-7066130804FC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4" name="Group 10">
            <a:extLst>
              <a:ext uri="{FF2B5EF4-FFF2-40B4-BE49-F238E27FC236}">
                <a16:creationId xmlns:a16="http://schemas.microsoft.com/office/drawing/2014/main" id="{06119525-8BC7-10E0-7610-8A6932EE275A}"/>
              </a:ext>
            </a:extLst>
          </p:cNvPr>
          <p:cNvGrpSpPr/>
          <p:nvPr/>
        </p:nvGrpSpPr>
        <p:grpSpPr>
          <a:xfrm>
            <a:off x="4410724" y="3336312"/>
            <a:ext cx="2855444" cy="783776"/>
            <a:chOff x="0" y="0"/>
            <a:chExt cx="729468" cy="200228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EDDBA353-67EC-E688-4153-2EBB96515DF5}"/>
                </a:ext>
              </a:extLst>
            </p:cNvPr>
            <p:cNvSpPr/>
            <p:nvPr/>
          </p:nvSpPr>
          <p:spPr>
            <a:xfrm>
              <a:off x="0" y="0"/>
              <a:ext cx="729468" cy="200228"/>
            </a:xfrm>
            <a:custGeom>
              <a:avLst/>
              <a:gdLst/>
              <a:ahLst/>
              <a:cxnLst/>
              <a:rect l="l" t="t" r="r" b="b"/>
              <a:pathLst>
                <a:path w="729468" h="200228">
                  <a:moveTo>
                    <a:pt x="100114" y="0"/>
                  </a:moveTo>
                  <a:lnTo>
                    <a:pt x="629354" y="0"/>
                  </a:lnTo>
                  <a:cubicBezTo>
                    <a:pt x="655906" y="0"/>
                    <a:pt x="681370" y="10548"/>
                    <a:pt x="700145" y="29323"/>
                  </a:cubicBezTo>
                  <a:cubicBezTo>
                    <a:pt x="718920" y="48098"/>
                    <a:pt x="729468" y="73562"/>
                    <a:pt x="729468" y="100114"/>
                  </a:cubicBezTo>
                  <a:lnTo>
                    <a:pt x="729468" y="100114"/>
                  </a:lnTo>
                  <a:cubicBezTo>
                    <a:pt x="729468" y="155405"/>
                    <a:pt x="684646" y="200228"/>
                    <a:pt x="629354" y="200228"/>
                  </a:cubicBezTo>
                  <a:lnTo>
                    <a:pt x="100114" y="200228"/>
                  </a:lnTo>
                  <a:cubicBezTo>
                    <a:pt x="44823" y="200228"/>
                    <a:pt x="0" y="155405"/>
                    <a:pt x="0" y="100114"/>
                  </a:cubicBezTo>
                  <a:lnTo>
                    <a:pt x="0" y="100114"/>
                  </a:lnTo>
                  <a:cubicBezTo>
                    <a:pt x="0" y="44823"/>
                    <a:pt x="44823" y="0"/>
                    <a:pt x="10011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12">
              <a:extLst>
                <a:ext uri="{FF2B5EF4-FFF2-40B4-BE49-F238E27FC236}">
                  <a16:creationId xmlns:a16="http://schemas.microsoft.com/office/drawing/2014/main" id="{BD962C1E-7A5C-1091-79EA-E68C1BEF11AA}"/>
                </a:ext>
              </a:extLst>
            </p:cNvPr>
            <p:cNvSpPr txBox="1"/>
            <p:nvPr/>
          </p:nvSpPr>
          <p:spPr>
            <a:xfrm>
              <a:off x="0" y="-66675"/>
              <a:ext cx="729468" cy="266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7" name="TextBox 14">
            <a:extLst>
              <a:ext uri="{FF2B5EF4-FFF2-40B4-BE49-F238E27FC236}">
                <a16:creationId xmlns:a16="http://schemas.microsoft.com/office/drawing/2014/main" id="{82142E2C-CBA4-45A1-6D06-94C118EF2C24}"/>
              </a:ext>
            </a:extLst>
          </p:cNvPr>
          <p:cNvSpPr txBox="1"/>
          <p:nvPr/>
        </p:nvSpPr>
        <p:spPr>
          <a:xfrm>
            <a:off x="4649391" y="3424608"/>
            <a:ext cx="2262536" cy="446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sz="2257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Parser</a:t>
            </a:r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C4FCFEAE-328D-585D-DA5E-DE3B9B80E6FA}"/>
              </a:ext>
            </a:extLst>
          </p:cNvPr>
          <p:cNvGrpSpPr/>
          <p:nvPr/>
        </p:nvGrpSpPr>
        <p:grpSpPr>
          <a:xfrm>
            <a:off x="7839315" y="3311971"/>
            <a:ext cx="2855444" cy="783776"/>
            <a:chOff x="0" y="0"/>
            <a:chExt cx="729468" cy="200228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198FC0A9-677E-0C72-EF3C-0EB86CB48DAD}"/>
                </a:ext>
              </a:extLst>
            </p:cNvPr>
            <p:cNvSpPr/>
            <p:nvPr/>
          </p:nvSpPr>
          <p:spPr>
            <a:xfrm>
              <a:off x="0" y="0"/>
              <a:ext cx="729468" cy="200228"/>
            </a:xfrm>
            <a:custGeom>
              <a:avLst/>
              <a:gdLst/>
              <a:ahLst/>
              <a:cxnLst/>
              <a:rect l="l" t="t" r="r" b="b"/>
              <a:pathLst>
                <a:path w="729468" h="200228">
                  <a:moveTo>
                    <a:pt x="100114" y="0"/>
                  </a:moveTo>
                  <a:lnTo>
                    <a:pt x="629354" y="0"/>
                  </a:lnTo>
                  <a:cubicBezTo>
                    <a:pt x="655906" y="0"/>
                    <a:pt x="681370" y="10548"/>
                    <a:pt x="700145" y="29323"/>
                  </a:cubicBezTo>
                  <a:cubicBezTo>
                    <a:pt x="718920" y="48098"/>
                    <a:pt x="729468" y="73562"/>
                    <a:pt x="729468" y="100114"/>
                  </a:cubicBezTo>
                  <a:lnTo>
                    <a:pt x="729468" y="100114"/>
                  </a:lnTo>
                  <a:cubicBezTo>
                    <a:pt x="729468" y="155405"/>
                    <a:pt x="684646" y="200228"/>
                    <a:pt x="629354" y="200228"/>
                  </a:cubicBezTo>
                  <a:lnTo>
                    <a:pt x="100114" y="200228"/>
                  </a:lnTo>
                  <a:cubicBezTo>
                    <a:pt x="44823" y="200228"/>
                    <a:pt x="0" y="155405"/>
                    <a:pt x="0" y="100114"/>
                  </a:cubicBezTo>
                  <a:lnTo>
                    <a:pt x="0" y="100114"/>
                  </a:lnTo>
                  <a:cubicBezTo>
                    <a:pt x="0" y="44823"/>
                    <a:pt x="44823" y="0"/>
                    <a:pt x="10011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12">
              <a:extLst>
                <a:ext uri="{FF2B5EF4-FFF2-40B4-BE49-F238E27FC236}">
                  <a16:creationId xmlns:a16="http://schemas.microsoft.com/office/drawing/2014/main" id="{FEBF2ED7-B5D8-FB98-C958-DB4396CF463C}"/>
                </a:ext>
              </a:extLst>
            </p:cNvPr>
            <p:cNvSpPr txBox="1"/>
            <p:nvPr/>
          </p:nvSpPr>
          <p:spPr>
            <a:xfrm>
              <a:off x="0" y="-66675"/>
              <a:ext cx="729468" cy="266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1" name="TextBox 14">
            <a:extLst>
              <a:ext uri="{FF2B5EF4-FFF2-40B4-BE49-F238E27FC236}">
                <a16:creationId xmlns:a16="http://schemas.microsoft.com/office/drawing/2014/main" id="{651D12EE-3C2D-0793-8937-1B778D69F7C3}"/>
              </a:ext>
            </a:extLst>
          </p:cNvPr>
          <p:cNvSpPr txBox="1"/>
          <p:nvPr/>
        </p:nvSpPr>
        <p:spPr>
          <a:xfrm>
            <a:off x="8077982" y="3400267"/>
            <a:ext cx="2262536" cy="43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Evaluator Agent</a:t>
            </a:r>
          </a:p>
        </p:txBody>
      </p:sp>
      <p:grpSp>
        <p:nvGrpSpPr>
          <p:cNvPr id="32" name="Group 10">
            <a:extLst>
              <a:ext uri="{FF2B5EF4-FFF2-40B4-BE49-F238E27FC236}">
                <a16:creationId xmlns:a16="http://schemas.microsoft.com/office/drawing/2014/main" id="{13463D37-CDA7-BFC8-4522-CD1B56CEEF68}"/>
              </a:ext>
            </a:extLst>
          </p:cNvPr>
          <p:cNvGrpSpPr/>
          <p:nvPr/>
        </p:nvGrpSpPr>
        <p:grpSpPr>
          <a:xfrm>
            <a:off x="11214015" y="3269710"/>
            <a:ext cx="2855444" cy="783776"/>
            <a:chOff x="0" y="0"/>
            <a:chExt cx="729468" cy="200228"/>
          </a:xfrm>
        </p:grpSpPr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9AADBC3F-1ACB-C53D-ECF6-E1343652DE86}"/>
                </a:ext>
              </a:extLst>
            </p:cNvPr>
            <p:cNvSpPr/>
            <p:nvPr/>
          </p:nvSpPr>
          <p:spPr>
            <a:xfrm>
              <a:off x="0" y="0"/>
              <a:ext cx="729468" cy="200228"/>
            </a:xfrm>
            <a:custGeom>
              <a:avLst/>
              <a:gdLst/>
              <a:ahLst/>
              <a:cxnLst/>
              <a:rect l="l" t="t" r="r" b="b"/>
              <a:pathLst>
                <a:path w="729468" h="200228">
                  <a:moveTo>
                    <a:pt x="100114" y="0"/>
                  </a:moveTo>
                  <a:lnTo>
                    <a:pt x="629354" y="0"/>
                  </a:lnTo>
                  <a:cubicBezTo>
                    <a:pt x="655906" y="0"/>
                    <a:pt x="681370" y="10548"/>
                    <a:pt x="700145" y="29323"/>
                  </a:cubicBezTo>
                  <a:cubicBezTo>
                    <a:pt x="718920" y="48098"/>
                    <a:pt x="729468" y="73562"/>
                    <a:pt x="729468" y="100114"/>
                  </a:cubicBezTo>
                  <a:lnTo>
                    <a:pt x="729468" y="100114"/>
                  </a:lnTo>
                  <a:cubicBezTo>
                    <a:pt x="729468" y="155405"/>
                    <a:pt x="684646" y="200228"/>
                    <a:pt x="629354" y="200228"/>
                  </a:cubicBezTo>
                  <a:lnTo>
                    <a:pt x="100114" y="200228"/>
                  </a:lnTo>
                  <a:cubicBezTo>
                    <a:pt x="44823" y="200228"/>
                    <a:pt x="0" y="155405"/>
                    <a:pt x="0" y="100114"/>
                  </a:cubicBezTo>
                  <a:lnTo>
                    <a:pt x="0" y="100114"/>
                  </a:lnTo>
                  <a:cubicBezTo>
                    <a:pt x="0" y="44823"/>
                    <a:pt x="44823" y="0"/>
                    <a:pt x="10011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12">
              <a:extLst>
                <a:ext uri="{FF2B5EF4-FFF2-40B4-BE49-F238E27FC236}">
                  <a16:creationId xmlns:a16="http://schemas.microsoft.com/office/drawing/2014/main" id="{58FC92B5-E9AC-06A4-DFE9-8551340DC8F2}"/>
                </a:ext>
              </a:extLst>
            </p:cNvPr>
            <p:cNvSpPr txBox="1"/>
            <p:nvPr/>
          </p:nvSpPr>
          <p:spPr>
            <a:xfrm>
              <a:off x="0" y="-66675"/>
              <a:ext cx="729468" cy="266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5" name="TextBox 14">
            <a:extLst>
              <a:ext uri="{FF2B5EF4-FFF2-40B4-BE49-F238E27FC236}">
                <a16:creationId xmlns:a16="http://schemas.microsoft.com/office/drawing/2014/main" id="{74947C22-061B-0C89-2902-AD2CD75CC569}"/>
              </a:ext>
            </a:extLst>
          </p:cNvPr>
          <p:cNvSpPr txBox="1"/>
          <p:nvPr/>
        </p:nvSpPr>
        <p:spPr>
          <a:xfrm>
            <a:off x="11452682" y="3358006"/>
            <a:ext cx="2262536" cy="437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Strategist Agent</a:t>
            </a:r>
          </a:p>
        </p:txBody>
      </p: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A104F0E-D6BB-9672-58F5-E0BA2627107D}"/>
              </a:ext>
            </a:extLst>
          </p:cNvPr>
          <p:cNvGrpSpPr/>
          <p:nvPr/>
        </p:nvGrpSpPr>
        <p:grpSpPr>
          <a:xfrm>
            <a:off x="6073318" y="4381500"/>
            <a:ext cx="2855444" cy="783776"/>
            <a:chOff x="0" y="0"/>
            <a:chExt cx="729468" cy="200228"/>
          </a:xfrm>
        </p:grpSpPr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31416B62-95D9-6B95-75E7-7D7DAC3A7633}"/>
                </a:ext>
              </a:extLst>
            </p:cNvPr>
            <p:cNvSpPr/>
            <p:nvPr/>
          </p:nvSpPr>
          <p:spPr>
            <a:xfrm>
              <a:off x="0" y="0"/>
              <a:ext cx="729468" cy="200228"/>
            </a:xfrm>
            <a:custGeom>
              <a:avLst/>
              <a:gdLst/>
              <a:ahLst/>
              <a:cxnLst/>
              <a:rect l="l" t="t" r="r" b="b"/>
              <a:pathLst>
                <a:path w="729468" h="200228">
                  <a:moveTo>
                    <a:pt x="100114" y="0"/>
                  </a:moveTo>
                  <a:lnTo>
                    <a:pt x="629354" y="0"/>
                  </a:lnTo>
                  <a:cubicBezTo>
                    <a:pt x="655906" y="0"/>
                    <a:pt x="681370" y="10548"/>
                    <a:pt x="700145" y="29323"/>
                  </a:cubicBezTo>
                  <a:cubicBezTo>
                    <a:pt x="718920" y="48098"/>
                    <a:pt x="729468" y="73562"/>
                    <a:pt x="729468" y="100114"/>
                  </a:cubicBezTo>
                  <a:lnTo>
                    <a:pt x="729468" y="100114"/>
                  </a:lnTo>
                  <a:cubicBezTo>
                    <a:pt x="729468" y="155405"/>
                    <a:pt x="684646" y="200228"/>
                    <a:pt x="629354" y="200228"/>
                  </a:cubicBezTo>
                  <a:lnTo>
                    <a:pt x="100114" y="200228"/>
                  </a:lnTo>
                  <a:cubicBezTo>
                    <a:pt x="44823" y="200228"/>
                    <a:pt x="0" y="155405"/>
                    <a:pt x="0" y="100114"/>
                  </a:cubicBezTo>
                  <a:lnTo>
                    <a:pt x="0" y="100114"/>
                  </a:lnTo>
                  <a:cubicBezTo>
                    <a:pt x="0" y="44823"/>
                    <a:pt x="44823" y="0"/>
                    <a:pt x="10011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12">
              <a:extLst>
                <a:ext uri="{FF2B5EF4-FFF2-40B4-BE49-F238E27FC236}">
                  <a16:creationId xmlns:a16="http://schemas.microsoft.com/office/drawing/2014/main" id="{BCE9B020-D602-9A4B-D835-0B5743A7A77E}"/>
                </a:ext>
              </a:extLst>
            </p:cNvPr>
            <p:cNvSpPr txBox="1"/>
            <p:nvPr/>
          </p:nvSpPr>
          <p:spPr>
            <a:xfrm>
              <a:off x="0" y="-66675"/>
              <a:ext cx="729468" cy="266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9" name="TextBox 14">
            <a:extLst>
              <a:ext uri="{FF2B5EF4-FFF2-40B4-BE49-F238E27FC236}">
                <a16:creationId xmlns:a16="http://schemas.microsoft.com/office/drawing/2014/main" id="{F5CC591B-F04E-AA24-31EA-13167CAF0D27}"/>
              </a:ext>
            </a:extLst>
          </p:cNvPr>
          <p:cNvSpPr txBox="1"/>
          <p:nvPr/>
        </p:nvSpPr>
        <p:spPr>
          <a:xfrm>
            <a:off x="6311985" y="4469796"/>
            <a:ext cx="2262536" cy="430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Cover Letter Agent</a:t>
            </a:r>
          </a:p>
        </p:txBody>
      </p:sp>
      <p:grpSp>
        <p:nvGrpSpPr>
          <p:cNvPr id="40" name="Group 10">
            <a:extLst>
              <a:ext uri="{FF2B5EF4-FFF2-40B4-BE49-F238E27FC236}">
                <a16:creationId xmlns:a16="http://schemas.microsoft.com/office/drawing/2014/main" id="{0E9D3BD6-8A48-E0AC-946D-EAD19AB559B8}"/>
              </a:ext>
            </a:extLst>
          </p:cNvPr>
          <p:cNvGrpSpPr/>
          <p:nvPr/>
        </p:nvGrpSpPr>
        <p:grpSpPr>
          <a:xfrm>
            <a:off x="11430000" y="5143500"/>
            <a:ext cx="2855444" cy="783776"/>
            <a:chOff x="0" y="0"/>
            <a:chExt cx="729468" cy="200228"/>
          </a:xfrm>
        </p:grpSpPr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14B0CC0-9AC4-6FDB-790A-F0A5D2CB9F8F}"/>
                </a:ext>
              </a:extLst>
            </p:cNvPr>
            <p:cNvSpPr/>
            <p:nvPr/>
          </p:nvSpPr>
          <p:spPr>
            <a:xfrm>
              <a:off x="0" y="0"/>
              <a:ext cx="729468" cy="200228"/>
            </a:xfrm>
            <a:custGeom>
              <a:avLst/>
              <a:gdLst/>
              <a:ahLst/>
              <a:cxnLst/>
              <a:rect l="l" t="t" r="r" b="b"/>
              <a:pathLst>
                <a:path w="729468" h="200228">
                  <a:moveTo>
                    <a:pt x="100114" y="0"/>
                  </a:moveTo>
                  <a:lnTo>
                    <a:pt x="629354" y="0"/>
                  </a:lnTo>
                  <a:cubicBezTo>
                    <a:pt x="655906" y="0"/>
                    <a:pt x="681370" y="10548"/>
                    <a:pt x="700145" y="29323"/>
                  </a:cubicBezTo>
                  <a:cubicBezTo>
                    <a:pt x="718920" y="48098"/>
                    <a:pt x="729468" y="73562"/>
                    <a:pt x="729468" y="100114"/>
                  </a:cubicBezTo>
                  <a:lnTo>
                    <a:pt x="729468" y="100114"/>
                  </a:lnTo>
                  <a:cubicBezTo>
                    <a:pt x="729468" y="155405"/>
                    <a:pt x="684646" y="200228"/>
                    <a:pt x="629354" y="200228"/>
                  </a:cubicBezTo>
                  <a:lnTo>
                    <a:pt x="100114" y="200228"/>
                  </a:lnTo>
                  <a:cubicBezTo>
                    <a:pt x="44823" y="200228"/>
                    <a:pt x="0" y="155405"/>
                    <a:pt x="0" y="100114"/>
                  </a:cubicBezTo>
                  <a:lnTo>
                    <a:pt x="0" y="100114"/>
                  </a:lnTo>
                  <a:cubicBezTo>
                    <a:pt x="0" y="44823"/>
                    <a:pt x="44823" y="0"/>
                    <a:pt x="10011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12">
              <a:extLst>
                <a:ext uri="{FF2B5EF4-FFF2-40B4-BE49-F238E27FC236}">
                  <a16:creationId xmlns:a16="http://schemas.microsoft.com/office/drawing/2014/main" id="{1FE83260-0EA7-FB05-AB7A-0864F4E0C87F}"/>
                </a:ext>
              </a:extLst>
            </p:cNvPr>
            <p:cNvSpPr txBox="1"/>
            <p:nvPr/>
          </p:nvSpPr>
          <p:spPr>
            <a:xfrm>
              <a:off x="0" y="-66675"/>
              <a:ext cx="729468" cy="266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43" name="TextBox 14">
            <a:extLst>
              <a:ext uri="{FF2B5EF4-FFF2-40B4-BE49-F238E27FC236}">
                <a16:creationId xmlns:a16="http://schemas.microsoft.com/office/drawing/2014/main" id="{33BD2C9C-2D30-A3A0-3A6B-00BD5C872434}"/>
              </a:ext>
            </a:extLst>
          </p:cNvPr>
          <p:cNvSpPr txBox="1"/>
          <p:nvPr/>
        </p:nvSpPr>
        <p:spPr>
          <a:xfrm>
            <a:off x="11668667" y="5231796"/>
            <a:ext cx="2262536" cy="430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Resume Final JSON</a:t>
            </a:r>
          </a:p>
        </p:txBody>
      </p:sp>
      <p:grpSp>
        <p:nvGrpSpPr>
          <p:cNvPr id="44" name="Group 10">
            <a:extLst>
              <a:ext uri="{FF2B5EF4-FFF2-40B4-BE49-F238E27FC236}">
                <a16:creationId xmlns:a16="http://schemas.microsoft.com/office/drawing/2014/main" id="{23D3CD03-7C6D-1948-95E9-34D324E98C57}"/>
              </a:ext>
            </a:extLst>
          </p:cNvPr>
          <p:cNvGrpSpPr/>
          <p:nvPr/>
        </p:nvGrpSpPr>
        <p:grpSpPr>
          <a:xfrm>
            <a:off x="6019800" y="5448300"/>
            <a:ext cx="2855444" cy="783776"/>
            <a:chOff x="0" y="0"/>
            <a:chExt cx="729468" cy="200228"/>
          </a:xfrm>
        </p:grpSpPr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301C38E5-6B37-A19C-F523-3C8672ADEC3A}"/>
                </a:ext>
              </a:extLst>
            </p:cNvPr>
            <p:cNvSpPr/>
            <p:nvPr/>
          </p:nvSpPr>
          <p:spPr>
            <a:xfrm>
              <a:off x="0" y="0"/>
              <a:ext cx="729468" cy="200228"/>
            </a:xfrm>
            <a:custGeom>
              <a:avLst/>
              <a:gdLst/>
              <a:ahLst/>
              <a:cxnLst/>
              <a:rect l="l" t="t" r="r" b="b"/>
              <a:pathLst>
                <a:path w="729468" h="200228">
                  <a:moveTo>
                    <a:pt x="100114" y="0"/>
                  </a:moveTo>
                  <a:lnTo>
                    <a:pt x="629354" y="0"/>
                  </a:lnTo>
                  <a:cubicBezTo>
                    <a:pt x="655906" y="0"/>
                    <a:pt x="681370" y="10548"/>
                    <a:pt x="700145" y="29323"/>
                  </a:cubicBezTo>
                  <a:cubicBezTo>
                    <a:pt x="718920" y="48098"/>
                    <a:pt x="729468" y="73562"/>
                    <a:pt x="729468" y="100114"/>
                  </a:cubicBezTo>
                  <a:lnTo>
                    <a:pt x="729468" y="100114"/>
                  </a:lnTo>
                  <a:cubicBezTo>
                    <a:pt x="729468" y="155405"/>
                    <a:pt x="684646" y="200228"/>
                    <a:pt x="629354" y="200228"/>
                  </a:cubicBezTo>
                  <a:lnTo>
                    <a:pt x="100114" y="200228"/>
                  </a:lnTo>
                  <a:cubicBezTo>
                    <a:pt x="44823" y="200228"/>
                    <a:pt x="0" y="155405"/>
                    <a:pt x="0" y="100114"/>
                  </a:cubicBezTo>
                  <a:lnTo>
                    <a:pt x="0" y="100114"/>
                  </a:lnTo>
                  <a:cubicBezTo>
                    <a:pt x="0" y="44823"/>
                    <a:pt x="44823" y="0"/>
                    <a:pt x="10011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58F46A07-B69D-2E5D-5D7D-312CDD0603FD}"/>
                </a:ext>
              </a:extLst>
            </p:cNvPr>
            <p:cNvSpPr txBox="1"/>
            <p:nvPr/>
          </p:nvSpPr>
          <p:spPr>
            <a:xfrm>
              <a:off x="0" y="-66675"/>
              <a:ext cx="729468" cy="266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47" name="TextBox 14">
            <a:extLst>
              <a:ext uri="{FF2B5EF4-FFF2-40B4-BE49-F238E27FC236}">
                <a16:creationId xmlns:a16="http://schemas.microsoft.com/office/drawing/2014/main" id="{A8B2F1AE-947C-6ABD-554B-7FFB4834229E}"/>
              </a:ext>
            </a:extLst>
          </p:cNvPr>
          <p:cNvSpPr txBox="1"/>
          <p:nvPr/>
        </p:nvSpPr>
        <p:spPr>
          <a:xfrm>
            <a:off x="6258467" y="5536596"/>
            <a:ext cx="2262536" cy="446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sz="2257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LaTeX Builder</a:t>
            </a:r>
          </a:p>
        </p:txBody>
      </p:sp>
      <p:grpSp>
        <p:nvGrpSpPr>
          <p:cNvPr id="48" name="Group 10">
            <a:extLst>
              <a:ext uri="{FF2B5EF4-FFF2-40B4-BE49-F238E27FC236}">
                <a16:creationId xmlns:a16="http://schemas.microsoft.com/office/drawing/2014/main" id="{A709EA20-8F96-27C8-F89C-75174C0399E7}"/>
              </a:ext>
            </a:extLst>
          </p:cNvPr>
          <p:cNvGrpSpPr/>
          <p:nvPr/>
        </p:nvGrpSpPr>
        <p:grpSpPr>
          <a:xfrm>
            <a:off x="14597743" y="3301345"/>
            <a:ext cx="2855444" cy="783776"/>
            <a:chOff x="0" y="0"/>
            <a:chExt cx="729468" cy="200228"/>
          </a:xfrm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FC712DE-DB29-7CA3-4A0E-5B80C3866F5A}"/>
                </a:ext>
              </a:extLst>
            </p:cNvPr>
            <p:cNvSpPr/>
            <p:nvPr/>
          </p:nvSpPr>
          <p:spPr>
            <a:xfrm>
              <a:off x="0" y="0"/>
              <a:ext cx="729468" cy="200228"/>
            </a:xfrm>
            <a:custGeom>
              <a:avLst/>
              <a:gdLst/>
              <a:ahLst/>
              <a:cxnLst/>
              <a:rect l="l" t="t" r="r" b="b"/>
              <a:pathLst>
                <a:path w="729468" h="200228">
                  <a:moveTo>
                    <a:pt x="100114" y="0"/>
                  </a:moveTo>
                  <a:lnTo>
                    <a:pt x="629354" y="0"/>
                  </a:lnTo>
                  <a:cubicBezTo>
                    <a:pt x="655906" y="0"/>
                    <a:pt x="681370" y="10548"/>
                    <a:pt x="700145" y="29323"/>
                  </a:cubicBezTo>
                  <a:cubicBezTo>
                    <a:pt x="718920" y="48098"/>
                    <a:pt x="729468" y="73562"/>
                    <a:pt x="729468" y="100114"/>
                  </a:cubicBezTo>
                  <a:lnTo>
                    <a:pt x="729468" y="100114"/>
                  </a:lnTo>
                  <a:cubicBezTo>
                    <a:pt x="729468" y="155405"/>
                    <a:pt x="684646" y="200228"/>
                    <a:pt x="629354" y="200228"/>
                  </a:cubicBezTo>
                  <a:lnTo>
                    <a:pt x="100114" y="200228"/>
                  </a:lnTo>
                  <a:cubicBezTo>
                    <a:pt x="44823" y="200228"/>
                    <a:pt x="0" y="155405"/>
                    <a:pt x="0" y="100114"/>
                  </a:cubicBezTo>
                  <a:lnTo>
                    <a:pt x="0" y="100114"/>
                  </a:lnTo>
                  <a:cubicBezTo>
                    <a:pt x="0" y="44823"/>
                    <a:pt x="44823" y="0"/>
                    <a:pt x="100114" y="0"/>
                  </a:cubicBezTo>
                  <a:close/>
                </a:path>
              </a:pathLst>
            </a:custGeom>
            <a:solidFill>
              <a:srgbClr val="131F4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482ACF6A-96D1-5DB3-68BC-F7C7CF95AD3F}"/>
                </a:ext>
              </a:extLst>
            </p:cNvPr>
            <p:cNvSpPr txBox="1"/>
            <p:nvPr/>
          </p:nvSpPr>
          <p:spPr>
            <a:xfrm>
              <a:off x="0" y="-66675"/>
              <a:ext cx="729468" cy="266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1" name="TextBox 14">
            <a:extLst>
              <a:ext uri="{FF2B5EF4-FFF2-40B4-BE49-F238E27FC236}">
                <a16:creationId xmlns:a16="http://schemas.microsoft.com/office/drawing/2014/main" id="{6FC47A6A-8751-A70D-C400-C8C930A951A1}"/>
              </a:ext>
            </a:extLst>
          </p:cNvPr>
          <p:cNvSpPr txBox="1"/>
          <p:nvPr/>
        </p:nvSpPr>
        <p:spPr>
          <a:xfrm>
            <a:off x="14836410" y="3389641"/>
            <a:ext cx="2262536" cy="446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sz="2257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Editor Agent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EF55E249-7960-8F44-E9BB-C23E15E733C2}"/>
              </a:ext>
            </a:extLst>
          </p:cNvPr>
          <p:cNvSpPr/>
          <p:nvPr/>
        </p:nvSpPr>
        <p:spPr>
          <a:xfrm>
            <a:off x="3654833" y="3652538"/>
            <a:ext cx="722643" cy="1150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0069291-C7A7-7C28-47B3-0DA8708768DB}"/>
              </a:ext>
            </a:extLst>
          </p:cNvPr>
          <p:cNvSpPr/>
          <p:nvPr/>
        </p:nvSpPr>
        <p:spPr>
          <a:xfrm>
            <a:off x="7081967" y="3664177"/>
            <a:ext cx="722643" cy="1150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93C8949-8FDA-36C8-437A-7C5B1668D949}"/>
              </a:ext>
            </a:extLst>
          </p:cNvPr>
          <p:cNvSpPr/>
          <p:nvPr/>
        </p:nvSpPr>
        <p:spPr>
          <a:xfrm>
            <a:off x="13790746" y="3621482"/>
            <a:ext cx="722643" cy="1150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4BA3505-D474-BD60-64DA-CC0D035B58D5}"/>
              </a:ext>
            </a:extLst>
          </p:cNvPr>
          <p:cNvSpPr/>
          <p:nvPr/>
        </p:nvSpPr>
        <p:spPr>
          <a:xfrm>
            <a:off x="10439400" y="3619500"/>
            <a:ext cx="722643" cy="1150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F88938DC-79F1-EBC8-0D09-C369AED0FEB7}"/>
              </a:ext>
            </a:extLst>
          </p:cNvPr>
          <p:cNvSpPr/>
          <p:nvPr/>
        </p:nvSpPr>
        <p:spPr>
          <a:xfrm rot="10800000">
            <a:off x="8974371" y="5600700"/>
            <a:ext cx="2209380" cy="1188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57182101-B0BA-5F08-CE50-A035CA750EB0}"/>
              </a:ext>
            </a:extLst>
          </p:cNvPr>
          <p:cNvSpPr/>
          <p:nvPr/>
        </p:nvSpPr>
        <p:spPr>
          <a:xfrm rot="7925091" flipV="1">
            <a:off x="14057337" y="4574401"/>
            <a:ext cx="1890753" cy="13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F2F25C7-3254-A22C-3D07-C114A6409112}"/>
              </a:ext>
            </a:extLst>
          </p:cNvPr>
          <p:cNvSpPr/>
          <p:nvPr/>
        </p:nvSpPr>
        <p:spPr>
          <a:xfrm rot="10800000" flipV="1">
            <a:off x="8950533" y="4695430"/>
            <a:ext cx="1565067" cy="1182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C0FEC22C-4BCB-C62B-04AD-81D2805BE45A}"/>
              </a:ext>
            </a:extLst>
          </p:cNvPr>
          <p:cNvSpPr/>
          <p:nvPr/>
        </p:nvSpPr>
        <p:spPr>
          <a:xfrm rot="13384339" flipV="1">
            <a:off x="9957509" y="4707961"/>
            <a:ext cx="1865824" cy="1591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7A2C2">
                <a:alpha val="100000"/>
              </a:srgbClr>
            </a:gs>
            <a:gs pos="100000">
              <a:srgbClr val="131F40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DFF73-3013-084E-6143-B37ACBDD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6311562-9965-A018-6BFF-2CF466DD2EA0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0B52135-C364-124C-601F-CB452D1825DA}"/>
              </a:ext>
            </a:extLst>
          </p:cNvPr>
          <p:cNvSpPr txBox="1"/>
          <p:nvPr/>
        </p:nvSpPr>
        <p:spPr>
          <a:xfrm>
            <a:off x="1028700" y="1493093"/>
            <a:ext cx="16230600" cy="90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5"/>
              </a:lnSpc>
            </a:pPr>
            <a:r>
              <a:rPr lang="en-US" sz="65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Iterative Intelligence Loop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B52A1B90-E243-AA28-FE1C-0DE192298E44}"/>
              </a:ext>
            </a:extLst>
          </p:cNvPr>
          <p:cNvGrpSpPr/>
          <p:nvPr/>
        </p:nvGrpSpPr>
        <p:grpSpPr>
          <a:xfrm rot="6773378">
            <a:off x="2825940" y="1284812"/>
            <a:ext cx="533439" cy="53343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D60F6DB-8C7C-D728-197C-219A47C7308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E6919804-9F97-EEFA-629D-D11523A6731D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998AEF-69D0-12DA-F01D-BA77680166B3}"/>
              </a:ext>
            </a:extLst>
          </p:cNvPr>
          <p:cNvSpPr txBox="1"/>
          <p:nvPr/>
        </p:nvSpPr>
        <p:spPr>
          <a:xfrm>
            <a:off x="1366936" y="3523390"/>
            <a:ext cx="7259722" cy="283154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Resume evaluated multiple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If rating &lt; target, loop continues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Stops when resume quality meets threshold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ECD73-0A62-1582-8EE4-E292C87411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5"/>
          <a:stretch>
            <a:fillRect/>
          </a:stretch>
        </p:blipFill>
        <p:spPr>
          <a:xfrm>
            <a:off x="554426" y="6791423"/>
            <a:ext cx="8955817" cy="3048000"/>
          </a:xfrm>
          <a:prstGeom prst="rect">
            <a:avLst/>
          </a:prstGeom>
        </p:spPr>
      </p:pic>
      <p:pic>
        <p:nvPicPr>
          <p:cNvPr id="6" name="Picture 5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60089783-15D3-E512-A729-11360D41CE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09" y="3523390"/>
            <a:ext cx="8306042" cy="5574632"/>
          </a:xfrm>
          <a:prstGeom prst="rect">
            <a:avLst/>
          </a:prstGeom>
        </p:spPr>
      </p:pic>
      <p:grpSp>
        <p:nvGrpSpPr>
          <p:cNvPr id="21" name="Group 21">
            <a:extLst>
              <a:ext uri="{FF2B5EF4-FFF2-40B4-BE49-F238E27FC236}">
                <a16:creationId xmlns:a16="http://schemas.microsoft.com/office/drawing/2014/main" id="{C834FD28-17B4-6CB1-2CCB-802FC385615D}"/>
              </a:ext>
            </a:extLst>
          </p:cNvPr>
          <p:cNvGrpSpPr/>
          <p:nvPr/>
        </p:nvGrpSpPr>
        <p:grpSpPr>
          <a:xfrm>
            <a:off x="16230600" y="8167765"/>
            <a:ext cx="2689765" cy="2689765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CB96DB9B-ED86-3F2E-6BE8-A4276A43DDD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024309B9-C880-D9B5-7E98-DB9393DF6148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91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A5A6D-3340-3D25-F42D-9990BBBAF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8F433540-B482-F533-991D-1D0085876682}"/>
              </a:ext>
            </a:extLst>
          </p:cNvPr>
          <p:cNvSpPr/>
          <p:nvPr/>
        </p:nvSpPr>
        <p:spPr>
          <a:xfrm>
            <a:off x="1028700" y="595329"/>
            <a:ext cx="332380" cy="328226"/>
          </a:xfrm>
          <a:custGeom>
            <a:avLst/>
            <a:gdLst/>
            <a:ahLst/>
            <a:cxnLst/>
            <a:rect l="l" t="t" r="r" b="b"/>
            <a:pathLst>
              <a:path w="332380" h="328226">
                <a:moveTo>
                  <a:pt x="0" y="0"/>
                </a:moveTo>
                <a:lnTo>
                  <a:pt x="332380" y="0"/>
                </a:lnTo>
                <a:lnTo>
                  <a:pt x="332380" y="328226"/>
                </a:lnTo>
                <a:lnTo>
                  <a:pt x="0" y="328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985F309A-E847-C888-E9E5-C482079AA1DA}"/>
              </a:ext>
            </a:extLst>
          </p:cNvPr>
          <p:cNvSpPr txBox="1"/>
          <p:nvPr/>
        </p:nvSpPr>
        <p:spPr>
          <a:xfrm>
            <a:off x="3871387" y="1450722"/>
            <a:ext cx="11156151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2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SQLite: Submission Tracking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7BCF5F46-2B54-6843-81CC-0A9C9B164696}"/>
              </a:ext>
            </a:extLst>
          </p:cNvPr>
          <p:cNvGrpSpPr/>
          <p:nvPr/>
        </p:nvGrpSpPr>
        <p:grpSpPr>
          <a:xfrm rot="6773378">
            <a:off x="785960" y="2681090"/>
            <a:ext cx="698047" cy="698047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F3F7A0B-A14A-FA0A-72CA-CEC982DEEC7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7A2C2">
                    <a:alpha val="100000"/>
                  </a:srgbClr>
                </a:gs>
                <a:gs pos="100000">
                  <a:srgbClr val="131F40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10CDDC4-9127-31D1-9839-DFB47773873A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81F14ADC-F3CF-1EE0-FCC9-C9A1B2566463}"/>
              </a:ext>
            </a:extLst>
          </p:cNvPr>
          <p:cNvGrpSpPr/>
          <p:nvPr/>
        </p:nvGrpSpPr>
        <p:grpSpPr>
          <a:xfrm>
            <a:off x="16624735" y="2484524"/>
            <a:ext cx="352523" cy="352523"/>
            <a:chOff x="0" y="0"/>
            <a:chExt cx="812800" cy="81280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F93A921-B886-52E6-8AFE-38ACC37D18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04578F38-6D5C-D9D3-3DD6-C0644601066A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33E29FDB-D2C6-4609-F761-EE12EBD20C01}"/>
              </a:ext>
            </a:extLst>
          </p:cNvPr>
          <p:cNvGrpSpPr/>
          <p:nvPr/>
        </p:nvGrpSpPr>
        <p:grpSpPr>
          <a:xfrm>
            <a:off x="10006916" y="9107183"/>
            <a:ext cx="660223" cy="660223"/>
            <a:chOff x="0" y="0"/>
            <a:chExt cx="812800" cy="812800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385F6363-256C-CD07-1460-E8FDF826D31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100000"/>
                  </a:srgbClr>
                </a:gs>
                <a:gs pos="100000">
                  <a:srgbClr val="3D6D81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4BCA35F7-AFDD-2D84-DE44-867663AEE269}"/>
                </a:ext>
              </a:extLst>
            </p:cNvPr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AAC9BC-435F-CA24-9CD4-38B133D902E2}"/>
              </a:ext>
            </a:extLst>
          </p:cNvPr>
          <p:cNvSpPr txBox="1"/>
          <p:nvPr/>
        </p:nvSpPr>
        <p:spPr>
          <a:xfrm>
            <a:off x="1678021" y="2481692"/>
            <a:ext cx="7630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Each Submission logged with: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Resume filename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Job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Evaluation </a:t>
            </a:r>
            <a:r>
              <a:rPr lang="en-US" sz="3200" dirty="0" smtClean="0">
                <a:solidFill>
                  <a:schemeClr val="bg1"/>
                </a:solidFill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Course recommendations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Paths to generated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86B64-62FB-EFCD-D13E-629BCE7B4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" b="326"/>
          <a:stretch>
            <a:fillRect/>
          </a:stretch>
        </p:blipFill>
        <p:spPr>
          <a:xfrm>
            <a:off x="1860696" y="5728654"/>
            <a:ext cx="14797088" cy="33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5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381</Words>
  <Application>Microsoft Office PowerPoint</Application>
  <PresentationFormat>Custom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Poppins Bold</vt:lpstr>
      <vt:lpstr>Poppins</vt:lpstr>
      <vt:lpstr>Arial</vt:lpstr>
      <vt:lpstr>Calibri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Maher</cp:lastModifiedBy>
  <cp:revision>10</cp:revision>
  <dcterms:created xsi:type="dcterms:W3CDTF">2006-08-16T00:00:00Z</dcterms:created>
  <dcterms:modified xsi:type="dcterms:W3CDTF">2025-07-18T12:46:03Z</dcterms:modified>
  <dc:identifier>DAGtPMsbpNg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28398778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S10.3.1</vt:lpwstr>
  </property>
</Properties>
</file>