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54381C"/>
    <a:srgbClr val="A50021"/>
    <a:srgbClr val="FFFFA3"/>
    <a:srgbClr val="FFB06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>
        <p:scale>
          <a:sx n="89" d="100"/>
          <a:sy n="89" d="100"/>
        </p:scale>
        <p:origin x="-1181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10983-012B-4135-AB4B-5F419FADCDF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40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BB202-A10D-4728-80B0-3F080E15AB9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74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FD72E-9237-4984-9CC2-351C2ECFD10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45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B7741-62EE-4B2F-806F-741D869F61F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72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3E06CA-CF11-4632-B7BB-829826C1490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46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55C9D-D348-47E3-8B12-30B084E4151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21733-A69B-4AE8-8625-A7A3382A929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90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75C50-A75B-4474-AAD5-B6408948553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6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2FE68-500E-41E9-8DB6-2D45A901925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2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B452A-011F-41E1-8E6F-611CABE7DBE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15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6D071-8773-400C-97E0-BC7741A6A6D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66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BEAC253-890D-4801-B9FD-B9AC625447F7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95288" y="5734050"/>
            <a:ext cx="4572000" cy="647700"/>
          </a:xfrm>
        </p:spPr>
        <p:txBody>
          <a:bodyPr/>
          <a:lstStyle/>
          <a:p>
            <a:pPr algn="l"/>
            <a:r>
              <a:rPr lang="en-IN" sz="3600" dirty="0" smtClean="0">
                <a:solidFill>
                  <a:schemeClr val="bg1"/>
                </a:solidFill>
                <a:latin typeface="Constantia" pitchFamily="18" charset="0"/>
              </a:rPr>
              <a:t>SKYTRAX AIRLINE REVIEW ANALYSIS</a:t>
            </a:r>
            <a:endParaRPr lang="es-ES" sz="36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2217" name="Rectangle 169"/>
          <p:cNvSpPr>
            <a:spLocks noChangeArrowheads="1"/>
          </p:cNvSpPr>
          <p:nvPr/>
        </p:nvSpPr>
        <p:spPr bwMode="auto">
          <a:xfrm>
            <a:off x="5364163" y="5661025"/>
            <a:ext cx="34575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Rashad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Ahammed</a:t>
            </a:r>
            <a:endParaRPr lang="en-US" b="1" dirty="0" smtClean="0">
              <a:solidFill>
                <a:schemeClr val="bg1"/>
              </a:solidFill>
            </a:endParaRP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200" b="1" dirty="0" err="1" smtClean="0">
                <a:solidFill>
                  <a:schemeClr val="bg1"/>
                </a:solidFill>
              </a:rPr>
              <a:t>LinkedIn:Rashad-Ahammed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What we see in data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frequency graph below demonstrates that service, seat, crew and staff are among the primary subjects within the evaluations, demonstrating that passengers are actively discussing their experiences and staff.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140968"/>
            <a:ext cx="5580742" cy="34136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solidFill>
                  <a:schemeClr val="bg1"/>
                </a:solidFill>
              </a:rPr>
              <a:t>What we see in data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6"/>
            <a:ext cx="4452159" cy="3484984"/>
          </a:xfrm>
        </p:spPr>
      </p:pic>
      <p:sp>
        <p:nvSpPr>
          <p:cNvPr id="6" name="TextBox 5"/>
          <p:cNvSpPr txBox="1"/>
          <p:nvPr/>
        </p:nvSpPr>
        <p:spPr>
          <a:xfrm>
            <a:off x="899592" y="1844824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of 1000 reviews, 546 were positive, 437 were negative and 17 were neutral. This means the majority of reviews were </a:t>
            </a:r>
            <a:r>
              <a:rPr lang="en-US" dirty="0" err="1" smtClean="0"/>
              <a:t>polarised</a:t>
            </a:r>
            <a:r>
              <a:rPr lang="en-US" dirty="0" smtClean="0"/>
              <a:t> as either positive or negative.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11429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9362</TotalTime>
  <Words>78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Diseño predeterminado</vt:lpstr>
      <vt:lpstr>SKYTRAX AIRLINE REVIEW ANALYSIS</vt:lpstr>
      <vt:lpstr>What we see in data</vt:lpstr>
      <vt:lpstr>What we see in data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rasha</cp:lastModifiedBy>
  <cp:revision>870</cp:revision>
  <dcterms:created xsi:type="dcterms:W3CDTF">2010-05-23T14:28:12Z</dcterms:created>
  <dcterms:modified xsi:type="dcterms:W3CDTF">2023-08-29T05:22:28Z</dcterms:modified>
</cp:coreProperties>
</file>