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80" d="100"/>
          <a:sy n="80" d="100"/>
        </p:scale>
        <p:origin x="-1445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E3DB2-9D63-45D6-8BCF-74EAB3BC9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FE87F-986B-42C8-BB2F-482BB54FA3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1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5B6B5-995B-46CE-B923-21FB4BE096B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9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65EF0-FE7A-4593-99AD-3541AE6F37B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0BAD4-7755-426C-9ABA-A4401C032A0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4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1182D-09C2-46C9-9DDC-4AC4ACF8ECE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2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F06E5-A976-4CA4-84C7-ED057A583CA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1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7DCA9-D68F-4692-90F4-84DCC9B06E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0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E39EC-0FDE-44EB-AC18-44F6500EC1D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24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72ACF-3A5E-4C70-AC43-B210FD21A3C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45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EF257-EF48-494B-A589-CFE734094D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7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DDD377-F23B-4569-BC77-737A352DECA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5288" y="5734050"/>
            <a:ext cx="5112816" cy="647700"/>
          </a:xfrm>
        </p:spPr>
        <p:txBody>
          <a:bodyPr/>
          <a:lstStyle/>
          <a:p>
            <a:pPr algn="l"/>
            <a:r>
              <a:rPr lang="es-UY" sz="3600" b="1" dirty="0" err="1" smtClean="0">
                <a:solidFill>
                  <a:schemeClr val="bg1"/>
                </a:solidFill>
                <a:latin typeface="Constantia" pitchFamily="18" charset="0"/>
              </a:rPr>
              <a:t>Customer</a:t>
            </a:r>
            <a:r>
              <a:rPr lang="es-UY" sz="3600" b="1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s-UY" sz="3600" b="1" dirty="0" err="1" smtClean="0">
                <a:solidFill>
                  <a:schemeClr val="bg1"/>
                </a:solidFill>
                <a:latin typeface="Constantia" pitchFamily="18" charset="0"/>
              </a:rPr>
              <a:t>Prediction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364163" y="5805264"/>
            <a:ext cx="3457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Constantia" pitchFamily="18" charset="0"/>
              </a:rPr>
              <a:t>Rashad</a:t>
            </a:r>
            <a:r>
              <a:rPr lang="en-US" b="1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tantia" pitchFamily="18" charset="0"/>
              </a:rPr>
              <a:t>Ahammed</a:t>
            </a:r>
            <a:endParaRPr lang="en-US" b="1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Constantia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tantia" pitchFamily="18" charset="0"/>
              </a:rPr>
            </a:br>
            <a:r>
              <a:rPr lang="en-US" sz="1000" b="1" dirty="0" smtClean="0">
                <a:solidFill>
                  <a:schemeClr val="bg1"/>
                </a:solidFill>
                <a:latin typeface="Constantia" pitchFamily="18" charset="0"/>
              </a:rPr>
              <a:t>LinkedIn: </a:t>
            </a:r>
            <a:r>
              <a:rPr lang="en-US" sz="1000" b="1" dirty="0" err="1" smtClean="0">
                <a:solidFill>
                  <a:schemeClr val="bg1"/>
                </a:solidFill>
                <a:latin typeface="Constantia" pitchFamily="18" charset="0"/>
              </a:rPr>
              <a:t>Rashad-Ahammed</a:t>
            </a:r>
            <a:endParaRPr lang="es-ES" sz="1000" b="1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752"/>
            <a:ext cx="8229600" cy="11430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we get from data</a:t>
            </a:r>
            <a:endParaRPr lang="en-US" sz="32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6108784" cy="4663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53752"/>
            <a:ext cx="8229600" cy="1143000"/>
          </a:xfrm>
        </p:spPr>
        <p:txBody>
          <a:bodyPr/>
          <a:lstStyle/>
          <a:p>
            <a:pPr algn="l"/>
            <a:r>
              <a:rPr lang="en-IN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we conclude from data</a:t>
            </a:r>
            <a:endParaRPr lang="en-IN" sz="3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model's precision and recall values were roughly 0.7 and 0.003, respectively, indicating that it still needs to be improved. I propose expanding the model's customer-focused features.</a:t>
            </a:r>
          </a:p>
          <a:p>
            <a:endParaRPr lang="en-US" sz="2400" dirty="0"/>
          </a:p>
          <a:p>
            <a:r>
              <a:rPr lang="en-US" sz="2400" dirty="0" err="1" smtClean="0"/>
              <a:t>Purchase_lead</a:t>
            </a:r>
            <a:r>
              <a:rPr lang="en-US" sz="2400" dirty="0" smtClean="0"/>
              <a:t>, or the interval between a purchase and departure, was the most crucial variable in the model.</a:t>
            </a:r>
          </a:p>
          <a:p>
            <a:endParaRPr lang="en-US" sz="2400" dirty="0" smtClean="0"/>
          </a:p>
          <a:p>
            <a:r>
              <a:rPr lang="en-US" sz="2400" dirty="0" smtClean="0"/>
              <a:t>While the customer's booking origin was not crucial, flight information such as time and duration was important.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65159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84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Diseño predeterminado</vt:lpstr>
      <vt:lpstr>Customer Prediction</vt:lpstr>
      <vt:lpstr>What we get from data</vt:lpstr>
      <vt:lpstr>What we conclude from data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rasha</cp:lastModifiedBy>
  <cp:revision>869</cp:revision>
  <dcterms:created xsi:type="dcterms:W3CDTF">2010-05-23T14:28:12Z</dcterms:created>
  <dcterms:modified xsi:type="dcterms:W3CDTF">2023-08-29T06:32:20Z</dcterms:modified>
</cp:coreProperties>
</file>