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9" r:id="rId3"/>
    <p:sldId id="257" r:id="rId4"/>
    <p:sldId id="260" r:id="rId5"/>
    <p:sldId id="263" r:id="rId6"/>
    <p:sldId id="261" r:id="rId7"/>
    <p:sldId id="26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91478031-3ED1-49B2-9A8B-85EB965D7F68}" type="datetimeFigureOut">
              <a:rPr lang="en-IN" smtClean="0"/>
              <a:t>15-11-2018</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7F2FBB42-E1CE-4265-B964-FE3BB9F58806}" type="slidenum">
              <a:rPr lang="en-IN" smtClean="0"/>
              <a:t>‹#›</a:t>
            </a:fld>
            <a:endParaRPr lang="en-IN"/>
          </a:p>
        </p:txBody>
      </p:sp>
    </p:spTree>
    <p:extLst>
      <p:ext uri="{BB962C8B-B14F-4D97-AF65-F5344CB8AC3E}">
        <p14:creationId xmlns:p14="http://schemas.microsoft.com/office/powerpoint/2010/main" val="2249504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1478031-3ED1-49B2-9A8B-85EB965D7F68}" type="datetimeFigureOut">
              <a:rPr lang="en-IN" smtClean="0"/>
              <a:t>15-11-2018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2FBB42-E1CE-4265-B964-FE3BB9F58806}" type="slidenum">
              <a:rPr lang="en-IN" smtClean="0"/>
              <a:t>‹#›</a:t>
            </a:fld>
            <a:endParaRPr lang="en-IN"/>
          </a:p>
        </p:txBody>
      </p:sp>
    </p:spTree>
    <p:extLst>
      <p:ext uri="{BB962C8B-B14F-4D97-AF65-F5344CB8AC3E}">
        <p14:creationId xmlns:p14="http://schemas.microsoft.com/office/powerpoint/2010/main" val="1219730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91478031-3ED1-49B2-9A8B-85EB965D7F68}" type="datetimeFigureOut">
              <a:rPr lang="en-IN" smtClean="0"/>
              <a:t>15-11-2018</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7F2FBB42-E1CE-4265-B964-FE3BB9F58806}" type="slidenum">
              <a:rPr lang="en-IN" smtClean="0"/>
              <a:t>‹#›</a:t>
            </a:fld>
            <a:endParaRPr lang="en-IN"/>
          </a:p>
        </p:txBody>
      </p:sp>
    </p:spTree>
    <p:extLst>
      <p:ext uri="{BB962C8B-B14F-4D97-AF65-F5344CB8AC3E}">
        <p14:creationId xmlns:p14="http://schemas.microsoft.com/office/powerpoint/2010/main" val="25901790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91478031-3ED1-49B2-9A8B-85EB965D7F68}" type="datetimeFigureOut">
              <a:rPr lang="en-IN" smtClean="0"/>
              <a:t>15-11-2018</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7F2FBB42-E1CE-4265-B964-FE3BB9F58806}"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420079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91478031-3ED1-49B2-9A8B-85EB965D7F68}" type="datetimeFigureOut">
              <a:rPr lang="en-IN" smtClean="0"/>
              <a:t>15-11-2018</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7F2FBB42-E1CE-4265-B964-FE3BB9F58806}" type="slidenum">
              <a:rPr lang="en-IN" smtClean="0"/>
              <a:t>‹#›</a:t>
            </a:fld>
            <a:endParaRPr lang="en-IN"/>
          </a:p>
        </p:txBody>
      </p:sp>
    </p:spTree>
    <p:extLst>
      <p:ext uri="{BB962C8B-B14F-4D97-AF65-F5344CB8AC3E}">
        <p14:creationId xmlns:p14="http://schemas.microsoft.com/office/powerpoint/2010/main" val="9014352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91478031-3ED1-49B2-9A8B-85EB965D7F68}" type="datetimeFigureOut">
              <a:rPr lang="en-IN" smtClean="0"/>
              <a:t>15-11-2018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F2FBB42-E1CE-4265-B964-FE3BB9F58806}" type="slidenum">
              <a:rPr lang="en-IN" smtClean="0"/>
              <a:t>‹#›</a:t>
            </a:fld>
            <a:endParaRPr lang="en-IN"/>
          </a:p>
        </p:txBody>
      </p:sp>
    </p:spTree>
    <p:extLst>
      <p:ext uri="{BB962C8B-B14F-4D97-AF65-F5344CB8AC3E}">
        <p14:creationId xmlns:p14="http://schemas.microsoft.com/office/powerpoint/2010/main" val="40147834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91478031-3ED1-49B2-9A8B-85EB965D7F68}" type="datetimeFigureOut">
              <a:rPr lang="en-IN" smtClean="0"/>
              <a:t>15-11-2018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F2FBB42-E1CE-4265-B964-FE3BB9F58806}" type="slidenum">
              <a:rPr lang="en-IN" smtClean="0"/>
              <a:t>‹#›</a:t>
            </a:fld>
            <a:endParaRPr lang="en-IN"/>
          </a:p>
        </p:txBody>
      </p:sp>
    </p:spTree>
    <p:extLst>
      <p:ext uri="{BB962C8B-B14F-4D97-AF65-F5344CB8AC3E}">
        <p14:creationId xmlns:p14="http://schemas.microsoft.com/office/powerpoint/2010/main" val="18501297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478031-3ED1-49B2-9A8B-85EB965D7F68}" type="datetimeFigureOut">
              <a:rPr lang="en-IN" smtClean="0"/>
              <a:t>15-11-2018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2FBB42-E1CE-4265-B964-FE3BB9F58806}" type="slidenum">
              <a:rPr lang="en-IN" smtClean="0"/>
              <a:t>‹#›</a:t>
            </a:fld>
            <a:endParaRPr lang="en-IN"/>
          </a:p>
        </p:txBody>
      </p:sp>
    </p:spTree>
    <p:extLst>
      <p:ext uri="{BB962C8B-B14F-4D97-AF65-F5344CB8AC3E}">
        <p14:creationId xmlns:p14="http://schemas.microsoft.com/office/powerpoint/2010/main" val="23801886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91478031-3ED1-49B2-9A8B-85EB965D7F68}" type="datetimeFigureOut">
              <a:rPr lang="en-IN" smtClean="0"/>
              <a:t>15-11-2018</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7F2FBB42-E1CE-4265-B964-FE3BB9F58806}" type="slidenum">
              <a:rPr lang="en-IN" smtClean="0"/>
              <a:t>‹#›</a:t>
            </a:fld>
            <a:endParaRPr lang="en-IN"/>
          </a:p>
        </p:txBody>
      </p:sp>
    </p:spTree>
    <p:extLst>
      <p:ext uri="{BB962C8B-B14F-4D97-AF65-F5344CB8AC3E}">
        <p14:creationId xmlns:p14="http://schemas.microsoft.com/office/powerpoint/2010/main" val="1461465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478031-3ED1-49B2-9A8B-85EB965D7F68}" type="datetimeFigureOut">
              <a:rPr lang="en-IN" smtClean="0"/>
              <a:t>15-11-2018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2FBB42-E1CE-4265-B964-FE3BB9F58806}" type="slidenum">
              <a:rPr lang="en-IN" smtClean="0"/>
              <a:t>‹#›</a:t>
            </a:fld>
            <a:endParaRPr lang="en-IN"/>
          </a:p>
        </p:txBody>
      </p:sp>
    </p:spTree>
    <p:extLst>
      <p:ext uri="{BB962C8B-B14F-4D97-AF65-F5344CB8AC3E}">
        <p14:creationId xmlns:p14="http://schemas.microsoft.com/office/powerpoint/2010/main" val="3822420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91478031-3ED1-49B2-9A8B-85EB965D7F68}" type="datetimeFigureOut">
              <a:rPr lang="en-IN" smtClean="0"/>
              <a:t>15-11-2018</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7F2FBB42-E1CE-4265-B964-FE3BB9F58806}" type="slidenum">
              <a:rPr lang="en-IN" smtClean="0"/>
              <a:t>‹#›</a:t>
            </a:fld>
            <a:endParaRPr lang="en-IN"/>
          </a:p>
        </p:txBody>
      </p:sp>
    </p:spTree>
    <p:extLst>
      <p:ext uri="{BB962C8B-B14F-4D97-AF65-F5344CB8AC3E}">
        <p14:creationId xmlns:p14="http://schemas.microsoft.com/office/powerpoint/2010/main" val="2856539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1478031-3ED1-49B2-9A8B-85EB965D7F68}" type="datetimeFigureOut">
              <a:rPr lang="en-IN" smtClean="0"/>
              <a:t>15-11-2018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2FBB42-E1CE-4265-B964-FE3BB9F58806}" type="slidenum">
              <a:rPr lang="en-IN" smtClean="0"/>
              <a:t>‹#›</a:t>
            </a:fld>
            <a:endParaRPr lang="en-IN"/>
          </a:p>
        </p:txBody>
      </p:sp>
    </p:spTree>
    <p:extLst>
      <p:ext uri="{BB962C8B-B14F-4D97-AF65-F5344CB8AC3E}">
        <p14:creationId xmlns:p14="http://schemas.microsoft.com/office/powerpoint/2010/main" val="872165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1478031-3ED1-49B2-9A8B-85EB965D7F68}" type="datetimeFigureOut">
              <a:rPr lang="en-IN" smtClean="0"/>
              <a:t>15-11-2018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F2FBB42-E1CE-4265-B964-FE3BB9F58806}" type="slidenum">
              <a:rPr lang="en-IN" smtClean="0"/>
              <a:t>‹#›</a:t>
            </a:fld>
            <a:endParaRPr lang="en-IN"/>
          </a:p>
        </p:txBody>
      </p:sp>
    </p:spTree>
    <p:extLst>
      <p:ext uri="{BB962C8B-B14F-4D97-AF65-F5344CB8AC3E}">
        <p14:creationId xmlns:p14="http://schemas.microsoft.com/office/powerpoint/2010/main" val="3700767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1478031-3ED1-49B2-9A8B-85EB965D7F68}" type="datetimeFigureOut">
              <a:rPr lang="en-IN" smtClean="0"/>
              <a:t>15-11-2018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F2FBB42-E1CE-4265-B964-FE3BB9F58806}" type="slidenum">
              <a:rPr lang="en-IN" smtClean="0"/>
              <a:t>‹#›</a:t>
            </a:fld>
            <a:endParaRPr lang="en-IN"/>
          </a:p>
        </p:txBody>
      </p:sp>
    </p:spTree>
    <p:extLst>
      <p:ext uri="{BB962C8B-B14F-4D97-AF65-F5344CB8AC3E}">
        <p14:creationId xmlns:p14="http://schemas.microsoft.com/office/powerpoint/2010/main" val="4215085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478031-3ED1-49B2-9A8B-85EB965D7F68}" type="datetimeFigureOut">
              <a:rPr lang="en-IN" smtClean="0"/>
              <a:t>15-11-2018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F2FBB42-E1CE-4265-B964-FE3BB9F58806}" type="slidenum">
              <a:rPr lang="en-IN" smtClean="0"/>
              <a:t>‹#›</a:t>
            </a:fld>
            <a:endParaRPr lang="en-IN"/>
          </a:p>
        </p:txBody>
      </p:sp>
    </p:spTree>
    <p:extLst>
      <p:ext uri="{BB962C8B-B14F-4D97-AF65-F5344CB8AC3E}">
        <p14:creationId xmlns:p14="http://schemas.microsoft.com/office/powerpoint/2010/main" val="1021029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1478031-3ED1-49B2-9A8B-85EB965D7F68}" type="datetimeFigureOut">
              <a:rPr lang="en-IN" smtClean="0"/>
              <a:t>15-11-2018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2FBB42-E1CE-4265-B964-FE3BB9F58806}" type="slidenum">
              <a:rPr lang="en-IN" smtClean="0"/>
              <a:t>‹#›</a:t>
            </a:fld>
            <a:endParaRPr lang="en-IN"/>
          </a:p>
        </p:txBody>
      </p:sp>
    </p:spTree>
    <p:extLst>
      <p:ext uri="{BB962C8B-B14F-4D97-AF65-F5344CB8AC3E}">
        <p14:creationId xmlns:p14="http://schemas.microsoft.com/office/powerpoint/2010/main" val="1401161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1478031-3ED1-49B2-9A8B-85EB965D7F68}" type="datetimeFigureOut">
              <a:rPr lang="en-IN" smtClean="0"/>
              <a:t>15-11-2018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2FBB42-E1CE-4265-B964-FE3BB9F58806}" type="slidenum">
              <a:rPr lang="en-IN" smtClean="0"/>
              <a:t>‹#›</a:t>
            </a:fld>
            <a:endParaRPr lang="en-IN"/>
          </a:p>
        </p:txBody>
      </p:sp>
    </p:spTree>
    <p:extLst>
      <p:ext uri="{BB962C8B-B14F-4D97-AF65-F5344CB8AC3E}">
        <p14:creationId xmlns:p14="http://schemas.microsoft.com/office/powerpoint/2010/main" val="2775156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1478031-3ED1-49B2-9A8B-85EB965D7F68}" type="datetimeFigureOut">
              <a:rPr lang="en-IN" smtClean="0"/>
              <a:t>15-11-2018</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F2FBB42-E1CE-4265-B964-FE3BB9F58806}" type="slidenum">
              <a:rPr lang="en-IN" smtClean="0"/>
              <a:t>‹#›</a:t>
            </a:fld>
            <a:endParaRPr lang="en-IN"/>
          </a:p>
        </p:txBody>
      </p:sp>
    </p:spTree>
    <p:extLst>
      <p:ext uri="{BB962C8B-B14F-4D97-AF65-F5344CB8AC3E}">
        <p14:creationId xmlns:p14="http://schemas.microsoft.com/office/powerpoint/2010/main" val="566092548"/>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B32AC-4DEC-4661-A3AA-C6F2D0D94246}"/>
              </a:ext>
            </a:extLst>
          </p:cNvPr>
          <p:cNvSpPr>
            <a:spLocks noGrp="1"/>
          </p:cNvSpPr>
          <p:nvPr>
            <p:ph type="ctrTitle"/>
          </p:nvPr>
        </p:nvSpPr>
        <p:spPr>
          <a:xfrm>
            <a:off x="1524000" y="1"/>
            <a:ext cx="9144000" cy="1235412"/>
          </a:xfrm>
        </p:spPr>
        <p:txBody>
          <a:bodyPr/>
          <a:lstStyle/>
          <a:p>
            <a:pPr algn="ctr"/>
            <a:r>
              <a:rPr lang="en-IN" b="1" dirty="0">
                <a:latin typeface="Century" panose="02040604050505020304" pitchFamily="18" charset="0"/>
              </a:rPr>
              <a:t>UNIX PROJECT</a:t>
            </a:r>
          </a:p>
        </p:txBody>
      </p:sp>
      <p:sp>
        <p:nvSpPr>
          <p:cNvPr id="3" name="Subtitle 2">
            <a:extLst>
              <a:ext uri="{FF2B5EF4-FFF2-40B4-BE49-F238E27FC236}">
                <a16:creationId xmlns:a16="http://schemas.microsoft.com/office/drawing/2014/main" id="{EA87CDBC-B01C-42ED-BA32-98BAA8DD815D}"/>
              </a:ext>
            </a:extLst>
          </p:cNvPr>
          <p:cNvSpPr>
            <a:spLocks noGrp="1"/>
          </p:cNvSpPr>
          <p:nvPr>
            <p:ph type="subTitle" idx="1"/>
          </p:nvPr>
        </p:nvSpPr>
        <p:spPr>
          <a:xfrm>
            <a:off x="1524000" y="1235413"/>
            <a:ext cx="9144000" cy="5622587"/>
          </a:xfrm>
        </p:spPr>
        <p:txBody>
          <a:bodyPr>
            <a:normAutofit/>
          </a:bodyPr>
          <a:lstStyle/>
          <a:p>
            <a:r>
              <a:rPr lang="en-IN" sz="3600" b="1" u="sng" dirty="0">
                <a:latin typeface="Century" panose="02040604050505020304" pitchFamily="18" charset="0"/>
              </a:rPr>
              <a:t>TOPIC</a:t>
            </a:r>
            <a:r>
              <a:rPr lang="en-IN" sz="3600" dirty="0">
                <a:latin typeface="Century" panose="02040604050505020304" pitchFamily="18" charset="0"/>
              </a:rPr>
              <a:t>:- </a:t>
            </a:r>
          </a:p>
          <a:p>
            <a:endParaRPr lang="en-IN" sz="3600" u="sng" dirty="0">
              <a:latin typeface="Century" panose="02040604050505020304" pitchFamily="18" charset="0"/>
            </a:endParaRPr>
          </a:p>
          <a:p>
            <a:pPr algn="ctr"/>
            <a:r>
              <a:rPr lang="en-IN" sz="3600" u="sng" dirty="0">
                <a:latin typeface="Century" panose="02040604050505020304" pitchFamily="18" charset="0"/>
              </a:rPr>
              <a:t>SNAKE’S AND LADDER’S GAME</a:t>
            </a:r>
          </a:p>
          <a:p>
            <a:endParaRPr lang="en-IN" sz="2400" b="1" u="sng" dirty="0">
              <a:latin typeface="Century" panose="02040604050505020304" pitchFamily="18" charset="0"/>
            </a:endParaRPr>
          </a:p>
          <a:p>
            <a:r>
              <a:rPr lang="en-IN" sz="2400" b="1" u="sng" dirty="0">
                <a:latin typeface="Century" panose="02040604050505020304" pitchFamily="18" charset="0"/>
              </a:rPr>
              <a:t>GROUP MEMBER’S</a:t>
            </a:r>
            <a:r>
              <a:rPr lang="en-IN" sz="2400" dirty="0">
                <a:latin typeface="Century" panose="02040604050505020304" pitchFamily="18" charset="0"/>
              </a:rPr>
              <a:t>:-</a:t>
            </a:r>
          </a:p>
          <a:p>
            <a:r>
              <a:rPr lang="en-IN" sz="2400" dirty="0">
                <a:latin typeface="Century" panose="02040604050505020304" pitchFamily="18" charset="0"/>
              </a:rPr>
              <a:t>1.VENKATESH B.H</a:t>
            </a:r>
          </a:p>
          <a:p>
            <a:r>
              <a:rPr lang="en-IN" sz="2400" dirty="0">
                <a:latin typeface="Century" panose="02040604050505020304" pitchFamily="18" charset="0"/>
              </a:rPr>
              <a:t>2.RASHAD AHMED</a:t>
            </a:r>
          </a:p>
          <a:p>
            <a:r>
              <a:rPr lang="en-IN" sz="2400" dirty="0">
                <a:latin typeface="Century" panose="02040604050505020304" pitchFamily="18" charset="0"/>
              </a:rPr>
              <a:t>3.VISHAL NIRNEY</a:t>
            </a:r>
          </a:p>
          <a:p>
            <a:r>
              <a:rPr lang="en-IN" sz="2400" dirty="0">
                <a:latin typeface="Century" panose="02040604050505020304" pitchFamily="18" charset="0"/>
              </a:rPr>
              <a:t>4.NITEESH KUMAR</a:t>
            </a:r>
          </a:p>
        </p:txBody>
      </p:sp>
      <p:pic>
        <p:nvPicPr>
          <p:cNvPr id="7" name="Picture 6">
            <a:extLst>
              <a:ext uri="{FF2B5EF4-FFF2-40B4-BE49-F238E27FC236}">
                <a16:creationId xmlns:a16="http://schemas.microsoft.com/office/drawing/2014/main" id="{E1763C40-0538-4960-ADEC-A22CA416B8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1716" y="3429000"/>
            <a:ext cx="2354180" cy="235418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2371829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wheel(1)">
                                      <p:cBhvr>
                                        <p:cTn id="21" dur="2000"/>
                                        <p:tgtEl>
                                          <p:spTgt spid="3">
                                            <p:txEl>
                                              <p:pRg st="5" end="5"/>
                                            </p:txEl>
                                          </p:spTgt>
                                        </p:tgtEl>
                                      </p:cBhvr>
                                    </p:animEffect>
                                  </p:childTnLst>
                                </p:cTn>
                              </p:par>
                              <p:par>
                                <p:cTn id="22" presetID="21" presetClass="entr" presetSubtype="1"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wheel(1)">
                                      <p:cBhvr>
                                        <p:cTn id="24" dur="2000"/>
                                        <p:tgtEl>
                                          <p:spTgt spid="3">
                                            <p:txEl>
                                              <p:pRg st="6" end="6"/>
                                            </p:txEl>
                                          </p:spTgt>
                                        </p:tgtEl>
                                      </p:cBhvr>
                                    </p:animEffect>
                                  </p:childTnLst>
                                </p:cTn>
                              </p:par>
                              <p:par>
                                <p:cTn id="25" presetID="21" presetClass="entr" presetSubtype="1"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wheel(1)">
                                      <p:cBhvr>
                                        <p:cTn id="27" dur="2000"/>
                                        <p:tgtEl>
                                          <p:spTgt spid="3">
                                            <p:txEl>
                                              <p:pRg st="7" end="7"/>
                                            </p:txEl>
                                          </p:spTgt>
                                        </p:tgtEl>
                                      </p:cBhvr>
                                    </p:animEffect>
                                  </p:childTnLst>
                                </p:cTn>
                              </p:par>
                              <p:par>
                                <p:cTn id="28" presetID="21" presetClass="entr" presetSubtype="1"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wheel(1)">
                                      <p:cBhvr>
                                        <p:cTn id="30"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78F6B-A1A2-49A7-9496-34BF10850891}"/>
              </a:ext>
            </a:extLst>
          </p:cNvPr>
          <p:cNvSpPr>
            <a:spLocks noGrp="1"/>
          </p:cNvSpPr>
          <p:nvPr>
            <p:ph type="title"/>
          </p:nvPr>
        </p:nvSpPr>
        <p:spPr>
          <a:xfrm>
            <a:off x="1790700" y="0"/>
            <a:ext cx="8610600" cy="1099226"/>
          </a:xfrm>
        </p:spPr>
        <p:txBody>
          <a:bodyPr>
            <a:normAutofit fontScale="90000"/>
          </a:bodyPr>
          <a:lstStyle/>
          <a:p>
            <a:pPr algn="ctr"/>
            <a:r>
              <a:rPr lang="en-IN" b="1" dirty="0">
                <a:latin typeface="Century" panose="02040604050505020304" pitchFamily="18" charset="0"/>
              </a:rPr>
              <a:t>What is Snake-Ladder game</a:t>
            </a:r>
            <a:r>
              <a:rPr lang="en-IN" b="1" dirty="0">
                <a:latin typeface="Century" panose="02040604050505020304" pitchFamily="18" charset="0"/>
                <a:cs typeface="Calibri" panose="020F0502020204030204" pitchFamily="34" charset="0"/>
              </a:rPr>
              <a:t> </a:t>
            </a:r>
            <a:r>
              <a:rPr lang="en-IN" sz="4400" b="1" dirty="0">
                <a:latin typeface="Century" panose="02040604050505020304" pitchFamily="18" charset="0"/>
                <a:cs typeface="Calibri" panose="020F0502020204030204" pitchFamily="34" charset="0"/>
              </a:rPr>
              <a:t>?</a:t>
            </a:r>
            <a:r>
              <a:rPr lang="en-IN" b="1" dirty="0">
                <a:latin typeface="Century" panose="02040604050505020304" pitchFamily="18" charset="0"/>
              </a:rPr>
              <a:t> </a:t>
            </a:r>
          </a:p>
        </p:txBody>
      </p:sp>
      <p:sp>
        <p:nvSpPr>
          <p:cNvPr id="8" name="Content Placeholder 7">
            <a:extLst>
              <a:ext uri="{FF2B5EF4-FFF2-40B4-BE49-F238E27FC236}">
                <a16:creationId xmlns:a16="http://schemas.microsoft.com/office/drawing/2014/main" id="{D9B1E07B-7D58-4A93-B875-886878855F26}"/>
              </a:ext>
            </a:extLst>
          </p:cNvPr>
          <p:cNvSpPr>
            <a:spLocks noGrp="1"/>
          </p:cNvSpPr>
          <p:nvPr>
            <p:ph idx="1"/>
          </p:nvPr>
        </p:nvSpPr>
        <p:spPr>
          <a:xfrm>
            <a:off x="685800" y="1021404"/>
            <a:ext cx="10820400" cy="5836596"/>
          </a:xfrm>
        </p:spPr>
        <p:txBody>
          <a:bodyPr>
            <a:normAutofit/>
          </a:bodyPr>
          <a:lstStyle/>
          <a:p>
            <a:r>
              <a:rPr lang="en-IN" sz="3400" dirty="0">
                <a:latin typeface="Century" panose="02040604050505020304" pitchFamily="18" charset="0"/>
                <a:cs typeface="Calibri" panose="020F0502020204030204" pitchFamily="34" charset="0"/>
              </a:rPr>
              <a:t>Snakes and Ladders is an ancient Indian board game regarded today as a worldwide classic. It is played between two or more players on a gameboard having numbered, gridded squares. A number o “</a:t>
            </a:r>
            <a:r>
              <a:rPr lang="en-IN" sz="3400" b="1" u="sng" dirty="0">
                <a:latin typeface="Century" panose="02040604050505020304" pitchFamily="18" charset="0"/>
                <a:cs typeface="Calibri" panose="020F0502020204030204" pitchFamily="34" charset="0"/>
              </a:rPr>
              <a:t>LADDERS</a:t>
            </a:r>
            <a:r>
              <a:rPr lang="en-IN" sz="3400" dirty="0">
                <a:latin typeface="Century" panose="02040604050505020304" pitchFamily="18" charset="0"/>
                <a:cs typeface="Calibri" panose="020F0502020204030204" pitchFamily="34" charset="0"/>
              </a:rPr>
              <a:t>” and “</a:t>
            </a:r>
            <a:r>
              <a:rPr lang="en-IN" sz="3400" b="1" u="sng" dirty="0">
                <a:latin typeface="Century" panose="02040604050505020304" pitchFamily="18" charset="0"/>
                <a:cs typeface="Calibri" panose="020F0502020204030204" pitchFamily="34" charset="0"/>
              </a:rPr>
              <a:t>SNAKES</a:t>
            </a:r>
            <a:r>
              <a:rPr lang="en-IN" sz="3400" dirty="0">
                <a:latin typeface="Century" panose="02040604050505020304" pitchFamily="18" charset="0"/>
                <a:cs typeface="Calibri" panose="020F0502020204030204" pitchFamily="34" charset="0"/>
              </a:rPr>
              <a:t>” are pictured on the board, each connecting two specific board squares.</a:t>
            </a:r>
          </a:p>
          <a:p>
            <a:r>
              <a:rPr lang="en-IN" sz="3400" dirty="0">
                <a:latin typeface="Century" panose="02040604050505020304" pitchFamily="18" charset="0"/>
                <a:cs typeface="Calibri" panose="020F0502020204030204" pitchFamily="34" charset="0"/>
              </a:rPr>
              <a:t>The object of the game is to navigate one’s game piece, according to die rolls, from the start (bottom square) to the finish (top square), helped or hindered by ladders and snakes respectively.</a:t>
            </a:r>
          </a:p>
        </p:txBody>
      </p:sp>
    </p:spTree>
    <p:extLst>
      <p:ext uri="{BB962C8B-B14F-4D97-AF65-F5344CB8AC3E}">
        <p14:creationId xmlns:p14="http://schemas.microsoft.com/office/powerpoint/2010/main" val="3319151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Effect transition="in" filter="barn(inVertical)">
                                      <p:cBhvr>
                                        <p:cTn id="15" dur="500"/>
                                        <p:tgtEl>
                                          <p:spTgt spid="8">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8">
                                            <p:txEl>
                                              <p:pRg st="1" end="1"/>
                                            </p:txEl>
                                          </p:spTgt>
                                        </p:tgtEl>
                                        <p:attrNameLst>
                                          <p:attrName>style.visibility</p:attrName>
                                        </p:attrNameLst>
                                      </p:cBhvr>
                                      <p:to>
                                        <p:strVal val="visible"/>
                                      </p:to>
                                    </p:set>
                                    <p:animEffect transition="in" filter="barn(inVertical)">
                                      <p:cBhvr>
                                        <p:cTn id="20"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0E328-3D37-4E11-B846-61E5F1EADB85}"/>
              </a:ext>
            </a:extLst>
          </p:cNvPr>
          <p:cNvSpPr>
            <a:spLocks noGrp="1"/>
          </p:cNvSpPr>
          <p:nvPr>
            <p:ph type="title"/>
          </p:nvPr>
        </p:nvSpPr>
        <p:spPr>
          <a:xfrm>
            <a:off x="1451769" y="367554"/>
            <a:ext cx="8610600" cy="1293028"/>
          </a:xfrm>
        </p:spPr>
        <p:txBody>
          <a:bodyPr/>
          <a:lstStyle/>
          <a:p>
            <a:pPr algn="ctr"/>
            <a:r>
              <a:rPr lang="en-IN" b="1" u="sng" dirty="0">
                <a:latin typeface="Century" panose="02040604050505020304" pitchFamily="18" charset="0"/>
              </a:rPr>
              <a:t>GAME DESCRIPTION</a:t>
            </a:r>
          </a:p>
        </p:txBody>
      </p:sp>
      <p:pic>
        <p:nvPicPr>
          <p:cNvPr id="5" name="Content Placeholder 4">
            <a:extLst>
              <a:ext uri="{FF2B5EF4-FFF2-40B4-BE49-F238E27FC236}">
                <a16:creationId xmlns:a16="http://schemas.microsoft.com/office/drawing/2014/main" id="{1E0A9D3F-4D09-4CD8-A454-107579F951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81399" y="1690688"/>
            <a:ext cx="4862289" cy="5076000"/>
          </a:xfrm>
        </p:spPr>
      </p:pic>
    </p:spTree>
    <p:extLst>
      <p:ext uri="{BB962C8B-B14F-4D97-AF65-F5344CB8AC3E}">
        <p14:creationId xmlns:p14="http://schemas.microsoft.com/office/powerpoint/2010/main" val="3307912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AB614-1E82-431C-A829-5EF07324E187}"/>
              </a:ext>
            </a:extLst>
          </p:cNvPr>
          <p:cNvSpPr>
            <a:spLocks noGrp="1"/>
          </p:cNvSpPr>
          <p:nvPr>
            <p:ph type="title"/>
          </p:nvPr>
        </p:nvSpPr>
        <p:spPr>
          <a:xfrm>
            <a:off x="1790700" y="1"/>
            <a:ext cx="8610600" cy="1322962"/>
          </a:xfrm>
        </p:spPr>
        <p:txBody>
          <a:bodyPr/>
          <a:lstStyle/>
          <a:p>
            <a:pPr algn="ctr"/>
            <a:r>
              <a:rPr lang="en-IN" b="1" dirty="0">
                <a:latin typeface="Century" panose="02040604050505020304" pitchFamily="18" charset="0"/>
              </a:rPr>
              <a:t>Features of the game !!</a:t>
            </a:r>
          </a:p>
        </p:txBody>
      </p:sp>
      <p:sp>
        <p:nvSpPr>
          <p:cNvPr id="3" name="Content Placeholder 2">
            <a:extLst>
              <a:ext uri="{FF2B5EF4-FFF2-40B4-BE49-F238E27FC236}">
                <a16:creationId xmlns:a16="http://schemas.microsoft.com/office/drawing/2014/main" id="{28BD1A73-98E1-44DC-9111-D998141284F9}"/>
              </a:ext>
            </a:extLst>
          </p:cNvPr>
          <p:cNvSpPr>
            <a:spLocks noGrp="1"/>
          </p:cNvSpPr>
          <p:nvPr>
            <p:ph idx="1"/>
          </p:nvPr>
        </p:nvSpPr>
        <p:spPr>
          <a:xfrm>
            <a:off x="685800" y="1322964"/>
            <a:ext cx="10820400" cy="4895722"/>
          </a:xfrm>
        </p:spPr>
        <p:txBody>
          <a:bodyPr>
            <a:normAutofit/>
          </a:bodyPr>
          <a:lstStyle/>
          <a:p>
            <a:pPr>
              <a:buFont typeface="Wingdings" panose="05000000000000000000" pitchFamily="2" charset="2"/>
              <a:buChar char="Ø"/>
            </a:pPr>
            <a:r>
              <a:rPr lang="en-IN" sz="4800" dirty="0">
                <a:latin typeface="Century" panose="02040604050505020304" pitchFamily="18" charset="0"/>
              </a:rPr>
              <a:t>Game Rules.</a:t>
            </a:r>
          </a:p>
          <a:p>
            <a:pPr>
              <a:buFont typeface="Wingdings" panose="05000000000000000000" pitchFamily="2" charset="2"/>
              <a:buChar char="Ø"/>
            </a:pPr>
            <a:endParaRPr lang="en-IN" sz="4800" dirty="0">
              <a:latin typeface="Century" panose="02040604050505020304" pitchFamily="18" charset="0"/>
            </a:endParaRPr>
          </a:p>
          <a:p>
            <a:pPr>
              <a:buFont typeface="Wingdings" panose="05000000000000000000" pitchFamily="2" charset="2"/>
              <a:buChar char="Ø"/>
            </a:pPr>
            <a:r>
              <a:rPr lang="en-IN" sz="4800" dirty="0">
                <a:latin typeface="Century" panose="02040604050505020304" pitchFamily="18" charset="0"/>
              </a:rPr>
              <a:t>Single Player Mode.</a:t>
            </a:r>
          </a:p>
          <a:p>
            <a:pPr>
              <a:buFont typeface="Wingdings" panose="05000000000000000000" pitchFamily="2" charset="2"/>
              <a:buChar char="Ø"/>
            </a:pPr>
            <a:endParaRPr lang="en-IN" sz="4800" dirty="0">
              <a:latin typeface="Century" panose="02040604050505020304" pitchFamily="18" charset="0"/>
            </a:endParaRPr>
          </a:p>
          <a:p>
            <a:pPr>
              <a:buFont typeface="Wingdings" panose="05000000000000000000" pitchFamily="2" charset="2"/>
              <a:buChar char="Ø"/>
            </a:pPr>
            <a:r>
              <a:rPr lang="en-IN" sz="4800" dirty="0">
                <a:latin typeface="Century" panose="02040604050505020304" pitchFamily="18" charset="0"/>
              </a:rPr>
              <a:t>Multiplayer Mode (DOUBLE).</a:t>
            </a:r>
          </a:p>
        </p:txBody>
      </p:sp>
    </p:spTree>
    <p:extLst>
      <p:ext uri="{BB962C8B-B14F-4D97-AF65-F5344CB8AC3E}">
        <p14:creationId xmlns:p14="http://schemas.microsoft.com/office/powerpoint/2010/main" val="2070332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0" dur="500"/>
                                        <p:tgtEl>
                                          <p:spTgt spid="3">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AB12A-2FAA-4472-8957-28FBB838D2B1}"/>
              </a:ext>
            </a:extLst>
          </p:cNvPr>
          <p:cNvSpPr>
            <a:spLocks noGrp="1"/>
          </p:cNvSpPr>
          <p:nvPr>
            <p:ph type="title"/>
          </p:nvPr>
        </p:nvSpPr>
        <p:spPr>
          <a:xfrm>
            <a:off x="685800" y="204536"/>
            <a:ext cx="9715500" cy="971121"/>
          </a:xfrm>
        </p:spPr>
        <p:txBody>
          <a:bodyPr/>
          <a:lstStyle/>
          <a:p>
            <a:pPr algn="l"/>
            <a:r>
              <a:rPr lang="en-IN" b="1" u="sng" dirty="0">
                <a:latin typeface="Century" panose="02040604050505020304" pitchFamily="18" charset="0"/>
              </a:rPr>
              <a:t>GAME RULES</a:t>
            </a:r>
            <a:r>
              <a:rPr lang="en-IN" dirty="0"/>
              <a:t>:-</a:t>
            </a:r>
          </a:p>
        </p:txBody>
      </p:sp>
      <p:sp>
        <p:nvSpPr>
          <p:cNvPr id="3" name="Content Placeholder 2">
            <a:extLst>
              <a:ext uri="{FF2B5EF4-FFF2-40B4-BE49-F238E27FC236}">
                <a16:creationId xmlns:a16="http://schemas.microsoft.com/office/drawing/2014/main" id="{34EC4FD2-B3CF-4659-B195-8436744090E1}"/>
              </a:ext>
            </a:extLst>
          </p:cNvPr>
          <p:cNvSpPr>
            <a:spLocks noGrp="1"/>
          </p:cNvSpPr>
          <p:nvPr>
            <p:ph idx="1"/>
          </p:nvPr>
        </p:nvSpPr>
        <p:spPr>
          <a:xfrm>
            <a:off x="685800" y="1175658"/>
            <a:ext cx="10820400" cy="5682342"/>
          </a:xfrm>
        </p:spPr>
        <p:txBody>
          <a:bodyPr>
            <a:noAutofit/>
          </a:bodyPr>
          <a:lstStyle/>
          <a:p>
            <a:pPr>
              <a:buFont typeface="Wingdings" panose="05000000000000000000" pitchFamily="2" charset="2"/>
              <a:buChar char="Ø"/>
            </a:pPr>
            <a:r>
              <a:rPr lang="en-US" sz="2700" dirty="0">
                <a:latin typeface="Century" panose="02040604050505020304" pitchFamily="18" charset="0"/>
                <a:cs typeface="Calibri" panose="020F0502020204030204" pitchFamily="34" charset="0"/>
              </a:rPr>
              <a:t>The rules are simple: </a:t>
            </a:r>
          </a:p>
          <a:p>
            <a:pPr>
              <a:buFont typeface="Wingdings" panose="05000000000000000000" pitchFamily="2" charset="2"/>
              <a:buChar char="Ø"/>
            </a:pPr>
            <a:r>
              <a:rPr lang="en-US" sz="2700" dirty="0">
                <a:latin typeface="Century" panose="02040604050505020304" pitchFamily="18" charset="0"/>
                <a:cs typeface="Calibri" panose="020F0502020204030204" pitchFamily="34" charset="0"/>
              </a:rPr>
              <a:t>You press ‘r’ to roll the die. </a:t>
            </a:r>
          </a:p>
          <a:p>
            <a:pPr>
              <a:buFont typeface="Wingdings" panose="05000000000000000000" pitchFamily="2" charset="2"/>
              <a:buChar char="Ø"/>
            </a:pPr>
            <a:r>
              <a:rPr lang="en-US" sz="2700" dirty="0">
                <a:latin typeface="Century" panose="02040604050505020304" pitchFamily="18" charset="0"/>
                <a:cs typeface="Calibri" panose="020F0502020204030204" pitchFamily="34" charset="0"/>
              </a:rPr>
              <a:t>You are then told which space you have landed on.</a:t>
            </a:r>
          </a:p>
          <a:p>
            <a:pPr>
              <a:buFont typeface="Wingdings" panose="05000000000000000000" pitchFamily="2" charset="2"/>
              <a:buChar char="Ø"/>
            </a:pPr>
            <a:r>
              <a:rPr lang="en-US" sz="2700" dirty="0">
                <a:latin typeface="Century" panose="02040604050505020304" pitchFamily="18" charset="0"/>
                <a:cs typeface="Calibri" panose="020F0502020204030204" pitchFamily="34" charset="0"/>
              </a:rPr>
              <a:t>If you land on a snake you will move down the board.</a:t>
            </a:r>
          </a:p>
          <a:p>
            <a:pPr>
              <a:buFont typeface="Wingdings" panose="05000000000000000000" pitchFamily="2" charset="2"/>
              <a:buChar char="Ø"/>
            </a:pPr>
            <a:r>
              <a:rPr lang="en-US" sz="2700" dirty="0">
                <a:latin typeface="Century" panose="02040604050505020304" pitchFamily="18" charset="0"/>
                <a:cs typeface="Calibri" panose="020F0502020204030204" pitchFamily="34" charset="0"/>
              </a:rPr>
              <a:t>If you land on a ladder then you will move up it.</a:t>
            </a:r>
          </a:p>
          <a:p>
            <a:pPr>
              <a:buFont typeface="Wingdings" panose="05000000000000000000" pitchFamily="2" charset="2"/>
              <a:buChar char="Ø"/>
            </a:pPr>
            <a:r>
              <a:rPr lang="en-US" sz="2700" dirty="0">
                <a:latin typeface="Century" panose="02040604050505020304" pitchFamily="18" charset="0"/>
                <a:cs typeface="Calibri" panose="020F0502020204030204" pitchFamily="34" charset="0"/>
              </a:rPr>
              <a:t>In order to win you must land on 100 exactly.</a:t>
            </a:r>
          </a:p>
          <a:p>
            <a:pPr>
              <a:buFont typeface="Wingdings" panose="05000000000000000000" pitchFamily="2" charset="2"/>
              <a:buChar char="Ø"/>
            </a:pPr>
            <a:r>
              <a:rPr lang="en-US" sz="2700" dirty="0">
                <a:latin typeface="Century" panose="02040604050505020304" pitchFamily="18" charset="0"/>
                <a:cs typeface="Calibri" panose="020F0502020204030204" pitchFamily="34" charset="0"/>
              </a:rPr>
              <a:t>If you go over 100 then your game piece will be unmoved.</a:t>
            </a:r>
          </a:p>
          <a:p>
            <a:pPr>
              <a:buFont typeface="Wingdings" panose="05000000000000000000" pitchFamily="2" charset="2"/>
              <a:buChar char="Ø"/>
            </a:pPr>
            <a:r>
              <a:rPr lang="en-US" sz="2700" dirty="0">
                <a:latin typeface="Century" panose="02040604050505020304" pitchFamily="18" charset="0"/>
                <a:cs typeface="Calibri" panose="020F0502020204030204" pitchFamily="34" charset="0"/>
              </a:rPr>
              <a:t>Press 'q' or 'Q' and then press 'y' or 'Y' to Quit.</a:t>
            </a:r>
          </a:p>
          <a:p>
            <a:pPr>
              <a:buFont typeface="Wingdings" panose="05000000000000000000" pitchFamily="2" charset="2"/>
              <a:buChar char="v"/>
            </a:pPr>
            <a:r>
              <a:rPr lang="en-US" sz="2700" b="1" u="sng" dirty="0">
                <a:latin typeface="Century" panose="02040604050505020304" pitchFamily="18" charset="0"/>
                <a:cs typeface="Calibri" panose="020F0502020204030204" pitchFamily="34" charset="0"/>
              </a:rPr>
              <a:t>Note</a:t>
            </a:r>
            <a:r>
              <a:rPr lang="en-US" sz="2700" dirty="0">
                <a:latin typeface="Century" panose="02040604050505020304" pitchFamily="18" charset="0"/>
                <a:cs typeface="Calibri" panose="020F0502020204030204" pitchFamily="34" charset="0"/>
              </a:rPr>
              <a:t>: If you don't want to quit after pressing 'q' or 'Q' then you can press any key.</a:t>
            </a:r>
          </a:p>
          <a:p>
            <a:pPr marL="0" indent="0" algn="ctr">
              <a:buNone/>
            </a:pPr>
            <a:r>
              <a:rPr lang="en-US" sz="2700" i="1" dirty="0">
                <a:latin typeface="Algerian" panose="04020705040A02060702" pitchFamily="82" charset="0"/>
                <a:cs typeface="Calibri" panose="020F0502020204030204" pitchFamily="34" charset="0"/>
              </a:rPr>
              <a:t>**Good Luck**</a:t>
            </a:r>
          </a:p>
          <a:p>
            <a:endParaRPr lang="en-IN" sz="2700" dirty="0"/>
          </a:p>
        </p:txBody>
      </p:sp>
      <p:pic>
        <p:nvPicPr>
          <p:cNvPr id="4" name="Picture 3">
            <a:extLst>
              <a:ext uri="{FF2B5EF4-FFF2-40B4-BE49-F238E27FC236}">
                <a16:creationId xmlns:a16="http://schemas.microsoft.com/office/drawing/2014/main" id="{ECB0535D-DBA8-4372-A976-F98D292E0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405908">
            <a:off x="7523313" y="195676"/>
            <a:ext cx="1466958" cy="1460439"/>
          </a:xfrm>
          <a:prstGeom prst="rect">
            <a:avLst/>
          </a:prstGeom>
          <a:effectLst>
            <a:softEdge rad="304800"/>
          </a:effectLst>
          <a:scene3d>
            <a:camera prst="isometricOffAxis2Left"/>
            <a:lightRig rig="threePt" dir="t"/>
          </a:scene3d>
        </p:spPr>
      </p:pic>
      <p:pic>
        <p:nvPicPr>
          <p:cNvPr id="5" name="Picture 4">
            <a:extLst>
              <a:ext uri="{FF2B5EF4-FFF2-40B4-BE49-F238E27FC236}">
                <a16:creationId xmlns:a16="http://schemas.microsoft.com/office/drawing/2014/main" id="{9FDC3506-C698-43EF-A39B-0E461B50D0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923552">
            <a:off x="8973921" y="81817"/>
            <a:ext cx="2141345" cy="3944939"/>
          </a:xfrm>
          <a:prstGeom prst="rect">
            <a:avLst/>
          </a:prstGeom>
        </p:spPr>
      </p:pic>
    </p:spTree>
    <p:extLst>
      <p:ext uri="{BB962C8B-B14F-4D97-AF65-F5344CB8AC3E}">
        <p14:creationId xmlns:p14="http://schemas.microsoft.com/office/powerpoint/2010/main" val="4039136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fade">
                                      <p:cBhvr>
                                        <p:cTn id="29" dur="1000"/>
                                        <p:tgtEl>
                                          <p:spTgt spid="3">
                                            <p:txEl>
                                              <p:pRg st="2" end="2"/>
                                            </p:txEl>
                                          </p:spTgt>
                                        </p:tgtEl>
                                      </p:cBhvr>
                                    </p:animEffect>
                                    <p:anim calcmode="lin" valueType="num">
                                      <p:cBhvr>
                                        <p:cTn id="3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anim calcmode="lin" valueType="num">
                                      <p:cBhvr additive="base">
                                        <p:cTn id="3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3" end="3"/>
                                            </p:txEl>
                                          </p:spTgt>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 calcmode="lin" valueType="num">
                                      <p:cBhvr additive="base">
                                        <p:cTn id="40"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3">
                                            <p:txEl>
                                              <p:pRg st="5" end="5"/>
                                            </p:txEl>
                                          </p:spTgt>
                                        </p:tgtEl>
                                        <p:attrNameLst>
                                          <p:attrName>style.visibility</p:attrName>
                                        </p:attrNameLst>
                                      </p:cBhvr>
                                      <p:to>
                                        <p:strVal val="visible"/>
                                      </p:to>
                                    </p:set>
                                    <p:anim calcmode="lin" valueType="num">
                                      <p:cBhvr additive="base">
                                        <p:cTn id="46"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3">
                                            <p:txEl>
                                              <p:pRg st="5" end="5"/>
                                            </p:txEl>
                                          </p:spTgt>
                                        </p:tgtEl>
                                        <p:attrNameLst>
                                          <p:attrName>ppt_y</p:attrName>
                                        </p:attrNameLst>
                                      </p:cBhvr>
                                      <p:tavLst>
                                        <p:tav tm="0">
                                          <p:val>
                                            <p:strVal val="1+#ppt_h/2"/>
                                          </p:val>
                                        </p:tav>
                                        <p:tav tm="100000">
                                          <p:val>
                                            <p:strVal val="#ppt_y"/>
                                          </p:val>
                                        </p:tav>
                                      </p:tavLst>
                                    </p:anim>
                                  </p:childTnLst>
                                </p:cTn>
                              </p:par>
                              <p:par>
                                <p:cTn id="48" presetID="2" presetClass="entr" presetSubtype="4" fill="hold" nodeType="withEffect">
                                  <p:stCondLst>
                                    <p:cond delay="0"/>
                                  </p:stCondLst>
                                  <p:childTnLst>
                                    <p:set>
                                      <p:cBhvr>
                                        <p:cTn id="49" dur="1" fill="hold">
                                          <p:stCondLst>
                                            <p:cond delay="0"/>
                                          </p:stCondLst>
                                        </p:cTn>
                                        <p:tgtEl>
                                          <p:spTgt spid="3">
                                            <p:txEl>
                                              <p:pRg st="6" end="6"/>
                                            </p:txEl>
                                          </p:spTgt>
                                        </p:tgtEl>
                                        <p:attrNameLst>
                                          <p:attrName>style.visibility</p:attrName>
                                        </p:attrNameLst>
                                      </p:cBhvr>
                                      <p:to>
                                        <p:strVal val="visible"/>
                                      </p:to>
                                    </p:set>
                                    <p:anim calcmode="lin" valueType="num">
                                      <p:cBhvr additive="base">
                                        <p:cTn id="50"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 calcmode="lin" valueType="num">
                                      <p:cBhvr additive="base">
                                        <p:cTn id="56"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8" end="8"/>
                                            </p:txEl>
                                          </p:spTgt>
                                        </p:tgtEl>
                                        <p:attrNameLst>
                                          <p:attrName>style.visibility</p:attrName>
                                        </p:attrNameLst>
                                      </p:cBhvr>
                                      <p:to>
                                        <p:strVal val="visible"/>
                                      </p:to>
                                    </p:set>
                                    <p:animEffect transition="in" filter="fade">
                                      <p:cBhvr>
                                        <p:cTn id="6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C3EFB-6DA0-4A9D-A8C2-AB28ECFC1D00}"/>
              </a:ext>
            </a:extLst>
          </p:cNvPr>
          <p:cNvSpPr>
            <a:spLocks noGrp="1"/>
          </p:cNvSpPr>
          <p:nvPr>
            <p:ph type="title"/>
          </p:nvPr>
        </p:nvSpPr>
        <p:spPr>
          <a:xfrm>
            <a:off x="1790700" y="161258"/>
            <a:ext cx="8610600" cy="1293028"/>
          </a:xfrm>
        </p:spPr>
        <p:txBody>
          <a:bodyPr/>
          <a:lstStyle/>
          <a:p>
            <a:pPr algn="ctr"/>
            <a:r>
              <a:rPr lang="en-IN" b="1" u="sng" dirty="0">
                <a:latin typeface="Century" panose="02040604050505020304" pitchFamily="18" charset="0"/>
              </a:rPr>
              <a:t>OUTCOME OF THE PROFECT !!</a:t>
            </a:r>
          </a:p>
        </p:txBody>
      </p:sp>
      <p:sp>
        <p:nvSpPr>
          <p:cNvPr id="3" name="Content Placeholder 2">
            <a:extLst>
              <a:ext uri="{FF2B5EF4-FFF2-40B4-BE49-F238E27FC236}">
                <a16:creationId xmlns:a16="http://schemas.microsoft.com/office/drawing/2014/main" id="{8A524BA0-021A-4D29-93F6-9AC14B0FD99C}"/>
              </a:ext>
            </a:extLst>
          </p:cNvPr>
          <p:cNvSpPr>
            <a:spLocks noGrp="1"/>
          </p:cNvSpPr>
          <p:nvPr>
            <p:ph idx="1"/>
          </p:nvPr>
        </p:nvSpPr>
        <p:spPr/>
        <p:txBody>
          <a:bodyPr>
            <a:normAutofit/>
          </a:bodyPr>
          <a:lstStyle/>
          <a:p>
            <a:pPr marL="0" indent="0">
              <a:buNone/>
            </a:pPr>
            <a:r>
              <a:rPr lang="en-IN" sz="3600" dirty="0">
                <a:latin typeface="Century" panose="02040604050505020304" pitchFamily="18" charset="0"/>
              </a:rPr>
              <a:t>My project has some awesome outcomes. It can</a:t>
            </a:r>
          </a:p>
          <a:p>
            <a:endParaRPr lang="en-IN" sz="3600" dirty="0">
              <a:latin typeface="Century" panose="02040604050505020304" pitchFamily="18" charset="0"/>
            </a:endParaRPr>
          </a:p>
          <a:p>
            <a:pPr>
              <a:buFont typeface="Wingdings" panose="05000000000000000000" pitchFamily="2" charset="2"/>
              <a:buChar char="Ø"/>
            </a:pPr>
            <a:r>
              <a:rPr lang="en-IN" sz="3600" dirty="0">
                <a:latin typeface="Century" panose="02040604050505020304" pitchFamily="18" charset="0"/>
              </a:rPr>
              <a:t>Helps in Logic Development.</a:t>
            </a:r>
          </a:p>
          <a:p>
            <a:pPr>
              <a:buFont typeface="Wingdings" panose="05000000000000000000" pitchFamily="2" charset="2"/>
              <a:buChar char="Ø"/>
            </a:pPr>
            <a:r>
              <a:rPr lang="en-IN" sz="3600" dirty="0">
                <a:latin typeface="Century" panose="02040604050505020304" pitchFamily="18" charset="0"/>
              </a:rPr>
              <a:t>Helps </a:t>
            </a:r>
            <a:r>
              <a:rPr lang="en-IN" sz="3600" u="sng" dirty="0">
                <a:latin typeface="Century" panose="02040604050505020304" pitchFamily="18" charset="0"/>
              </a:rPr>
              <a:t>FRESH</a:t>
            </a:r>
            <a:r>
              <a:rPr lang="en-IN" sz="3600" dirty="0">
                <a:latin typeface="Century" panose="02040604050505020304" pitchFamily="18" charset="0"/>
              </a:rPr>
              <a:t> of mind to us.</a:t>
            </a:r>
          </a:p>
          <a:p>
            <a:pPr>
              <a:buFont typeface="Wingdings" panose="05000000000000000000" pitchFamily="2" charset="2"/>
              <a:buChar char="Ø"/>
            </a:pPr>
            <a:r>
              <a:rPr lang="en-IN" sz="3600" dirty="0">
                <a:latin typeface="Century" panose="02040604050505020304" pitchFamily="18" charset="0"/>
              </a:rPr>
              <a:t>Entertain Us.</a:t>
            </a:r>
          </a:p>
        </p:txBody>
      </p:sp>
    </p:spTree>
    <p:extLst>
      <p:ext uri="{BB962C8B-B14F-4D97-AF65-F5344CB8AC3E}">
        <p14:creationId xmlns:p14="http://schemas.microsoft.com/office/powerpoint/2010/main" val="2074330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par>
                                <p:cTn id="13" presetID="6" presetClass="entr" presetSubtype="16"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circle(in)">
                                      <p:cBhvr>
                                        <p:cTn id="15" dur="2000"/>
                                        <p:tgtEl>
                                          <p:spTgt spid="3">
                                            <p:txEl>
                                              <p:pRg st="2" end="2"/>
                                            </p:txEl>
                                          </p:spTgt>
                                        </p:tgtEl>
                                      </p:cBhvr>
                                    </p:animEffect>
                                  </p:childTnLst>
                                </p:cTn>
                              </p:par>
                              <p:par>
                                <p:cTn id="16" presetID="6" presetClass="entr" presetSubtype="16"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circle(in)">
                                      <p:cBhvr>
                                        <p:cTn id="18" dur="2000"/>
                                        <p:tgtEl>
                                          <p:spTgt spid="3">
                                            <p:txEl>
                                              <p:pRg st="3" end="3"/>
                                            </p:txEl>
                                          </p:spTgt>
                                        </p:tgtEl>
                                      </p:cBhvr>
                                    </p:animEffect>
                                  </p:childTnLst>
                                </p:cTn>
                              </p:par>
                              <p:par>
                                <p:cTn id="19" presetID="6" presetClass="entr" presetSubtype="16"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circle(in)">
                                      <p:cBhvr>
                                        <p:cTn id="21"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ABFBD-0E92-4DF0-8DC1-5A6E14832615}"/>
              </a:ext>
            </a:extLst>
          </p:cNvPr>
          <p:cNvSpPr>
            <a:spLocks noGrp="1"/>
          </p:cNvSpPr>
          <p:nvPr>
            <p:ph type="ctrTitle"/>
          </p:nvPr>
        </p:nvSpPr>
        <p:spPr>
          <a:xfrm>
            <a:off x="1231641" y="506450"/>
            <a:ext cx="9448800" cy="1825096"/>
          </a:xfrm>
        </p:spPr>
        <p:txBody>
          <a:bodyPr/>
          <a:lstStyle/>
          <a:p>
            <a:pPr algn="ctr"/>
            <a:r>
              <a:rPr lang="en-IN" dirty="0">
                <a:latin typeface="Century" panose="02040604050505020304" pitchFamily="18" charset="0"/>
                <a:cs typeface="Calibri" panose="020F0502020204030204" pitchFamily="34" charset="0"/>
              </a:rPr>
              <a:t>THANK YOU</a:t>
            </a:r>
          </a:p>
        </p:txBody>
      </p:sp>
      <p:pic>
        <p:nvPicPr>
          <p:cNvPr id="13" name="Picture 12">
            <a:extLst>
              <a:ext uri="{FF2B5EF4-FFF2-40B4-BE49-F238E27FC236}">
                <a16:creationId xmlns:a16="http://schemas.microsoft.com/office/drawing/2014/main" id="{4DB4B5FB-498C-491F-B222-60215F71BEC5}"/>
              </a:ext>
            </a:extLst>
          </p:cNvPr>
          <p:cNvPicPr>
            <a:picLocks noChangeAspect="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676710" y="2755642"/>
            <a:ext cx="2558662" cy="2558662"/>
          </a:xfrm>
          <a:prstGeom prst="rect">
            <a:avLst/>
          </a:prstGeom>
        </p:spPr>
      </p:pic>
    </p:spTree>
    <p:extLst>
      <p:ext uri="{BB962C8B-B14F-4D97-AF65-F5344CB8AC3E}">
        <p14:creationId xmlns:p14="http://schemas.microsoft.com/office/powerpoint/2010/main" val="376088207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278</TotalTime>
  <Words>302</Words>
  <Application>Microsoft Office PowerPoint</Application>
  <PresentationFormat>Widescreen</PresentationFormat>
  <Paragraphs>38</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Algerian</vt:lpstr>
      <vt:lpstr>Arial</vt:lpstr>
      <vt:lpstr>Calibri</vt:lpstr>
      <vt:lpstr>Century</vt:lpstr>
      <vt:lpstr>Century Gothic</vt:lpstr>
      <vt:lpstr>Wingdings</vt:lpstr>
      <vt:lpstr>Vapor Trail</vt:lpstr>
      <vt:lpstr>UNIX PROJECT</vt:lpstr>
      <vt:lpstr>What is Snake-Ladder game ? </vt:lpstr>
      <vt:lpstr>GAME DESCRIPTION</vt:lpstr>
      <vt:lpstr>Features of the game !!</vt:lpstr>
      <vt:lpstr>GAME RULES:-</vt:lpstr>
      <vt:lpstr>OUTCOME OF THE PROFECT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UNIX PROJECT</dc:title>
  <dc:creator>roshan zubeen</dc:creator>
  <cp:lastModifiedBy>roshan zubeen</cp:lastModifiedBy>
  <cp:revision>15</cp:revision>
  <dcterms:created xsi:type="dcterms:W3CDTF">2018-11-05T13:34:08Z</dcterms:created>
  <dcterms:modified xsi:type="dcterms:W3CDTF">2018-11-15T07:39:30Z</dcterms:modified>
</cp:coreProperties>
</file>