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6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Rashad F</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:720921104083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2</cp:revision>
  <dcterms:modified xsi:type="dcterms:W3CDTF">2024-04-06T08:14:48Z</dcterms:modified>
</cp:coreProperties>
</file>