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89" r:id="rId3"/>
    <p:sldId id="279" r:id="rId4"/>
    <p:sldId id="280" r:id="rId5"/>
    <p:sldId id="292" r:id="rId6"/>
    <p:sldId id="282" r:id="rId7"/>
    <p:sldId id="290" r:id="rId8"/>
    <p:sldId id="294" r:id="rId9"/>
    <p:sldId id="291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8A8DC3"/>
    <a:srgbClr val="FDFAF6"/>
    <a:srgbClr val="D8E3F4"/>
    <a:srgbClr val="AAC3E8"/>
    <a:srgbClr val="FAF8F5"/>
    <a:srgbClr val="D2D592"/>
    <a:srgbClr val="202C8F"/>
    <a:srgbClr val="FDFBF6"/>
    <a:srgbClr val="F5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9561" y="4814752"/>
            <a:ext cx="6453554" cy="983728"/>
          </a:xfrm>
          <a:prstGeom prst="rect">
            <a:avLst/>
          </a:prstGeom>
          <a:solidFill>
            <a:srgbClr val="FAF8F5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04" y="1107508"/>
            <a:ext cx="11411712" cy="1225296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Bangladesh University of Business and Technology(BUBT)</a:t>
            </a:r>
            <a:br>
              <a:rPr lang="en-US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</a:br>
            <a:r>
              <a:rPr lang="en-US" sz="4000" dirty="0">
                <a:latin typeface="Bahnschrift SemiCondensed" panose="020B0502040204020203" pitchFamily="34" charset="0"/>
              </a:rPr>
              <a:t/>
            </a:r>
            <a:br>
              <a:rPr lang="en-US" sz="4000" dirty="0">
                <a:latin typeface="Bahnschrift SemiCondensed" panose="020B0502040204020203" pitchFamily="34" charset="0"/>
              </a:rPr>
            </a:br>
            <a:endParaRPr lang="en-US" sz="4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3384" y="3500188"/>
            <a:ext cx="5617464" cy="878908"/>
          </a:xfrm>
        </p:spPr>
        <p:txBody>
          <a:bodyPr/>
          <a:lstStyle/>
          <a:p>
            <a:r>
              <a:rPr lang="en-US" sz="3200" dirty="0"/>
              <a:t>Project </a:t>
            </a:r>
            <a:r>
              <a:rPr lang="en-US" sz="3200" dirty="0" smtClean="0"/>
              <a:t>Proposal </a:t>
            </a:r>
            <a:r>
              <a:rPr lang="en-US" sz="3200" dirty="0"/>
              <a:t>Presentation</a:t>
            </a:r>
          </a:p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AC667F-D53A-14E1-F091-7A7BFFE2A468}"/>
              </a:ext>
            </a:extLst>
          </p:cNvPr>
          <p:cNvSpPr txBox="1">
            <a:spLocks/>
          </p:cNvSpPr>
          <p:nvPr/>
        </p:nvSpPr>
        <p:spPr>
          <a:xfrm>
            <a:off x="222069" y="2332804"/>
            <a:ext cx="11411712" cy="122529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Dept. of Computer Science &amp; Engineering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A28739-C57F-5215-B198-61B0F1163694}"/>
              </a:ext>
            </a:extLst>
          </p:cNvPr>
          <p:cNvSpPr txBox="1">
            <a:spLocks/>
          </p:cNvSpPr>
          <p:nvPr/>
        </p:nvSpPr>
        <p:spPr>
          <a:xfrm>
            <a:off x="3195828" y="4092042"/>
            <a:ext cx="5617464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008FA-2A5E-C8D1-71AA-969A03F0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0" y="102856"/>
            <a:ext cx="1564059" cy="20093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7115" y="5045006"/>
            <a:ext cx="6096000" cy="52322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sz="2800" b="1" dirty="0" smtClean="0"/>
              <a:t>ONLINE STREAMING PLATFORM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5463" y="2238873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805" y="3224900"/>
            <a:ext cx="7299726" cy="2507683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For Your Valuable Time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8022" y="3490546"/>
            <a:ext cx="3083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361" y="4227721"/>
            <a:ext cx="57759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Md. Rashadul Islam – 19202103169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Md. Faysal Mahmud –174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Latiful Islam Shoishob –162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Sadia Sultana –184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Dipa Rani - 201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45113" y="3350558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58301" y="4248409"/>
            <a:ext cx="52149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Ali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Azgor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Business</a:t>
            </a:r>
          </a:p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Technology</a:t>
            </a:r>
          </a:p>
          <a:p>
            <a:pPr algn="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98008FA-2A5E-C8D1-71AA-969A03F0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46" y="317212"/>
            <a:ext cx="2606507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25DA6-386C-B23B-2494-8905C8E3C0A3}"/>
              </a:ext>
            </a:extLst>
          </p:cNvPr>
          <p:cNvSpPr/>
          <p:nvPr/>
        </p:nvSpPr>
        <p:spPr>
          <a:xfrm>
            <a:off x="-91440" y="777240"/>
            <a:ext cx="4297680" cy="978408"/>
          </a:xfrm>
          <a:prstGeom prst="rect">
            <a:avLst/>
          </a:prstGeom>
          <a:solidFill>
            <a:srgbClr val="D2D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850392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Outline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944" y="1843406"/>
            <a:ext cx="6127547" cy="432000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  <a:p>
            <a:pPr marL="690372" lvl="1" indent="-34290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690372" lvl="1" indent="-342900"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9060329-E617-B6DB-895E-78BEFE9809A0}"/>
              </a:ext>
            </a:extLst>
          </p:cNvPr>
          <p:cNvSpPr/>
          <p:nvPr/>
        </p:nvSpPr>
        <p:spPr>
          <a:xfrm>
            <a:off x="3054096" y="457200"/>
            <a:ext cx="5705856" cy="1060704"/>
          </a:xfrm>
          <a:prstGeom prst="snip2DiagRect">
            <a:avLst/>
          </a:pr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4" y="59436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420" y="2123713"/>
            <a:ext cx="6766560" cy="27005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listening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viewing media in real time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WWW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Watch &amp; Listen Media through any device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to wait for download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time &amp; anytime watch facilities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731520"/>
            <a:ext cx="6766560" cy="768096"/>
          </a:xfrm>
        </p:spPr>
        <p:txBody>
          <a:bodyPr/>
          <a:lstStyle/>
          <a:p>
            <a:r>
              <a:rPr lang="en-US" dirty="0"/>
              <a:t>Background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074" y="1514973"/>
            <a:ext cx="7626448" cy="389089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Platform rapidly increasing now a days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07" y="2153987"/>
            <a:ext cx="5208844" cy="3139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 txBox="1">
            <a:spLocks/>
          </p:cNvSpPr>
          <p:nvPr/>
        </p:nvSpPr>
        <p:spPr>
          <a:xfrm>
            <a:off x="2837876" y="5698119"/>
            <a:ext cx="7626448" cy="389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–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of OTT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28A8D1-F13B-7D9B-6B82-2D9FADAB7A24}"/>
              </a:ext>
            </a:extLst>
          </p:cNvPr>
          <p:cNvSpPr/>
          <p:nvPr/>
        </p:nvSpPr>
        <p:spPr>
          <a:xfrm>
            <a:off x="-182880" y="452628"/>
            <a:ext cx="7461504" cy="105156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1306" y="4159699"/>
            <a:ext cx="7322234" cy="588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Figure –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OTT Platform in Bangladesh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FE6E46-B70E-32C0-800F-8B47660BF5A7}"/>
              </a:ext>
            </a:extLst>
          </p:cNvPr>
          <p:cNvSpPr txBox="1">
            <a:spLocks/>
          </p:cNvSpPr>
          <p:nvPr/>
        </p:nvSpPr>
        <p:spPr>
          <a:xfrm>
            <a:off x="2831592" y="594360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  </a:t>
            </a:r>
          </a:p>
        </p:txBody>
      </p:sp>
      <p:pic>
        <p:nvPicPr>
          <p:cNvPr id="1026" name="Picture 2" descr="File:Chorki Logo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88" y="2355220"/>
            <a:ext cx="2703855" cy="15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scope | 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848" y="2369637"/>
            <a:ext cx="2235296" cy="149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44" y="1908725"/>
            <a:ext cx="2412023" cy="2412023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7946" y="4978149"/>
            <a:ext cx="4521355" cy="11723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Preview system before 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cost matters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>
            <a:off x="1167618" y="556728"/>
            <a:ext cx="7272997" cy="1090247"/>
          </a:xfrm>
          <a:prstGeom prst="snip2DiagRect">
            <a:avLst/>
          </a:prstGeom>
          <a:solidFill>
            <a:srgbClr val="FD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17804"/>
            <a:ext cx="3838370" cy="768096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1600" y="1945329"/>
            <a:ext cx="8506969" cy="1870534"/>
          </a:xfrm>
        </p:spPr>
        <p:txBody>
          <a:bodyPr/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a smooth video streaming experience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users a proper medium to entertain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a preview to the users before registration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User Friendly interface and very low cost subscription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24/7 customer support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731520"/>
            <a:ext cx="6766560" cy="768096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21" y="1915608"/>
            <a:ext cx="2626403" cy="389089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073162" y="2092569"/>
            <a:ext cx="0" cy="458079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 txBox="1">
            <a:spLocks/>
          </p:cNvSpPr>
          <p:nvPr/>
        </p:nvSpPr>
        <p:spPr>
          <a:xfrm>
            <a:off x="5720429" y="1915608"/>
            <a:ext cx="2626403" cy="389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 txBox="1">
            <a:spLocks/>
          </p:cNvSpPr>
          <p:nvPr/>
        </p:nvSpPr>
        <p:spPr>
          <a:xfrm>
            <a:off x="5222199" y="2720689"/>
            <a:ext cx="3447017" cy="1893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internet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 txBox="1">
            <a:spLocks/>
          </p:cNvSpPr>
          <p:nvPr/>
        </p:nvSpPr>
        <p:spPr>
          <a:xfrm>
            <a:off x="1438793" y="2720689"/>
            <a:ext cx="3447017" cy="1893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– Minimum 2 GB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Diagonal Corner Rectangle 17"/>
          <p:cNvSpPr/>
          <p:nvPr/>
        </p:nvSpPr>
        <p:spPr>
          <a:xfrm>
            <a:off x="3727938" y="594360"/>
            <a:ext cx="4343400" cy="1005840"/>
          </a:xfrm>
          <a:prstGeom prst="snip2DiagRect">
            <a:avLst/>
          </a:prstGeom>
          <a:solidFill>
            <a:srgbClr val="AA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3" y="731520"/>
            <a:ext cx="10671048" cy="768096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85" b="85"/>
          <a:stretch/>
        </p:blipFill>
        <p:spPr>
          <a:xfrm>
            <a:off x="2175921" y="2421616"/>
            <a:ext cx="308786" cy="308786"/>
          </a:xfrm>
        </p:spPr>
      </p:pic>
      <p:sp>
        <p:nvSpPr>
          <p:cNvPr id="17" name="TextBox 16"/>
          <p:cNvSpPr txBox="1"/>
          <p:nvPr/>
        </p:nvSpPr>
        <p:spPr>
          <a:xfrm>
            <a:off x="2637692" y="2369807"/>
            <a:ext cx="721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https://www.scirp.org/journal/paperinformation.aspx?paperid=120234</a:t>
            </a:r>
          </a:p>
        </p:txBody>
      </p:sp>
      <p:pic>
        <p:nvPicPr>
          <p:cNvPr id="24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85" b="85"/>
          <a:stretch/>
        </p:blipFill>
        <p:spPr>
          <a:xfrm>
            <a:off x="2173928" y="2820200"/>
            <a:ext cx="308786" cy="308786"/>
          </a:xfrm>
        </p:spPr>
      </p:pic>
      <p:sp>
        <p:nvSpPr>
          <p:cNvPr id="25" name="TextBox 24"/>
          <p:cNvSpPr txBox="1"/>
          <p:nvPr/>
        </p:nvSpPr>
        <p:spPr>
          <a:xfrm>
            <a:off x="2637692" y="2789927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://www.chorki.com</a:t>
            </a:r>
            <a:endParaRPr lang="en-US" dirty="0"/>
          </a:p>
        </p:txBody>
      </p:sp>
      <p:pic>
        <p:nvPicPr>
          <p:cNvPr id="27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85" b="85"/>
          <a:stretch/>
        </p:blipFill>
        <p:spPr>
          <a:xfrm>
            <a:off x="2171935" y="3217588"/>
            <a:ext cx="308786" cy="308786"/>
          </a:xfrm>
        </p:spPr>
      </p:pic>
      <p:sp>
        <p:nvSpPr>
          <p:cNvPr id="28" name="TextBox 27"/>
          <p:cNvSpPr txBox="1"/>
          <p:nvPr/>
        </p:nvSpPr>
        <p:spPr>
          <a:xfrm>
            <a:off x="2637692" y="318731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://www.bioscope.com</a:t>
            </a:r>
            <a:endParaRPr lang="en-US" dirty="0"/>
          </a:p>
        </p:txBody>
      </p:sp>
      <p:pic>
        <p:nvPicPr>
          <p:cNvPr id="29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85" b="85"/>
          <a:stretch/>
        </p:blipFill>
        <p:spPr>
          <a:xfrm>
            <a:off x="2176117" y="3614976"/>
            <a:ext cx="308786" cy="308786"/>
          </a:xfrm>
        </p:spPr>
      </p:pic>
      <p:sp>
        <p:nvSpPr>
          <p:cNvPr id="30" name="TextBox 29"/>
          <p:cNvSpPr txBox="1"/>
          <p:nvPr/>
        </p:nvSpPr>
        <p:spPr>
          <a:xfrm>
            <a:off x="2637692" y="358470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://www.zee5.com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{8B5DE7D3-D0F7-4049-ACC6-164098ED4674}tf78438558_win32</Template>
  <TotalTime>241</TotalTime>
  <Words>189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Regular</vt:lpstr>
      <vt:lpstr>Bahnschrift Condensed</vt:lpstr>
      <vt:lpstr>Bahnschrift SemiCondensed</vt:lpstr>
      <vt:lpstr>Sabon Next LT</vt:lpstr>
      <vt:lpstr>Times New Roman</vt:lpstr>
      <vt:lpstr>Wingdings</vt:lpstr>
      <vt:lpstr>Office Theme</vt:lpstr>
      <vt:lpstr>Bangladesh University of Business and Technology(BUBT)  </vt:lpstr>
      <vt:lpstr>PowerPoint Presentation</vt:lpstr>
      <vt:lpstr>Outline</vt:lpstr>
      <vt:lpstr>Introduction</vt:lpstr>
      <vt:lpstr>Background  </vt:lpstr>
      <vt:lpstr>PowerPoint Presentation</vt:lpstr>
      <vt:lpstr>objective</vt:lpstr>
      <vt:lpstr>Requirements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University of Business and Technology(BUBT)  </dc:title>
  <dc:subject/>
  <dc:creator>Rashad Khan</dc:creator>
  <cp:lastModifiedBy>Rashadul Islam</cp:lastModifiedBy>
  <cp:revision>14</cp:revision>
  <dcterms:created xsi:type="dcterms:W3CDTF">2023-02-22T16:57:27Z</dcterms:created>
  <dcterms:modified xsi:type="dcterms:W3CDTF">2023-02-23T08:04:57Z</dcterms:modified>
</cp:coreProperties>
</file>