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2477233-E21E-43F4-8381-A078BEE874A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B86D-4532-4A1D-ABAD-07285371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1200-BA7E-40F9-AA3D-67F057942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BD9A-1380-4235-B735-D160FA95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4692-A669-498D-96D2-84B41125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BD9C1-0B50-48F9-BB48-35E1A31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25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310E-4778-4C64-B2FD-4A2CA4A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188A8-4666-47A8-82E5-57EE21719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33C6-9CC3-4EC5-8770-649446DD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6D5A-25DC-416D-8706-662AD14D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731F-BCD9-464A-A9FF-3358BDC7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3298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73805-4DE3-46F3-9EE1-20D478F08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322A5-497B-4E6D-ADB0-A417B19F6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7365-078A-456C-ADF5-D5148C96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00E9-DA2D-4DFB-B144-6F7FF56C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9B4A-96B3-45EA-8FD8-00CD93E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779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F6AA-FAC5-40BE-8C45-468E8D87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50C5-BDFD-4335-ADF4-047B56C4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E876-5EDF-4A8B-9D64-2E00C887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709A-591F-4BA0-80A8-E4EDB13A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99B8-2061-454C-A8F1-BCA3A623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8974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5F4F-70E6-4FA3-AADB-263A70F8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38504-71E1-4744-B6E3-3D5AF550D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3D10-CA45-4771-A760-20D0B74F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D408A-44C9-4D7A-B1C5-BEF7F948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8AB9-CAE6-4E00-A4DF-0FA62DC2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716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3E6D-38EF-42D1-BC8D-2DACC532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A458-DAD4-495D-8DC2-18E536DA2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3EDAE-384E-4669-B1C1-2C9F4B60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574FE-2ABC-45A6-8401-171A733B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0AAFD-96EB-44F3-AF7A-D8D66520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77CC-4CC3-4760-9D09-26343F68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841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034F-9996-468E-BF9F-8A4D39BB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D6B6C-1F9D-4856-A094-BDB03E5D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97A3C-9D1D-4B89-81C5-C714DCFFE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F5161-9B93-434A-93F6-2015ED52B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24C58-4545-4B18-A56E-3B9F7CE6F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87401-7BDF-4E56-B557-CF915C20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9531B-FDF9-47DD-A219-A9F8217C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D79A4-9BF0-452A-99B3-09A60A55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278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8B19-97C1-4CB5-B171-F1186488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862A0-0ED5-47CE-BA5B-B31D3BCD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7F00E-A04E-438F-AA71-1FDA9D97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DCE63-06D7-4696-AEAA-9E5B26DC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047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A9206-8208-4D90-903B-52D5E675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53C00-8688-4442-A3B0-F101670E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36A98-BC73-4263-9D70-D9BFEDAB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212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6F19-A65B-48BA-B4D2-40951140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EBE8-9A2C-4D51-9FCB-DAFF4AC1D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D7CB3-8762-4459-9C50-3AC69AD0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6E0B-B545-4440-A15A-264A020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F0F62-7102-42B2-A62F-28CBF666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E1D91-8BB3-4D7B-80FD-CD0A1026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6783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B46E-59E7-4795-AD66-12006608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DE980-3785-4740-9D54-A5A2A3CF2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FA0EE-F678-45FA-B5B9-142D06235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4234-6AD6-4F2F-9201-BF3CAD54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77596-8C7D-4349-B459-52013F43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19A5-46C2-408C-9F93-6601CBDB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483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CA6B4-BCFB-4E17-A1AF-591EDF7E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3067-9416-4809-98FA-C61A370E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CF69-0C3E-4183-B3D4-710FE6CD2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0770-CD36-4B27-89AB-0C9CB57E90DC}" type="datetimeFigureOut">
              <a:rPr lang="ar-SA" smtClean="0"/>
              <a:t>18/07/42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79E5-853A-4B4F-B981-763F57735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2A83-CB7E-49EE-80D5-845609B5D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8A21C-0504-4AE4-8745-1379F5C57AF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25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2BA09-58FB-4CB8-A4F7-CE6922A91B5E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dirty="0">
                <a:latin typeface="+mj-lt"/>
                <a:ea typeface="+mj-ea"/>
                <a:cs typeface="+mj-cs"/>
              </a:rPr>
              <a:t>Among these materials which is have highest Revenue during four years  ( Copper , Gold , Metal &amp; Glass , Steel)  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35AF7-ECF8-4B43-AD6A-7BAAB886C522}"/>
              </a:ext>
            </a:extLst>
          </p:cNvPr>
          <p:cNvSpPr txBox="1"/>
          <p:nvPr/>
        </p:nvSpPr>
        <p:spPr>
          <a:xfrm>
            <a:off x="590719" y="2330505"/>
            <a:ext cx="4559425" cy="437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here are the chart that represents the average for Total Revenue each of the four materials ( Copper , Gold , Metal &amp; Glass , and Steel) during the four years 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0F1419"/>
              </a:solidFill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The highest value is copper when the mean is 19,061,500,000.00 $ and median is 19,465,500,000.00 $ and max reach to 21,438,000,000.00 $ in year 3 . The lowest value is gold when the mean is 8,349,750,000.00 $ and median is 8,071,500,000.00 $ and min value reach to 7,292,000,000.00 $ in year 3 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0F1419"/>
              </a:solidFill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The mean total revenue for company categorized under the materials Copper  (19,061,500,000.00 $) was higher compared to mean total revenue for all the companies mentioned above While  The mean total revenue for company categorized under the materials gold 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 (8,349,750,000.00 $).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0F1419"/>
              </a:solidFill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 It looks like the companies of Copper and Steel have a higher revenue  than Gold and Metal &amp; Glass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Also, a median Copper and Steel have a close higher result than Gold and Metal &amp; Glass  that also have close median number 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0F1419"/>
              </a:solidFill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 the Range for the Copper Total Revenue it is 5,561,000,000.00 $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 is higher than The Range of Total Revenue for the Gold at only 2,672,000,000.00 $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It looks like Copper   have more significant variability in the total revenues they receive because their range is more spread out.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0F1419"/>
              </a:solidFill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F1419"/>
                </a:solidFill>
                <a:latin typeface="-apple-system"/>
              </a:rPr>
              <a:t>The standard deviation of total revenue for Copper materials industry  (2,604,623,133.33 $) was higher than the standard deviation of total revenue for Gold (1,171,053,194.07 $). There's a higher variability of Total Revenues in the copper materials industry compared to gold materials industries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0F1419"/>
              </a:solidFill>
              <a:latin typeface="-apple-system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0F1419"/>
              </a:solidFill>
              <a:latin typeface="-apple-syste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0BCC4-FAB6-480D-83DB-EF96BFD3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04" y="1739174"/>
            <a:ext cx="5955472" cy="30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6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292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 ss</dc:creator>
  <cp:lastModifiedBy>rr ss</cp:lastModifiedBy>
  <cp:revision>13</cp:revision>
  <dcterms:created xsi:type="dcterms:W3CDTF">2021-02-27T14:59:06Z</dcterms:created>
  <dcterms:modified xsi:type="dcterms:W3CDTF">2021-03-01T18:23:58Z</dcterms:modified>
</cp:coreProperties>
</file>