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マスタ タイトルの書式設定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08A524-C794-4349-8AE4-FE958CC8AF7B}" type="slidenum">
              <a:rPr lang="en-US" sz="1400" b="0" strike="noStrike" spc="-1">
                <a:solidFill>
                  <a:srgbClr val="000000"/>
                </a:solidFill>
                <a:latin typeface="Arial"/>
                <a:ea typeface="MS PGothic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04640" y="228600"/>
            <a:ext cx="8457840" cy="104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/>
              <a:t>Gradient and Log-based Active Learning for Semantic Segmentation of Crop and Weed for Agricultural Robots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26880" y="2924944"/>
            <a:ext cx="5638320" cy="361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smtClean="0">
                <a:latin typeface="Arial"/>
              </a:rPr>
              <a:t>Goal: facilitate automated weed control       and reduce human labeling effort for          semantic segmentation</a:t>
            </a:r>
          </a:p>
          <a:p>
            <a:pPr marL="196920" indent="-196560"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smtClean="0">
                <a:latin typeface="Arial"/>
              </a:rPr>
              <a:t>Transfer learning between fields                  with different soil types and crop             growth stages        </a:t>
            </a:r>
            <a:endParaRPr lang="en-US" sz="2000" b="0" strike="noStrike" spc="-1" dirty="0">
              <a:latin typeface="Arial"/>
            </a:endParaRP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smtClean="0">
                <a:solidFill>
                  <a:srgbClr val="000000"/>
                </a:solidFill>
                <a:latin typeface="Arial"/>
                <a:ea typeface="PMingLiU"/>
              </a:rPr>
              <a:t>We design three strategies to intelligently pick samples that make use of pseudo-labels</a:t>
            </a:r>
            <a:endParaRPr lang="en-US" sz="2000" b="0" strike="noStrike" spc="-1" dirty="0" smtClean="0">
              <a:latin typeface="Arial"/>
            </a:endParaRPr>
          </a:p>
          <a:p>
            <a:pPr marL="196920" indent="-19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latin typeface="Arial"/>
              </a:rPr>
              <a:t>W</a:t>
            </a:r>
            <a:r>
              <a:rPr lang="en-US" sz="2000" spc="-1" dirty="0" smtClean="0">
                <a:latin typeface="Arial"/>
              </a:rPr>
              <a:t>e obtain higher accuracies o</a:t>
            </a:r>
            <a:r>
              <a:rPr lang="en-US" sz="2000" spc="-1" dirty="0" smtClean="0"/>
              <a:t>n </a:t>
            </a:r>
            <a:r>
              <a:rPr lang="en-US" sz="2000" spc="-1" dirty="0"/>
              <a:t>two different fields </a:t>
            </a:r>
            <a:r>
              <a:rPr lang="en-US" sz="2000" spc="-1" dirty="0" smtClean="0">
                <a:latin typeface="Arial"/>
              </a:rPr>
              <a:t>with fewer images compared to random/entropy approaches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1328760"/>
            <a:ext cx="9143640" cy="1523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400" dirty="0" smtClean="0"/>
              <a:t>Rasha Sheikh, Andres Milioto, Philipp Lottes, </a:t>
            </a:r>
          </a:p>
          <a:p>
            <a:pPr algn="ctr">
              <a:lnSpc>
                <a:spcPct val="100000"/>
              </a:lnSpc>
            </a:pPr>
            <a:r>
              <a:rPr lang="de-DE" sz="2400" dirty="0" smtClean="0"/>
              <a:t>Cyrill Stachniss, Maren Bennewitz, Thomas Schultz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PMingLiU"/>
              </a:rPr>
              <a:t>University of Bonn, Germany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29000"/>
            <a:ext cx="4246828" cy="2467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ICRA Digest Template</dc:title>
  <dc:subject/>
  <dc:creator>Atsushi Yamashita</dc:creator>
  <dc:description/>
  <cp:lastModifiedBy>rasha</cp:lastModifiedBy>
  <cp:revision>60</cp:revision>
  <dcterms:created xsi:type="dcterms:W3CDTF">2009-01-23T15:55:01Z</dcterms:created>
  <dcterms:modified xsi:type="dcterms:W3CDTF">2020-02-25T14:18:37Z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The University of Tokyo</vt:lpwstr>
  </property>
  <property fmtid="{D5CDD505-2E9C-101B-9397-08002B2CF9AE}" pid="3" name="HiddenSlides">
    <vt:i4>0</vt:i4>
  </property>
</Properties>
</file>