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マスタ タイトルの書式設定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408A524-C794-4349-8AE4-FE958CC8AF7B}" type="slidenum">
              <a:rPr b="0" lang="en-US" sz="1400" spc="-1" strike="noStrike">
                <a:solidFill>
                  <a:srgbClr val="000000"/>
                </a:solidFill>
                <a:latin typeface="Arial"/>
                <a:ea typeface="MS PGothic"/>
              </a:rPr>
              <a:t>&lt;numéro&gt;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04640" y="228600"/>
            <a:ext cx="8457840" cy="1041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PMingLiU"/>
              </a:rPr>
              <a:t>ICRA 2020 Digest Template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PMingLiU"/>
              </a:rPr>
              <a:t>Paper Title in One or Two Lines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26880" y="3122640"/>
            <a:ext cx="5638320" cy="361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96920" indent="-19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PMingLiU"/>
              </a:rPr>
              <a:t>Digest must be prepared and submitted in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PMingLiU"/>
              </a:rPr>
              <a:t>MS PowerPoint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PMingLiU"/>
              </a:rPr>
              <a:t> (no other file format accepted)</a:t>
            </a:r>
            <a:endParaRPr b="0" lang="en-US" sz="2000" spc="-1" strike="noStrike">
              <a:latin typeface="Arial"/>
            </a:endParaRPr>
          </a:p>
          <a:p>
            <a:pPr marL="196920" indent="-19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PMingLiU"/>
              </a:rPr>
              <a:t>Use Arial 28pt font in bold face for the title</a:t>
            </a:r>
            <a:endParaRPr b="0" lang="en-US" sz="2000" spc="-1" strike="noStrike">
              <a:latin typeface="Arial"/>
            </a:endParaRPr>
          </a:p>
          <a:p>
            <a:pPr marL="196920" indent="-19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PMingLiU"/>
              </a:rPr>
              <a:t>Use Arial 24pt font for the authors and Arial 20pt font their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PMingLiU"/>
              </a:rPr>
              <a:t>brief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PMingLiU"/>
              </a:rPr>
              <a:t> affiliations</a:t>
            </a:r>
            <a:endParaRPr b="0" lang="en-US" sz="2000" spc="-1" strike="noStrike">
              <a:latin typeface="Arial"/>
            </a:endParaRPr>
          </a:p>
          <a:p>
            <a:pPr marL="196920" indent="-19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PMingLiU"/>
              </a:rPr>
              <a:t>3 or 4 bullet points (limit each to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PMingLiU"/>
              </a:rPr>
              <a:t>less than 15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PMingLiU"/>
              </a:rPr>
              <a:t> words in Arial 20pt font),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PMingLiU"/>
              </a:rPr>
              <a:t>only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PMingLiU"/>
              </a:rPr>
              <a:t>1 figure is allowed (replace the figure to the right with your figure)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0" y="1328760"/>
            <a:ext cx="9143640" cy="1523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PMingLiU"/>
              </a:rPr>
              <a:t>FirstName LastName and FirstName LastName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PMingLiU"/>
              </a:rPr>
              <a:t>Department Name, University Name, Country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PMingLiU"/>
              </a:rPr>
              <a:t>FirstName LastName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PMingLiU"/>
              </a:rPr>
              <a:t>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PMingLiU"/>
              </a:rPr>
              <a:t> Department Name, University Name, Country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5981760" y="5229360"/>
            <a:ext cx="286992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PMingLiU"/>
              </a:rPr>
              <a:t>Figure caption is optional,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PMingLiU"/>
              </a:rPr>
              <a:t>use Arial 18pt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6156360" y="3468600"/>
            <a:ext cx="2303280" cy="1584000"/>
          </a:xfrm>
          <a:prstGeom prst="rect">
            <a:avLst/>
          </a:prstGeom>
          <a:blipFill rotWithShape="0">
            <a:blip r:embed="rId1"/>
            <a:tile/>
          </a:blip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LibreOffice/6.3.4.2.0$Linux_X86_64 LibreOffice_project/30$Build-2</Application>
  <Words>107</Words>
  <Paragraphs>11</Paragraphs>
  <Company>The University of Tokyo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2009-01-23T15:55:01Z</dcterms:created>
  <dc:creator>Atsushi Yamashita</dc:creator>
  <dc:description/>
  <dc:language>en-US</dc:language>
  <cp:lastModifiedBy>Sinan Haliyo</cp:lastModifiedBy>
  <dcterms:modified xsi:type="dcterms:W3CDTF">2020-02-05T10:54:50Z</dcterms:modified>
  <cp:revision>29</cp:revision>
  <dc:subject/>
  <dc:title>IEEE ICRA Digest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The University of Tokyo</vt:lpwstr>
  </property>
  <property fmtid="{D5CDD505-2E9C-101B-9397-08002B2CF9AE}" pid="3" name="HiddenSlides">
    <vt:i4>0</vt:i4>
  </property>
</Properties>
</file>