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3.xml.rels" ContentType="application/vnd.openxmlformats-package.relationships+xml"/>
  <Override PartName="/ppt/slides/_rels/slide25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12.png" ContentType="image/png"/>
  <Override PartName="/ppt/media/image3.png" ContentType="image/png"/>
  <Override PartName="/ppt/media/image8.png" ContentType="image/png"/>
  <Override PartName="/ppt/media/image17.png" ContentType="image/png"/>
  <Override PartName="/ppt/media/image11.png" ContentType="image/png"/>
  <Override PartName="/ppt/media/image2.png" ContentType="image/png"/>
  <Override PartName="/ppt/media/image7.png" ContentType="image/png"/>
  <Override PartName="/ppt/media/image16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14.png" ContentType="image/png"/>
  <Override PartName="/ppt/media/image5.png" ContentType="image/png"/>
  <Override PartName="/ppt/media/image21.png" ContentType="image/png"/>
  <Override PartName="/ppt/media/image19.png" ContentType="image/png"/>
  <Override PartName="/ppt/media/image6.png" ContentType="image/png"/>
  <Override PartName="/ppt/media/image15.png" ContentType="image/png"/>
  <Override PartName="/ppt/media/image10.png" ContentType="image/png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0AB00A-E498-4EA9-9580-2DBC7784E0E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C2D6A8-9D74-4236-8757-355AC04370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CB47C039-D2FB-4C08-A1E6-3A59730B9CC3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80000" cy="5668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80000" cy="5668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80000" cy="5668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80000" cy="5668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80000" cy="5668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80000" cy="5668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80000" cy="5668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80000" cy="5668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80000" cy="5668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80000" cy="5668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80000" cy="5668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80000" cy="5668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80000" cy="5668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80000" cy="5668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80000" cy="5668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80000" cy="5668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80000" cy="5668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80000" cy="5668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80000" cy="5668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80000" cy="5668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80000" cy="5668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80000" cy="5668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80000" cy="5668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80000" cy="5668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80000" cy="5668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" descr=""/>
          <p:cNvPicPr/>
          <p:nvPr/>
        </p:nvPicPr>
        <p:blipFill>
          <a:blip r:embed="rId1"/>
          <a:stretch/>
        </p:blipFill>
        <p:spPr>
          <a:xfrm>
            <a:off x="0" y="720"/>
            <a:ext cx="10080000" cy="5668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LibreOffice/24.8.4.2$Linux_X86_64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2024-12-31T01:55:47Z</dcterms:created>
  <dc:creator/>
  <dc:description/>
  <dc:language>en-US</dc:language>
  <cp:lastModifiedBy/>
  <dcterms:modified xsi:type="dcterms:W3CDTF">2024-12-31T01:57:39Z</dcterms:modified>
  <cp:revision>1</cp:revision>
  <dc:subject/>
  <dc:title/>
</cp:coreProperties>
</file>