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fd349c20_3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fd349c2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bfd349c20_3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bfd349c2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bfd349c20_3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bfd349c2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bfd349c20_3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bfd349c2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bfd349c20_4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bfd349c2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bfd349c20_3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bfd349c20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bfd349c20_4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bfd349c2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bfd349c20_4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bfd349c20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bfd349c20_4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bfd349c2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bfd349c20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bfd349c2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bfd349c20_12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bfd349c20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bfd349c20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bfd349c2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bfd349c20_1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bfd349c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bfd349c20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bfd349c2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bfd349c20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bfd349c2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bfd349c20_3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bfd349c2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fd349c20_3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fd349c2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8600" y="1676400"/>
            <a:ext cx="87030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HopeLink: Empowering Donations for a Better Tomorrow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 Online Fundraising and Donations Portal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75"/>
            <a:ext cx="40617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Presented</a:t>
            </a:r>
            <a:r>
              <a:rPr b="1" i="1" lang="en"/>
              <a:t> by: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Rashed Hassan Siam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MSc Student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Roll: CSE-FH-2343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Md. Shakhawath Hossain Nur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MSc Student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Roll: CSE-FH-2323</a:t>
            </a:r>
            <a:endParaRPr i="1"/>
          </a:p>
        </p:txBody>
      </p:sp>
      <p:cxnSp>
        <p:nvCxnSpPr>
          <p:cNvPr id="61" name="Google Shape;61;p13"/>
          <p:cNvCxnSpPr/>
          <p:nvPr/>
        </p:nvCxnSpPr>
        <p:spPr>
          <a:xfrm>
            <a:off x="581850" y="5562600"/>
            <a:ext cx="39189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006250" y="4243075"/>
            <a:ext cx="40617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Presented to: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Dr. Md. Mamun-Or-Rashid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Professor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Department of Computer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Science and Engineering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University of Dhaka</a:t>
            </a:r>
            <a:endParaRPr i="1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-72106" r="147896" t="0"/>
          <a:stretch/>
        </p:blipFill>
        <p:spPr>
          <a:xfrm>
            <a:off x="152400" y="152400"/>
            <a:ext cx="876300" cy="12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950" y="499632"/>
            <a:ext cx="876301" cy="110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Planning Phase: The Schedule</a:t>
            </a:r>
            <a:endParaRPr b="1" i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 1-2: </a:t>
            </a:r>
            <a:r>
              <a:rPr lang="en" sz="2400">
                <a:solidFill>
                  <a:schemeClr val="dk1"/>
                </a:solidFill>
              </a:rPr>
              <a:t>NGO dashboard, NGO document submission system.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 3-4: </a:t>
            </a:r>
            <a:r>
              <a:rPr lang="en" sz="2400">
                <a:solidFill>
                  <a:schemeClr val="dk1"/>
                </a:solidFill>
              </a:rPr>
              <a:t>NGO request creation and admin dashboard.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Weeks 5-6: </a:t>
            </a:r>
            <a:r>
              <a:rPr lang="en" sz="2400">
                <a:solidFill>
                  <a:schemeClr val="dk1"/>
                </a:solidFill>
              </a:rPr>
              <a:t>Donor dashboard, donation payment integration and tracking system.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Weeks 7-8: </a:t>
            </a:r>
            <a:r>
              <a:rPr lang="en" sz="2400">
                <a:solidFill>
                  <a:schemeClr val="dk1"/>
                </a:solidFill>
              </a:rPr>
              <a:t>Advanced admin features and notification system.</a:t>
            </a:r>
            <a:endParaRPr b="1" i="1" sz="24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Planning Phase: Risk and Change Management</a:t>
            </a:r>
            <a:endParaRPr b="1" i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Risk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Plan for a disaster recovery system in case of any type of failure.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Implement frequent backup procedures and ensure database redundancy.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Change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Create a formal process for approving changes in system design, payment gateways, or major updates.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Ensure proper version control for tracking changes.</a:t>
            </a:r>
            <a:endParaRPr b="1" i="1" sz="24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85250" y="4409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Modeling</a:t>
            </a:r>
            <a:r>
              <a:rPr b="1" i="1" lang="en"/>
              <a:t> Phase: Interface and Navigation Modeling</a:t>
            </a:r>
            <a:endParaRPr b="1" i="1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Interface Modeling: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Simple forms for NGOs to submit donation requests.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Admin interface to approve or reject requests and track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Donor interface for making donations and viewing statuses.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Navigation Modeling: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For NGO:</a:t>
            </a:r>
            <a:r>
              <a:rPr lang="en" sz="2400">
                <a:solidFill>
                  <a:schemeClr val="dk1"/>
                </a:solidFill>
              </a:rPr>
              <a:t> Home → Register NGO → Submit Request → Track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For Admin: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Home → Check NGO Documents → Approve/Reject Request → Track All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For Donor:</a:t>
            </a:r>
            <a:r>
              <a:rPr lang="en" sz="2400">
                <a:solidFill>
                  <a:schemeClr val="dk1"/>
                </a:solidFill>
              </a:rPr>
              <a:t> Home → Check Requests → Make Donations → View Donation Status.</a:t>
            </a:r>
            <a:endParaRPr b="1" i="1" sz="2400"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Data Modeling: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Database tables: </a:t>
            </a:r>
            <a:r>
              <a:rPr lang="en" sz="2400">
                <a:solidFill>
                  <a:schemeClr val="dk1"/>
                </a:solidFill>
              </a:rPr>
              <a:t>Users, Documents, Requests, Transactions.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Relationships:</a:t>
            </a:r>
            <a:endParaRPr b="1" i="1"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One NGO can make many donation requests.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One </a:t>
            </a:r>
            <a:r>
              <a:rPr lang="en" sz="2400">
                <a:solidFill>
                  <a:schemeClr val="dk1"/>
                </a:solidFill>
              </a:rPr>
              <a:t>donor</a:t>
            </a:r>
            <a:r>
              <a:rPr lang="en" sz="2400">
                <a:solidFill>
                  <a:schemeClr val="dk1"/>
                </a:solidFill>
              </a:rPr>
              <a:t> can donate for many NGO requests.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Use Case Scenario: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NGO submits a request → Admin approves → Donor sees request → Donor donates </a:t>
            </a:r>
            <a:r>
              <a:rPr lang="en" sz="2400">
                <a:solidFill>
                  <a:schemeClr val="dk1"/>
                </a:solidFill>
              </a:rPr>
              <a:t>→ Donor and NGO both receive donation status update.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185250" y="5933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Modeling Phase: Data Modeling and Use Case Scenario</a:t>
            </a:r>
            <a:endParaRPr b="1" i="1"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92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185250" y="3647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Use Case Diagram</a:t>
            </a:r>
            <a:endParaRPr b="1" i="1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175" y="1079426"/>
            <a:ext cx="5610575" cy="54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85250" y="1361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Web Application Architecture Framework (WAAF) Matrix</a:t>
            </a:r>
            <a:endParaRPr b="1" i="1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685300"/>
            <a:ext cx="8780150" cy="58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6248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92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Consistency: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Use same icons and labels across the platform.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Feedback: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Success messages when donations are successfully made.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Simplicity: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One-click donation process, minimal text.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Visibility: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Clear labels like "Pending" and "Completed".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Error Prevention: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Confirm before donation submission.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Accessibility: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Support for easily accessible, color-coded menus.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185250" y="3647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Interaction Design Guidelines</a:t>
            </a:r>
            <a:endParaRPr b="1" i="1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92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Hierarchical Structure: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Clear categories for users (Donors, NGOs, Admins).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185250" y="3647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Information Design Structure</a:t>
            </a:r>
            <a:endParaRPr b="1" i="1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68225"/>
            <a:ext cx="6684549" cy="44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510450" y="28956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/>
              <a:t>Thank You!</a:t>
            </a:r>
            <a:endParaRPr b="1" i="1"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Presentation Outline</a:t>
            </a:r>
            <a:endParaRPr b="1" i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08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Introduction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Proposed Solution and its Features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Umbrella and Web Engineering Framework Activities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Communication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Planning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Modeling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Use Cases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Web Application Architecture Framework (WAAF) Matrix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Interaction Design</a:t>
            </a:r>
            <a:endParaRPr b="1" i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Information Design</a:t>
            </a:r>
            <a:endParaRPr b="1" i="1" sz="24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Introduction</a:t>
            </a:r>
            <a:endParaRPr b="1" i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08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Problem Statement: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Many underdeveloped regions of our country face difficulties in raising funds and managing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NGOs struggle to connect with potential donors and efficiently track their requests for aid.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Objective: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To create a user-friendly platform connecting NGOs and donors, with a clear focus on secured donations, ease of use, and real-time updates.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Proposed Solution</a:t>
            </a:r>
            <a:endParaRPr b="1" i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HopeLink Platform: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A web-based portal that:</a:t>
            </a:r>
            <a:endParaRPr b="1" i="1"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NGOs to request donations for specific causes, track donations, and connect with donors.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donors to donate for the requests raised by the NGOs and track their donations.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admins to manage the requests and oversee the transparency of all </a:t>
            </a:r>
            <a:r>
              <a:rPr lang="en" sz="2400">
                <a:solidFill>
                  <a:schemeClr val="dk1"/>
                </a:solidFill>
              </a:rPr>
              <a:t>the transactions.</a:t>
            </a:r>
            <a:endParaRPr b="1" i="1" sz="24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Proposed Features</a:t>
            </a:r>
            <a:endParaRPr b="1" i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Key Features: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Real-time updates on donation requests.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Multiple payment methods.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Admin dashboard for managing and tracking NGO requests.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Notifications for donors and NGOs regarding ongoing donation drives.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Legitimacy of NGOs by verifying their uploaded certification documents.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Umbrella Activities</a:t>
            </a:r>
            <a:endParaRPr b="1" i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Risk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Addressing heterogenous donation methods, service availability, and transaction integrity.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Quality Assurance: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Continuous testing for seamless payment processing, user authentication, and data handling.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Change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Tracking the changes after each increment and managing their effects.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Project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Tracking and monitoring progress of each increment.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Web Engineering Framework Activities</a:t>
            </a:r>
            <a:endParaRPr b="1" i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Communication: </a:t>
            </a:r>
            <a:r>
              <a:rPr lang="en" sz="2400">
                <a:solidFill>
                  <a:schemeClr val="dk1"/>
                </a:solidFill>
              </a:rPr>
              <a:t>Survey NGOs, donors, and admins to gather specific needs.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Planning: </a:t>
            </a:r>
            <a:r>
              <a:rPr lang="en" sz="2400">
                <a:solidFill>
                  <a:schemeClr val="dk1"/>
                </a:solidFill>
              </a:rPr>
              <a:t>Identify the scope, functionalities, potential risks and finally generate a </a:t>
            </a:r>
            <a:r>
              <a:rPr lang="en" sz="2400">
                <a:solidFill>
                  <a:schemeClr val="dk1"/>
                </a:solidFill>
              </a:rPr>
              <a:t>tentative</a:t>
            </a:r>
            <a:r>
              <a:rPr lang="en" sz="2400">
                <a:solidFill>
                  <a:schemeClr val="dk1"/>
                </a:solidFill>
              </a:rPr>
              <a:t> schedule for deployment.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Modeling: </a:t>
            </a:r>
            <a:r>
              <a:rPr lang="en" sz="2400">
                <a:solidFill>
                  <a:schemeClr val="dk1"/>
                </a:solidFill>
              </a:rPr>
              <a:t>Design interface and navigations for NGOs, donors, and admins.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Construction: </a:t>
            </a:r>
            <a:r>
              <a:rPr lang="en" sz="2400">
                <a:solidFill>
                  <a:schemeClr val="dk1"/>
                </a:solidFill>
              </a:rPr>
              <a:t>Build both the frontend and backend of the platform using a modern web development stack.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Deployment: </a:t>
            </a:r>
            <a:r>
              <a:rPr lang="en" sz="2400">
                <a:solidFill>
                  <a:schemeClr val="dk1"/>
                </a:solidFill>
              </a:rPr>
              <a:t>Release the increment and gather feedback from users.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Communication Phase: Questionnaire</a:t>
            </a:r>
            <a:endParaRPr b="1" i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NGO Questionnaire: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specific fields should be included in donation requests?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type of documents will they upload for verification?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Donor Questionnaire: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Which donation methods do they prefer?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How important is real-time tracking for them?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Admin Questionnaire: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analytics are needed for tracking donations?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will be their expected response time for approving or postponing requests?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Planning</a:t>
            </a:r>
            <a:r>
              <a:rPr b="1" i="1" lang="en"/>
              <a:t> Phase: Project Scope</a:t>
            </a:r>
            <a:endParaRPr b="1" i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Context: </a:t>
            </a:r>
            <a:r>
              <a:rPr lang="en" sz="2400">
                <a:solidFill>
                  <a:schemeClr val="dk1"/>
                </a:solidFill>
              </a:rPr>
              <a:t>The goal is to create a secure, transparent online platform for NGOs and donors.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Information Objectives: </a:t>
            </a:r>
            <a:r>
              <a:rPr lang="en" sz="2400">
                <a:solidFill>
                  <a:schemeClr val="dk1"/>
                </a:solidFill>
              </a:rPr>
              <a:t>Incorporate NGO documents, donation tracking details, and real-time notifications.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Functionality: </a:t>
            </a:r>
            <a:r>
              <a:rPr lang="en" sz="2400">
                <a:solidFill>
                  <a:schemeClr val="dk1"/>
                </a:solidFill>
              </a:rPr>
              <a:t>User-specific dashboards, donation requests, user authentication, and integration with multiple payment systems.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Constraints: </a:t>
            </a:r>
            <a:r>
              <a:rPr lang="en" sz="2400">
                <a:solidFill>
                  <a:schemeClr val="dk1"/>
                </a:solidFill>
              </a:rPr>
              <a:t>Ensure user-friendly design and </a:t>
            </a:r>
            <a:r>
              <a:rPr lang="en" sz="2400">
                <a:solidFill>
                  <a:schemeClr val="dk1"/>
                </a:solidFill>
              </a:rPr>
              <a:t>navigations</a:t>
            </a:r>
            <a:r>
              <a:rPr lang="en" sz="2400">
                <a:solidFill>
                  <a:schemeClr val="dk1"/>
                </a:solidFill>
              </a:rPr>
              <a:t>, guarantee 85% or more service uptime.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Performance: </a:t>
            </a:r>
            <a:r>
              <a:rPr lang="en" sz="2400">
                <a:solidFill>
                  <a:schemeClr val="dk1"/>
                </a:solidFill>
              </a:rPr>
              <a:t>System should handle at least 100 concurrent users and provide real-time updates for donation statuses.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