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565D-6364-9742-854A-4F8555242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C8BD9-3970-0943-A56D-1B87CE173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67C3-C013-AD43-9150-412D96D7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EA44-9CFC-F24C-8941-32A04E9842E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78E7-F59C-2645-B9C8-0758E4DB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C96B-83E7-ED45-BE8A-D853B06C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76C-EA15-CD40-974E-B3F81EC6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4018-FE97-434E-933E-4D07AB88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4F885-4803-4447-9F81-CBBB3522A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7221-0FBD-874A-BC84-0A85864C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EA44-9CFC-F24C-8941-32A04E9842E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A7D3-E57B-CE4E-B9E2-B5498061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367A4-FAEF-AA41-BF2E-BF8747B9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76C-EA15-CD40-974E-B3F81EC6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7695A-2833-9A43-BE3F-B774382E6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84D7C-CC4A-B14E-A614-03188913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DEB3C-6F98-C843-844A-BF65EC50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EA44-9CFC-F24C-8941-32A04E9842E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86CA5-6DF4-1246-A1D0-345E3B0B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9411E-04B1-534F-8A1A-6771B19E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76C-EA15-CD40-974E-B3F81EC6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40C6-601D-E34E-800B-15897328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C3C0-42A8-BA48-8C80-D0B79BF7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9DCA1-3375-2347-B5F8-1B59AE46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EA44-9CFC-F24C-8941-32A04E9842E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A904-8DF7-CC43-ADD9-F86422D0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39105-67F7-754E-AC4B-F8955B3C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76C-EA15-CD40-974E-B3F81EC6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6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CF53-717D-374B-8807-B39B4F9C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7DAF-9EE7-0A4B-8C48-3349D8017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9DA9-D251-B842-A02E-A9848AD3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EA44-9CFC-F24C-8941-32A04E9842E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9E14-2647-0E4E-A940-8CE2866D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A182-6B63-6F4F-95FD-7CA4B886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76C-EA15-CD40-974E-B3F81EC6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5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8414-8204-414B-9ABF-EC98804A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A5A8-8FEC-D340-BF00-27C996510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19919-0CD2-1647-9D98-4202B42DD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C7005-E845-C743-A8F5-BCD93133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EA44-9CFC-F24C-8941-32A04E9842E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0B8D2-B1EA-844F-970D-5507A7BD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64141-C320-AB44-A75C-B1B932BB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76C-EA15-CD40-974E-B3F81EC6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6E83-799C-334F-9856-78D0A7A3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BA65-21C1-5342-B492-3726E039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E27A9-9B07-304F-8C22-9C8693130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1124D-27D2-F241-8B3F-9CA537278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13E1F-EA74-A34B-8721-B48D88E66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02A17-212D-F647-A987-BE5D17E3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EA44-9CFC-F24C-8941-32A04E9842E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D8A1D-0714-3E46-9E3F-362FDBA3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EE860-7C2C-D343-89BB-1A587398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76C-EA15-CD40-974E-B3F81EC6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1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C4EE-2495-7C43-AFEE-EA4D1F96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ACF9-0390-E54E-85A1-7FB985FB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EA44-9CFC-F24C-8941-32A04E9842E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4980B-8D79-2346-965F-9FA1CC52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C0D5C-70A8-5C44-8BC3-E5199356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76C-EA15-CD40-974E-B3F81EC6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8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2AAD4-D211-AB47-B620-D0ECD100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EA44-9CFC-F24C-8941-32A04E9842E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C1472-BE34-7242-8472-C3FDC859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3D578-415C-404B-A525-D86CF508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76C-EA15-CD40-974E-B3F81EC6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4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4BB2-0B02-C542-85DD-3C3598FB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80EE-6263-BC4A-997C-09289DEB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384CE-925E-1A42-BE92-4A9068AE4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913F9-664B-D74D-B8FE-F2D88914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EA44-9CFC-F24C-8941-32A04E9842E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B3D21-86EB-5A49-98C6-E00000E9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58C56-7D8E-8040-BECB-98992416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76C-EA15-CD40-974E-B3F81EC6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12B7-EDA4-504F-AA40-417EFF1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06A8B-E585-8140-A091-D8C88C6AD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99B29-F742-6042-8397-FDD36D366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8828A-D3E2-D24A-818D-B4688B76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EA44-9CFC-F24C-8941-32A04E9842E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36679-2F3D-094D-937C-EFA19E05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23E05-E9E2-3043-8A0A-BB75E533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76C-EA15-CD40-974E-B3F81EC6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2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566FE-F0B1-BB42-ABB1-988EA90E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B093D-739F-DC4C-83FB-2F5D38E3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47DDE-2EE2-A241-A215-C6217D63C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3EA44-9CFC-F24C-8941-32A04E9842E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3F30-F708-6D4A-8007-24A1BE177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E582-63F5-EB4D-A368-F8E5460D3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C76C-EA15-CD40-974E-B3F81EC6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4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EE769-81D2-694E-B8D2-8616EBC5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225" y="192641"/>
            <a:ext cx="2743200" cy="1828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B341ECA-CF39-574D-90F6-8FD39703CFF7}"/>
              </a:ext>
            </a:extLst>
          </p:cNvPr>
          <p:cNvSpPr/>
          <p:nvPr/>
        </p:nvSpPr>
        <p:spPr>
          <a:xfrm>
            <a:off x="4222679" y="2021441"/>
            <a:ext cx="3051425" cy="1109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D9755E-9965-1644-90CF-32634D93CBB1}"/>
              </a:ext>
            </a:extLst>
          </p:cNvPr>
          <p:cNvSpPr/>
          <p:nvPr/>
        </p:nvSpPr>
        <p:spPr>
          <a:xfrm>
            <a:off x="6861425" y="3714965"/>
            <a:ext cx="3051425" cy="1109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4B4109-4729-7047-B9BA-3BED83E68872}"/>
              </a:ext>
            </a:extLst>
          </p:cNvPr>
          <p:cNvSpPr/>
          <p:nvPr/>
        </p:nvSpPr>
        <p:spPr>
          <a:xfrm>
            <a:off x="1991475" y="3714964"/>
            <a:ext cx="3051425" cy="11096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27FE6-14FA-E940-BA03-713E07C112E7}"/>
              </a:ext>
            </a:extLst>
          </p:cNvPr>
          <p:cNvSpPr txBox="1"/>
          <p:nvPr/>
        </p:nvSpPr>
        <p:spPr>
          <a:xfrm>
            <a:off x="4849402" y="2420689"/>
            <a:ext cx="179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Geometry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6C558-83D2-084C-BB23-74E75C8EB305}"/>
              </a:ext>
            </a:extLst>
          </p:cNvPr>
          <p:cNvSpPr txBox="1"/>
          <p:nvPr/>
        </p:nvSpPr>
        <p:spPr>
          <a:xfrm>
            <a:off x="2618198" y="4085102"/>
            <a:ext cx="179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Algebra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C9636-0F19-2C45-9416-2B9DE46E1E47}"/>
              </a:ext>
            </a:extLst>
          </p:cNvPr>
          <p:cNvSpPr txBox="1"/>
          <p:nvPr/>
        </p:nvSpPr>
        <p:spPr>
          <a:xfrm>
            <a:off x="7488148" y="4085102"/>
            <a:ext cx="179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41EB00-8D28-5949-854C-1AB9F3489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886" y="5194711"/>
            <a:ext cx="14986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C8F72B-4B7D-034A-B0AC-D0AECE9D6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555" y="5194711"/>
            <a:ext cx="4102100" cy="469900"/>
          </a:xfrm>
          <a:prstGeom prst="rect">
            <a:avLst/>
          </a:prstGeom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9F4598D-D812-0544-A093-3FB13FB2060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5400000" flipH="1" flipV="1">
            <a:off x="3300574" y="2792860"/>
            <a:ext cx="1138718" cy="705491"/>
          </a:xfrm>
          <a:prstGeom prst="curvedConnector2">
            <a:avLst/>
          </a:prstGeom>
          <a:ln w="3492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D2DFDB0-F0DF-A249-B87C-635A85DFDC97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7274104" y="2576246"/>
            <a:ext cx="1113034" cy="1138719"/>
          </a:xfrm>
          <a:prstGeom prst="curvedConnector2">
            <a:avLst/>
          </a:prstGeom>
          <a:ln w="3492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F6259D7E-71D8-1040-9740-5C0D7ABBFB0F}"/>
              </a:ext>
            </a:extLst>
          </p:cNvPr>
          <p:cNvCxnSpPr>
            <a:cxnSpLocks/>
            <a:stCxn id="7" idx="3"/>
            <a:endCxn id="8" idx="5"/>
          </p:cNvCxnSpPr>
          <p:nvPr/>
        </p:nvCxnSpPr>
        <p:spPr>
          <a:xfrm rot="5400000" flipH="1">
            <a:off x="5952162" y="3305943"/>
            <a:ext cx="1" cy="2712267"/>
          </a:xfrm>
          <a:prstGeom prst="curvedConnector3">
            <a:avLst>
              <a:gd name="adj1" fmla="val -39109800000"/>
            </a:avLst>
          </a:prstGeom>
          <a:ln w="3492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7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Crovella, Mark E</dc:creator>
  <cp:lastModifiedBy>Crovella, Mark E</cp:lastModifiedBy>
  <cp:revision>1</cp:revision>
  <dcterms:created xsi:type="dcterms:W3CDTF">2020-01-21T16:42:45Z</dcterms:created>
  <dcterms:modified xsi:type="dcterms:W3CDTF">2020-01-21T16:52:23Z</dcterms:modified>
</cp:coreProperties>
</file>