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50D3-1CF9-424A-9DE0-8A8CC135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08A8C-40B8-4331-891A-FB896D7C3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7E2D-47E6-4C90-A0D9-686E2BAB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FF63-B9EF-45D4-BE46-EDF49BF9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D8E2-AD67-472B-88DA-DE1DE16D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1649-1B09-4C20-8F0C-F4D36516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145D-43F6-495F-ACF7-BF7170EE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C0E9-9DAD-4A4D-8034-204A510B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5200-E921-4AB2-A7A2-9E3FD5CB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9290-61EB-4F28-8330-43653EBC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7D9B5-085C-4A9B-ACA7-F4A489319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E8EB-B697-4D32-9755-28750CC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C4D3-A8B8-4B6E-A7F3-FAAA769D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E498-E95C-4A5F-98C8-FD96B451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73EB-5B06-4204-86D8-35C30C7E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DCA9-6620-402E-8B27-12CEB383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380E-9B52-4477-B7A5-6C1DAC47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6E68-664B-45FC-AC7D-E76EE709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AF5B5-C9D5-43F4-934B-0203EA73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26E8-CDAD-4B56-A3DC-E5D25E59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3B93-938A-4CCA-9289-20658A00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E3901-C643-4512-BD8C-620B6F7EC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79D1-3749-4E23-9FC0-79B0BCAC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5A3F-3D69-4AA2-9228-B91CCCFB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C6C6-7D1D-4187-AADD-251B7645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8EB-7475-408F-BC25-B9E942EF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907E-F478-43BA-AF33-8D937F0E7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32AD3-15AA-4E0B-987B-13C148F2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18CE-8C9B-4C83-922B-3F902DCA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3BB00-3E76-4F68-B38C-FD793815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A0FE2-9398-40D4-944F-91D6BC85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FE4D-307E-4323-9A2F-DA93CCCD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D91A4-45EE-4196-9B9F-252D82CE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0C3FC-CB94-4AA0-88AD-4FDA7DFDE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452A3-5811-46C7-9038-7CD90D662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26649-4945-4B88-A2D8-CBA3C643E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C9D92-1C70-4340-BA86-81216F5D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8F6DA-8813-4C16-BA8E-5192EE2A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1D579-FE84-4BE3-9D7F-09592A44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7B44-8CF6-480B-90EC-B1441620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26C57-2597-4963-993B-63FE44F8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96156-80DD-4248-B2D8-16C77324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1DDFC-C408-4268-8589-53BCA025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648AF-4A7B-462D-827E-172BD7A6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DA60B-D65C-4F5A-9A79-58EF0EBB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6C46B-C697-4FAE-BDBB-D7FD5CB8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3332-FC06-46C8-B6E4-AAC10797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4C5E-51CC-482A-85D8-4A656919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3D03-C5B8-4201-9892-54A4E718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8A6-1316-4D12-89D6-71CD87A8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378CE-22E0-4205-96A1-085C3915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ED47-3450-4415-B41A-209220A9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94A2-A2B5-4B46-B98E-8C4FB237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5299-802E-4087-A553-0274B6C71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E00DE-6A2C-4D64-98CB-A6F31A867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29F22-260E-4BB0-9BC4-6AED1A0B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473E9-D03F-484E-8A6E-55E3AA2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AE023-DC6D-4C1C-BFA7-33B191E5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76B75-94AA-4946-8C2B-C3EB49A3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4401A-FE67-484D-A589-E52D0EC1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51A8-F33D-4151-9FA4-93FCE8A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85AB-45C2-4E3D-959C-E0F014F8DA4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BF22-3048-4AA8-871D-C7704631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84CD-59E0-412F-9C16-42B44AD65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ACB67-80E6-4402-A632-685A8111B616}"/>
              </a:ext>
            </a:extLst>
          </p:cNvPr>
          <p:cNvSpPr/>
          <p:nvPr/>
        </p:nvSpPr>
        <p:spPr>
          <a:xfrm>
            <a:off x="3342468" y="1059051"/>
            <a:ext cx="591521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074B8-1F4C-4ACA-B05B-5C88B2511D4C}"/>
              </a:ext>
            </a:extLst>
          </p:cNvPr>
          <p:cNvSpPr/>
          <p:nvPr/>
        </p:nvSpPr>
        <p:spPr>
          <a:xfrm>
            <a:off x="3957234" y="1059051"/>
            <a:ext cx="610892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1C3F-61E6-4BD7-8ABC-39CE6E3D1E19}"/>
              </a:ext>
            </a:extLst>
          </p:cNvPr>
          <p:cNvSpPr/>
          <p:nvPr/>
        </p:nvSpPr>
        <p:spPr>
          <a:xfrm>
            <a:off x="4554161" y="105905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46A33-9265-48A0-AF67-9DAF3AE07A4E}"/>
              </a:ext>
            </a:extLst>
          </p:cNvPr>
          <p:cNvSpPr/>
          <p:nvPr/>
        </p:nvSpPr>
        <p:spPr>
          <a:xfrm>
            <a:off x="5176434" y="105905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E16CB-6627-499A-84D3-7F16733A34A0}"/>
              </a:ext>
            </a:extLst>
          </p:cNvPr>
          <p:cNvSpPr/>
          <p:nvPr/>
        </p:nvSpPr>
        <p:spPr>
          <a:xfrm>
            <a:off x="3339885" y="166348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88E64-5454-4E6D-9F64-2BEA31F92F07}"/>
              </a:ext>
            </a:extLst>
          </p:cNvPr>
          <p:cNvSpPr/>
          <p:nvPr/>
        </p:nvSpPr>
        <p:spPr>
          <a:xfrm>
            <a:off x="3944320" y="1663485"/>
            <a:ext cx="619932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11759-44C7-407C-AB2B-169CB3460E05}"/>
              </a:ext>
            </a:extLst>
          </p:cNvPr>
          <p:cNvSpPr/>
          <p:nvPr/>
        </p:nvSpPr>
        <p:spPr>
          <a:xfrm>
            <a:off x="4564251" y="166348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664AA-091E-4AD0-AE72-6F64CB6E81A7}"/>
              </a:ext>
            </a:extLst>
          </p:cNvPr>
          <p:cNvSpPr/>
          <p:nvPr/>
        </p:nvSpPr>
        <p:spPr>
          <a:xfrm>
            <a:off x="5176434" y="166348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F95D6-0F09-44AC-9AF5-5B5168E4B72C}"/>
              </a:ext>
            </a:extLst>
          </p:cNvPr>
          <p:cNvSpPr/>
          <p:nvPr/>
        </p:nvSpPr>
        <p:spPr>
          <a:xfrm>
            <a:off x="3339885" y="226791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AB1F1-E2F6-4CE3-A3C0-938ECCD5180A}"/>
              </a:ext>
            </a:extLst>
          </p:cNvPr>
          <p:cNvSpPr/>
          <p:nvPr/>
        </p:nvSpPr>
        <p:spPr>
          <a:xfrm>
            <a:off x="3957234" y="226791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C6E70-74D4-400B-B9BB-80335E7F88BF}"/>
              </a:ext>
            </a:extLst>
          </p:cNvPr>
          <p:cNvSpPr/>
          <p:nvPr/>
        </p:nvSpPr>
        <p:spPr>
          <a:xfrm>
            <a:off x="4574583" y="226791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8FE32-2406-47AB-BD7A-324F0E415BE7}"/>
              </a:ext>
            </a:extLst>
          </p:cNvPr>
          <p:cNvSpPr/>
          <p:nvPr/>
        </p:nvSpPr>
        <p:spPr>
          <a:xfrm>
            <a:off x="5191932" y="226791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EC976E-0491-46E2-84FB-A6865198D4B6}"/>
              </a:ext>
            </a:extLst>
          </p:cNvPr>
          <p:cNvSpPr/>
          <p:nvPr/>
        </p:nvSpPr>
        <p:spPr>
          <a:xfrm>
            <a:off x="3347634" y="287235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C16D9-06A7-47DA-8F96-868B62DBF21A}"/>
              </a:ext>
            </a:extLst>
          </p:cNvPr>
          <p:cNvSpPr/>
          <p:nvPr/>
        </p:nvSpPr>
        <p:spPr>
          <a:xfrm>
            <a:off x="3963692" y="2872353"/>
            <a:ext cx="604434" cy="604434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408BF8-94C4-40E5-93C4-D9471731D80E}"/>
              </a:ext>
            </a:extLst>
          </p:cNvPr>
          <p:cNvSpPr/>
          <p:nvPr/>
        </p:nvSpPr>
        <p:spPr>
          <a:xfrm>
            <a:off x="4581041" y="2872353"/>
            <a:ext cx="604434" cy="604434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9DE6D9-F21B-4639-BF2A-4E6257665354}"/>
              </a:ext>
            </a:extLst>
          </p:cNvPr>
          <p:cNvSpPr/>
          <p:nvPr/>
        </p:nvSpPr>
        <p:spPr>
          <a:xfrm>
            <a:off x="5198390" y="287235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D8B8D02-3DFD-4C3B-B350-B75D1A89FF69}"/>
              </a:ext>
            </a:extLst>
          </p:cNvPr>
          <p:cNvSpPr/>
          <p:nvPr/>
        </p:nvSpPr>
        <p:spPr>
          <a:xfrm rot="8119748">
            <a:off x="3146607" y="1599010"/>
            <a:ext cx="2098157" cy="2221928"/>
          </a:xfrm>
          <a:prstGeom prst="arc">
            <a:avLst>
              <a:gd name="adj1" fmla="val 16200000"/>
              <a:gd name="adj2" fmla="val 21565586"/>
            </a:avLst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8AA2558-0E55-4404-A666-D53653C5EDEB}"/>
              </a:ext>
            </a:extLst>
          </p:cNvPr>
          <p:cNvSpPr/>
          <p:nvPr/>
        </p:nvSpPr>
        <p:spPr>
          <a:xfrm rot="8017826">
            <a:off x="3503262" y="2596612"/>
            <a:ext cx="920861" cy="1057072"/>
          </a:xfrm>
          <a:prstGeom prst="arc">
            <a:avLst>
              <a:gd name="adj1" fmla="val 16200000"/>
              <a:gd name="adj2" fmla="val 21565586"/>
            </a:avLst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D97AE1-EEDF-401A-B50B-638156F0D36D}"/>
              </a:ext>
            </a:extLst>
          </p:cNvPr>
          <p:cNvCxnSpPr/>
          <p:nvPr/>
        </p:nvCxnSpPr>
        <p:spPr>
          <a:xfrm flipV="1">
            <a:off x="3635619" y="2725615"/>
            <a:ext cx="0" cy="30773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05059C-D9AE-45C6-A5A9-CB1C1083578C}"/>
              </a:ext>
            </a:extLst>
          </p:cNvPr>
          <p:cNvCxnSpPr/>
          <p:nvPr/>
        </p:nvCxnSpPr>
        <p:spPr>
          <a:xfrm flipV="1">
            <a:off x="5489683" y="2725615"/>
            <a:ext cx="0" cy="307731"/>
          </a:xfrm>
          <a:prstGeom prst="line">
            <a:avLst/>
          </a:prstGeom>
          <a:ln w="38100"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74DF6-7A0E-417A-88FD-CF7D9188AE36}"/>
              </a:ext>
            </a:extLst>
          </p:cNvPr>
          <p:cNvCxnSpPr>
            <a:cxnSpLocks/>
          </p:cNvCxnSpPr>
          <p:nvPr/>
        </p:nvCxnSpPr>
        <p:spPr>
          <a:xfrm>
            <a:off x="3598922" y="2762759"/>
            <a:ext cx="189076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8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28</cp:revision>
  <cp:lastPrinted>2018-12-04T16:33:24Z</cp:lastPrinted>
  <dcterms:created xsi:type="dcterms:W3CDTF">2018-12-04T01:23:10Z</dcterms:created>
  <dcterms:modified xsi:type="dcterms:W3CDTF">2018-12-08T21:03:17Z</dcterms:modified>
</cp:coreProperties>
</file>