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50D3-1CF9-424A-9DE0-8A8CC135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08A8C-40B8-4331-891A-FB896D7C3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7E2D-47E6-4C90-A0D9-686E2BAB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FF63-B9EF-45D4-BE46-EDF49BF9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D8E2-AD67-472B-88DA-DE1DE16D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1649-1B09-4C20-8F0C-F4D36516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145D-43F6-495F-ACF7-BF7170EE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C0E9-9DAD-4A4D-8034-204A510B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5200-E921-4AB2-A7A2-9E3FD5CB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9290-61EB-4F28-8330-43653EBC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7D9B5-085C-4A9B-ACA7-F4A489319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E8EB-B697-4D32-9755-28750CC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C4D3-A8B8-4B6E-A7F3-FAAA769D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E498-E95C-4A5F-98C8-FD96B451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73EB-5B06-4204-86D8-35C30C7E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DCA9-6620-402E-8B27-12CEB383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380E-9B52-4477-B7A5-6C1DAC47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6E68-664B-45FC-AC7D-E76EE709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AF5B5-C9D5-43F4-934B-0203EA73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26E8-CDAD-4B56-A3DC-E5D25E59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3B93-938A-4CCA-9289-20658A00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E3901-C643-4512-BD8C-620B6F7EC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79D1-3749-4E23-9FC0-79B0BCAC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5A3F-3D69-4AA2-9228-B91CCCFB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C6C6-7D1D-4187-AADD-251B7645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8EB-7475-408F-BC25-B9E942EF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907E-F478-43BA-AF33-8D937F0E7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32AD3-15AA-4E0B-987B-13C148F2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18CE-8C9B-4C83-922B-3F902DCA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3BB00-3E76-4F68-B38C-FD793815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A0FE2-9398-40D4-944F-91D6BC85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FE4D-307E-4323-9A2F-DA93CCCD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D91A4-45EE-4196-9B9F-252D82CE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0C3FC-CB94-4AA0-88AD-4FDA7DFDE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452A3-5811-46C7-9038-7CD90D662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26649-4945-4B88-A2D8-CBA3C643E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C9D92-1C70-4340-BA86-81216F5D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8F6DA-8813-4C16-BA8E-5192EE2A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1D579-FE84-4BE3-9D7F-09592A44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7B44-8CF6-480B-90EC-B1441620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26C57-2597-4963-993B-63FE44F8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96156-80DD-4248-B2D8-16C77324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1DDFC-C408-4268-8589-53BCA025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648AF-4A7B-462D-827E-172BD7A6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DA60B-D65C-4F5A-9A79-58EF0EBB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6C46B-C697-4FAE-BDBB-D7FD5CB8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3332-FC06-46C8-B6E4-AAC10797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4C5E-51CC-482A-85D8-4A656919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3D03-C5B8-4201-9892-54A4E718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8A6-1316-4D12-89D6-71CD87A8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378CE-22E0-4205-96A1-085C3915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ED47-3450-4415-B41A-209220A9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94A2-A2B5-4B46-B98E-8C4FB237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5299-802E-4087-A553-0274B6C71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E00DE-6A2C-4D64-98CB-A6F31A867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29F22-260E-4BB0-9BC4-6AED1A0B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473E9-D03F-484E-8A6E-55E3AA2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AE023-DC6D-4C1C-BFA7-33B191E5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76B75-94AA-4946-8C2B-C3EB49A3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4401A-FE67-484D-A589-E52D0EC1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51A8-F33D-4151-9FA4-93FCE8A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BF22-3048-4AA8-871D-C7704631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84CD-59E0-412F-9C16-42B44AD65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0A5BC8E-2334-4E60-8A08-983076086016}"/>
              </a:ext>
            </a:extLst>
          </p:cNvPr>
          <p:cNvSpPr/>
          <p:nvPr/>
        </p:nvSpPr>
        <p:spPr>
          <a:xfrm>
            <a:off x="799151" y="152431"/>
            <a:ext cx="1129004" cy="5131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Week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7BDF87-3FDB-4858-B522-03538FB4EC8E}"/>
              </a:ext>
            </a:extLst>
          </p:cNvPr>
          <p:cNvSpPr/>
          <p:nvPr/>
        </p:nvSpPr>
        <p:spPr>
          <a:xfrm>
            <a:off x="2319525" y="152305"/>
            <a:ext cx="1682105" cy="5131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Weather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F5DEBD-898C-49A7-B4DF-A15C016F2EAA}"/>
              </a:ext>
            </a:extLst>
          </p:cNvPr>
          <p:cNvSpPr/>
          <p:nvPr/>
        </p:nvSpPr>
        <p:spPr>
          <a:xfrm>
            <a:off x="1611359" y="960943"/>
            <a:ext cx="1416332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Fruit quality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F76CAC-BD1D-4742-B9DC-044301C30A78}"/>
              </a:ext>
            </a:extLst>
          </p:cNvPr>
          <p:cNvCxnSpPr>
            <a:cxnSpLocks/>
            <a:stCxn id="3" idx="4"/>
            <a:endCxn id="4" idx="7"/>
          </p:cNvCxnSpPr>
          <p:nvPr/>
        </p:nvCxnSpPr>
        <p:spPr>
          <a:xfrm flipH="1">
            <a:off x="2820274" y="665489"/>
            <a:ext cx="340304" cy="400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11AB5-A53B-4D7A-9296-10A792AE2FAC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1363653" y="665615"/>
            <a:ext cx="455123" cy="4005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42F75F-212C-40A7-8A03-4D0724E0AF88}"/>
              </a:ext>
            </a:extLst>
          </p:cNvPr>
          <p:cNvSpPr/>
          <p:nvPr/>
        </p:nvSpPr>
        <p:spPr>
          <a:xfrm>
            <a:off x="9149705" y="249631"/>
            <a:ext cx="1935561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 acceptance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2A2183-AE63-468E-9ED1-19DDDD91EEAC}"/>
              </a:ext>
            </a:extLst>
          </p:cNvPr>
          <p:cNvSpPr/>
          <p:nvPr/>
        </p:nvSpPr>
        <p:spPr>
          <a:xfrm>
            <a:off x="3514323" y="507912"/>
            <a:ext cx="1935561" cy="122782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 inspection accept order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9965AA-44CC-4783-8CA0-7FFFA8EB01A1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3027691" y="1121827"/>
            <a:ext cx="486632" cy="198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846B5E-CD2E-44C5-BE31-95368B505BFF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>
            <a:off x="5449884" y="608910"/>
            <a:ext cx="3699821" cy="512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39E1FA9-7CBE-4BAB-8220-4B39ED6DBFCD}"/>
              </a:ext>
            </a:extLst>
          </p:cNvPr>
          <p:cNvSpPr/>
          <p:nvPr/>
        </p:nvSpPr>
        <p:spPr>
          <a:xfrm>
            <a:off x="339524" y="3124401"/>
            <a:ext cx="1545190" cy="5131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Smell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48A10F-ADDB-491C-8836-27B793A87AA4}"/>
              </a:ext>
            </a:extLst>
          </p:cNvPr>
          <p:cNvSpPr/>
          <p:nvPr/>
        </p:nvSpPr>
        <p:spPr>
          <a:xfrm>
            <a:off x="102407" y="3833280"/>
            <a:ext cx="1545190" cy="5131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Visual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BBB916-F61F-4594-B071-BCD4124B8E86}"/>
              </a:ext>
            </a:extLst>
          </p:cNvPr>
          <p:cNvSpPr/>
          <p:nvPr/>
        </p:nvSpPr>
        <p:spPr>
          <a:xfrm>
            <a:off x="1928081" y="4743455"/>
            <a:ext cx="1416332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Sensor inspect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C5530B-AA42-4D7C-892E-35FD8F3FF5D0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2319525" y="1679501"/>
            <a:ext cx="316722" cy="3063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0EE10E-EAF6-4CC7-A092-8A7292C6E1B7}"/>
              </a:ext>
            </a:extLst>
          </p:cNvPr>
          <p:cNvCxnSpPr>
            <a:cxnSpLocks/>
            <a:stCxn id="19" idx="6"/>
            <a:endCxn id="24" idx="1"/>
          </p:cNvCxnSpPr>
          <p:nvPr/>
        </p:nvCxnSpPr>
        <p:spPr>
          <a:xfrm>
            <a:off x="1884714" y="3380993"/>
            <a:ext cx="250784" cy="14676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926EF2-1551-496A-9487-82CD38AC198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1647597" y="4089872"/>
            <a:ext cx="280484" cy="1012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5FB507F-736C-4400-BBAA-E6A41499CAF9}"/>
              </a:ext>
            </a:extLst>
          </p:cNvPr>
          <p:cNvSpPr/>
          <p:nvPr/>
        </p:nvSpPr>
        <p:spPr>
          <a:xfrm>
            <a:off x="9549738" y="3771936"/>
            <a:ext cx="2403518" cy="111881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Sensor inspect accept order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BCF3B3-86F1-415F-B8EF-227D15B97940}"/>
              </a:ext>
            </a:extLst>
          </p:cNvPr>
          <p:cNvCxnSpPr>
            <a:cxnSpLocks/>
            <a:stCxn id="24" idx="6"/>
            <a:endCxn id="38" idx="2"/>
          </p:cNvCxnSpPr>
          <p:nvPr/>
        </p:nvCxnSpPr>
        <p:spPr>
          <a:xfrm flipV="1">
            <a:off x="3344413" y="4331345"/>
            <a:ext cx="6205325" cy="771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6B778E-E80E-47D4-9D71-00A611A1AD33}"/>
              </a:ext>
            </a:extLst>
          </p:cNvPr>
          <p:cNvCxnSpPr>
            <a:cxnSpLocks/>
            <a:stCxn id="10" idx="5"/>
            <a:endCxn id="38" idx="0"/>
          </p:cNvCxnSpPr>
          <p:nvPr/>
        </p:nvCxnSpPr>
        <p:spPr>
          <a:xfrm flipH="1">
            <a:off x="10751497" y="862959"/>
            <a:ext cx="50313" cy="29089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6B5A04D-87BC-4909-9339-F184D7065444}"/>
              </a:ext>
            </a:extLst>
          </p:cNvPr>
          <p:cNvSpPr/>
          <p:nvPr/>
        </p:nvSpPr>
        <p:spPr>
          <a:xfrm>
            <a:off x="5047232" y="1581361"/>
            <a:ext cx="1787592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Inspector accuracy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491AC0-23B3-422D-BC0B-3A5A1E839C7A}"/>
              </a:ext>
            </a:extLst>
          </p:cNvPr>
          <p:cNvSpPr/>
          <p:nvPr/>
        </p:nvSpPr>
        <p:spPr>
          <a:xfrm>
            <a:off x="3322568" y="3053378"/>
            <a:ext cx="2047616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Manual inspect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CCE531-14B3-444D-8D9E-8E6C09400A1C}"/>
              </a:ext>
            </a:extLst>
          </p:cNvPr>
          <p:cNvSpPr/>
          <p:nvPr/>
        </p:nvSpPr>
        <p:spPr>
          <a:xfrm>
            <a:off x="6386982" y="2196002"/>
            <a:ext cx="1838734" cy="126542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Manual inspect accept order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D09A02-6849-4EB7-8A5E-5908185F5339}"/>
              </a:ext>
            </a:extLst>
          </p:cNvPr>
          <p:cNvCxnSpPr>
            <a:cxnSpLocks/>
            <a:stCxn id="4" idx="5"/>
            <a:endCxn id="67" idx="1"/>
          </p:cNvCxnSpPr>
          <p:nvPr/>
        </p:nvCxnSpPr>
        <p:spPr>
          <a:xfrm>
            <a:off x="2820274" y="1574271"/>
            <a:ext cx="802160" cy="1584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C521D3-C12B-44C9-A6C8-58BA1E9DADAC}"/>
              </a:ext>
            </a:extLst>
          </p:cNvPr>
          <p:cNvCxnSpPr>
            <a:cxnSpLocks/>
            <a:stCxn id="51" idx="3"/>
            <a:endCxn id="67" idx="7"/>
          </p:cNvCxnSpPr>
          <p:nvPr/>
        </p:nvCxnSpPr>
        <p:spPr>
          <a:xfrm flipH="1">
            <a:off x="5070318" y="2194689"/>
            <a:ext cx="238701" cy="9639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C6EB057-1AA2-46B5-AFF5-8511357E78CC}"/>
              </a:ext>
            </a:extLst>
          </p:cNvPr>
          <p:cNvCxnSpPr>
            <a:cxnSpLocks/>
            <a:stCxn id="10" idx="3"/>
            <a:endCxn id="73" idx="7"/>
          </p:cNvCxnSpPr>
          <p:nvPr/>
        </p:nvCxnSpPr>
        <p:spPr>
          <a:xfrm flipH="1">
            <a:off x="7956440" y="862959"/>
            <a:ext cx="1476721" cy="1518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5AAB14-FCDC-451C-B55A-DF7985524365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 flipV="1">
            <a:off x="5370184" y="2828715"/>
            <a:ext cx="1016798" cy="5839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1032953-4F28-49CD-AFA9-C9277697489E}"/>
              </a:ext>
            </a:extLst>
          </p:cNvPr>
          <p:cNvSpPr/>
          <p:nvPr/>
        </p:nvSpPr>
        <p:spPr>
          <a:xfrm>
            <a:off x="3764804" y="5631530"/>
            <a:ext cx="2047616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Manual inspect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AC448E7-B999-415E-B673-4E683AB64BF6}"/>
              </a:ext>
            </a:extLst>
          </p:cNvPr>
          <p:cNvCxnSpPr>
            <a:cxnSpLocks/>
            <a:stCxn id="24" idx="4"/>
            <a:endCxn id="97" idx="1"/>
          </p:cNvCxnSpPr>
          <p:nvPr/>
        </p:nvCxnSpPr>
        <p:spPr>
          <a:xfrm>
            <a:off x="2636247" y="5462013"/>
            <a:ext cx="1428423" cy="2747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4DFCB2A-7BA2-4EE3-A5B0-5717BA71BD87}"/>
              </a:ext>
            </a:extLst>
          </p:cNvPr>
          <p:cNvCxnSpPr>
            <a:cxnSpLocks/>
            <a:stCxn id="51" idx="4"/>
            <a:endCxn id="97" idx="0"/>
          </p:cNvCxnSpPr>
          <p:nvPr/>
        </p:nvCxnSpPr>
        <p:spPr>
          <a:xfrm flipH="1">
            <a:off x="4788612" y="2299919"/>
            <a:ext cx="1152416" cy="333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C0E039A-DF97-4ACD-B966-9839596C183D}"/>
              </a:ext>
            </a:extLst>
          </p:cNvPr>
          <p:cNvSpPr/>
          <p:nvPr/>
        </p:nvSpPr>
        <p:spPr>
          <a:xfrm>
            <a:off x="6195229" y="5434422"/>
            <a:ext cx="2591981" cy="104675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Sensor manual inspect accept order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B95E3E7-F204-49FD-98CC-1489FE24CB8B}"/>
              </a:ext>
            </a:extLst>
          </p:cNvPr>
          <p:cNvCxnSpPr>
            <a:cxnSpLocks/>
            <a:stCxn id="10" idx="4"/>
            <a:endCxn id="108" idx="7"/>
          </p:cNvCxnSpPr>
          <p:nvPr/>
        </p:nvCxnSpPr>
        <p:spPr>
          <a:xfrm flipH="1">
            <a:off x="8407623" y="968189"/>
            <a:ext cx="1709863" cy="461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21AF8C0-2ABE-4079-B30B-35B06F61364C}"/>
              </a:ext>
            </a:extLst>
          </p:cNvPr>
          <p:cNvCxnSpPr>
            <a:cxnSpLocks/>
            <a:stCxn id="97" idx="6"/>
            <a:endCxn id="108" idx="2"/>
          </p:cNvCxnSpPr>
          <p:nvPr/>
        </p:nvCxnSpPr>
        <p:spPr>
          <a:xfrm flipV="1">
            <a:off x="5812420" y="5957799"/>
            <a:ext cx="382809" cy="330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0A0FA7-2B56-4FBF-98BC-90D675A19B04}"/>
              </a:ext>
            </a:extLst>
          </p:cNvPr>
          <p:cNvGrpSpPr/>
          <p:nvPr/>
        </p:nvGrpSpPr>
        <p:grpSpPr>
          <a:xfrm>
            <a:off x="4023968" y="4103112"/>
            <a:ext cx="654150" cy="681645"/>
            <a:chOff x="5499116" y="242083"/>
            <a:chExt cx="654150" cy="68164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845B04-A377-41E9-9C4D-A0F0A2EF2D3D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B8B9F0-77A0-4B9E-9C77-F3D8937AA244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878B8-BE1D-4DD1-90E3-6D04932A52ED}"/>
              </a:ext>
            </a:extLst>
          </p:cNvPr>
          <p:cNvGrpSpPr/>
          <p:nvPr/>
        </p:nvGrpSpPr>
        <p:grpSpPr>
          <a:xfrm>
            <a:off x="4143608" y="2083524"/>
            <a:ext cx="654150" cy="681645"/>
            <a:chOff x="5499116" y="242083"/>
            <a:chExt cx="654150" cy="68164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29A72C-C420-4A79-8D63-7AE535F2C528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103720-E436-4B18-8C5E-5DDA41C9B48B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17E296-B290-456F-A4C6-3E55556E10AB}"/>
              </a:ext>
            </a:extLst>
          </p:cNvPr>
          <p:cNvGrpSpPr/>
          <p:nvPr/>
        </p:nvGrpSpPr>
        <p:grpSpPr>
          <a:xfrm>
            <a:off x="9217708" y="5603787"/>
            <a:ext cx="654150" cy="681645"/>
            <a:chOff x="5499116" y="242083"/>
            <a:chExt cx="654150" cy="68164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A62E54-784C-4EA0-84D2-3DA269F32099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67CBCC9-4AAA-4401-8BBD-9E80438BD533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U4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EB37327-04C2-41E4-8AC0-4FEE55F4AC10}"/>
              </a:ext>
            </a:extLst>
          </p:cNvPr>
          <p:cNvGrpSpPr/>
          <p:nvPr/>
        </p:nvGrpSpPr>
        <p:grpSpPr>
          <a:xfrm>
            <a:off x="10424422" y="5258563"/>
            <a:ext cx="654150" cy="681645"/>
            <a:chOff x="5499116" y="242083"/>
            <a:chExt cx="654150" cy="68164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A0AB08D-994A-4C42-87BF-14583B317D69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512D1B-0C5E-498C-BD8C-04AE2B438987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U5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26E596-60F9-450E-A97B-8EB0BA5AE5F0}"/>
              </a:ext>
            </a:extLst>
          </p:cNvPr>
          <p:cNvGrpSpPr/>
          <p:nvPr/>
        </p:nvGrpSpPr>
        <p:grpSpPr>
          <a:xfrm>
            <a:off x="7004845" y="3777338"/>
            <a:ext cx="654150" cy="681645"/>
            <a:chOff x="5499116" y="242083"/>
            <a:chExt cx="654150" cy="68164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C575C9B-641F-4C99-8F60-354C24311CD2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957E3E2-17A0-4BB4-B5A3-08A0A35D8646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U3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A9CEC9-79AD-4BF2-AFEF-28590C93F841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475946" y="1735741"/>
            <a:ext cx="6158" cy="216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AA18EF7-39AE-4D3F-A358-36D5C87BD525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4346376" y="3771936"/>
            <a:ext cx="0" cy="199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7276821-6762-41B9-9D3F-52A98F6AB529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7306349" y="3461427"/>
            <a:ext cx="12406" cy="2170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774476-08D7-4050-8524-5E424D6D7806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8787210" y="5957799"/>
            <a:ext cx="2854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0A76AE-8166-4A4E-A677-9AFBCCABA03F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10751496" y="4890753"/>
            <a:ext cx="1" cy="2826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3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28</cp:revision>
  <cp:lastPrinted>2018-12-04T16:33:24Z</cp:lastPrinted>
  <dcterms:created xsi:type="dcterms:W3CDTF">2018-12-04T01:23:10Z</dcterms:created>
  <dcterms:modified xsi:type="dcterms:W3CDTF">2018-12-08T21:03:29Z</dcterms:modified>
</cp:coreProperties>
</file>