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3DFF-C1A9-4711-AD11-94AD4193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312B-7F74-4951-B74C-F1E91309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24E5-3148-47BB-BDBC-7A357E16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DF1C-F347-4CC0-9AB3-3715490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F714-E4A5-4FD8-8F61-7F5CFDF9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787E-01AC-4102-A6E3-DCD3C66C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AEDB0-0903-43EA-A81E-1D3013F7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2DF6-C436-4EF1-A66E-C4F7173F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0BA0-9307-4741-A73B-24839D2B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56F3-9A6F-4002-894C-BB8AB40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135EE-F0C0-44D4-A8B5-F3D01879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6A51-A7F2-4AF2-A5AE-915437F4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63E-60DC-469A-A0AA-2A848BA2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53ED-35B8-4E39-8ED2-B77A66D6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3763-0E31-4C41-9762-9C36D96F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153F-02A2-4949-9860-2075CFA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4A0B-DBB7-471D-8F12-D5CD850C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35BE-00A1-4EE4-81DA-FD8EE9D2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C11D-C60F-47CE-95EB-FA10D5DE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6D98-C209-4089-B212-053C4E7A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311-FB3D-4F91-9137-13104365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6AF0-BF72-4D72-B88E-104E0E48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ABE0-3D75-4CEF-BCC7-DE29601C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F63-6971-4958-80FD-29A2B006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A5F7-C715-4E0D-A8AA-BF1B1B2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2092-6E75-4C56-82E3-6E1D070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B02D-C9B9-4687-8A20-59D0CEBF0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4B38-C814-49F6-B7C2-60468032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6D77-386B-402E-BFA8-F172B492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CF66-8058-42AA-8D15-3A01A1B8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D724-D6EC-4E74-AA81-B747A35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F05-6111-4031-A3FD-8B47C083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2F81-5996-41AA-B237-4FE2A71A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A38B-13CB-428C-B624-D44A7533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3729F-913D-46B8-AB47-F95B97E25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16EC8-75B3-4639-A04D-6117C4686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D5B2A-5B0E-4CCD-8375-DA4A27F7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5F1F0-62E2-4D79-9B88-C704C8E4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93F0-5326-4B45-8A58-C7AF320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34F3-A109-451B-8D64-31B7714D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70F72-EFA8-48C0-8202-BB2F11B3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8AD-32DB-4CB1-A9AB-138E9B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5F144-8F31-43C9-B2BD-DECF6597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2ECCF-FDEE-457F-8B0C-389E526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05641-D4FD-455D-AC96-1252BA1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339BE-AB8C-4529-B3C3-8282B071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2368-4C7A-4947-9912-5A66A9A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97DB-4AD0-4324-8C2A-74332C72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9A110-A262-49C7-A4FB-8A1F2BD7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53B5-66A7-48F1-B00A-71CA67B5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BCA71-CCA4-49BB-B85B-AEE9AFC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DBF7-FE66-4ADB-9B38-C8D1C1A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BF8C-EC23-4A1C-BAE0-7C6C5D53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40FB3-F41E-4EF4-9194-39A1BC7AC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3477B-1703-4F4E-9618-5C1DB979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9241-0039-497E-B2BC-88D402D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1037-6C3D-41DD-908F-D10F402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D829-0449-4EC2-AD41-CF0A6B9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ED220-5005-4BE7-8E76-DD286CA4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BC0D-1EA7-4E59-82B7-7A59A0D6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30A0-2FF5-4DB5-86D3-9931DDFF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CDC0-4DBF-47B0-8F9E-98A50DA8BD3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BF1B-E0D3-4519-8E8F-8838465CE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F980-B1D9-4BCE-91A5-8369FAB70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91190-8AE0-4B34-B33A-F042CB775BEF}"/>
              </a:ext>
            </a:extLst>
          </p:cNvPr>
          <p:cNvSpPr txBox="1"/>
          <p:nvPr/>
        </p:nvSpPr>
        <p:spPr>
          <a:xfrm>
            <a:off x="9860152" y="196630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27DC6-689B-4EDE-B88F-3B6771300E76}"/>
              </a:ext>
            </a:extLst>
          </p:cNvPr>
          <p:cNvSpPr txBox="1"/>
          <p:nvPr/>
        </p:nvSpPr>
        <p:spPr>
          <a:xfrm>
            <a:off x="276329" y="19663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B2FA9-CC1C-465E-AEE5-ABF2A51C3FA5}"/>
              </a:ext>
            </a:extLst>
          </p:cNvPr>
          <p:cNvSpPr/>
          <p:nvPr/>
        </p:nvSpPr>
        <p:spPr>
          <a:xfrm>
            <a:off x="2538073" y="13494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62B5E-1863-4F1C-A074-1258C3B2700C}"/>
              </a:ext>
            </a:extLst>
          </p:cNvPr>
          <p:cNvSpPr/>
          <p:nvPr/>
        </p:nvSpPr>
        <p:spPr>
          <a:xfrm>
            <a:off x="2575671" y="4285222"/>
            <a:ext cx="3078258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D1BB98-A5A7-44C3-9982-EE448C1674F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65537" y="22878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9D2F6-56BA-4C6D-BEAF-05455BFA14F5}"/>
              </a:ext>
            </a:extLst>
          </p:cNvPr>
          <p:cNvCxnSpPr>
            <a:cxnSpLocks/>
          </p:cNvCxnSpPr>
          <p:nvPr/>
        </p:nvCxnSpPr>
        <p:spPr>
          <a:xfrm>
            <a:off x="2048131" y="22586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E5BA6-AB35-40C9-AF23-097E7377D0CB}"/>
              </a:ext>
            </a:extLst>
          </p:cNvPr>
          <p:cNvCxnSpPr>
            <a:cxnSpLocks/>
          </p:cNvCxnSpPr>
          <p:nvPr/>
        </p:nvCxnSpPr>
        <p:spPr>
          <a:xfrm>
            <a:off x="3655867" y="32495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B502A3-C336-466A-AF5D-07899D30F994}"/>
              </a:ext>
            </a:extLst>
          </p:cNvPr>
          <p:cNvCxnSpPr>
            <a:cxnSpLocks/>
          </p:cNvCxnSpPr>
          <p:nvPr/>
        </p:nvCxnSpPr>
        <p:spPr>
          <a:xfrm flipH="1" flipV="1">
            <a:off x="4730261" y="32495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EE5E18-FD25-465B-8275-B71A8450F9C0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53929" y="52352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9B33C-CF02-46AF-BF67-8757A0DF98D2}"/>
              </a:ext>
            </a:extLst>
          </p:cNvPr>
          <p:cNvCxnSpPr>
            <a:cxnSpLocks/>
          </p:cNvCxnSpPr>
          <p:nvPr/>
        </p:nvCxnSpPr>
        <p:spPr>
          <a:xfrm>
            <a:off x="7722533" y="32378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84A2593-059A-427E-935A-08B573AF1D8B}"/>
              </a:ext>
            </a:extLst>
          </p:cNvPr>
          <p:cNvSpPr/>
          <p:nvPr/>
        </p:nvSpPr>
        <p:spPr>
          <a:xfrm>
            <a:off x="6158801" y="13507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9C0CD-BEFA-4478-AE00-87AF30EB0249}"/>
              </a:ext>
            </a:extLst>
          </p:cNvPr>
          <p:cNvCxnSpPr>
            <a:cxnSpLocks/>
          </p:cNvCxnSpPr>
          <p:nvPr/>
        </p:nvCxnSpPr>
        <p:spPr>
          <a:xfrm flipV="1">
            <a:off x="9286265" y="22942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724364" y="2448713"/>
            <a:ext cx="1115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dirty="0"/>
              <a:t> +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1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584424" y="2464619"/>
            <a:ext cx="173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s(S</a:t>
            </a:r>
            <a:r>
              <a:rPr lang="en-US" sz="3200" b="1" dirty="0"/>
              <a:t> + b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980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8200745" y="1895740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>
          <a:xfrm>
            <a:off x="10302187" y="2866730"/>
            <a:ext cx="780998" cy="15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556966" y="640252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8289289" y="2590223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30000" dirty="0" err="1"/>
              <a:t>o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  <a:endParaRPr lang="en-US" sz="2800" b="1" dirty="0">
              <a:latin typeface="Symbol" panose="05050102010706020507" pitchFamily="18" charset="2"/>
            </a:endParaRPr>
          </a:p>
          <a:p>
            <a:pPr algn="ctr"/>
            <a:r>
              <a:rPr lang="en-US" sz="3600" b="1" dirty="0"/>
              <a:t>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1200061" y="932640"/>
            <a:ext cx="390633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11083185" y="259022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544764" y="464380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23" idx="3"/>
          </p:cNvCxnSpPr>
          <p:nvPr/>
        </p:nvCxnSpPr>
        <p:spPr>
          <a:xfrm flipV="1">
            <a:off x="1187859" y="2305827"/>
            <a:ext cx="3918538" cy="26303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612957" y="2547565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7859" y="1162724"/>
            <a:ext cx="3974474" cy="22264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7278434" y="124860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EE81E1-CA82-4978-9204-09DB3526C7E2}"/>
              </a:ext>
            </a:extLst>
          </p:cNvPr>
          <p:cNvSpPr/>
          <p:nvPr/>
        </p:nvSpPr>
        <p:spPr>
          <a:xfrm>
            <a:off x="4798648" y="6482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E7420-A6E2-4A44-8B0E-7008920594E7}"/>
              </a:ext>
            </a:extLst>
          </p:cNvPr>
          <p:cNvSpPr txBox="1"/>
          <p:nvPr/>
        </p:nvSpPr>
        <p:spPr>
          <a:xfrm>
            <a:off x="4887192" y="13427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 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>
                <a:latin typeface="Symbol" panose="05050102010706020507" pitchFamily="18" charset="2"/>
              </a:rPr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261D15-2FE3-4F64-8A26-8891028D75B7}"/>
              </a:ext>
            </a:extLst>
          </p:cNvPr>
          <p:cNvSpPr/>
          <p:nvPr/>
        </p:nvSpPr>
        <p:spPr>
          <a:xfrm>
            <a:off x="4854584" y="31047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8276B-CF75-4815-BAFD-EEFA043A10DE}"/>
              </a:ext>
            </a:extLst>
          </p:cNvPr>
          <p:cNvSpPr txBox="1"/>
          <p:nvPr/>
        </p:nvSpPr>
        <p:spPr>
          <a:xfrm>
            <a:off x="4943128" y="37992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/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F9380-7E10-4157-B021-0B98DFC9D30D}"/>
              </a:ext>
            </a:extLst>
          </p:cNvPr>
          <p:cNvCxnSpPr>
            <a:cxnSpLocks/>
          </p:cNvCxnSpPr>
          <p:nvPr/>
        </p:nvCxnSpPr>
        <p:spPr>
          <a:xfrm>
            <a:off x="6844747" y="1824405"/>
            <a:ext cx="1512683" cy="6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47E0D-070B-4B04-8C88-BC551FFBEA9A}"/>
              </a:ext>
            </a:extLst>
          </p:cNvPr>
          <p:cNvCxnSpPr>
            <a:cxnSpLocks/>
          </p:cNvCxnSpPr>
          <p:nvPr/>
        </p:nvCxnSpPr>
        <p:spPr>
          <a:xfrm flipV="1">
            <a:off x="6989227" y="3361174"/>
            <a:ext cx="1368203" cy="69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C103A4-0C0D-4986-AE24-C3E0A52E923D}"/>
              </a:ext>
            </a:extLst>
          </p:cNvPr>
          <p:cNvSpPr txBox="1"/>
          <p:nvPr/>
        </p:nvSpPr>
        <p:spPr>
          <a:xfrm>
            <a:off x="7139932" y="300954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5D1AC6-AD34-4880-9DF4-A2B168FE56E7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1221060" y="4762327"/>
            <a:ext cx="3941273" cy="3573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EF692A-73DB-47AE-A493-CBEAC4A229BE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flipV="1">
            <a:off x="1256052" y="1619234"/>
            <a:ext cx="3542596" cy="12207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B8DA-EB03-4C05-9967-E73881EFB4A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221060" y="3077342"/>
            <a:ext cx="3633524" cy="9983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398FB-B354-4288-A74C-4B6E45ABB363}"/>
              </a:ext>
            </a:extLst>
          </p:cNvPr>
          <p:cNvSpPr txBox="1"/>
          <p:nvPr/>
        </p:nvSpPr>
        <p:spPr>
          <a:xfrm>
            <a:off x="1903007" y="26052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8BA541-0439-4E61-9124-2B7FEF72AED4}"/>
              </a:ext>
            </a:extLst>
          </p:cNvPr>
          <p:cNvSpPr txBox="1"/>
          <p:nvPr/>
        </p:nvSpPr>
        <p:spPr>
          <a:xfrm>
            <a:off x="1898738" y="105033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FC3E6-3C2C-44C1-88AE-19EB3430D42F}"/>
              </a:ext>
            </a:extLst>
          </p:cNvPr>
          <p:cNvSpPr txBox="1"/>
          <p:nvPr/>
        </p:nvSpPr>
        <p:spPr>
          <a:xfrm>
            <a:off x="1486551" y="1799236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91961-5F50-41E8-8A51-7E5F87BFCC2F}"/>
              </a:ext>
            </a:extLst>
          </p:cNvPr>
          <p:cNvSpPr txBox="1"/>
          <p:nvPr/>
        </p:nvSpPr>
        <p:spPr>
          <a:xfrm>
            <a:off x="1702225" y="263067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C8E774-295C-4AC1-A375-B799B43B9568}"/>
              </a:ext>
            </a:extLst>
          </p:cNvPr>
          <p:cNvSpPr txBox="1"/>
          <p:nvPr/>
        </p:nvSpPr>
        <p:spPr>
          <a:xfrm>
            <a:off x="1486551" y="3572217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8264F8-54AC-4999-9C78-B5F23F2428D2}"/>
              </a:ext>
            </a:extLst>
          </p:cNvPr>
          <p:cNvSpPr txBox="1"/>
          <p:nvPr/>
        </p:nvSpPr>
        <p:spPr>
          <a:xfrm>
            <a:off x="2030837" y="435141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95FDCD-DCB2-4BFF-8756-FCB4CF568A51}"/>
              </a:ext>
            </a:extLst>
          </p:cNvPr>
          <p:cNvSpPr/>
          <p:nvPr/>
        </p:nvSpPr>
        <p:spPr>
          <a:xfrm rot="5400000">
            <a:off x="5742955" y="4253663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627E2-A584-4589-B096-2BF48786A134}"/>
              </a:ext>
            </a:extLst>
          </p:cNvPr>
          <p:cNvSpPr txBox="1"/>
          <p:nvPr/>
        </p:nvSpPr>
        <p:spPr>
          <a:xfrm>
            <a:off x="5048178" y="5744803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Hidden Layer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173B771-E8DD-40E0-B54E-911C022A304D}"/>
              </a:ext>
            </a:extLst>
          </p:cNvPr>
          <p:cNvSpPr/>
          <p:nvPr/>
        </p:nvSpPr>
        <p:spPr>
          <a:xfrm rot="5400000">
            <a:off x="8985223" y="4253200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E0CB4-B8D8-4D0D-93A1-3A167835B00B}"/>
              </a:ext>
            </a:extLst>
          </p:cNvPr>
          <p:cNvSpPr txBox="1"/>
          <p:nvPr/>
        </p:nvSpPr>
        <p:spPr>
          <a:xfrm>
            <a:off x="8290446" y="5744340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Output Layer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79D474D-BA2C-4B6A-A39C-3CB68B398441}"/>
              </a:ext>
            </a:extLst>
          </p:cNvPr>
          <p:cNvSpPr/>
          <p:nvPr/>
        </p:nvSpPr>
        <p:spPr>
          <a:xfrm rot="5400000">
            <a:off x="665309" y="5017934"/>
            <a:ext cx="426408" cy="1015746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FF568-C283-41F9-A5AF-7F0B093CD811}"/>
              </a:ext>
            </a:extLst>
          </p:cNvPr>
          <p:cNvSpPr txBox="1"/>
          <p:nvPr/>
        </p:nvSpPr>
        <p:spPr>
          <a:xfrm>
            <a:off x="42896" y="5779823"/>
            <a:ext cx="16712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24158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218113" y="533539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218111" y="3440577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1722016" y="446093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165008" y="3877811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165009" y="520733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930889" y="439211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16EDD-1103-49D9-9C6F-9C8E81D8D40F}"/>
              </a:ext>
            </a:extLst>
          </p:cNvPr>
          <p:cNvSpPr/>
          <p:nvPr/>
        </p:nvSpPr>
        <p:spPr>
          <a:xfrm>
            <a:off x="2385205" y="300334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0FB66C-0181-4F45-A3D1-4447C414C55C}"/>
              </a:ext>
            </a:extLst>
          </p:cNvPr>
          <p:cNvSpPr/>
          <p:nvPr/>
        </p:nvSpPr>
        <p:spPr>
          <a:xfrm>
            <a:off x="3642925" y="385295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0195B7-8019-4502-9043-81A6B3DFD8F3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68912" y="459935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D41F8-4903-4BF9-8355-5DE5DA57498A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193432" y="3749748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4885256" y="358018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5747043" y="1862412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7250948" y="288276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6693940" y="2299646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6510730" y="362916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6572537" y="309154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670B0D-3282-478C-81F7-F69A6D663497}"/>
              </a:ext>
            </a:extLst>
          </p:cNvPr>
          <p:cNvSpPr/>
          <p:nvPr/>
        </p:nvSpPr>
        <p:spPr>
          <a:xfrm>
            <a:off x="7902413" y="131762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11013146" y="178077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4AB27B-95F1-4CEE-892C-FF910AB56C1F}"/>
              </a:ext>
            </a:extLst>
          </p:cNvPr>
          <p:cNvCxnSpPr>
            <a:cxnSpLocks/>
          </p:cNvCxnSpPr>
          <p:nvPr/>
        </p:nvCxnSpPr>
        <p:spPr>
          <a:xfrm flipV="1">
            <a:off x="8186120" y="291363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993ADB-DB7B-4C1B-8EDC-77CCD343653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710640" y="206402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B4D6DB-B6A6-4644-BDB1-1C44AE2FB978}"/>
              </a:ext>
            </a:extLst>
          </p:cNvPr>
          <p:cNvSpPr txBox="1"/>
          <p:nvPr/>
        </p:nvSpPr>
        <p:spPr>
          <a:xfrm>
            <a:off x="8702625" y="229529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5563834" y="365708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581107" y="409432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59D4FC-EBD4-4229-8E84-636D9EB10FDD}"/>
              </a:ext>
            </a:extLst>
          </p:cNvPr>
          <p:cNvSpPr txBox="1"/>
          <p:nvPr/>
        </p:nvSpPr>
        <p:spPr>
          <a:xfrm>
            <a:off x="3184240" y="398101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205658-02C2-4BEC-8CE1-6AC18BBD3427}"/>
              </a:ext>
            </a:extLst>
          </p:cNvPr>
          <p:cNvSpPr/>
          <p:nvPr/>
        </p:nvSpPr>
        <p:spPr>
          <a:xfrm>
            <a:off x="9137903" y="217531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10346280" y="178115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</p:cNvCxnSpPr>
          <p:nvPr/>
        </p:nvCxnSpPr>
        <p:spPr>
          <a:xfrm flipV="1">
            <a:off x="10042131" y="229529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218113" y="533539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218111" y="3440577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1722016" y="446093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165008" y="3877811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165009" y="520733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930889" y="439211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2973061" y="4095967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3834848" y="237819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5338753" y="3398548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4781745" y="2815429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4598535" y="4144952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4660342" y="3607328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7256664" y="299176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3651639" y="417286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668912" y="4610103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6589798" y="2992155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</p:cNvCxnSpPr>
          <p:nvPr/>
        </p:nvCxnSpPr>
        <p:spPr>
          <a:xfrm flipV="1">
            <a:off x="6285649" y="3506291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9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1052817" y="57715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1126467" y="3377828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2556720" y="489707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934694" y="4124233"/>
            <a:ext cx="760696" cy="9009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1999713" y="5643477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1765593" y="4828254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3699195" y="4668717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2899836" y="3485079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6125023" y="445983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>
            <a:off x="3708063" y="4231484"/>
            <a:ext cx="2555630" cy="3564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5478691" y="5206243"/>
            <a:ext cx="785002" cy="256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5495046" y="4043471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7904998" y="340850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Y</a:t>
            </a:r>
            <a:r>
              <a:rPr lang="en-US" sz="2800" b="1" baseline="-25000" dirty="0" err="1">
                <a:solidFill>
                  <a:schemeClr val="tx1"/>
                </a:solidFill>
              </a:rPr>
              <a:t>est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4531795" y="502513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3503616" y="5334307"/>
            <a:ext cx="1028179" cy="1280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B949CF-5C09-4C7E-803F-8F7B97D67457}"/>
              </a:ext>
            </a:extLst>
          </p:cNvPr>
          <p:cNvSpPr txBox="1"/>
          <p:nvPr/>
        </p:nvSpPr>
        <p:spPr>
          <a:xfrm>
            <a:off x="7063572" y="3931145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ADE0A5-6BD8-495E-9C15-53DF3928C18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071919" y="4154910"/>
            <a:ext cx="971749" cy="643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D3D789-348E-4365-8EF2-0F8260546AE7}"/>
              </a:ext>
            </a:extLst>
          </p:cNvPr>
          <p:cNvSpPr/>
          <p:nvPr/>
        </p:nvSpPr>
        <p:spPr>
          <a:xfrm>
            <a:off x="2108112" y="1802568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482D25-680A-4D67-821B-D056C54F38F5}"/>
              </a:ext>
            </a:extLst>
          </p:cNvPr>
          <p:cNvSpPr/>
          <p:nvPr/>
        </p:nvSpPr>
        <p:spPr>
          <a:xfrm>
            <a:off x="4320181" y="2664674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3E272F-8343-4C4F-B740-F0CD45E83116}"/>
              </a:ext>
            </a:extLst>
          </p:cNvPr>
          <p:cNvSpPr/>
          <p:nvPr/>
        </p:nvSpPr>
        <p:spPr>
          <a:xfrm>
            <a:off x="9635280" y="553424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3994A0-938E-47D6-A0B6-343DAB35BEAF}"/>
              </a:ext>
            </a:extLst>
          </p:cNvPr>
          <p:cNvSpPr/>
          <p:nvPr/>
        </p:nvSpPr>
        <p:spPr>
          <a:xfrm>
            <a:off x="10406364" y="2777175"/>
            <a:ext cx="1030456" cy="94879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  <a:r>
              <a:rPr lang="en-US" sz="2800" b="1" baseline="-25000" dirty="0">
                <a:solidFill>
                  <a:schemeClr val="tx1"/>
                </a:solidFill>
              </a:rPr>
              <a:t>MLE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D5DE10-0B98-4C8C-ADBA-65D614630AA9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8851894" y="3251573"/>
            <a:ext cx="1554470" cy="594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0E33BD-3154-47C3-87D8-2EBC371680A5}"/>
              </a:ext>
            </a:extLst>
          </p:cNvPr>
          <p:cNvCxnSpPr>
            <a:cxnSpLocks/>
            <a:stCxn id="21" idx="0"/>
            <a:endCxn id="30" idx="4"/>
          </p:cNvCxnSpPr>
          <p:nvPr/>
        </p:nvCxnSpPr>
        <p:spPr>
          <a:xfrm flipV="1">
            <a:off x="10108728" y="3725970"/>
            <a:ext cx="812864" cy="18082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AFA1E1-BF1B-43DC-B295-EB8ADBF46FF6}"/>
              </a:ext>
            </a:extLst>
          </p:cNvPr>
          <p:cNvSpPr txBox="1"/>
          <p:nvPr/>
        </p:nvSpPr>
        <p:spPr>
          <a:xfrm>
            <a:off x="8952023" y="3733315"/>
            <a:ext cx="1553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Cross-</a:t>
            </a:r>
          </a:p>
          <a:p>
            <a:r>
              <a:rPr lang="en-US" sz="3200" b="1" dirty="0"/>
              <a:t>entropy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9EC760-8585-4EBE-94E5-5E2DEF2DC06C}"/>
              </a:ext>
            </a:extLst>
          </p:cNvPr>
          <p:cNvSpPr/>
          <p:nvPr/>
        </p:nvSpPr>
        <p:spPr>
          <a:xfrm>
            <a:off x="6402083" y="85470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46C475-0D1A-49F1-B0D7-0245410ADD33}"/>
              </a:ext>
            </a:extLst>
          </p:cNvPr>
          <p:cNvSpPr/>
          <p:nvPr/>
        </p:nvSpPr>
        <p:spPr>
          <a:xfrm>
            <a:off x="10315543" y="88652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5255CD-639A-4646-8DD1-F761E8E706B7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3708063" y="3251722"/>
            <a:ext cx="608296" cy="3614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BB9F32-59AB-4C12-81A4-B2B33F2436AB}"/>
              </a:ext>
            </a:extLst>
          </p:cNvPr>
          <p:cNvCxnSpPr>
            <a:cxnSpLocks/>
            <a:stCxn id="3" idx="0"/>
            <a:endCxn id="19" idx="3"/>
          </p:cNvCxnSpPr>
          <p:nvPr/>
        </p:nvCxnSpPr>
        <p:spPr>
          <a:xfrm flipV="1">
            <a:off x="1599916" y="2548972"/>
            <a:ext cx="646866" cy="8288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57BCD9-1DDE-4480-8291-97C078BC77F6}"/>
              </a:ext>
            </a:extLst>
          </p:cNvPr>
          <p:cNvCxnSpPr>
            <a:cxnSpLocks/>
            <a:stCxn id="73" idx="6"/>
            <a:endCxn id="38" idx="2"/>
          </p:cNvCxnSpPr>
          <p:nvPr/>
        </p:nvCxnSpPr>
        <p:spPr>
          <a:xfrm flipV="1">
            <a:off x="5131216" y="1291935"/>
            <a:ext cx="1270867" cy="312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4F3F3C-D0AC-45F1-BC83-01D789F382B0}"/>
              </a:ext>
            </a:extLst>
          </p:cNvPr>
          <p:cNvCxnSpPr>
            <a:cxnSpLocks/>
            <a:stCxn id="78" idx="0"/>
            <a:endCxn id="38" idx="4"/>
          </p:cNvCxnSpPr>
          <p:nvPr/>
        </p:nvCxnSpPr>
        <p:spPr>
          <a:xfrm flipV="1">
            <a:off x="6696923" y="1729168"/>
            <a:ext cx="178608" cy="8399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2DD504-95C0-4183-81D7-5985ACCC1615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9208879" y="1321285"/>
            <a:ext cx="1106664" cy="24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0D09C8-AB5E-457C-AD7B-2540AE944B18}"/>
              </a:ext>
            </a:extLst>
          </p:cNvPr>
          <p:cNvCxnSpPr>
            <a:cxnSpLocks/>
            <a:stCxn id="30" idx="0"/>
            <a:endCxn id="39" idx="4"/>
          </p:cNvCxnSpPr>
          <p:nvPr/>
        </p:nvCxnSpPr>
        <p:spPr>
          <a:xfrm flipH="1" flipV="1">
            <a:off x="10788991" y="1760988"/>
            <a:ext cx="132601" cy="10161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CC821E-43FC-4974-B244-55E7B02DEDC1}"/>
              </a:ext>
            </a:extLst>
          </p:cNvPr>
          <p:cNvSpPr txBox="1"/>
          <p:nvPr/>
        </p:nvSpPr>
        <p:spPr>
          <a:xfrm>
            <a:off x="10121842" y="1476400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25652-0226-46AD-B27F-B8E8762DEE1E}"/>
              </a:ext>
            </a:extLst>
          </p:cNvPr>
          <p:cNvSpPr txBox="1"/>
          <p:nvPr/>
        </p:nvSpPr>
        <p:spPr>
          <a:xfrm>
            <a:off x="6134899" y="1419999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213353-77A5-4BE0-99FF-9AE40074C20A}"/>
              </a:ext>
            </a:extLst>
          </p:cNvPr>
          <p:cNvSpPr txBox="1"/>
          <p:nvPr/>
        </p:nvSpPr>
        <p:spPr>
          <a:xfrm>
            <a:off x="1347583" y="2648841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sqr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F3CEF3-61B0-4AFE-8AB1-67DD41B10066}"/>
              </a:ext>
            </a:extLst>
          </p:cNvPr>
          <p:cNvSpPr txBox="1"/>
          <p:nvPr/>
        </p:nvSpPr>
        <p:spPr>
          <a:xfrm>
            <a:off x="3420534" y="277717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sqr</a:t>
            </a:r>
            <a:endParaRPr lang="en-US" sz="24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1D8BB3-2546-48FC-B393-09830D293598}"/>
              </a:ext>
            </a:extLst>
          </p:cNvPr>
          <p:cNvCxnSpPr>
            <a:cxnSpLocks/>
          </p:cNvCxnSpPr>
          <p:nvPr/>
        </p:nvCxnSpPr>
        <p:spPr>
          <a:xfrm flipV="1">
            <a:off x="2999608" y="1677343"/>
            <a:ext cx="1184712" cy="3289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C555957-1DC2-45A9-81CA-6FB2EE9CA194}"/>
              </a:ext>
            </a:extLst>
          </p:cNvPr>
          <p:cNvSpPr txBox="1"/>
          <p:nvPr/>
        </p:nvSpPr>
        <p:spPr>
          <a:xfrm>
            <a:off x="2983121" y="132128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EA7794-2123-4DE7-A4AD-9FFD500EDD2C}"/>
              </a:ext>
            </a:extLst>
          </p:cNvPr>
          <p:cNvSpPr/>
          <p:nvPr/>
        </p:nvSpPr>
        <p:spPr>
          <a:xfrm>
            <a:off x="4184320" y="116671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1BE237-855E-4C20-B045-F8A6D7EBB2E8}"/>
              </a:ext>
            </a:extLst>
          </p:cNvPr>
          <p:cNvCxnSpPr>
            <a:cxnSpLocks/>
            <a:stCxn id="20" idx="6"/>
            <a:endCxn id="78" idx="3"/>
          </p:cNvCxnSpPr>
          <p:nvPr/>
        </p:nvCxnSpPr>
        <p:spPr>
          <a:xfrm>
            <a:off x="5267077" y="3101908"/>
            <a:ext cx="1095068" cy="2136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23340-313A-4775-909B-BD41F1215738}"/>
              </a:ext>
            </a:extLst>
          </p:cNvPr>
          <p:cNvSpPr txBox="1"/>
          <p:nvPr/>
        </p:nvSpPr>
        <p:spPr>
          <a:xfrm>
            <a:off x="5298852" y="2632370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FA677F1-79AB-4675-85BF-BA1585AD39DB}"/>
              </a:ext>
            </a:extLst>
          </p:cNvPr>
          <p:cNvSpPr/>
          <p:nvPr/>
        </p:nvSpPr>
        <p:spPr>
          <a:xfrm>
            <a:off x="6223475" y="256914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8EAF98B-509B-4749-8F49-AD8FBB7FA204}"/>
              </a:ext>
            </a:extLst>
          </p:cNvPr>
          <p:cNvSpPr/>
          <p:nvPr/>
        </p:nvSpPr>
        <p:spPr>
          <a:xfrm>
            <a:off x="7894744" y="223603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2F43D1B-57C7-4078-8584-1B3BCAD3CA9C}"/>
              </a:ext>
            </a:extLst>
          </p:cNvPr>
          <p:cNvSpPr/>
          <p:nvPr/>
        </p:nvSpPr>
        <p:spPr>
          <a:xfrm>
            <a:off x="8270529" y="919542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AD7100-0246-4F48-B7CA-7C1538A19C9C}"/>
              </a:ext>
            </a:extLst>
          </p:cNvPr>
          <p:cNvCxnSpPr>
            <a:cxnSpLocks/>
            <a:stCxn id="38" idx="6"/>
            <a:endCxn id="118" idx="2"/>
          </p:cNvCxnSpPr>
          <p:nvPr/>
        </p:nvCxnSpPr>
        <p:spPr>
          <a:xfrm>
            <a:off x="7348979" y="1291935"/>
            <a:ext cx="921550" cy="648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D38900C-C0B5-4392-8F77-85E3D55905E4}"/>
              </a:ext>
            </a:extLst>
          </p:cNvPr>
          <p:cNvCxnSpPr>
            <a:cxnSpLocks/>
            <a:stCxn id="115" idx="0"/>
            <a:endCxn id="118" idx="3"/>
          </p:cNvCxnSpPr>
          <p:nvPr/>
        </p:nvCxnSpPr>
        <p:spPr>
          <a:xfrm flipV="1">
            <a:off x="8368192" y="1665946"/>
            <a:ext cx="41007" cy="5700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A33775C-3C2C-4084-9B46-990D17097456}"/>
              </a:ext>
            </a:extLst>
          </p:cNvPr>
          <p:cNvSpPr txBox="1"/>
          <p:nvPr/>
        </p:nvSpPr>
        <p:spPr>
          <a:xfrm>
            <a:off x="7518026" y="1446510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93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6946591" y="169440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048033" y="2665394"/>
            <a:ext cx="780997" cy="15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457200" y="102796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7035135" y="2388887"/>
            <a:ext cx="195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3</a:t>
            </a:r>
            <a:r>
              <a:rPr lang="en-US" sz="3200" b="1" dirty="0">
                <a:latin typeface="Symbol" panose="05050102010706020507" pitchFamily="18" charset="2"/>
              </a:rPr>
              <a:t> = S</a:t>
            </a:r>
            <a:r>
              <a:rPr lang="en-US" sz="3200" b="1" dirty="0"/>
              <a:t> </a:t>
            </a:r>
            <a:endParaRPr lang="en-US" sz="2800" b="1" dirty="0">
              <a:latin typeface="Symbol" panose="05050102010706020507" pitchFamily="18" charset="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100295" y="967428"/>
            <a:ext cx="2500135" cy="3529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513191" y="2935276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</p:cNvCxnSpPr>
          <p:nvPr/>
        </p:nvCxnSpPr>
        <p:spPr>
          <a:xfrm>
            <a:off x="1127509" y="1530276"/>
            <a:ext cx="2670406" cy="18268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6024280" y="1047273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EE81E1-CA82-4978-9204-09DB3526C7E2}"/>
              </a:ext>
            </a:extLst>
          </p:cNvPr>
          <p:cNvSpPr/>
          <p:nvPr/>
        </p:nvSpPr>
        <p:spPr>
          <a:xfrm>
            <a:off x="3522937" y="380884"/>
            <a:ext cx="2134679" cy="200850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E7420-A6E2-4A44-8B0E-7008920594E7}"/>
              </a:ext>
            </a:extLst>
          </p:cNvPr>
          <p:cNvSpPr txBox="1"/>
          <p:nvPr/>
        </p:nvSpPr>
        <p:spPr>
          <a:xfrm>
            <a:off x="3522938" y="1141391"/>
            <a:ext cx="206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1</a:t>
            </a:r>
            <a:r>
              <a:rPr lang="en-US" sz="3200" b="1" dirty="0">
                <a:latin typeface="Symbol" panose="05050102010706020507" pitchFamily="18" charset="2"/>
              </a:rPr>
              <a:t> = </a:t>
            </a:r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</a:t>
            </a:r>
            <a:r>
              <a:rPr lang="en-US" sz="3200" b="1" dirty="0">
                <a:latin typeface="Symbol" panose="05050102010706020507" pitchFamily="18" charset="2"/>
              </a:rPr>
              <a:t>)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261D15-2FE3-4F64-8A26-8891028D75B7}"/>
              </a:ext>
            </a:extLst>
          </p:cNvPr>
          <p:cNvSpPr/>
          <p:nvPr/>
        </p:nvSpPr>
        <p:spPr>
          <a:xfrm>
            <a:off x="3600430" y="2903408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8276B-CF75-4815-BAFD-EEFA043A10DE}"/>
              </a:ext>
            </a:extLst>
          </p:cNvPr>
          <p:cNvSpPr txBox="1"/>
          <p:nvPr/>
        </p:nvSpPr>
        <p:spPr>
          <a:xfrm>
            <a:off x="3657600" y="3597891"/>
            <a:ext cx="198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2</a:t>
            </a:r>
            <a:r>
              <a:rPr lang="en-US" sz="3200" b="1" dirty="0">
                <a:latin typeface="Symbol" panose="05050102010706020507" pitchFamily="18" charset="2"/>
              </a:rPr>
              <a:t> = </a:t>
            </a:r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F9380-7E10-4157-B021-0B98DFC9D30D}"/>
              </a:ext>
            </a:extLst>
          </p:cNvPr>
          <p:cNvCxnSpPr>
            <a:cxnSpLocks/>
          </p:cNvCxnSpPr>
          <p:nvPr/>
        </p:nvCxnSpPr>
        <p:spPr>
          <a:xfrm>
            <a:off x="5590593" y="1623069"/>
            <a:ext cx="1512683" cy="6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47E0D-070B-4B04-8C88-BC551FFBEA9A}"/>
              </a:ext>
            </a:extLst>
          </p:cNvPr>
          <p:cNvCxnSpPr>
            <a:cxnSpLocks/>
          </p:cNvCxnSpPr>
          <p:nvPr/>
        </p:nvCxnSpPr>
        <p:spPr>
          <a:xfrm flipV="1">
            <a:off x="5735073" y="3159838"/>
            <a:ext cx="1368203" cy="69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C103A4-0C0D-4986-AE24-C3E0A52E923D}"/>
              </a:ext>
            </a:extLst>
          </p:cNvPr>
          <p:cNvSpPr txBox="1"/>
          <p:nvPr/>
        </p:nvSpPr>
        <p:spPr>
          <a:xfrm>
            <a:off x="5885778" y="280820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EF692A-73DB-47AE-A493-CBEAC4A229B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156286" y="2042549"/>
            <a:ext cx="2551648" cy="11851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B8DA-EB03-4C05-9967-E73881EFB4A6}"/>
              </a:ext>
            </a:extLst>
          </p:cNvPr>
          <p:cNvCxnSpPr>
            <a:cxnSpLocks/>
          </p:cNvCxnSpPr>
          <p:nvPr/>
        </p:nvCxnSpPr>
        <p:spPr>
          <a:xfrm>
            <a:off x="1237376" y="3470388"/>
            <a:ext cx="2470558" cy="8956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398FB-B354-4288-A74C-4B6E45ABB363}"/>
              </a:ext>
            </a:extLst>
          </p:cNvPr>
          <p:cNvSpPr txBox="1"/>
          <p:nvPr/>
        </p:nvSpPr>
        <p:spPr>
          <a:xfrm>
            <a:off x="1725072" y="43163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8BA541-0439-4E61-9124-2B7FEF72AED4}"/>
              </a:ext>
            </a:extLst>
          </p:cNvPr>
          <p:cNvSpPr txBox="1"/>
          <p:nvPr/>
        </p:nvSpPr>
        <p:spPr>
          <a:xfrm>
            <a:off x="1803241" y="1356674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FC3E6-3C2C-44C1-88AE-19EB3430D42F}"/>
              </a:ext>
            </a:extLst>
          </p:cNvPr>
          <p:cNvSpPr txBox="1"/>
          <p:nvPr/>
        </p:nvSpPr>
        <p:spPr>
          <a:xfrm>
            <a:off x="1333258" y="2135010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91961-5F50-41E8-8A51-7E5F87BFCC2F}"/>
              </a:ext>
            </a:extLst>
          </p:cNvPr>
          <p:cNvSpPr txBox="1"/>
          <p:nvPr/>
        </p:nvSpPr>
        <p:spPr>
          <a:xfrm>
            <a:off x="1602459" y="3018383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95FDCD-DCB2-4BFF-8756-FCB4CF568A51}"/>
              </a:ext>
            </a:extLst>
          </p:cNvPr>
          <p:cNvSpPr/>
          <p:nvPr/>
        </p:nvSpPr>
        <p:spPr>
          <a:xfrm rot="5400000">
            <a:off x="4488801" y="4052327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627E2-A584-4589-B096-2BF48786A134}"/>
              </a:ext>
            </a:extLst>
          </p:cNvPr>
          <p:cNvSpPr txBox="1"/>
          <p:nvPr/>
        </p:nvSpPr>
        <p:spPr>
          <a:xfrm>
            <a:off x="3794024" y="5543467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Hidden Layer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173B771-E8DD-40E0-B54E-911C022A304D}"/>
              </a:ext>
            </a:extLst>
          </p:cNvPr>
          <p:cNvSpPr/>
          <p:nvPr/>
        </p:nvSpPr>
        <p:spPr>
          <a:xfrm rot="5400000">
            <a:off x="7731069" y="4051864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E0CB4-B8D8-4D0D-93A1-3A167835B00B}"/>
              </a:ext>
            </a:extLst>
          </p:cNvPr>
          <p:cNvSpPr txBox="1"/>
          <p:nvPr/>
        </p:nvSpPr>
        <p:spPr>
          <a:xfrm>
            <a:off x="7036292" y="5543004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Output Layer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79D474D-BA2C-4B6A-A39C-3CB68B398441}"/>
              </a:ext>
            </a:extLst>
          </p:cNvPr>
          <p:cNvSpPr/>
          <p:nvPr/>
        </p:nvSpPr>
        <p:spPr>
          <a:xfrm rot="5400000">
            <a:off x="1003995" y="4754321"/>
            <a:ext cx="426408" cy="1015746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FF568-C283-41F9-A5AF-7F0B093CD811}"/>
              </a:ext>
            </a:extLst>
          </p:cNvPr>
          <p:cNvSpPr txBox="1"/>
          <p:nvPr/>
        </p:nvSpPr>
        <p:spPr>
          <a:xfrm>
            <a:off x="381582" y="5516210"/>
            <a:ext cx="16712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Input Layer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5A948E-0B37-49BF-9700-9DA5D7FF47EF}"/>
              </a:ext>
            </a:extLst>
          </p:cNvPr>
          <p:cNvSpPr/>
          <p:nvPr/>
        </p:nvSpPr>
        <p:spPr>
          <a:xfrm>
            <a:off x="9808021" y="1694403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1803F3-7E4D-4585-BDC0-55315ECF6918}"/>
              </a:ext>
            </a:extLst>
          </p:cNvPr>
          <p:cNvSpPr txBox="1"/>
          <p:nvPr/>
        </p:nvSpPr>
        <p:spPr>
          <a:xfrm>
            <a:off x="9795223" y="2342718"/>
            <a:ext cx="195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E(W)</a:t>
            </a:r>
            <a:endParaRPr lang="en-US" sz="2800" b="1" dirty="0">
              <a:latin typeface="Symbol" panose="05050102010706020507" pitchFamily="18" charset="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E2BAEA-89CE-495A-B9EC-3AA12B4D783D}"/>
              </a:ext>
            </a:extLst>
          </p:cNvPr>
          <p:cNvSpPr txBox="1"/>
          <p:nvPr/>
        </p:nvSpPr>
        <p:spPr>
          <a:xfrm>
            <a:off x="9654395" y="4207833"/>
            <a:ext cx="45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D3A321-F41E-4CEF-907E-E5E15EFD009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881565" y="3528477"/>
            <a:ext cx="454339" cy="6793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10112D52-0987-4029-A419-1C71E8925374}"/>
              </a:ext>
            </a:extLst>
          </p:cNvPr>
          <p:cNvSpPr/>
          <p:nvPr/>
        </p:nvSpPr>
        <p:spPr>
          <a:xfrm rot="5400000">
            <a:off x="10667950" y="4207141"/>
            <a:ext cx="381579" cy="2101440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CF991-0140-4F0D-9BA5-C0005E272903}"/>
              </a:ext>
            </a:extLst>
          </p:cNvPr>
          <p:cNvSpPr txBox="1"/>
          <p:nvPr/>
        </p:nvSpPr>
        <p:spPr>
          <a:xfrm>
            <a:off x="9808019" y="5529242"/>
            <a:ext cx="2101441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0847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168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52</cp:revision>
  <cp:lastPrinted>2018-03-28T17:20:37Z</cp:lastPrinted>
  <dcterms:created xsi:type="dcterms:W3CDTF">2018-03-19T15:12:45Z</dcterms:created>
  <dcterms:modified xsi:type="dcterms:W3CDTF">2018-08-06T01:59:32Z</dcterms:modified>
</cp:coreProperties>
</file>