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aleway" charset="0"/>
      <p:regular r:id="rId14"/>
      <p:bold r:id="rId15"/>
      <p:italic r:id="rId16"/>
      <p:boldItalic r:id="rId17"/>
    </p:embeddedFont>
    <p:embeddedFont>
      <p:font typeface="Lato" pitchFamily="3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81525" y="340350"/>
            <a:ext cx="8650800" cy="39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Automatic System Adapter using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Bidirectional counting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425150" y="39232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Applications: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ubTitle" idx="1"/>
          </p:nvPr>
        </p:nvSpPr>
        <p:spPr>
          <a:xfrm>
            <a:off x="632450" y="2575550"/>
            <a:ext cx="8069700" cy="21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/>
              <a:t>Sitting Bus Services could keep track of passenger</a:t>
            </a:r>
            <a:endParaRPr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/>
              <a:t>Parcel Companies can keep track of parcels</a:t>
            </a:r>
            <a:endParaRPr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/>
              <a:t>Auditorium or Cinema Halls can keep track of people</a:t>
            </a:r>
            <a:endParaRPr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/>
              <a:t>Class Rooms can keep track of students</a:t>
            </a:r>
            <a:endParaRPr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/>
              <a:t>Aircondition System can auto adjust with people density</a:t>
            </a:r>
            <a:endParaRPr/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/>
              <a:t>Light fan can auto adjust according to people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Mohammad Rashedul Alam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ID-1511384642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Section-01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271400" cy="10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08775" y="2397950"/>
            <a:ext cx="7789800" cy="17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 lot of the time we need counting solution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simple uses that is easy to manage and low costly. For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such cases this project is suitable to implement as it requires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power and management. A simple Microcontroller hooked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with sensors is used.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Example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727950" y="2294700"/>
            <a:ext cx="7688100" cy="15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Lights or fan used in a room or mall would adapt according to the people present inside. Similarly the power of A/C would adjust to people density and thus save power by reducing unnecessary consumption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 descr="syste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09550"/>
            <a:ext cx="7162800" cy="4819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xfrm>
            <a:off x="571800" y="978475"/>
            <a:ext cx="52758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Equipments Used:</a:t>
            </a: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xfrm>
            <a:off x="503225" y="1853875"/>
            <a:ext cx="78459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en" b="1">
                <a:solidFill>
                  <a:srgbClr val="000000"/>
                </a:solidFill>
              </a:rPr>
              <a:t>IR Pair</a:t>
            </a:r>
            <a:endParaRPr b="1">
              <a:solidFill>
                <a:srgbClr val="000000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en" b="1">
                <a:solidFill>
                  <a:srgbClr val="000000"/>
                </a:solidFill>
              </a:rPr>
              <a:t>PIC 16F877A</a:t>
            </a:r>
            <a:endParaRPr b="1">
              <a:solidFill>
                <a:srgbClr val="000000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en" b="1">
                <a:solidFill>
                  <a:srgbClr val="000000"/>
                </a:solidFill>
              </a:rPr>
              <a:t>16*2 LCD</a:t>
            </a:r>
            <a:endParaRPr b="1">
              <a:solidFill>
                <a:srgbClr val="000000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en" b="1">
                <a:solidFill>
                  <a:srgbClr val="000000"/>
                </a:solidFill>
              </a:rPr>
              <a:t>LED</a:t>
            </a:r>
            <a:endParaRPr b="1">
              <a:solidFill>
                <a:srgbClr val="000000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en" b="1">
                <a:solidFill>
                  <a:srgbClr val="000000"/>
                </a:solidFill>
              </a:rPr>
              <a:t>Crystal Oscillator</a:t>
            </a:r>
            <a:endParaRPr b="1">
              <a:solidFill>
                <a:srgbClr val="000000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en" b="1">
                <a:solidFill>
                  <a:srgbClr val="000000"/>
                </a:solidFill>
              </a:rPr>
              <a:t>Capacitor</a:t>
            </a:r>
            <a:endParaRPr b="1">
              <a:solidFill>
                <a:srgbClr val="000000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en" b="1">
                <a:solidFill>
                  <a:srgbClr val="000000"/>
                </a:solidFill>
              </a:rPr>
              <a:t>Resistors</a:t>
            </a:r>
            <a:endParaRPr b="1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68523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 16F877A </a:t>
            </a: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ubTitle" idx="1"/>
          </p:nvPr>
        </p:nvSpPr>
        <p:spPr>
          <a:xfrm>
            <a:off x="365750" y="2514575"/>
            <a:ext cx="3459600" cy="22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marR="635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83739"/>
                </a:solidFill>
                <a:latin typeface="Arial"/>
                <a:ea typeface="Arial"/>
                <a:cs typeface="Arial"/>
                <a:sym typeface="Arial"/>
              </a:rPr>
              <a:t>Program Memory Type</a:t>
            </a:r>
            <a:endParaRPr sz="1150">
              <a:solidFill>
                <a:srgbClr val="3837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marR="635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83739"/>
                </a:solidFill>
                <a:latin typeface="Arial"/>
                <a:ea typeface="Arial"/>
                <a:cs typeface="Arial"/>
                <a:sym typeface="Arial"/>
              </a:rPr>
              <a:t>Flash</a:t>
            </a:r>
            <a:endParaRPr sz="1150">
              <a:solidFill>
                <a:srgbClr val="3837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marR="635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83739"/>
                </a:solidFill>
                <a:latin typeface="Arial"/>
                <a:ea typeface="Arial"/>
                <a:cs typeface="Arial"/>
                <a:sym typeface="Arial"/>
              </a:rPr>
              <a:t>Program Memory (KB)</a:t>
            </a:r>
            <a:endParaRPr sz="1150">
              <a:solidFill>
                <a:srgbClr val="3837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marR="635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8373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1150">
              <a:solidFill>
                <a:srgbClr val="3837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marR="635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83739"/>
                </a:solidFill>
                <a:latin typeface="Arial"/>
                <a:ea typeface="Arial"/>
                <a:cs typeface="Arial"/>
                <a:sym typeface="Arial"/>
              </a:rPr>
              <a:t>CPU Speed (MIPS)</a:t>
            </a:r>
            <a:endParaRPr sz="1150">
              <a:solidFill>
                <a:srgbClr val="3837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marR="635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8373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150">
              <a:solidFill>
                <a:srgbClr val="3837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marR="635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83739"/>
                </a:solidFill>
                <a:latin typeface="Arial"/>
                <a:ea typeface="Arial"/>
                <a:cs typeface="Arial"/>
                <a:sym typeface="Arial"/>
              </a:rPr>
              <a:t>RAM Bytes</a:t>
            </a:r>
            <a:endParaRPr sz="1150">
              <a:solidFill>
                <a:srgbClr val="3837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marR="635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83739"/>
                </a:solidFill>
                <a:latin typeface="Arial"/>
                <a:ea typeface="Arial"/>
                <a:cs typeface="Arial"/>
                <a:sym typeface="Arial"/>
              </a:rPr>
              <a:t>368</a:t>
            </a:r>
            <a:endParaRPr sz="1150">
              <a:solidFill>
                <a:srgbClr val="3837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marR="635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83739"/>
                </a:solidFill>
                <a:latin typeface="Arial"/>
                <a:ea typeface="Arial"/>
                <a:cs typeface="Arial"/>
                <a:sym typeface="Arial"/>
              </a:rPr>
              <a:t>Data EEPROM (bytes)</a:t>
            </a:r>
            <a:endParaRPr sz="1150">
              <a:solidFill>
                <a:srgbClr val="3837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marR="635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83739"/>
                </a:solidFill>
                <a:latin typeface="Arial"/>
                <a:ea typeface="Arial"/>
                <a:cs typeface="Arial"/>
                <a:sym typeface="Arial"/>
              </a:rPr>
              <a:t>256</a:t>
            </a:r>
            <a:endParaRPr sz="1150">
              <a:solidFill>
                <a:srgbClr val="3837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5013950" y="2468875"/>
            <a:ext cx="3337500" cy="236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3500" marR="635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383739"/>
              </a:solidFill>
            </a:endParaRPr>
          </a:p>
          <a:p>
            <a:pPr marL="63500" marR="635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83739"/>
                </a:solidFill>
              </a:rPr>
              <a:t>ADC</a:t>
            </a:r>
            <a:endParaRPr sz="1150">
              <a:solidFill>
                <a:srgbClr val="383739"/>
              </a:solidFill>
            </a:endParaRPr>
          </a:p>
          <a:p>
            <a:pPr marL="63500" marR="635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83739"/>
                </a:solidFill>
              </a:rPr>
              <a:t>8 ch, 10-bit</a:t>
            </a:r>
            <a:endParaRPr sz="1150">
              <a:solidFill>
                <a:srgbClr val="383739"/>
              </a:solidFill>
            </a:endParaRPr>
          </a:p>
          <a:p>
            <a:pPr marL="63500" marR="635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83739"/>
                </a:solidFill>
              </a:rPr>
              <a:t>Comparators</a:t>
            </a:r>
            <a:endParaRPr sz="1150">
              <a:solidFill>
                <a:srgbClr val="383739"/>
              </a:solidFill>
            </a:endParaRPr>
          </a:p>
          <a:p>
            <a:pPr marL="63500" marR="635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83739"/>
                </a:solidFill>
              </a:rPr>
              <a:t>2</a:t>
            </a:r>
            <a:endParaRPr sz="1150">
              <a:solidFill>
                <a:srgbClr val="383739"/>
              </a:solidFill>
            </a:endParaRPr>
          </a:p>
          <a:p>
            <a:pPr marL="63500" marR="635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83739"/>
                </a:solidFill>
              </a:rPr>
              <a:t>Temperature Range (C)</a:t>
            </a:r>
            <a:endParaRPr sz="1150">
              <a:solidFill>
                <a:srgbClr val="383739"/>
              </a:solidFill>
            </a:endParaRPr>
          </a:p>
          <a:p>
            <a:pPr marL="63500" marR="635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83739"/>
                </a:solidFill>
              </a:rPr>
              <a:t>-40 to 125</a:t>
            </a:r>
            <a:endParaRPr sz="1150">
              <a:solidFill>
                <a:srgbClr val="383739"/>
              </a:solidFill>
            </a:endParaRPr>
          </a:p>
          <a:p>
            <a:pPr marL="63500" marR="635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83739"/>
                </a:solidFill>
              </a:rPr>
              <a:t>Operating Voltage Range (V)</a:t>
            </a:r>
            <a:endParaRPr sz="1150">
              <a:solidFill>
                <a:srgbClr val="383739"/>
              </a:solidFill>
            </a:endParaRPr>
          </a:p>
          <a:p>
            <a:pPr marL="63500" marR="635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83739"/>
                </a:solidFill>
              </a:rPr>
              <a:t>2 to 5.5</a:t>
            </a:r>
            <a:endParaRPr sz="1150">
              <a:solidFill>
                <a:srgbClr val="383739"/>
              </a:solidFill>
            </a:endParaRPr>
          </a:p>
          <a:p>
            <a:pPr marL="63500" marR="635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83739"/>
                </a:solidFill>
              </a:rPr>
              <a:t>Pin Count</a:t>
            </a:r>
            <a:endParaRPr sz="1150">
              <a:solidFill>
                <a:srgbClr val="383739"/>
              </a:solidFill>
            </a:endParaRPr>
          </a:p>
          <a:p>
            <a:pPr marL="63500" marR="635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83739"/>
                </a:solidFill>
              </a:rPr>
              <a:t>40</a:t>
            </a:r>
            <a:endParaRPr sz="1150">
              <a:solidFill>
                <a:srgbClr val="383739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2973900" cy="31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Pin Configuration</a:t>
            </a:r>
            <a:endParaRPr sz="3000"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2106600" cy="18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I/O Ports: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1)PORTA-6pin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2)PORTB-8 pin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3)PORTC-8 pin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4)PORTD-8 pin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5)PORTE-3 pin</a:t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525" y="967750"/>
            <a:ext cx="4770974" cy="40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ctrTitle"/>
          </p:nvPr>
        </p:nvSpPr>
        <p:spPr>
          <a:xfrm>
            <a:off x="676100" y="1352925"/>
            <a:ext cx="2562300" cy="21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Circuit</a:t>
            </a: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425" y="754825"/>
            <a:ext cx="5607649" cy="422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PresentationFormat>On-screen Show (16:9)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Raleway</vt:lpstr>
      <vt:lpstr>Lato</vt:lpstr>
      <vt:lpstr>Streamline</vt:lpstr>
      <vt:lpstr>  Automatic System Adapter using Bidirectional counting  </vt:lpstr>
      <vt:lpstr>Prepared By</vt:lpstr>
      <vt:lpstr>INTRODUCTION</vt:lpstr>
      <vt:lpstr>Practical Example</vt:lpstr>
      <vt:lpstr>Slide 5</vt:lpstr>
      <vt:lpstr>Equipments Used:</vt:lpstr>
      <vt:lpstr>PIC 16F877A </vt:lpstr>
      <vt:lpstr>Pin Configuration</vt:lpstr>
      <vt:lpstr>System Circuit</vt:lpstr>
      <vt:lpstr>Applications: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Automatic System Adapter using Bidirectional counting  </dc:title>
  <cp:lastModifiedBy>Rashed</cp:lastModifiedBy>
  <cp:revision>1</cp:revision>
  <dcterms:modified xsi:type="dcterms:W3CDTF">2018-03-25T21:36:23Z</dcterms:modified>
</cp:coreProperties>
</file>