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3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0A8B-235A-4B29-A160-362102DF058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357C-76D3-4ADD-A6E9-F0DD25B0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0945" y="637308"/>
            <a:ext cx="4147127" cy="570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04144" y="803562"/>
            <a:ext cx="3740727" cy="293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51927" y="997527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9599" y="997527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27271" y="997527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75019" y="1902690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2691" y="1902690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50363" y="1902690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75019" y="2807853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2691" y="2807853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0363" y="2807853"/>
            <a:ext cx="932873" cy="738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8" y="4195221"/>
            <a:ext cx="1704249" cy="16956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48727" y="4195221"/>
            <a:ext cx="205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কৃষি</a:t>
            </a:r>
            <a:r>
              <a:rPr lang="en-US" dirty="0" smtClean="0"/>
              <a:t> </a:t>
            </a:r>
            <a:r>
              <a:rPr lang="en-US" dirty="0" err="1" smtClean="0"/>
              <a:t>অফিস</a:t>
            </a:r>
            <a:r>
              <a:rPr lang="en-US" dirty="0" smtClean="0"/>
              <a:t> </a:t>
            </a:r>
            <a:r>
              <a:rPr lang="en-US" dirty="0" err="1" smtClean="0"/>
              <a:t>ঠিকানা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6982" y="636518"/>
            <a:ext cx="4147127" cy="570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4233" y="842968"/>
            <a:ext cx="45804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ব্যবহার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নিয়মাবলি</a:t>
            </a:r>
            <a:endParaRPr lang="b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7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6982" y="636518"/>
            <a:ext cx="4147127" cy="570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6982" y="636518"/>
            <a:ext cx="4147127" cy="44527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31" y="4869082"/>
            <a:ext cx="1704249" cy="1695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0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84" y="5177185"/>
            <a:ext cx="1333061" cy="10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6982" y="636518"/>
            <a:ext cx="4147127" cy="570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6982" y="636518"/>
            <a:ext cx="4147127" cy="43326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64" y="4920078"/>
            <a:ext cx="1459762" cy="14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6982" y="636518"/>
            <a:ext cx="4147127" cy="570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6980" y="636518"/>
            <a:ext cx="4147127" cy="43326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n-IN" b="1" dirty="0" smtClean="0"/>
          </a:p>
          <a:p>
            <a:pPr algn="ctr"/>
            <a:endParaRPr lang="bn-IN" b="1" dirty="0"/>
          </a:p>
          <a:p>
            <a:pPr algn="ctr"/>
            <a:endParaRPr lang="bn-IN" b="1" dirty="0" smtClean="0"/>
          </a:p>
          <a:p>
            <a:pPr algn="ctr"/>
            <a:endParaRPr lang="bn-IN" b="1" dirty="0"/>
          </a:p>
          <a:p>
            <a:pPr algn="ctr"/>
            <a:endParaRPr lang="bn-IN" b="1" dirty="0" smtClean="0"/>
          </a:p>
          <a:p>
            <a:pPr algn="ctr"/>
            <a:endParaRPr lang="bn-IN" b="1" dirty="0"/>
          </a:p>
          <a:p>
            <a:pPr algn="ctr"/>
            <a:endParaRPr lang="bn-IN" b="1" dirty="0" smtClean="0"/>
          </a:p>
          <a:p>
            <a:pPr algn="ctr"/>
            <a:endParaRPr lang="bn-IN" b="1" dirty="0"/>
          </a:p>
          <a:p>
            <a:pPr algn="ctr"/>
            <a:endParaRPr lang="bn-IN" b="1" dirty="0" smtClean="0"/>
          </a:p>
          <a:p>
            <a:pPr algn="ctr"/>
            <a:endParaRPr lang="bn-IN" b="1" dirty="0"/>
          </a:p>
          <a:p>
            <a:pPr algn="ctr"/>
            <a:endParaRPr lang="bn-IN" b="1" dirty="0" smtClean="0"/>
          </a:p>
          <a:p>
            <a:pPr algn="ctr"/>
            <a:r>
              <a:rPr lang="bn-IN" b="1" dirty="0" smtClean="0"/>
              <a:t>অপেক্ষা করুন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54" y="5176586"/>
            <a:ext cx="960582" cy="960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5" y="1168004"/>
            <a:ext cx="2798619" cy="27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1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6981" y="652087"/>
            <a:ext cx="4147127" cy="570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n-IN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6982" y="636518"/>
            <a:ext cx="4147127" cy="11276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ফলাফল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022227" y="1939637"/>
            <a:ext cx="1228437" cy="98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ছবি</a:t>
            </a:r>
            <a:r>
              <a:rPr lang="en-US" dirty="0" smtClean="0">
                <a:solidFill>
                  <a:schemeClr val="tx1"/>
                </a:solidFill>
              </a:rPr>
              <a:t> 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9195" y="1939637"/>
            <a:ext cx="1154958" cy="98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ছবি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n-IN" dirty="0" smtClean="0">
                <a:solidFill>
                  <a:schemeClr val="tx1"/>
                </a:solidFill>
              </a:rPr>
              <a:t>২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2685" y="1939637"/>
            <a:ext cx="1136071" cy="98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ছবি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n-IN" dirty="0" smtClean="0">
                <a:solidFill>
                  <a:schemeClr val="tx1"/>
                </a:solidFill>
              </a:rPr>
              <a:t>৩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06981" y="3140364"/>
            <a:ext cx="4147127" cy="17918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সমাধান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07" y="4770715"/>
            <a:ext cx="1704249" cy="16956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0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29" y="5106461"/>
            <a:ext cx="1333061" cy="10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3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Mukter</dc:creator>
  <cp:lastModifiedBy>Sakib Mukter</cp:lastModifiedBy>
  <cp:revision>7</cp:revision>
  <dcterms:created xsi:type="dcterms:W3CDTF">2019-03-10T18:07:52Z</dcterms:created>
  <dcterms:modified xsi:type="dcterms:W3CDTF">2019-03-11T09:23:08Z</dcterms:modified>
</cp:coreProperties>
</file>