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6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E38E91-B1F0-4919-9771-1EB4D8C2AF8E}" v="154" dt="2018-11-28T23:30:25.1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 Rashed Rahman" userId="355685fd-8d40-4196-9c52-c85d19005bb0" providerId="ADAL" clId="{A1E38E91-B1F0-4919-9771-1EB4D8C2AF8E}"/>
    <pc:docChg chg="undo custSel addSld delSld modSld">
      <pc:chgData name="MD Rashed Rahman" userId="355685fd-8d40-4196-9c52-c85d19005bb0" providerId="ADAL" clId="{A1E38E91-B1F0-4919-9771-1EB4D8C2AF8E}" dt="2018-12-08T01:57:10.954" v="2706" actId="1076"/>
      <pc:docMkLst>
        <pc:docMk/>
      </pc:docMkLst>
      <pc:sldChg chg="modSp">
        <pc:chgData name="MD Rashed Rahman" userId="355685fd-8d40-4196-9c52-c85d19005bb0" providerId="ADAL" clId="{A1E38E91-B1F0-4919-9771-1EB4D8C2AF8E}" dt="2018-11-28T22:17:27.353" v="2654" actId="1076"/>
        <pc:sldMkLst>
          <pc:docMk/>
          <pc:sldMk cId="4123133039" sldId="256"/>
        </pc:sldMkLst>
        <pc:spChg chg="mod">
          <ac:chgData name="MD Rashed Rahman" userId="355685fd-8d40-4196-9c52-c85d19005bb0" providerId="ADAL" clId="{A1E38E91-B1F0-4919-9771-1EB4D8C2AF8E}" dt="2018-11-28T22:17:27.353" v="2654" actId="1076"/>
          <ac:spMkLst>
            <pc:docMk/>
            <pc:sldMk cId="4123133039" sldId="256"/>
            <ac:spMk id="2" creationId="{154CA468-10BE-4BE9-94BE-91FD9E49623D}"/>
          </ac:spMkLst>
        </pc:spChg>
        <pc:spChg chg="mod">
          <ac:chgData name="MD Rashed Rahman" userId="355685fd-8d40-4196-9c52-c85d19005bb0" providerId="ADAL" clId="{A1E38E91-B1F0-4919-9771-1EB4D8C2AF8E}" dt="2018-11-28T19:35:54.670" v="2525" actId="1076"/>
          <ac:spMkLst>
            <pc:docMk/>
            <pc:sldMk cId="4123133039" sldId="256"/>
            <ac:spMk id="3" creationId="{5631845D-075B-4A11-8B74-281D5003D8BA}"/>
          </ac:spMkLst>
        </pc:spChg>
      </pc:sldChg>
      <pc:sldChg chg="addSp modSp add">
        <pc:chgData name="MD Rashed Rahman" userId="355685fd-8d40-4196-9c52-c85d19005bb0" providerId="ADAL" clId="{A1E38E91-B1F0-4919-9771-1EB4D8C2AF8E}" dt="2018-12-08T01:36:18.114" v="2704" actId="1076"/>
        <pc:sldMkLst>
          <pc:docMk/>
          <pc:sldMk cId="718297504" sldId="257"/>
        </pc:sldMkLst>
        <pc:spChg chg="mod">
          <ac:chgData name="MD Rashed Rahman" userId="355685fd-8d40-4196-9c52-c85d19005bb0" providerId="ADAL" clId="{A1E38E91-B1F0-4919-9771-1EB4D8C2AF8E}" dt="2018-11-28T18:26:42.839" v="2037" actId="1076"/>
          <ac:spMkLst>
            <pc:docMk/>
            <pc:sldMk cId="718297504" sldId="257"/>
            <ac:spMk id="2" creationId="{1059D814-064D-4889-9DB9-8F3DA33DA9E2}"/>
          </ac:spMkLst>
        </pc:spChg>
        <pc:spChg chg="mod">
          <ac:chgData name="MD Rashed Rahman" userId="355685fd-8d40-4196-9c52-c85d19005bb0" providerId="ADAL" clId="{A1E38E91-B1F0-4919-9771-1EB4D8C2AF8E}" dt="2018-11-28T18:26:47.918" v="2038" actId="14100"/>
          <ac:spMkLst>
            <pc:docMk/>
            <pc:sldMk cId="718297504" sldId="257"/>
            <ac:spMk id="3" creationId="{84014EEA-4122-4C90-ACEF-814B6538A206}"/>
          </ac:spMkLst>
        </pc:spChg>
        <pc:spChg chg="add mod">
          <ac:chgData name="MD Rashed Rahman" userId="355685fd-8d40-4196-9c52-c85d19005bb0" providerId="ADAL" clId="{A1E38E91-B1F0-4919-9771-1EB4D8C2AF8E}" dt="2018-12-08T01:36:18.114" v="2704" actId="1076"/>
          <ac:spMkLst>
            <pc:docMk/>
            <pc:sldMk cId="718297504" sldId="257"/>
            <ac:spMk id="6" creationId="{1CEB0EDF-FA17-4C1F-96FA-6A3011B39C20}"/>
          </ac:spMkLst>
        </pc:spChg>
        <pc:spChg chg="add mod">
          <ac:chgData name="MD Rashed Rahman" userId="355685fd-8d40-4196-9c52-c85d19005bb0" providerId="ADAL" clId="{A1E38E91-B1F0-4919-9771-1EB4D8C2AF8E}" dt="2018-12-08T01:36:09.270" v="2703" actId="1076"/>
          <ac:spMkLst>
            <pc:docMk/>
            <pc:sldMk cId="718297504" sldId="257"/>
            <ac:spMk id="7" creationId="{B71E4E8E-27F5-4ED2-9A18-B318483A839A}"/>
          </ac:spMkLst>
        </pc:spChg>
        <pc:picChg chg="add mod">
          <ac:chgData name="MD Rashed Rahman" userId="355685fd-8d40-4196-9c52-c85d19005bb0" providerId="ADAL" clId="{A1E38E91-B1F0-4919-9771-1EB4D8C2AF8E}" dt="2018-12-08T01:36:09.270" v="2703" actId="1076"/>
          <ac:picMkLst>
            <pc:docMk/>
            <pc:sldMk cId="718297504" sldId="257"/>
            <ac:picMk id="5" creationId="{32851E86-EF05-499D-8DE9-B2CC38C762EF}"/>
          </ac:picMkLst>
        </pc:picChg>
      </pc:sldChg>
      <pc:sldChg chg="addSp delSp modSp add">
        <pc:chgData name="MD Rashed Rahman" userId="355685fd-8d40-4196-9c52-c85d19005bb0" providerId="ADAL" clId="{A1E38E91-B1F0-4919-9771-1EB4D8C2AF8E}" dt="2018-11-28T22:17:07.365" v="2651" actId="1076"/>
        <pc:sldMkLst>
          <pc:docMk/>
          <pc:sldMk cId="3932707052" sldId="258"/>
        </pc:sldMkLst>
        <pc:spChg chg="del">
          <ac:chgData name="MD Rashed Rahman" userId="355685fd-8d40-4196-9c52-c85d19005bb0" providerId="ADAL" clId="{A1E38E91-B1F0-4919-9771-1EB4D8C2AF8E}" dt="2018-11-28T04:18:22.088" v="30" actId="478"/>
          <ac:spMkLst>
            <pc:docMk/>
            <pc:sldMk cId="3932707052" sldId="258"/>
            <ac:spMk id="2" creationId="{021D6B87-8FF3-4654-907F-887705E44B47}"/>
          </ac:spMkLst>
        </pc:spChg>
        <pc:spChg chg="del mod">
          <ac:chgData name="MD Rashed Rahman" userId="355685fd-8d40-4196-9c52-c85d19005bb0" providerId="ADAL" clId="{A1E38E91-B1F0-4919-9771-1EB4D8C2AF8E}" dt="2018-11-28T04:18:25.511" v="31" actId="478"/>
          <ac:spMkLst>
            <pc:docMk/>
            <pc:sldMk cId="3932707052" sldId="258"/>
            <ac:spMk id="3" creationId="{68682903-93C2-4D3F-B101-59479C3BAE6D}"/>
          </ac:spMkLst>
        </pc:spChg>
        <pc:spChg chg="add del">
          <ac:chgData name="MD Rashed Rahman" userId="355685fd-8d40-4196-9c52-c85d19005bb0" providerId="ADAL" clId="{A1E38E91-B1F0-4919-9771-1EB4D8C2AF8E}" dt="2018-11-28T04:18:43.522" v="33"/>
          <ac:spMkLst>
            <pc:docMk/>
            <pc:sldMk cId="3932707052" sldId="258"/>
            <ac:spMk id="4" creationId="{ACF83101-3BF7-4991-9A7E-9FBD1A1C3592}"/>
          </ac:spMkLst>
        </pc:spChg>
        <pc:spChg chg="del">
          <ac:chgData name="MD Rashed Rahman" userId="355685fd-8d40-4196-9c52-c85d19005bb0" providerId="ADAL" clId="{A1E38E91-B1F0-4919-9771-1EB4D8C2AF8E}" dt="2018-11-28T04:19:04.699" v="34"/>
          <ac:spMkLst>
            <pc:docMk/>
            <pc:sldMk cId="3932707052" sldId="258"/>
            <ac:spMk id="5" creationId="{5F9B7332-7730-4207-8EF4-9E63ADBED621}"/>
          </ac:spMkLst>
        </pc:spChg>
        <pc:spChg chg="add del">
          <ac:chgData name="MD Rashed Rahman" userId="355685fd-8d40-4196-9c52-c85d19005bb0" providerId="ADAL" clId="{A1E38E91-B1F0-4919-9771-1EB4D8C2AF8E}" dt="2018-11-28T04:19:09.872" v="36"/>
          <ac:spMkLst>
            <pc:docMk/>
            <pc:sldMk cId="3932707052" sldId="258"/>
            <ac:spMk id="6" creationId="{ADE01689-F821-43A1-9B69-2CE649320ECD}"/>
          </ac:spMkLst>
        </pc:spChg>
        <pc:spChg chg="add mod">
          <ac:chgData name="MD Rashed Rahman" userId="355685fd-8d40-4196-9c52-c85d19005bb0" providerId="ADAL" clId="{A1E38E91-B1F0-4919-9771-1EB4D8C2AF8E}" dt="2018-11-28T18:53:06.193" v="2237" actId="1076"/>
          <ac:spMkLst>
            <pc:docMk/>
            <pc:sldMk cId="3932707052" sldId="258"/>
            <ac:spMk id="13" creationId="{B1F2E2E0-5677-499B-B12D-777827339C5B}"/>
          </ac:spMkLst>
        </pc:spChg>
        <pc:spChg chg="add mod">
          <ac:chgData name="MD Rashed Rahman" userId="355685fd-8d40-4196-9c52-c85d19005bb0" providerId="ADAL" clId="{A1E38E91-B1F0-4919-9771-1EB4D8C2AF8E}" dt="2018-11-28T18:53:13.069" v="2238" actId="1076"/>
          <ac:spMkLst>
            <pc:docMk/>
            <pc:sldMk cId="3932707052" sldId="258"/>
            <ac:spMk id="14" creationId="{7D0ECF9F-CD5D-4B71-853E-38868A81A66F}"/>
          </ac:spMkLst>
        </pc:spChg>
        <pc:spChg chg="add mod">
          <ac:chgData name="MD Rashed Rahman" userId="355685fd-8d40-4196-9c52-c85d19005bb0" providerId="ADAL" clId="{A1E38E91-B1F0-4919-9771-1EB4D8C2AF8E}" dt="2018-11-28T19:01:31.565" v="2390" actId="1076"/>
          <ac:spMkLst>
            <pc:docMk/>
            <pc:sldMk cId="3932707052" sldId="258"/>
            <ac:spMk id="15" creationId="{A6B234EE-89E7-4526-9F8F-3748F0AA8C21}"/>
          </ac:spMkLst>
        </pc:spChg>
        <pc:spChg chg="add mod">
          <ac:chgData name="MD Rashed Rahman" userId="355685fd-8d40-4196-9c52-c85d19005bb0" providerId="ADAL" clId="{A1E38E91-B1F0-4919-9771-1EB4D8C2AF8E}" dt="2018-11-28T22:17:01.828" v="2650" actId="1076"/>
          <ac:spMkLst>
            <pc:docMk/>
            <pc:sldMk cId="3932707052" sldId="258"/>
            <ac:spMk id="16" creationId="{E5245E2D-B9D5-47B3-8A32-F791D39C6AC8}"/>
          </ac:spMkLst>
        </pc:spChg>
        <pc:picChg chg="add mod">
          <ac:chgData name="MD Rashed Rahman" userId="355685fd-8d40-4196-9c52-c85d19005bb0" providerId="ADAL" clId="{A1E38E91-B1F0-4919-9771-1EB4D8C2AF8E}" dt="2018-11-28T22:17:07.365" v="2651" actId="1076"/>
          <ac:picMkLst>
            <pc:docMk/>
            <pc:sldMk cId="3932707052" sldId="258"/>
            <ac:picMk id="8" creationId="{B546497C-E93B-49A8-8F0C-B04C2EBDD5DE}"/>
          </ac:picMkLst>
        </pc:picChg>
        <pc:picChg chg="add del mod">
          <ac:chgData name="MD Rashed Rahman" userId="355685fd-8d40-4196-9c52-c85d19005bb0" providerId="ADAL" clId="{A1E38E91-B1F0-4919-9771-1EB4D8C2AF8E}" dt="2018-11-28T04:25:56.055" v="49" actId="931"/>
          <ac:picMkLst>
            <pc:docMk/>
            <pc:sldMk cId="3932707052" sldId="258"/>
            <ac:picMk id="10" creationId="{7CE222EB-9AD0-474B-BC28-723EE497C5F0}"/>
          </ac:picMkLst>
        </pc:picChg>
        <pc:picChg chg="add mod">
          <ac:chgData name="MD Rashed Rahman" userId="355685fd-8d40-4196-9c52-c85d19005bb0" providerId="ADAL" clId="{A1E38E91-B1F0-4919-9771-1EB4D8C2AF8E}" dt="2018-11-28T18:53:02.543" v="2236" actId="1076"/>
          <ac:picMkLst>
            <pc:docMk/>
            <pc:sldMk cId="3932707052" sldId="258"/>
            <ac:picMk id="12" creationId="{BD3D045A-BE86-43A5-B4DB-79F0034EAADC}"/>
          </ac:picMkLst>
        </pc:picChg>
      </pc:sldChg>
      <pc:sldChg chg="addSp delSp modSp add">
        <pc:chgData name="MD Rashed Rahman" userId="355685fd-8d40-4196-9c52-c85d19005bb0" providerId="ADAL" clId="{A1E38E91-B1F0-4919-9771-1EB4D8C2AF8E}" dt="2018-11-28T19:35:06.413" v="2524" actId="1076"/>
        <pc:sldMkLst>
          <pc:docMk/>
          <pc:sldMk cId="1416937253" sldId="259"/>
        </pc:sldMkLst>
        <pc:spChg chg="del">
          <ac:chgData name="MD Rashed Rahman" userId="355685fd-8d40-4196-9c52-c85d19005bb0" providerId="ADAL" clId="{A1E38E91-B1F0-4919-9771-1EB4D8C2AF8E}" dt="2018-11-28T04:23:34.917" v="43" actId="478"/>
          <ac:spMkLst>
            <pc:docMk/>
            <pc:sldMk cId="1416937253" sldId="259"/>
            <ac:spMk id="2" creationId="{B7C9D070-7D04-416A-89C2-61E7FC8BB653}"/>
          </ac:spMkLst>
        </pc:spChg>
        <pc:spChg chg="del">
          <ac:chgData name="MD Rashed Rahman" userId="355685fd-8d40-4196-9c52-c85d19005bb0" providerId="ADAL" clId="{A1E38E91-B1F0-4919-9771-1EB4D8C2AF8E}" dt="2018-11-28T04:23:29.723" v="42"/>
          <ac:spMkLst>
            <pc:docMk/>
            <pc:sldMk cId="1416937253" sldId="259"/>
            <ac:spMk id="3" creationId="{26559691-7009-4668-A1D5-5153AEC3F4C3}"/>
          </ac:spMkLst>
        </pc:spChg>
        <pc:spChg chg="add del mod">
          <ac:chgData name="MD Rashed Rahman" userId="355685fd-8d40-4196-9c52-c85d19005bb0" providerId="ADAL" clId="{A1E38E91-B1F0-4919-9771-1EB4D8C2AF8E}" dt="2018-11-28T04:25:43.648" v="47" actId="478"/>
          <ac:spMkLst>
            <pc:docMk/>
            <pc:sldMk cId="1416937253" sldId="259"/>
            <ac:spMk id="5" creationId="{7B860605-B778-4AD4-87D5-877CB77E31FB}"/>
          </ac:spMkLst>
        </pc:spChg>
        <pc:spChg chg="add mod">
          <ac:chgData name="MD Rashed Rahman" userId="355685fd-8d40-4196-9c52-c85d19005bb0" providerId="ADAL" clId="{A1E38E91-B1F0-4919-9771-1EB4D8C2AF8E}" dt="2018-11-28T18:58:09.719" v="2284" actId="1076"/>
          <ac:spMkLst>
            <pc:docMk/>
            <pc:sldMk cId="1416937253" sldId="259"/>
            <ac:spMk id="8" creationId="{1838D736-DF97-4D2C-A11D-EA188F44B6FE}"/>
          </ac:spMkLst>
        </pc:spChg>
        <pc:spChg chg="add mod">
          <ac:chgData name="MD Rashed Rahman" userId="355685fd-8d40-4196-9c52-c85d19005bb0" providerId="ADAL" clId="{A1E38E91-B1F0-4919-9771-1EB4D8C2AF8E}" dt="2018-11-28T19:35:06.413" v="2524" actId="1076"/>
          <ac:spMkLst>
            <pc:docMk/>
            <pc:sldMk cId="1416937253" sldId="259"/>
            <ac:spMk id="11" creationId="{F69A2B82-DFD2-43DC-9062-0E18CF36FF26}"/>
          </ac:spMkLst>
        </pc:spChg>
        <pc:spChg chg="add mod">
          <ac:chgData name="MD Rashed Rahman" userId="355685fd-8d40-4196-9c52-c85d19005bb0" providerId="ADAL" clId="{A1E38E91-B1F0-4919-9771-1EB4D8C2AF8E}" dt="2018-11-28T18:39:25.518" v="2125" actId="1076"/>
          <ac:spMkLst>
            <pc:docMk/>
            <pc:sldMk cId="1416937253" sldId="259"/>
            <ac:spMk id="12" creationId="{2A851432-93AB-4BDC-94A2-203880655185}"/>
          </ac:spMkLst>
        </pc:spChg>
        <pc:picChg chg="add mod">
          <ac:chgData name="MD Rashed Rahman" userId="355685fd-8d40-4196-9c52-c85d19005bb0" providerId="ADAL" clId="{A1E38E91-B1F0-4919-9771-1EB4D8C2AF8E}" dt="2018-11-28T18:58:11.107" v="2285" actId="1076"/>
          <ac:picMkLst>
            <pc:docMk/>
            <pc:sldMk cId="1416937253" sldId="259"/>
            <ac:picMk id="7" creationId="{6581706A-B0CE-422D-9E10-A8E4E40E78B4}"/>
          </ac:picMkLst>
        </pc:picChg>
        <pc:picChg chg="add mod">
          <ac:chgData name="MD Rashed Rahman" userId="355685fd-8d40-4196-9c52-c85d19005bb0" providerId="ADAL" clId="{A1E38E91-B1F0-4919-9771-1EB4D8C2AF8E}" dt="2018-11-28T18:39:12.661" v="2123" actId="1076"/>
          <ac:picMkLst>
            <pc:docMk/>
            <pc:sldMk cId="1416937253" sldId="259"/>
            <ac:picMk id="10" creationId="{88A3D8DE-63D9-4784-9563-1F3E1701A270}"/>
          </ac:picMkLst>
        </pc:picChg>
        <pc:picChg chg="add del mod">
          <ac:chgData name="MD Rashed Rahman" userId="355685fd-8d40-4196-9c52-c85d19005bb0" providerId="ADAL" clId="{A1E38E91-B1F0-4919-9771-1EB4D8C2AF8E}" dt="2018-11-28T04:25:39.022" v="46" actId="478"/>
          <ac:picMkLst>
            <pc:docMk/>
            <pc:sldMk cId="1416937253" sldId="259"/>
            <ac:picMk id="1026" creationId="{6C08CD7A-675C-4583-B9D0-F9478E324411}"/>
          </ac:picMkLst>
        </pc:picChg>
      </pc:sldChg>
      <pc:sldChg chg="addSp delSp modSp add">
        <pc:chgData name="MD Rashed Rahman" userId="355685fd-8d40-4196-9c52-c85d19005bb0" providerId="ADAL" clId="{A1E38E91-B1F0-4919-9771-1EB4D8C2AF8E}" dt="2018-11-28T18:42:17.004" v="2175" actId="1076"/>
        <pc:sldMkLst>
          <pc:docMk/>
          <pc:sldMk cId="1110882740" sldId="260"/>
        </pc:sldMkLst>
        <pc:spChg chg="mod">
          <ac:chgData name="MD Rashed Rahman" userId="355685fd-8d40-4196-9c52-c85d19005bb0" providerId="ADAL" clId="{A1E38E91-B1F0-4919-9771-1EB4D8C2AF8E}" dt="2018-11-28T18:42:17.004" v="2175" actId="1076"/>
          <ac:spMkLst>
            <pc:docMk/>
            <pc:sldMk cId="1110882740" sldId="260"/>
            <ac:spMk id="2" creationId="{265DB1FF-FF82-4735-B8D2-74FF8158BE3A}"/>
          </ac:spMkLst>
        </pc:spChg>
        <pc:spChg chg="del">
          <ac:chgData name="MD Rashed Rahman" userId="355685fd-8d40-4196-9c52-c85d19005bb0" providerId="ADAL" clId="{A1E38E91-B1F0-4919-9771-1EB4D8C2AF8E}" dt="2018-11-28T04:30:28.453" v="116"/>
          <ac:spMkLst>
            <pc:docMk/>
            <pc:sldMk cId="1110882740" sldId="260"/>
            <ac:spMk id="3" creationId="{B492A03A-2EB0-4512-A761-6DBAE1A19B6D}"/>
          </ac:spMkLst>
        </pc:spChg>
        <pc:spChg chg="add mod">
          <ac:chgData name="MD Rashed Rahman" userId="355685fd-8d40-4196-9c52-c85d19005bb0" providerId="ADAL" clId="{A1E38E91-B1F0-4919-9771-1EB4D8C2AF8E}" dt="2018-11-28T04:51:59.096" v="227" actId="14100"/>
          <ac:spMkLst>
            <pc:docMk/>
            <pc:sldMk cId="1110882740" sldId="260"/>
            <ac:spMk id="4" creationId="{34FC2858-2D2C-431C-969F-2BC510E14AD6}"/>
          </ac:spMkLst>
        </pc:spChg>
        <pc:spChg chg="add mod">
          <ac:chgData name="MD Rashed Rahman" userId="355685fd-8d40-4196-9c52-c85d19005bb0" providerId="ADAL" clId="{A1E38E91-B1F0-4919-9771-1EB4D8C2AF8E}" dt="2018-11-28T04:52:21.742" v="232" actId="1076"/>
          <ac:spMkLst>
            <pc:docMk/>
            <pc:sldMk cId="1110882740" sldId="260"/>
            <ac:spMk id="5" creationId="{BE75DE09-8165-4BF5-A355-7829C7EB606E}"/>
          </ac:spMkLst>
        </pc:spChg>
        <pc:picChg chg="add mod">
          <ac:chgData name="MD Rashed Rahman" userId="355685fd-8d40-4196-9c52-c85d19005bb0" providerId="ADAL" clId="{A1E38E91-B1F0-4919-9771-1EB4D8C2AF8E}" dt="2018-11-28T04:51:55.521" v="226" actId="14100"/>
          <ac:picMkLst>
            <pc:docMk/>
            <pc:sldMk cId="1110882740" sldId="260"/>
            <ac:picMk id="3074" creationId="{073AE4CE-AA8A-4D0D-8A11-20FD8790FDC8}"/>
          </ac:picMkLst>
        </pc:picChg>
        <pc:picChg chg="add mod">
          <ac:chgData name="MD Rashed Rahman" userId="355685fd-8d40-4196-9c52-c85d19005bb0" providerId="ADAL" clId="{A1E38E91-B1F0-4919-9771-1EB4D8C2AF8E}" dt="2018-11-28T04:52:12.448" v="230" actId="14100"/>
          <ac:picMkLst>
            <pc:docMk/>
            <pc:sldMk cId="1110882740" sldId="260"/>
            <ac:picMk id="3076" creationId="{02013741-FE7A-4E6C-B2FB-BB1F5F784783}"/>
          </ac:picMkLst>
        </pc:picChg>
      </pc:sldChg>
      <pc:sldChg chg="addSp delSp modSp add">
        <pc:chgData name="MD Rashed Rahman" userId="355685fd-8d40-4196-9c52-c85d19005bb0" providerId="ADAL" clId="{A1E38E91-B1F0-4919-9771-1EB4D8C2AF8E}" dt="2018-11-28T18:42:07.824" v="2174" actId="478"/>
        <pc:sldMkLst>
          <pc:docMk/>
          <pc:sldMk cId="3840518495" sldId="261"/>
        </pc:sldMkLst>
        <pc:spChg chg="del mod">
          <ac:chgData name="MD Rashed Rahman" userId="355685fd-8d40-4196-9c52-c85d19005bb0" providerId="ADAL" clId="{A1E38E91-B1F0-4919-9771-1EB4D8C2AF8E}" dt="2018-11-28T18:42:01.127" v="2173" actId="478"/>
          <ac:spMkLst>
            <pc:docMk/>
            <pc:sldMk cId="3840518495" sldId="261"/>
            <ac:spMk id="2" creationId="{91D0105C-4952-4F11-A41C-1888A91E1BC0}"/>
          </ac:spMkLst>
        </pc:spChg>
        <pc:spChg chg="del">
          <ac:chgData name="MD Rashed Rahman" userId="355685fd-8d40-4196-9c52-c85d19005bb0" providerId="ADAL" clId="{A1E38E91-B1F0-4919-9771-1EB4D8C2AF8E}" dt="2018-11-28T04:52:47.015" v="234" actId="478"/>
          <ac:spMkLst>
            <pc:docMk/>
            <pc:sldMk cId="3840518495" sldId="261"/>
            <ac:spMk id="3" creationId="{7E6363C2-3D85-4D83-952A-ED58C336F9C2}"/>
          </ac:spMkLst>
        </pc:spChg>
        <pc:spChg chg="add del">
          <ac:chgData name="MD Rashed Rahman" userId="355685fd-8d40-4196-9c52-c85d19005bb0" providerId="ADAL" clId="{A1E38E91-B1F0-4919-9771-1EB4D8C2AF8E}" dt="2018-11-28T04:53:43.480" v="242"/>
          <ac:spMkLst>
            <pc:docMk/>
            <pc:sldMk cId="3840518495" sldId="261"/>
            <ac:spMk id="4" creationId="{E5D11CC0-B2BC-476C-A475-D6701FE9C366}"/>
          </ac:spMkLst>
        </pc:spChg>
        <pc:spChg chg="add mod">
          <ac:chgData name="MD Rashed Rahman" userId="355685fd-8d40-4196-9c52-c85d19005bb0" providerId="ADAL" clId="{A1E38E91-B1F0-4919-9771-1EB4D8C2AF8E}" dt="2018-11-28T04:56:32.512" v="306" actId="1076"/>
          <ac:spMkLst>
            <pc:docMk/>
            <pc:sldMk cId="3840518495" sldId="261"/>
            <ac:spMk id="5" creationId="{E3205AA4-1B6F-4DFF-A659-D6B6568D1B51}"/>
          </ac:spMkLst>
        </pc:spChg>
        <pc:spChg chg="add mod">
          <ac:chgData name="MD Rashed Rahman" userId="355685fd-8d40-4196-9c52-c85d19005bb0" providerId="ADAL" clId="{A1E38E91-B1F0-4919-9771-1EB4D8C2AF8E}" dt="2018-11-28T04:56:35.539" v="307" actId="1076"/>
          <ac:spMkLst>
            <pc:docMk/>
            <pc:sldMk cId="3840518495" sldId="261"/>
            <ac:spMk id="6" creationId="{B1F5E823-C6E3-4C66-8F63-CF4EEBF1D5AC}"/>
          </ac:spMkLst>
        </pc:spChg>
        <pc:spChg chg="add del mod">
          <ac:chgData name="MD Rashed Rahman" userId="355685fd-8d40-4196-9c52-c85d19005bb0" providerId="ADAL" clId="{A1E38E91-B1F0-4919-9771-1EB4D8C2AF8E}" dt="2018-11-28T18:42:07.824" v="2174" actId="478"/>
          <ac:spMkLst>
            <pc:docMk/>
            <pc:sldMk cId="3840518495" sldId="261"/>
            <ac:spMk id="8" creationId="{9482F4F3-EF86-4D0E-8553-5BBA827D00D4}"/>
          </ac:spMkLst>
        </pc:spChg>
        <pc:picChg chg="add mod">
          <ac:chgData name="MD Rashed Rahman" userId="355685fd-8d40-4196-9c52-c85d19005bb0" providerId="ADAL" clId="{A1E38E91-B1F0-4919-9771-1EB4D8C2AF8E}" dt="2018-11-28T04:56:28.105" v="305" actId="1076"/>
          <ac:picMkLst>
            <pc:docMk/>
            <pc:sldMk cId="3840518495" sldId="261"/>
            <ac:picMk id="4098" creationId="{1AEFF90F-7259-4DFA-AF85-88F1D1B3A64D}"/>
          </ac:picMkLst>
        </pc:picChg>
        <pc:picChg chg="add mod">
          <ac:chgData name="MD Rashed Rahman" userId="355685fd-8d40-4196-9c52-c85d19005bb0" providerId="ADAL" clId="{A1E38E91-B1F0-4919-9771-1EB4D8C2AF8E}" dt="2018-11-28T04:56:43.888" v="308" actId="1076"/>
          <ac:picMkLst>
            <pc:docMk/>
            <pc:sldMk cId="3840518495" sldId="261"/>
            <ac:picMk id="4100" creationId="{09C8FFDA-84BB-459D-9132-607E8B6D1F46}"/>
          </ac:picMkLst>
        </pc:picChg>
      </pc:sldChg>
      <pc:sldChg chg="addSp delSp modSp add">
        <pc:chgData name="MD Rashed Rahman" userId="355685fd-8d40-4196-9c52-c85d19005bb0" providerId="ADAL" clId="{A1E38E91-B1F0-4919-9771-1EB4D8C2AF8E}" dt="2018-11-28T18:45:37.462" v="2232" actId="14100"/>
        <pc:sldMkLst>
          <pc:docMk/>
          <pc:sldMk cId="1424829506" sldId="262"/>
        </pc:sldMkLst>
        <pc:spChg chg="del mod">
          <ac:chgData name="MD Rashed Rahman" userId="355685fd-8d40-4196-9c52-c85d19005bb0" providerId="ADAL" clId="{A1E38E91-B1F0-4919-9771-1EB4D8C2AF8E}" dt="2018-11-28T18:42:22.720" v="2176" actId="478"/>
          <ac:spMkLst>
            <pc:docMk/>
            <pc:sldMk cId="1424829506" sldId="262"/>
            <ac:spMk id="2" creationId="{7A8C448B-D83B-4542-AE15-2F65B8125434}"/>
          </ac:spMkLst>
        </pc:spChg>
        <pc:spChg chg="del">
          <ac:chgData name="MD Rashed Rahman" userId="355685fd-8d40-4196-9c52-c85d19005bb0" providerId="ADAL" clId="{A1E38E91-B1F0-4919-9771-1EB4D8C2AF8E}" dt="2018-11-28T05:53:53.739" v="314" actId="478"/>
          <ac:spMkLst>
            <pc:docMk/>
            <pc:sldMk cId="1424829506" sldId="262"/>
            <ac:spMk id="3" creationId="{DC73FA25-4164-4D77-B435-AE1C846E27A2}"/>
          </ac:spMkLst>
        </pc:spChg>
        <pc:spChg chg="add mod">
          <ac:chgData name="MD Rashed Rahman" userId="355685fd-8d40-4196-9c52-c85d19005bb0" providerId="ADAL" clId="{A1E38E91-B1F0-4919-9771-1EB4D8C2AF8E}" dt="2018-11-28T18:42:29.776" v="2178" actId="13926"/>
          <ac:spMkLst>
            <pc:docMk/>
            <pc:sldMk cId="1424829506" sldId="262"/>
            <ac:spMk id="4" creationId="{58163D10-2A98-480E-9864-A7A961C8C669}"/>
          </ac:spMkLst>
        </pc:spChg>
        <pc:spChg chg="add mod">
          <ac:chgData name="MD Rashed Rahman" userId="355685fd-8d40-4196-9c52-c85d19005bb0" providerId="ADAL" clId="{A1E38E91-B1F0-4919-9771-1EB4D8C2AF8E}" dt="2018-11-28T18:45:37.462" v="2232" actId="14100"/>
          <ac:spMkLst>
            <pc:docMk/>
            <pc:sldMk cId="1424829506" sldId="262"/>
            <ac:spMk id="5" creationId="{8850CCAE-8326-47EA-A14D-E7CF7E400DEC}"/>
          </ac:spMkLst>
        </pc:spChg>
        <pc:picChg chg="add mod">
          <ac:chgData name="MD Rashed Rahman" userId="355685fd-8d40-4196-9c52-c85d19005bb0" providerId="ADAL" clId="{A1E38E91-B1F0-4919-9771-1EB4D8C2AF8E}" dt="2018-11-28T05:56:48.146" v="355" actId="14100"/>
          <ac:picMkLst>
            <pc:docMk/>
            <pc:sldMk cId="1424829506" sldId="262"/>
            <ac:picMk id="5122" creationId="{59795E53-0F33-4CA8-8C83-0A735FED62F8}"/>
          </ac:picMkLst>
        </pc:picChg>
        <pc:picChg chg="add mod">
          <ac:chgData name="MD Rashed Rahman" userId="355685fd-8d40-4196-9c52-c85d19005bb0" providerId="ADAL" clId="{A1E38E91-B1F0-4919-9771-1EB4D8C2AF8E}" dt="2018-11-28T05:54:34.577" v="320" actId="1076"/>
          <ac:picMkLst>
            <pc:docMk/>
            <pc:sldMk cId="1424829506" sldId="262"/>
            <ac:picMk id="5124" creationId="{405EEA83-1EDC-4308-A7D4-DB37DF6CD73A}"/>
          </ac:picMkLst>
        </pc:picChg>
      </pc:sldChg>
      <pc:sldChg chg="addSp delSp modSp add">
        <pc:chgData name="MD Rashed Rahman" userId="355685fd-8d40-4196-9c52-c85d19005bb0" providerId="ADAL" clId="{A1E38E91-B1F0-4919-9771-1EB4D8C2AF8E}" dt="2018-11-28T18:44:56.715" v="2227" actId="1076"/>
        <pc:sldMkLst>
          <pc:docMk/>
          <pc:sldMk cId="2613618163" sldId="263"/>
        </pc:sldMkLst>
        <pc:spChg chg="del mod">
          <ac:chgData name="MD Rashed Rahman" userId="355685fd-8d40-4196-9c52-c85d19005bb0" providerId="ADAL" clId="{A1E38E91-B1F0-4919-9771-1EB4D8C2AF8E}" dt="2018-11-28T18:44:43.816" v="2219" actId="478"/>
          <ac:spMkLst>
            <pc:docMk/>
            <pc:sldMk cId="2613618163" sldId="263"/>
            <ac:spMk id="2" creationId="{BC172A14-9FED-4D00-B71D-AA0A1770AA34}"/>
          </ac:spMkLst>
        </pc:spChg>
        <pc:spChg chg="del">
          <ac:chgData name="MD Rashed Rahman" userId="355685fd-8d40-4196-9c52-c85d19005bb0" providerId="ADAL" clId="{A1E38E91-B1F0-4919-9771-1EB4D8C2AF8E}" dt="2018-11-28T05:57:07.793" v="358" actId="478"/>
          <ac:spMkLst>
            <pc:docMk/>
            <pc:sldMk cId="2613618163" sldId="263"/>
            <ac:spMk id="3" creationId="{27C40EAC-10D2-4707-B883-5EB563C72590}"/>
          </ac:spMkLst>
        </pc:spChg>
        <pc:spChg chg="add mod">
          <ac:chgData name="MD Rashed Rahman" userId="355685fd-8d40-4196-9c52-c85d19005bb0" providerId="ADAL" clId="{A1E38E91-B1F0-4919-9771-1EB4D8C2AF8E}" dt="2018-11-28T18:44:56.715" v="2227" actId="1076"/>
          <ac:spMkLst>
            <pc:docMk/>
            <pc:sldMk cId="2613618163" sldId="263"/>
            <ac:spMk id="4" creationId="{8D354B64-1FF7-4FE3-95BD-FAB8C06A47C9}"/>
          </ac:spMkLst>
        </pc:spChg>
        <pc:spChg chg="add mod">
          <ac:chgData name="MD Rashed Rahman" userId="355685fd-8d40-4196-9c52-c85d19005bb0" providerId="ADAL" clId="{A1E38E91-B1F0-4919-9771-1EB4D8C2AF8E}" dt="2018-11-28T18:44:54.225" v="2226" actId="14100"/>
          <ac:spMkLst>
            <pc:docMk/>
            <pc:sldMk cId="2613618163" sldId="263"/>
            <ac:spMk id="5" creationId="{019B7C3A-EFF4-41F0-9059-98E2C50DA3FF}"/>
          </ac:spMkLst>
        </pc:spChg>
        <pc:picChg chg="add mod">
          <ac:chgData name="MD Rashed Rahman" userId="355685fd-8d40-4196-9c52-c85d19005bb0" providerId="ADAL" clId="{A1E38E91-B1F0-4919-9771-1EB4D8C2AF8E}" dt="2018-11-28T18:44:41.222" v="2218" actId="1076"/>
          <ac:picMkLst>
            <pc:docMk/>
            <pc:sldMk cId="2613618163" sldId="263"/>
            <ac:picMk id="7" creationId="{6EDA6DFD-3895-45F6-A49C-898F212673AD}"/>
          </ac:picMkLst>
        </pc:picChg>
        <pc:picChg chg="add mod">
          <ac:chgData name="MD Rashed Rahman" userId="355685fd-8d40-4196-9c52-c85d19005bb0" providerId="ADAL" clId="{A1E38E91-B1F0-4919-9771-1EB4D8C2AF8E}" dt="2018-11-28T18:44:50.050" v="2224" actId="1076"/>
          <ac:picMkLst>
            <pc:docMk/>
            <pc:sldMk cId="2613618163" sldId="263"/>
            <ac:picMk id="6146" creationId="{549D1F37-B078-41D4-99FC-6948EDC16FB6}"/>
          </ac:picMkLst>
        </pc:picChg>
      </pc:sldChg>
      <pc:sldChg chg="addSp delSp modSp add">
        <pc:chgData name="MD Rashed Rahman" userId="355685fd-8d40-4196-9c52-c85d19005bb0" providerId="ADAL" clId="{A1E38E91-B1F0-4919-9771-1EB4D8C2AF8E}" dt="2018-11-28T18:44:32.598" v="2216" actId="1076"/>
        <pc:sldMkLst>
          <pc:docMk/>
          <pc:sldMk cId="3691917173" sldId="264"/>
        </pc:sldMkLst>
        <pc:spChg chg="del">
          <ac:chgData name="MD Rashed Rahman" userId="355685fd-8d40-4196-9c52-c85d19005bb0" providerId="ADAL" clId="{A1E38E91-B1F0-4919-9771-1EB4D8C2AF8E}" dt="2018-11-28T18:44:19.317" v="2210" actId="478"/>
          <ac:spMkLst>
            <pc:docMk/>
            <pc:sldMk cId="3691917173" sldId="264"/>
            <ac:spMk id="2" creationId="{F9382335-9D3D-4B21-887D-176B4036158E}"/>
          </ac:spMkLst>
        </pc:spChg>
        <pc:spChg chg="del">
          <ac:chgData name="MD Rashed Rahman" userId="355685fd-8d40-4196-9c52-c85d19005bb0" providerId="ADAL" clId="{A1E38E91-B1F0-4919-9771-1EB4D8C2AF8E}" dt="2018-11-28T05:59:15.673" v="399" actId="478"/>
          <ac:spMkLst>
            <pc:docMk/>
            <pc:sldMk cId="3691917173" sldId="264"/>
            <ac:spMk id="3" creationId="{2A544375-37E9-4ABC-9DA4-DF7AE6C21576}"/>
          </ac:spMkLst>
        </pc:spChg>
        <pc:spChg chg="add mod">
          <ac:chgData name="MD Rashed Rahman" userId="355685fd-8d40-4196-9c52-c85d19005bb0" providerId="ADAL" clId="{A1E38E91-B1F0-4919-9771-1EB4D8C2AF8E}" dt="2018-11-28T18:44:32.598" v="2216" actId="1076"/>
          <ac:spMkLst>
            <pc:docMk/>
            <pc:sldMk cId="3691917173" sldId="264"/>
            <ac:spMk id="4" creationId="{51F84F5D-4E9A-470C-A70C-4B4B946571E1}"/>
          </ac:spMkLst>
        </pc:spChg>
        <pc:spChg chg="add mod">
          <ac:chgData name="MD Rashed Rahman" userId="355685fd-8d40-4196-9c52-c85d19005bb0" providerId="ADAL" clId="{A1E38E91-B1F0-4919-9771-1EB4D8C2AF8E}" dt="2018-11-28T18:44:29.304" v="2214" actId="14100"/>
          <ac:spMkLst>
            <pc:docMk/>
            <pc:sldMk cId="3691917173" sldId="264"/>
            <ac:spMk id="5" creationId="{CB262C0D-B8F4-4B9E-A709-585B68935678}"/>
          </ac:spMkLst>
        </pc:spChg>
        <pc:picChg chg="add mod">
          <ac:chgData name="MD Rashed Rahman" userId="355685fd-8d40-4196-9c52-c85d19005bb0" providerId="ADAL" clId="{A1E38E91-B1F0-4919-9771-1EB4D8C2AF8E}" dt="2018-11-28T18:44:16.419" v="2209" actId="1076"/>
          <ac:picMkLst>
            <pc:docMk/>
            <pc:sldMk cId="3691917173" sldId="264"/>
            <ac:picMk id="7" creationId="{F344DADD-DFF5-412E-9BA8-3CB5DF4FCA8C}"/>
          </ac:picMkLst>
        </pc:picChg>
        <pc:picChg chg="add mod">
          <ac:chgData name="MD Rashed Rahman" userId="355685fd-8d40-4196-9c52-c85d19005bb0" providerId="ADAL" clId="{A1E38E91-B1F0-4919-9771-1EB4D8C2AF8E}" dt="2018-11-28T18:44:30.027" v="2215" actId="1076"/>
          <ac:picMkLst>
            <pc:docMk/>
            <pc:sldMk cId="3691917173" sldId="264"/>
            <ac:picMk id="7170" creationId="{03F68DDA-7E6B-4B6C-A5B5-49FBFBE2FEE6}"/>
          </ac:picMkLst>
        </pc:picChg>
      </pc:sldChg>
      <pc:sldChg chg="addSp delSp modSp add">
        <pc:chgData name="MD Rashed Rahman" userId="355685fd-8d40-4196-9c52-c85d19005bb0" providerId="ADAL" clId="{A1E38E91-B1F0-4919-9771-1EB4D8C2AF8E}" dt="2018-11-28T18:44:11.243" v="2207" actId="1076"/>
        <pc:sldMkLst>
          <pc:docMk/>
          <pc:sldMk cId="2259235910" sldId="265"/>
        </pc:sldMkLst>
        <pc:spChg chg="del">
          <ac:chgData name="MD Rashed Rahman" userId="355685fd-8d40-4196-9c52-c85d19005bb0" providerId="ADAL" clId="{A1E38E91-B1F0-4919-9771-1EB4D8C2AF8E}" dt="2018-11-28T18:43:59.512" v="2201" actId="478"/>
          <ac:spMkLst>
            <pc:docMk/>
            <pc:sldMk cId="2259235910" sldId="265"/>
            <ac:spMk id="2" creationId="{C8D3C8CE-7CA6-447F-A715-015D5264D083}"/>
          </ac:spMkLst>
        </pc:spChg>
        <pc:spChg chg="del">
          <ac:chgData name="MD Rashed Rahman" userId="355685fd-8d40-4196-9c52-c85d19005bb0" providerId="ADAL" clId="{A1E38E91-B1F0-4919-9771-1EB4D8C2AF8E}" dt="2018-11-28T06:01:25.598" v="434" actId="478"/>
          <ac:spMkLst>
            <pc:docMk/>
            <pc:sldMk cId="2259235910" sldId="265"/>
            <ac:spMk id="3" creationId="{C9CCC74E-848E-4559-9D39-9C778BA40A09}"/>
          </ac:spMkLst>
        </pc:spChg>
        <pc:spChg chg="add mod">
          <ac:chgData name="MD Rashed Rahman" userId="355685fd-8d40-4196-9c52-c85d19005bb0" providerId="ADAL" clId="{A1E38E91-B1F0-4919-9771-1EB4D8C2AF8E}" dt="2018-11-28T18:44:06.519" v="2205" actId="1076"/>
          <ac:spMkLst>
            <pc:docMk/>
            <pc:sldMk cId="2259235910" sldId="265"/>
            <ac:spMk id="4" creationId="{F26840F0-0499-4B34-9699-166FE29368C9}"/>
          </ac:spMkLst>
        </pc:spChg>
        <pc:spChg chg="add mod">
          <ac:chgData name="MD Rashed Rahman" userId="355685fd-8d40-4196-9c52-c85d19005bb0" providerId="ADAL" clId="{A1E38E91-B1F0-4919-9771-1EB4D8C2AF8E}" dt="2018-11-28T18:44:09.075" v="2206" actId="1076"/>
          <ac:spMkLst>
            <pc:docMk/>
            <pc:sldMk cId="2259235910" sldId="265"/>
            <ac:spMk id="5" creationId="{9FC333B2-8395-4347-B0A5-4C5CA8139BAE}"/>
          </ac:spMkLst>
        </pc:spChg>
        <pc:picChg chg="add mod">
          <ac:chgData name="MD Rashed Rahman" userId="355685fd-8d40-4196-9c52-c85d19005bb0" providerId="ADAL" clId="{A1E38E91-B1F0-4919-9771-1EB4D8C2AF8E}" dt="2018-11-28T18:44:11.243" v="2207" actId="1076"/>
          <ac:picMkLst>
            <pc:docMk/>
            <pc:sldMk cId="2259235910" sldId="265"/>
            <ac:picMk id="7" creationId="{B13C8FAE-DB7B-4899-AA24-60B245D274D7}"/>
          </ac:picMkLst>
        </pc:picChg>
        <pc:picChg chg="add mod">
          <ac:chgData name="MD Rashed Rahman" userId="355685fd-8d40-4196-9c52-c85d19005bb0" providerId="ADAL" clId="{A1E38E91-B1F0-4919-9771-1EB4D8C2AF8E}" dt="2018-11-28T18:44:03.735" v="2204" actId="1076"/>
          <ac:picMkLst>
            <pc:docMk/>
            <pc:sldMk cId="2259235910" sldId="265"/>
            <ac:picMk id="8194" creationId="{45894738-6A0E-4AD8-A000-4A3A0B04B91F}"/>
          </ac:picMkLst>
        </pc:picChg>
      </pc:sldChg>
      <pc:sldChg chg="addSp delSp modSp add">
        <pc:chgData name="MD Rashed Rahman" userId="355685fd-8d40-4196-9c52-c85d19005bb0" providerId="ADAL" clId="{A1E38E91-B1F0-4919-9771-1EB4D8C2AF8E}" dt="2018-11-28T18:43:49.908" v="2198" actId="1076"/>
        <pc:sldMkLst>
          <pc:docMk/>
          <pc:sldMk cId="269119271" sldId="266"/>
        </pc:sldMkLst>
        <pc:spChg chg="del">
          <ac:chgData name="MD Rashed Rahman" userId="355685fd-8d40-4196-9c52-c85d19005bb0" providerId="ADAL" clId="{A1E38E91-B1F0-4919-9771-1EB4D8C2AF8E}" dt="2018-11-28T18:43:36.630" v="2192" actId="478"/>
          <ac:spMkLst>
            <pc:docMk/>
            <pc:sldMk cId="269119271" sldId="266"/>
            <ac:spMk id="2" creationId="{A6345F3A-008E-4E93-B9CD-E4FD16954403}"/>
          </ac:spMkLst>
        </pc:spChg>
        <pc:spChg chg="del">
          <ac:chgData name="MD Rashed Rahman" userId="355685fd-8d40-4196-9c52-c85d19005bb0" providerId="ADAL" clId="{A1E38E91-B1F0-4919-9771-1EB4D8C2AF8E}" dt="2018-11-28T06:03:39.913" v="473" actId="478"/>
          <ac:spMkLst>
            <pc:docMk/>
            <pc:sldMk cId="269119271" sldId="266"/>
            <ac:spMk id="3" creationId="{27CB1F57-7DF1-4BB5-8F40-DC12072914D0}"/>
          </ac:spMkLst>
        </pc:spChg>
        <pc:spChg chg="add mod">
          <ac:chgData name="MD Rashed Rahman" userId="355685fd-8d40-4196-9c52-c85d19005bb0" providerId="ADAL" clId="{A1E38E91-B1F0-4919-9771-1EB4D8C2AF8E}" dt="2018-11-28T18:43:44.736" v="2196" actId="14100"/>
          <ac:spMkLst>
            <pc:docMk/>
            <pc:sldMk cId="269119271" sldId="266"/>
            <ac:spMk id="4" creationId="{72235C3A-8FC2-4B6F-AD32-236823CE9862}"/>
          </ac:spMkLst>
        </pc:spChg>
        <pc:spChg chg="add mod">
          <ac:chgData name="MD Rashed Rahman" userId="355685fd-8d40-4196-9c52-c85d19005bb0" providerId="ADAL" clId="{A1E38E91-B1F0-4919-9771-1EB4D8C2AF8E}" dt="2018-11-28T18:43:49.908" v="2198" actId="1076"/>
          <ac:spMkLst>
            <pc:docMk/>
            <pc:sldMk cId="269119271" sldId="266"/>
            <ac:spMk id="5" creationId="{4254ED60-8334-47D5-8CDD-CD4793DC280F}"/>
          </ac:spMkLst>
        </pc:spChg>
        <pc:picChg chg="add mod">
          <ac:chgData name="MD Rashed Rahman" userId="355685fd-8d40-4196-9c52-c85d19005bb0" providerId="ADAL" clId="{A1E38E91-B1F0-4919-9771-1EB4D8C2AF8E}" dt="2018-11-28T18:43:33.802" v="2191" actId="1076"/>
          <ac:picMkLst>
            <pc:docMk/>
            <pc:sldMk cId="269119271" sldId="266"/>
            <ac:picMk id="7" creationId="{0DD75E6B-29FA-498B-A610-7933C783D561}"/>
          </ac:picMkLst>
        </pc:picChg>
        <pc:picChg chg="add mod">
          <ac:chgData name="MD Rashed Rahman" userId="355685fd-8d40-4196-9c52-c85d19005bb0" providerId="ADAL" clId="{A1E38E91-B1F0-4919-9771-1EB4D8C2AF8E}" dt="2018-11-28T18:43:39.898" v="2194" actId="1076"/>
          <ac:picMkLst>
            <pc:docMk/>
            <pc:sldMk cId="269119271" sldId="266"/>
            <ac:picMk id="9218" creationId="{9D51181B-DFAD-4082-8024-2D09C1BE5517}"/>
          </ac:picMkLst>
        </pc:picChg>
      </pc:sldChg>
      <pc:sldChg chg="addSp delSp modSp add">
        <pc:chgData name="MD Rashed Rahman" userId="355685fd-8d40-4196-9c52-c85d19005bb0" providerId="ADAL" clId="{A1E38E91-B1F0-4919-9771-1EB4D8C2AF8E}" dt="2018-11-28T18:43:27.919" v="2189" actId="1076"/>
        <pc:sldMkLst>
          <pc:docMk/>
          <pc:sldMk cId="247900749" sldId="267"/>
        </pc:sldMkLst>
        <pc:spChg chg="del">
          <ac:chgData name="MD Rashed Rahman" userId="355685fd-8d40-4196-9c52-c85d19005bb0" providerId="ADAL" clId="{A1E38E91-B1F0-4919-9771-1EB4D8C2AF8E}" dt="2018-11-28T18:43:24.506" v="2187" actId="478"/>
          <ac:spMkLst>
            <pc:docMk/>
            <pc:sldMk cId="247900749" sldId="267"/>
            <ac:spMk id="2" creationId="{D8363B6A-343F-49BE-8A97-AAB02C1B1EE4}"/>
          </ac:spMkLst>
        </pc:spChg>
        <pc:spChg chg="del">
          <ac:chgData name="MD Rashed Rahman" userId="355685fd-8d40-4196-9c52-c85d19005bb0" providerId="ADAL" clId="{A1E38E91-B1F0-4919-9771-1EB4D8C2AF8E}" dt="2018-11-28T06:05:14.755" v="520" actId="478"/>
          <ac:spMkLst>
            <pc:docMk/>
            <pc:sldMk cId="247900749" sldId="267"/>
            <ac:spMk id="3" creationId="{6C5703EC-00CA-4F0D-86A5-43CADBDA09F4}"/>
          </ac:spMkLst>
        </pc:spChg>
        <pc:spChg chg="add mod">
          <ac:chgData name="MD Rashed Rahman" userId="355685fd-8d40-4196-9c52-c85d19005bb0" providerId="ADAL" clId="{A1E38E91-B1F0-4919-9771-1EB4D8C2AF8E}" dt="2018-11-28T06:06:50.189" v="564" actId="20577"/>
          <ac:spMkLst>
            <pc:docMk/>
            <pc:sldMk cId="247900749" sldId="267"/>
            <ac:spMk id="4" creationId="{1872BF30-02D6-4942-869A-BA6FAB1D80D5}"/>
          </ac:spMkLst>
        </pc:spChg>
        <pc:spChg chg="add mod">
          <ac:chgData name="MD Rashed Rahman" userId="355685fd-8d40-4196-9c52-c85d19005bb0" providerId="ADAL" clId="{A1E38E91-B1F0-4919-9771-1EB4D8C2AF8E}" dt="2018-11-28T06:29:15.945" v="670" actId="1076"/>
          <ac:spMkLst>
            <pc:docMk/>
            <pc:sldMk cId="247900749" sldId="267"/>
            <ac:spMk id="5" creationId="{91E21C66-1892-4520-B8E4-49C2717CCC6E}"/>
          </ac:spMkLst>
        </pc:spChg>
        <pc:picChg chg="add mod">
          <ac:chgData name="MD Rashed Rahman" userId="355685fd-8d40-4196-9c52-c85d19005bb0" providerId="ADAL" clId="{A1E38E91-B1F0-4919-9771-1EB4D8C2AF8E}" dt="2018-11-28T18:43:22.354" v="2186" actId="1076"/>
          <ac:picMkLst>
            <pc:docMk/>
            <pc:sldMk cId="247900749" sldId="267"/>
            <ac:picMk id="7" creationId="{390A43BA-453E-4E69-8727-388E6847DDF5}"/>
          </ac:picMkLst>
        </pc:picChg>
        <pc:picChg chg="add mod">
          <ac:chgData name="MD Rashed Rahman" userId="355685fd-8d40-4196-9c52-c85d19005bb0" providerId="ADAL" clId="{A1E38E91-B1F0-4919-9771-1EB4D8C2AF8E}" dt="2018-11-28T18:43:27.919" v="2189" actId="1076"/>
          <ac:picMkLst>
            <pc:docMk/>
            <pc:sldMk cId="247900749" sldId="267"/>
            <ac:picMk id="10242" creationId="{96F5737C-4A00-43DE-854B-730CDC34FDCA}"/>
          </ac:picMkLst>
        </pc:picChg>
      </pc:sldChg>
      <pc:sldChg chg="addSp delSp modSp add">
        <pc:chgData name="MD Rashed Rahman" userId="355685fd-8d40-4196-9c52-c85d19005bb0" providerId="ADAL" clId="{A1E38E91-B1F0-4919-9771-1EB4D8C2AF8E}" dt="2018-11-28T18:45:27.413" v="2230" actId="1076"/>
        <pc:sldMkLst>
          <pc:docMk/>
          <pc:sldMk cId="2287095825" sldId="268"/>
        </pc:sldMkLst>
        <pc:spChg chg="del">
          <ac:chgData name="MD Rashed Rahman" userId="355685fd-8d40-4196-9c52-c85d19005bb0" providerId="ADAL" clId="{A1E38E91-B1F0-4919-9771-1EB4D8C2AF8E}" dt="2018-11-28T18:45:25.548" v="2229" actId="478"/>
          <ac:spMkLst>
            <pc:docMk/>
            <pc:sldMk cId="2287095825" sldId="268"/>
            <ac:spMk id="2" creationId="{9A8438A8-9902-48A1-B6C9-B607232135B9}"/>
          </ac:spMkLst>
        </pc:spChg>
        <pc:spChg chg="del">
          <ac:chgData name="MD Rashed Rahman" userId="355685fd-8d40-4196-9c52-c85d19005bb0" providerId="ADAL" clId="{A1E38E91-B1F0-4919-9771-1EB4D8C2AF8E}" dt="2018-11-28T06:07:01.804" v="567" actId="478"/>
          <ac:spMkLst>
            <pc:docMk/>
            <pc:sldMk cId="2287095825" sldId="268"/>
            <ac:spMk id="3" creationId="{B0E8619D-6CFD-4562-9420-F78FE5EDDFD5}"/>
          </ac:spMkLst>
        </pc:spChg>
        <pc:spChg chg="add mod">
          <ac:chgData name="MD Rashed Rahman" userId="355685fd-8d40-4196-9c52-c85d19005bb0" providerId="ADAL" clId="{A1E38E91-B1F0-4919-9771-1EB4D8C2AF8E}" dt="2018-11-28T06:08:20.824" v="608" actId="14100"/>
          <ac:spMkLst>
            <pc:docMk/>
            <pc:sldMk cId="2287095825" sldId="268"/>
            <ac:spMk id="4" creationId="{97656111-5627-46D4-A8EC-AA7D551C27CF}"/>
          </ac:spMkLst>
        </pc:spChg>
        <pc:spChg chg="add mod">
          <ac:chgData name="MD Rashed Rahman" userId="355685fd-8d40-4196-9c52-c85d19005bb0" providerId="ADAL" clId="{A1E38E91-B1F0-4919-9771-1EB4D8C2AF8E}" dt="2018-11-28T18:45:22.725" v="2228" actId="1076"/>
          <ac:spMkLst>
            <pc:docMk/>
            <pc:sldMk cId="2287095825" sldId="268"/>
            <ac:spMk id="5" creationId="{20D243CC-C4CD-4AEB-A6D7-77F817A164B0}"/>
          </ac:spMkLst>
        </pc:spChg>
        <pc:picChg chg="add mod">
          <ac:chgData name="MD Rashed Rahman" userId="355685fd-8d40-4196-9c52-c85d19005bb0" providerId="ADAL" clId="{A1E38E91-B1F0-4919-9771-1EB4D8C2AF8E}" dt="2018-11-28T18:43:16.298" v="2184" actId="1076"/>
          <ac:picMkLst>
            <pc:docMk/>
            <pc:sldMk cId="2287095825" sldId="268"/>
            <ac:picMk id="7" creationId="{FCBF5885-4D71-47E8-86BD-BAB5B829841E}"/>
          </ac:picMkLst>
        </pc:picChg>
        <pc:picChg chg="add mod">
          <ac:chgData name="MD Rashed Rahman" userId="355685fd-8d40-4196-9c52-c85d19005bb0" providerId="ADAL" clId="{A1E38E91-B1F0-4919-9771-1EB4D8C2AF8E}" dt="2018-11-28T18:45:27.413" v="2230" actId="1076"/>
          <ac:picMkLst>
            <pc:docMk/>
            <pc:sldMk cId="2287095825" sldId="268"/>
            <ac:picMk id="11266" creationId="{5C0409BD-402F-4BDC-BD2A-CB895CEC54C4}"/>
          </ac:picMkLst>
        </pc:picChg>
      </pc:sldChg>
      <pc:sldChg chg="addSp delSp modSp add">
        <pc:chgData name="MD Rashed Rahman" userId="355685fd-8d40-4196-9c52-c85d19005bb0" providerId="ADAL" clId="{A1E38E91-B1F0-4919-9771-1EB4D8C2AF8E}" dt="2018-11-28T19:54:58.480" v="2575" actId="1076"/>
        <pc:sldMkLst>
          <pc:docMk/>
          <pc:sldMk cId="2311128653" sldId="270"/>
        </pc:sldMkLst>
        <pc:spChg chg="del">
          <ac:chgData name="MD Rashed Rahman" userId="355685fd-8d40-4196-9c52-c85d19005bb0" providerId="ADAL" clId="{A1E38E91-B1F0-4919-9771-1EB4D8C2AF8E}" dt="2018-11-28T06:10:19.447" v="614" actId="478"/>
          <ac:spMkLst>
            <pc:docMk/>
            <pc:sldMk cId="2311128653" sldId="270"/>
            <ac:spMk id="2" creationId="{04BB9FAE-CF03-4D21-B6AD-71F5EF6DF59B}"/>
          </ac:spMkLst>
        </pc:spChg>
        <pc:spChg chg="mod">
          <ac:chgData name="MD Rashed Rahman" userId="355685fd-8d40-4196-9c52-c85d19005bb0" providerId="ADAL" clId="{A1E38E91-B1F0-4919-9771-1EB4D8C2AF8E}" dt="2018-11-28T06:10:23.821" v="615" actId="14100"/>
          <ac:spMkLst>
            <pc:docMk/>
            <pc:sldMk cId="2311128653" sldId="270"/>
            <ac:spMk id="3" creationId="{E1C72872-61D1-476F-B62E-AD0E27F34E49}"/>
          </ac:spMkLst>
        </pc:spChg>
        <pc:picChg chg="add mod">
          <ac:chgData name="MD Rashed Rahman" userId="355685fd-8d40-4196-9c52-c85d19005bb0" providerId="ADAL" clId="{A1E38E91-B1F0-4919-9771-1EB4D8C2AF8E}" dt="2018-11-28T19:54:58.480" v="2575" actId="1076"/>
          <ac:picMkLst>
            <pc:docMk/>
            <pc:sldMk cId="2311128653" sldId="270"/>
            <ac:picMk id="12290" creationId="{1921BC6F-C7E1-4B3F-8280-27E7B08233D1}"/>
          </ac:picMkLst>
        </pc:picChg>
      </pc:sldChg>
      <pc:sldChg chg="addSp delSp modSp add">
        <pc:chgData name="MD Rashed Rahman" userId="355685fd-8d40-4196-9c52-c85d19005bb0" providerId="ADAL" clId="{A1E38E91-B1F0-4919-9771-1EB4D8C2AF8E}" dt="2018-11-28T19:33:11.575" v="2502" actId="14100"/>
        <pc:sldMkLst>
          <pc:docMk/>
          <pc:sldMk cId="3016142205" sldId="271"/>
        </pc:sldMkLst>
        <pc:spChg chg="del">
          <ac:chgData name="MD Rashed Rahman" userId="355685fd-8d40-4196-9c52-c85d19005bb0" providerId="ADAL" clId="{A1E38E91-B1F0-4919-9771-1EB4D8C2AF8E}" dt="2018-11-28T06:12:41.495" v="626" actId="478"/>
          <ac:spMkLst>
            <pc:docMk/>
            <pc:sldMk cId="3016142205" sldId="271"/>
            <ac:spMk id="2" creationId="{1B0CD0D6-0649-4143-A90A-E3ADFB325049}"/>
          </ac:spMkLst>
        </pc:spChg>
        <pc:spChg chg="del">
          <ac:chgData name="MD Rashed Rahman" userId="355685fd-8d40-4196-9c52-c85d19005bb0" providerId="ADAL" clId="{A1E38E91-B1F0-4919-9771-1EB4D8C2AF8E}" dt="2018-11-28T06:12:38.295" v="625"/>
          <ac:spMkLst>
            <pc:docMk/>
            <pc:sldMk cId="3016142205" sldId="271"/>
            <ac:spMk id="3" creationId="{4D16DD88-B79B-4D0E-9FFE-3F42664F96FB}"/>
          </ac:spMkLst>
        </pc:spChg>
        <pc:spChg chg="add mod">
          <ac:chgData name="MD Rashed Rahman" userId="355685fd-8d40-4196-9c52-c85d19005bb0" providerId="ADAL" clId="{A1E38E91-B1F0-4919-9771-1EB4D8C2AF8E}" dt="2018-11-28T06:13:31.371" v="667" actId="5793"/>
          <ac:spMkLst>
            <pc:docMk/>
            <pc:sldMk cId="3016142205" sldId="271"/>
            <ac:spMk id="4" creationId="{DF290B7F-41CA-43ED-967D-3C468B57B584}"/>
          </ac:spMkLst>
        </pc:spChg>
        <pc:picChg chg="add mod">
          <ac:chgData name="MD Rashed Rahman" userId="355685fd-8d40-4196-9c52-c85d19005bb0" providerId="ADAL" clId="{A1E38E91-B1F0-4919-9771-1EB4D8C2AF8E}" dt="2018-11-28T19:33:11.575" v="2502" actId="14100"/>
          <ac:picMkLst>
            <pc:docMk/>
            <pc:sldMk cId="3016142205" sldId="271"/>
            <ac:picMk id="6" creationId="{8740F07D-5166-4484-B432-FAFF70799898}"/>
          </ac:picMkLst>
        </pc:picChg>
        <pc:picChg chg="add del mod">
          <ac:chgData name="MD Rashed Rahman" userId="355685fd-8d40-4196-9c52-c85d19005bb0" providerId="ADAL" clId="{A1E38E91-B1F0-4919-9771-1EB4D8C2AF8E}" dt="2018-11-28T06:13:17.130" v="636"/>
          <ac:picMkLst>
            <pc:docMk/>
            <pc:sldMk cId="3016142205" sldId="271"/>
            <ac:picMk id="13314" creationId="{EBB73C12-8E43-4B83-8454-7BC1FD2AF0CE}"/>
          </ac:picMkLst>
        </pc:picChg>
      </pc:sldChg>
      <pc:sldChg chg="addSp delSp modSp add">
        <pc:chgData name="MD Rashed Rahman" userId="355685fd-8d40-4196-9c52-c85d19005bb0" providerId="ADAL" clId="{A1E38E91-B1F0-4919-9771-1EB4D8C2AF8E}" dt="2018-12-08T01:57:10.954" v="2706" actId="1076"/>
        <pc:sldMkLst>
          <pc:docMk/>
          <pc:sldMk cId="2023791599" sldId="272"/>
        </pc:sldMkLst>
        <pc:spChg chg="mod">
          <ac:chgData name="MD Rashed Rahman" userId="355685fd-8d40-4196-9c52-c85d19005bb0" providerId="ADAL" clId="{A1E38E91-B1F0-4919-9771-1EB4D8C2AF8E}" dt="2018-11-28T06:35:50.849" v="727" actId="14100"/>
          <ac:spMkLst>
            <pc:docMk/>
            <pc:sldMk cId="2023791599" sldId="272"/>
            <ac:spMk id="2" creationId="{C4410034-4E32-4A85-8CED-688A6198C2EB}"/>
          </ac:spMkLst>
        </pc:spChg>
        <pc:spChg chg="mod">
          <ac:chgData name="MD Rashed Rahman" userId="355685fd-8d40-4196-9c52-c85d19005bb0" providerId="ADAL" clId="{A1E38E91-B1F0-4919-9771-1EB4D8C2AF8E}" dt="2018-12-08T01:57:07.540" v="2705" actId="14100"/>
          <ac:spMkLst>
            <pc:docMk/>
            <pc:sldMk cId="2023791599" sldId="272"/>
            <ac:spMk id="3" creationId="{83B4613B-D533-4187-8A6A-CB5A083B5ACE}"/>
          </ac:spMkLst>
        </pc:spChg>
        <pc:spChg chg="add del mod">
          <ac:chgData name="MD Rashed Rahman" userId="355685fd-8d40-4196-9c52-c85d19005bb0" providerId="ADAL" clId="{A1E38E91-B1F0-4919-9771-1EB4D8C2AF8E}" dt="2018-11-28T06:48:58.083" v="1111" actId="478"/>
          <ac:spMkLst>
            <pc:docMk/>
            <pc:sldMk cId="2023791599" sldId="272"/>
            <ac:spMk id="4" creationId="{5E6C6CBE-C09C-4D09-A3D4-C25CBE91E487}"/>
          </ac:spMkLst>
        </pc:spChg>
        <pc:spChg chg="add mod">
          <ac:chgData name="MD Rashed Rahman" userId="355685fd-8d40-4196-9c52-c85d19005bb0" providerId="ADAL" clId="{A1E38E91-B1F0-4919-9771-1EB4D8C2AF8E}" dt="2018-11-28T22:18:42.657" v="2655" actId="20577"/>
          <ac:spMkLst>
            <pc:docMk/>
            <pc:sldMk cId="2023791599" sldId="272"/>
            <ac:spMk id="5" creationId="{F59ABD04-F14E-44FF-975B-A5553CD244F1}"/>
          </ac:spMkLst>
        </pc:spChg>
        <pc:spChg chg="add mod">
          <ac:chgData name="MD Rashed Rahman" userId="355685fd-8d40-4196-9c52-c85d19005bb0" providerId="ADAL" clId="{A1E38E91-B1F0-4919-9771-1EB4D8C2AF8E}" dt="2018-12-08T01:57:10.954" v="2706" actId="1076"/>
          <ac:spMkLst>
            <pc:docMk/>
            <pc:sldMk cId="2023791599" sldId="272"/>
            <ac:spMk id="6" creationId="{769B6CCF-A4AF-4566-B5CE-4E06C2B49D01}"/>
          </ac:spMkLst>
        </pc:spChg>
      </pc:sldChg>
      <pc:sldChg chg="addSp delSp modSp add">
        <pc:chgData name="MD Rashed Rahman" userId="355685fd-8d40-4196-9c52-c85d19005bb0" providerId="ADAL" clId="{A1E38E91-B1F0-4919-9771-1EB4D8C2AF8E}" dt="2018-11-28T22:14:15.954" v="2608" actId="13926"/>
        <pc:sldMkLst>
          <pc:docMk/>
          <pc:sldMk cId="2568597794" sldId="273"/>
        </pc:sldMkLst>
        <pc:spChg chg="mod">
          <ac:chgData name="MD Rashed Rahman" userId="355685fd-8d40-4196-9c52-c85d19005bb0" providerId="ADAL" clId="{A1E38E91-B1F0-4919-9771-1EB4D8C2AF8E}" dt="2018-11-28T07:42:07.895" v="1735" actId="1076"/>
          <ac:spMkLst>
            <pc:docMk/>
            <pc:sldMk cId="2568597794" sldId="273"/>
            <ac:spMk id="2" creationId="{D671B7BC-E5B3-49F7-8C94-0AF634191F45}"/>
          </ac:spMkLst>
        </pc:spChg>
        <pc:spChg chg="mod">
          <ac:chgData name="MD Rashed Rahman" userId="355685fd-8d40-4196-9c52-c85d19005bb0" providerId="ADAL" clId="{A1E38E91-B1F0-4919-9771-1EB4D8C2AF8E}" dt="2018-11-28T19:53:54.493" v="2573" actId="14100"/>
          <ac:spMkLst>
            <pc:docMk/>
            <pc:sldMk cId="2568597794" sldId="273"/>
            <ac:spMk id="3" creationId="{B69C2A17-C04C-457B-AE75-A9854B3DCB98}"/>
          </ac:spMkLst>
        </pc:spChg>
        <pc:spChg chg="add del mod">
          <ac:chgData name="MD Rashed Rahman" userId="355685fd-8d40-4196-9c52-c85d19005bb0" providerId="ADAL" clId="{A1E38E91-B1F0-4919-9771-1EB4D8C2AF8E}" dt="2018-11-28T07:07:55.362" v="1666" actId="478"/>
          <ac:spMkLst>
            <pc:docMk/>
            <pc:sldMk cId="2568597794" sldId="273"/>
            <ac:spMk id="4" creationId="{1774DAE9-79D6-4BD0-9D93-149128FC83EC}"/>
          </ac:spMkLst>
        </pc:spChg>
        <pc:spChg chg="add mod">
          <ac:chgData name="MD Rashed Rahman" userId="355685fd-8d40-4196-9c52-c85d19005bb0" providerId="ADAL" clId="{A1E38E91-B1F0-4919-9771-1EB4D8C2AF8E}" dt="2018-11-28T22:13:37.383" v="2598" actId="1076"/>
          <ac:spMkLst>
            <pc:docMk/>
            <pc:sldMk cId="2568597794" sldId="273"/>
            <ac:spMk id="5" creationId="{CCFA61C8-0FC7-42C7-954B-BD31E3F9D1E6}"/>
          </ac:spMkLst>
        </pc:spChg>
        <pc:spChg chg="add mod">
          <ac:chgData name="MD Rashed Rahman" userId="355685fd-8d40-4196-9c52-c85d19005bb0" providerId="ADAL" clId="{A1E38E91-B1F0-4919-9771-1EB4D8C2AF8E}" dt="2018-11-28T22:14:15.954" v="2608" actId="13926"/>
          <ac:spMkLst>
            <pc:docMk/>
            <pc:sldMk cId="2568597794" sldId="273"/>
            <ac:spMk id="6" creationId="{5FDD1D01-C299-4215-9463-86290F09BA9B}"/>
          </ac:spMkLst>
        </pc:spChg>
      </pc:sldChg>
      <pc:sldChg chg="addSp delSp modSp add">
        <pc:chgData name="MD Rashed Rahman" userId="355685fd-8d40-4196-9c52-c85d19005bb0" providerId="ADAL" clId="{A1E38E91-B1F0-4919-9771-1EB4D8C2AF8E}" dt="2018-11-28T19:06:23.271" v="2481" actId="14100"/>
        <pc:sldMkLst>
          <pc:docMk/>
          <pc:sldMk cId="3094503552" sldId="274"/>
        </pc:sldMkLst>
        <pc:spChg chg="mod">
          <ac:chgData name="MD Rashed Rahman" userId="355685fd-8d40-4196-9c52-c85d19005bb0" providerId="ADAL" clId="{A1E38E91-B1F0-4919-9771-1EB4D8C2AF8E}" dt="2018-11-28T19:02:00.145" v="2404" actId="2711"/>
          <ac:spMkLst>
            <pc:docMk/>
            <pc:sldMk cId="3094503552" sldId="274"/>
            <ac:spMk id="2" creationId="{0B585917-E026-40C5-BC20-7B5BF2696A10}"/>
          </ac:spMkLst>
        </pc:spChg>
        <pc:spChg chg="mod">
          <ac:chgData name="MD Rashed Rahman" userId="355685fd-8d40-4196-9c52-c85d19005bb0" providerId="ADAL" clId="{A1E38E91-B1F0-4919-9771-1EB4D8C2AF8E}" dt="2018-11-28T19:06:23.271" v="2481" actId="14100"/>
          <ac:spMkLst>
            <pc:docMk/>
            <pc:sldMk cId="3094503552" sldId="274"/>
            <ac:spMk id="3" creationId="{734DEB9D-3D26-44C0-B3E1-85A8CDA66292}"/>
          </ac:spMkLst>
        </pc:spChg>
        <pc:picChg chg="add del mod">
          <ac:chgData name="MD Rashed Rahman" userId="355685fd-8d40-4196-9c52-c85d19005bb0" providerId="ADAL" clId="{A1E38E91-B1F0-4919-9771-1EB4D8C2AF8E}" dt="2018-11-28T19:05:56.262" v="2475" actId="931"/>
          <ac:picMkLst>
            <pc:docMk/>
            <pc:sldMk cId="3094503552" sldId="274"/>
            <ac:picMk id="5" creationId="{0914D86A-B41A-4FE9-8D10-29BD1CAF3730}"/>
          </ac:picMkLst>
        </pc:picChg>
        <pc:picChg chg="add mod">
          <ac:chgData name="MD Rashed Rahman" userId="355685fd-8d40-4196-9c52-c85d19005bb0" providerId="ADAL" clId="{A1E38E91-B1F0-4919-9771-1EB4D8C2AF8E}" dt="2018-11-28T19:06:15.726" v="2480" actId="14100"/>
          <ac:picMkLst>
            <pc:docMk/>
            <pc:sldMk cId="3094503552" sldId="274"/>
            <ac:picMk id="7" creationId="{39B1E19B-45D1-413F-A9F1-25F64F39276C}"/>
          </ac:picMkLst>
        </pc:picChg>
      </pc:sldChg>
      <pc:sldChg chg="addSp modSp add">
        <pc:chgData name="MD Rashed Rahman" userId="355685fd-8d40-4196-9c52-c85d19005bb0" providerId="ADAL" clId="{A1E38E91-B1F0-4919-9771-1EB4D8C2AF8E}" dt="2018-11-28T19:52:01.600" v="2570" actId="14100"/>
        <pc:sldMkLst>
          <pc:docMk/>
          <pc:sldMk cId="896783737" sldId="275"/>
        </pc:sldMkLst>
        <pc:spChg chg="mod">
          <ac:chgData name="MD Rashed Rahman" userId="355685fd-8d40-4196-9c52-c85d19005bb0" providerId="ADAL" clId="{A1E38E91-B1F0-4919-9771-1EB4D8C2AF8E}" dt="2018-11-28T19:52:01.600" v="2570" actId="14100"/>
          <ac:spMkLst>
            <pc:docMk/>
            <pc:sldMk cId="896783737" sldId="275"/>
            <ac:spMk id="2" creationId="{B78DDA18-2651-4D49-BA5E-6966178DFC69}"/>
          </ac:spMkLst>
        </pc:spChg>
        <pc:spChg chg="mod">
          <ac:chgData name="MD Rashed Rahman" userId="355685fd-8d40-4196-9c52-c85d19005bb0" providerId="ADAL" clId="{A1E38E91-B1F0-4919-9771-1EB4D8C2AF8E}" dt="2018-11-28T19:51:45.104" v="2564" actId="14100"/>
          <ac:spMkLst>
            <pc:docMk/>
            <pc:sldMk cId="896783737" sldId="275"/>
            <ac:spMk id="3" creationId="{EB7CE79F-5BD3-45B5-8BCE-D4F9B052EA42}"/>
          </ac:spMkLst>
        </pc:spChg>
        <pc:picChg chg="add mod">
          <ac:chgData name="MD Rashed Rahman" userId="355685fd-8d40-4196-9c52-c85d19005bb0" providerId="ADAL" clId="{A1E38E91-B1F0-4919-9771-1EB4D8C2AF8E}" dt="2018-11-28T19:51:56.042" v="2569" actId="1076"/>
          <ac:picMkLst>
            <pc:docMk/>
            <pc:sldMk cId="896783737" sldId="275"/>
            <ac:picMk id="14338" creationId="{EAD8D187-B3AB-4276-A5C2-AE0DBD752D46}"/>
          </ac:picMkLst>
        </pc:picChg>
      </pc:sldChg>
      <pc:sldChg chg="addSp delSp modSp add">
        <pc:chgData name="MD Rashed Rahman" userId="355685fd-8d40-4196-9c52-c85d19005bb0" providerId="ADAL" clId="{A1E38E91-B1F0-4919-9771-1EB4D8C2AF8E}" dt="2018-11-28T23:31:08.337" v="2702" actId="14100"/>
        <pc:sldMkLst>
          <pc:docMk/>
          <pc:sldMk cId="1215757986" sldId="276"/>
        </pc:sldMkLst>
        <pc:spChg chg="del">
          <ac:chgData name="MD Rashed Rahman" userId="355685fd-8d40-4196-9c52-c85d19005bb0" providerId="ADAL" clId="{A1E38E91-B1F0-4919-9771-1EB4D8C2AF8E}" dt="2018-11-28T19:52:55.636" v="2572" actId="478"/>
          <ac:spMkLst>
            <pc:docMk/>
            <pc:sldMk cId="1215757986" sldId="276"/>
            <ac:spMk id="2" creationId="{1AF7296A-59B2-44B9-9A5E-4D1DA8EE2DEE}"/>
          </ac:spMkLst>
        </pc:spChg>
        <pc:spChg chg="del">
          <ac:chgData name="MD Rashed Rahman" userId="355685fd-8d40-4196-9c52-c85d19005bb0" providerId="ADAL" clId="{A1E38E91-B1F0-4919-9771-1EB4D8C2AF8E}" dt="2018-11-28T22:14:39.635" v="2609" actId="478"/>
          <ac:spMkLst>
            <pc:docMk/>
            <pc:sldMk cId="1215757986" sldId="276"/>
            <ac:spMk id="3" creationId="{689B3EAE-6288-4EEC-9523-0428FC6C9336}"/>
          </ac:spMkLst>
        </pc:spChg>
        <pc:spChg chg="add del mod">
          <ac:chgData name="MD Rashed Rahman" userId="355685fd-8d40-4196-9c52-c85d19005bb0" providerId="ADAL" clId="{A1E38E91-B1F0-4919-9771-1EB4D8C2AF8E}" dt="2018-11-28T23:31:08.337" v="2702" actId="14100"/>
          <ac:spMkLst>
            <pc:docMk/>
            <pc:sldMk cId="1215757986" sldId="276"/>
            <ac:spMk id="6" creationId="{F57780D9-4B6F-46E2-9D05-BBF81DF6D626}"/>
          </ac:spMkLst>
        </pc:spChg>
        <pc:picChg chg="add mod">
          <ac:chgData name="MD Rashed Rahman" userId="355685fd-8d40-4196-9c52-c85d19005bb0" providerId="ADAL" clId="{A1E38E91-B1F0-4919-9771-1EB4D8C2AF8E}" dt="2018-11-28T23:30:55.517" v="2698" actId="1076"/>
          <ac:picMkLst>
            <pc:docMk/>
            <pc:sldMk cId="1215757986" sldId="276"/>
            <ac:picMk id="5" creationId="{E4A03F55-2437-4991-B986-356EDF168BA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49C695-BB29-47CC-BA00-4319D43544C7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0C6C5-CC83-43EA-B345-BDA51B765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99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D23-D4ED-47FB-A711-5C88649C8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A4697D-ECCB-4D69-BB5F-B152DC725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BECAE-CF76-4AD7-9716-4BCBD8DD9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11A7-69C6-4D3A-85CC-2036F912AB8A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E4AFE-1C0F-4099-AAD8-F2C5C3562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245D2-E8E5-4CFF-944E-4A4B55C78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5AE41-799F-472B-9726-25FF6B904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251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0B7D1-B3EF-4D9C-8894-E03A7B9A5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45623F-A0ED-4B4E-A9D3-85BFA7504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A20-A078-4C71-B5A0-169F3D636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11A7-69C6-4D3A-85CC-2036F912AB8A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496B2-B401-4355-9466-E8CC2029B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A7087-697B-4E0F-9114-5ED72FFE6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5AE41-799F-472B-9726-25FF6B904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358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7A975E-75B1-48E7-8F1A-1CE939A598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4864E-C996-489D-834E-CE8B0F97B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A6E0C-9E8E-4F17-B6C9-D41567F1F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11A7-69C6-4D3A-85CC-2036F912AB8A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DE3BA-E7FF-4C2B-8FD2-7BF990079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03628-0B6B-4B2D-ABF2-768CE1447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5AE41-799F-472B-9726-25FF6B904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308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EE68D-ABC8-4ADB-9A01-F87DA0A06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1C0CD-CDB9-4D10-80F1-D0AF8FE26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B3368-E9A4-4A3B-8822-D939F0435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11A7-69C6-4D3A-85CC-2036F912AB8A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72784-7985-4666-8F64-AD481587E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8A79E-F2F7-443B-A7AA-EA4F4837B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5AE41-799F-472B-9726-25FF6B904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26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F4E7A-1C7E-4595-B6A5-ED0C10FF0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A11A3-230E-438B-BEE4-29CEFDA0F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1FDF0-C044-413C-A16B-CF1F6E47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11A7-69C6-4D3A-85CC-2036F912AB8A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42361-4CD5-4750-8A7D-7C69231A1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447D3-5FBB-4382-95CB-9CC4A9B0C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5AE41-799F-472B-9726-25FF6B904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75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A1A4A-CA28-4FD8-999F-80F52DD9C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D7355-B595-4940-B3FA-F7EABDBF93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065F51-EC15-46B4-B75F-4D6B4AD2E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350D4-6A78-4A19-91A2-CFC9642CF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11A7-69C6-4D3A-85CC-2036F912AB8A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83C87-31B1-4C0A-B9FD-8BF0E95AE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B17A8-B0AB-4CCE-B6A8-9F063D8B3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5AE41-799F-472B-9726-25FF6B904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122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435D9-8FE2-4301-BB92-16707A01D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E40C6-62D3-41F2-AA7C-17D10A967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2106FE-DF38-42C8-ABFA-4E5123DD4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87261F-1E79-4F7A-A6FC-4EF024707B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3419BB-F45A-41E4-8DED-48B1CDB59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AEBC8F-724A-4D2E-AB35-C1A152832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11A7-69C6-4D3A-85CC-2036F912AB8A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1212FB-B085-43ED-9138-D5C06BB02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84CDA2-1E07-40D9-BACD-F4AFF2AD6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5AE41-799F-472B-9726-25FF6B904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77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D6DA8-45C3-4AC8-9B21-7659E876E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A783B9-B668-41DF-87D6-B8A55E830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11A7-69C6-4D3A-85CC-2036F912AB8A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713882-2084-4485-9D87-6B7877D46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A75CBE-E22F-42D4-88BD-1834D269C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5AE41-799F-472B-9726-25FF6B904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54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CC9490-9CD3-4E30-A54E-002EF0395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11A7-69C6-4D3A-85CC-2036F912AB8A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0FAB69-13AD-4277-9FCA-D8E008DCD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A24E01-D8AA-409F-B279-98B4EF48A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5AE41-799F-472B-9726-25FF6B904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063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D7EBD-263D-4FA5-91AF-952801481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0D2DA-EE56-4F76-BA8D-6F8825E21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551165-4724-49B3-BAC3-D270FEC71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902E43-100D-4685-B6A5-5FD23B535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11A7-69C6-4D3A-85CC-2036F912AB8A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1AEE4E-FC3B-4D60-A1D5-2FF71EF42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DF95A8-9E49-411A-9E61-8B78D76A2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5AE41-799F-472B-9726-25FF6B904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96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01BF0-CA0A-4F83-A51C-09381246C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8CB88D-F3DF-4AF8-8C5B-1EBB6EC3A2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28BC8-3FEA-47E3-B558-97D49C81F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17E2E8-C518-4188-8F3E-567E7305C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11A7-69C6-4D3A-85CC-2036F912AB8A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4AA769-6ABA-4CE5-87BF-5473943BA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C97CF1-6171-4A75-9EEB-7AD7FF2BD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5AE41-799F-472B-9726-25FF6B904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64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517E63-435F-4496-816F-13EDB4FA2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8A138-B7C8-4F57-A623-522661345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419D0-FB9E-43E8-A324-A1DB582B8E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211A7-69C6-4D3A-85CC-2036F912AB8A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A4603-36A0-427D-9627-54205E7AA9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C1B51-5E69-461E-A308-B9045D0A4A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5AE41-799F-472B-9726-25FF6B904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123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CA468-10BE-4BE9-94BE-91FD9E4962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389" y="1141216"/>
            <a:ext cx="11777221" cy="2478677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Mapping Camera Coordinates to a Shutter Coordinate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31845D-075B-4A11-8B74-281D5003D8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6548" y="4638986"/>
            <a:ext cx="9144000" cy="1655762"/>
          </a:xfrm>
        </p:spPr>
        <p:txBody>
          <a:bodyPr/>
          <a:lstStyle/>
          <a:p>
            <a:r>
              <a:rPr lang="en-US" b="1" dirty="0"/>
              <a:t>MD Rashed Rahman</a:t>
            </a:r>
          </a:p>
        </p:txBody>
      </p:sp>
    </p:spTree>
    <p:extLst>
      <p:ext uri="{BB962C8B-B14F-4D97-AF65-F5344CB8AC3E}">
        <p14:creationId xmlns:p14="http://schemas.microsoft.com/office/powerpoint/2010/main" val="4123133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lh4.googleusercontent.com/aSkB0UFMPwe-K3qjEzGdD1rLHutAd1-V-7X2caQcOyefXU7euzPZVMIANzI7CA9fFcTbuQiXUTWwTj75B79Su3prOyru9wcM3OcdYrq4rjFDzL_Z4J5stGMSpWFs_96fO-WDp3BEJ3U">
            <a:extLst>
              <a:ext uri="{FF2B5EF4-FFF2-40B4-BE49-F238E27FC236}">
                <a16:creationId xmlns:a16="http://schemas.microsoft.com/office/drawing/2014/main" id="{45894738-6A0E-4AD8-A000-4A3A0B04B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13" y="895546"/>
            <a:ext cx="5643069" cy="4190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FC333B2-8395-4347-B0A5-4C5CA8139BAE}"/>
              </a:ext>
            </a:extLst>
          </p:cNvPr>
          <p:cNvSpPr/>
          <p:nvPr/>
        </p:nvSpPr>
        <p:spPr>
          <a:xfrm>
            <a:off x="5690587" y="1535799"/>
            <a:ext cx="650141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In pixel coordinates system, for 240x320 : (61,13)</a:t>
            </a:r>
            <a:endParaRPr lang="en-US" b="0" dirty="0">
              <a:effectLst/>
            </a:endParaRPr>
          </a:p>
          <a:p>
            <a:br>
              <a:rPr lang="en-US" b="0" dirty="0">
                <a:effectLst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In 320x240, it would be (82,10)</a:t>
            </a:r>
            <a:endParaRPr lang="en-US" b="0" dirty="0">
              <a:effectLst/>
            </a:endParaRPr>
          </a:p>
          <a:p>
            <a:br>
              <a:rPr lang="en-US" b="0" dirty="0">
                <a:effectLst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so , that would be (82+4, 10+74)=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(86,84)</a:t>
            </a:r>
            <a:endParaRPr lang="en-US" b="0" dirty="0">
              <a:effectLst/>
              <a:highlight>
                <a:srgbClr val="FFFF00"/>
              </a:highlight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6840F0-0499-4B34-9699-166FE29368C9}"/>
              </a:ext>
            </a:extLst>
          </p:cNvPr>
          <p:cNvSpPr txBox="1"/>
          <p:nvPr/>
        </p:nvSpPr>
        <p:spPr>
          <a:xfrm>
            <a:off x="2081308" y="4901229"/>
            <a:ext cx="1837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Point 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3C8FAE-DB7B-4899-AA24-60B245D274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017" y="4041597"/>
            <a:ext cx="2363112" cy="245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235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2235C3A-8FC2-4B6F-AD32-236823CE9862}"/>
              </a:ext>
            </a:extLst>
          </p:cNvPr>
          <p:cNvSpPr/>
          <p:nvPr/>
        </p:nvSpPr>
        <p:spPr>
          <a:xfrm>
            <a:off x="5959117" y="1992265"/>
            <a:ext cx="604120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In pixel coordinates system, for 240x320 : (178,116)</a:t>
            </a:r>
            <a:endParaRPr lang="en-US" b="0" dirty="0">
              <a:effectLst/>
            </a:endParaRPr>
          </a:p>
          <a:p>
            <a:br>
              <a:rPr lang="en-US" b="0" dirty="0">
                <a:effectLst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In 320x240, it would be (238,87)</a:t>
            </a:r>
            <a:endParaRPr lang="en-US" b="0" dirty="0">
              <a:effectLst/>
            </a:endParaRPr>
          </a:p>
          <a:p>
            <a:br>
              <a:rPr lang="en-US" b="0" dirty="0">
                <a:effectLst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so , that would be (238+4, 87+74)=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(242,161)</a:t>
            </a:r>
            <a:endParaRPr lang="en-US" b="0" dirty="0">
              <a:effectLst/>
              <a:highlight>
                <a:srgbClr val="FFFF00"/>
              </a:highlight>
            </a:endParaRP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9218" name="Picture 2" descr="https://lh6.googleusercontent.com/XfvQqS5MfrtdzjMD-wfTC7jGxkNbyasHhcMxG5efVcDpdIPxHEddfOVpFRvKuT0y-vTQRaYyAGgrQUkDAys35Kw-pIhz8MTX6-jZafdP6VXPhXuF1vA9U1uayBZ5AcuHFRXcOSIB7j4">
            <a:extLst>
              <a:ext uri="{FF2B5EF4-FFF2-40B4-BE49-F238E27FC236}">
                <a16:creationId xmlns:a16="http://schemas.microsoft.com/office/drawing/2014/main" id="{9D51181B-DFAD-4082-8024-2D09C1BE5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7521"/>
            <a:ext cx="5875801" cy="3960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54ED60-8334-47D5-8CDD-CD4793DC280F}"/>
              </a:ext>
            </a:extLst>
          </p:cNvPr>
          <p:cNvSpPr txBox="1"/>
          <p:nvPr/>
        </p:nvSpPr>
        <p:spPr>
          <a:xfrm>
            <a:off x="2150133" y="5051030"/>
            <a:ext cx="172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Point 7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D75E6B-29FA-498B-A610-7933C783D5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051" y="4191398"/>
            <a:ext cx="2363112" cy="245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19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72BF30-02D6-4942-869A-BA6FAB1D80D5}"/>
              </a:ext>
            </a:extLst>
          </p:cNvPr>
          <p:cNvSpPr/>
          <p:nvPr/>
        </p:nvSpPr>
        <p:spPr>
          <a:xfrm>
            <a:off x="5619751" y="2069191"/>
            <a:ext cx="650141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In pixel coordinates system, for 240x320 : (174,80)</a:t>
            </a:r>
            <a:endParaRPr lang="en-US" b="0" dirty="0">
              <a:effectLst/>
            </a:endParaRPr>
          </a:p>
          <a:p>
            <a:br>
              <a:rPr lang="en-US" b="0" dirty="0">
                <a:effectLst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In 320x240, it would be (232,60)</a:t>
            </a:r>
            <a:endParaRPr lang="en-US" b="0" dirty="0">
              <a:effectLst/>
            </a:endParaRPr>
          </a:p>
          <a:p>
            <a:br>
              <a:rPr lang="en-US" b="0" dirty="0">
                <a:effectLst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so , that would be (232+4, 60+74)=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(236,134)</a:t>
            </a:r>
            <a:endParaRPr lang="en-US" b="0" dirty="0">
              <a:effectLst/>
              <a:highlight>
                <a:srgbClr val="FFFF00"/>
              </a:highlight>
            </a:endParaRP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10242" name="Picture 2" descr="https://lh4.googleusercontent.com/AxF0TwACA-hphcq4S77oL8yF36K3SVntHFDrOV1HIFoSbxnNU2sFlyLy9_YNx9DkO7yDqBvgjYtbk-XjDNDEDqwPnTt9gY1IJUfWTFDEmvABTN6zEW8mZA_yTV748zN2hKF3tHFkEpI">
            <a:extLst>
              <a:ext uri="{FF2B5EF4-FFF2-40B4-BE49-F238E27FC236}">
                <a16:creationId xmlns:a16="http://schemas.microsoft.com/office/drawing/2014/main" id="{96F5737C-4A00-43DE-854B-730CDC34F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83" y="970961"/>
            <a:ext cx="5357061" cy="400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E21C66-1892-4520-B8E4-49C2717CCC6E}"/>
              </a:ext>
            </a:extLst>
          </p:cNvPr>
          <p:cNvSpPr txBox="1"/>
          <p:nvPr/>
        </p:nvSpPr>
        <p:spPr>
          <a:xfrm>
            <a:off x="2601158" y="5079792"/>
            <a:ext cx="1979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Point 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0A43BA-453E-4E69-8727-388E6847DD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569" y="4034947"/>
            <a:ext cx="2363112" cy="245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00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656111-5627-46D4-A8EC-AA7D551C27CF}"/>
              </a:ext>
            </a:extLst>
          </p:cNvPr>
          <p:cNvSpPr/>
          <p:nvPr/>
        </p:nvSpPr>
        <p:spPr>
          <a:xfrm>
            <a:off x="6096000" y="1971537"/>
            <a:ext cx="6096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In pixel coordinates system, for 240x320 : (180,12)</a:t>
            </a:r>
            <a:endParaRPr lang="en-US" b="0" dirty="0">
              <a:effectLst/>
            </a:endParaRPr>
          </a:p>
          <a:p>
            <a:br>
              <a:rPr lang="en-US" b="0" dirty="0">
                <a:effectLst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In 320x240, it would be (240,9)</a:t>
            </a:r>
            <a:endParaRPr lang="en-US" b="0" dirty="0">
              <a:effectLst/>
            </a:endParaRPr>
          </a:p>
          <a:p>
            <a:br>
              <a:rPr lang="en-US" b="0" dirty="0">
                <a:effectLst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so , that would be (240+4, 9+74)=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(244,83)</a:t>
            </a:r>
            <a:endParaRPr lang="en-US" b="0" dirty="0">
              <a:effectLst/>
              <a:highlight>
                <a:srgbClr val="FFFF00"/>
              </a:highlight>
            </a:endParaRP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11266" name="Picture 2" descr="https://lh5.googleusercontent.com/1JFX9x7QosdOWGztuw-RoALKUyYea4baRp1nxB_zQW_AoK_wm8VwPZX-GjmLmPn1bons92IBh1W6S78Mg6FMzNQHtLGWRPyA1_lg4RXN4CwHNPSuzCnhU6xZ81RSX_s6mC7DDw_5hk8">
            <a:extLst>
              <a:ext uri="{FF2B5EF4-FFF2-40B4-BE49-F238E27FC236}">
                <a16:creationId xmlns:a16="http://schemas.microsoft.com/office/drawing/2014/main" id="{5C0409BD-402F-4BDC-BD2A-CB895CEC5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13" y="1663056"/>
            <a:ext cx="5530318" cy="372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D243CC-C4CD-4AEB-A6D7-77F817A164B0}"/>
              </a:ext>
            </a:extLst>
          </p:cNvPr>
          <p:cNvSpPr txBox="1"/>
          <p:nvPr/>
        </p:nvSpPr>
        <p:spPr>
          <a:xfrm>
            <a:off x="2136407" y="5514798"/>
            <a:ext cx="154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Point 9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BF5885-4D71-47E8-86BD-BAB5B82984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740" y="4181971"/>
            <a:ext cx="2363112" cy="245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095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72872-61D1-476F-B62E-AD0E27F34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617" y="550416"/>
            <a:ext cx="10963183" cy="5626547"/>
          </a:xfrm>
        </p:spPr>
        <p:txBody>
          <a:bodyPr/>
          <a:lstStyle/>
          <a:p>
            <a:r>
              <a:rPr lang="en-US" dirty="0"/>
              <a:t>After converting (240x320) pi cam image to (320x240), we get these coordinates for 9 points</a:t>
            </a:r>
          </a:p>
        </p:txBody>
      </p:sp>
      <p:pic>
        <p:nvPicPr>
          <p:cNvPr id="12290" name="Picture 2" descr="https://lh6.googleusercontent.com/moFepmo_TFAa7XEzN3EHX0Sir-iTZTSrPdNVcqb00NLqdrKg4ayAnh6y4EMPJ9Z0QEwUyzNai6gFQV60CFTGQuDwWw92kQ5hEituhqSlV6vUiPXddXkWYlfJOnRKnBTixYM8RiuYXmo">
            <a:extLst>
              <a:ext uri="{FF2B5EF4-FFF2-40B4-BE49-F238E27FC236}">
                <a16:creationId xmlns:a16="http://schemas.microsoft.com/office/drawing/2014/main" id="{1921BC6F-C7E1-4B3F-8280-27E7B0823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688" y="1612894"/>
            <a:ext cx="9039337" cy="494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128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290B7F-41CA-43ED-967D-3C468B57B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05" y="763480"/>
            <a:ext cx="10838895" cy="5413483"/>
          </a:xfrm>
        </p:spPr>
        <p:txBody>
          <a:bodyPr/>
          <a:lstStyle/>
          <a:p>
            <a:r>
              <a:rPr lang="en-US" dirty="0"/>
              <a:t>Taking approximation values,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2" descr="https://lh3.googleusercontent.com/rFOYfVEoEEZ20tRuKYv0Zl2y49mFjlBaIlbvzYXbL6VttjUtvOdbcmAFWagM1BaccRLZ66YP91w1hrke4ugMgtcOh1JFDMtw_ofNl5eeGJ8qlvER4WNcsNW1Fy2ReZxK3K5INbLu-Rk">
            <a:extLst>
              <a:ext uri="{FF2B5EF4-FFF2-40B4-BE49-F238E27FC236}">
                <a16:creationId xmlns:a16="http://schemas.microsoft.com/office/drawing/2014/main" id="{8740F07D-5166-4484-B432-FAFF70799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984" y="1819207"/>
            <a:ext cx="7567734" cy="4289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6142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10034-4E32-4A85-8CED-688A6198C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0195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+mn-lt"/>
              </a:rPr>
              <a:t>Mapping from 240x320  image to 320x240 shutter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4613B-D533-4187-8A6A-CB5A083B5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818" y="1740024"/>
            <a:ext cx="10873297" cy="4868166"/>
          </a:xfrm>
        </p:spPr>
        <p:txBody>
          <a:bodyPr>
            <a:normAutofit/>
          </a:bodyPr>
          <a:lstStyle/>
          <a:p>
            <a:pPr fontAlgn="base">
              <a:spcBef>
                <a:spcPts val="0"/>
              </a:spcBef>
            </a:pPr>
            <a:r>
              <a:rPr lang="en-US" dirty="0">
                <a:solidFill>
                  <a:srgbClr val="595959"/>
                </a:solidFill>
              </a:rPr>
              <a:t>Now, we get a 160x80 resolution, in which these 9 points are verified. </a:t>
            </a:r>
          </a:p>
          <a:p>
            <a:pPr fontAlgn="base">
              <a:spcBef>
                <a:spcPts val="0"/>
              </a:spcBef>
              <a:spcAft>
                <a:spcPts val="1600"/>
              </a:spcAft>
            </a:pPr>
            <a:r>
              <a:rPr lang="en-US" dirty="0">
                <a:solidFill>
                  <a:srgbClr val="595959"/>
                </a:solidFill>
              </a:rPr>
              <a:t>So, the new coordinates equation can be,</a:t>
            </a:r>
          </a:p>
          <a:p>
            <a:pPr marL="0" indent="0" algn="ctr">
              <a:buNone/>
            </a:pPr>
            <a:r>
              <a:rPr lang="en-US" b="1" dirty="0" err="1"/>
              <a:t>X</a:t>
            </a:r>
            <a:r>
              <a:rPr lang="en-US" b="1" baseline="-25000" dirty="0" err="1"/>
              <a:t>s</a:t>
            </a:r>
            <a:r>
              <a:rPr lang="en-US" b="1" baseline="-25000" dirty="0"/>
              <a:t> </a:t>
            </a:r>
            <a:r>
              <a:rPr lang="en-US" baseline="-25000" dirty="0"/>
              <a:t>(160x80) </a:t>
            </a:r>
            <a:r>
              <a:rPr lang="en-US" dirty="0"/>
              <a:t>= 80 + </a:t>
            </a:r>
            <a:r>
              <a:rPr lang="en-US" b="1" dirty="0" err="1">
                <a:highlight>
                  <a:srgbClr val="FFFF00"/>
                </a:highlight>
              </a:rPr>
              <a:t>X</a:t>
            </a:r>
            <a:r>
              <a:rPr lang="en-US" b="1" baseline="-25000" dirty="0" err="1">
                <a:highlight>
                  <a:srgbClr val="FFFF00"/>
                </a:highlight>
              </a:rPr>
              <a:t>s</a:t>
            </a:r>
            <a:r>
              <a:rPr lang="en-US" b="1" baseline="-25000" dirty="0">
                <a:highlight>
                  <a:srgbClr val="FFFF00"/>
                </a:highlight>
              </a:rPr>
              <a:t> </a:t>
            </a:r>
            <a:r>
              <a:rPr lang="en-US" baseline="-25000" dirty="0">
                <a:highlight>
                  <a:srgbClr val="FFFF00"/>
                </a:highlight>
              </a:rPr>
              <a:t>(320 x 240) </a:t>
            </a:r>
            <a:r>
              <a:rPr lang="en-US" dirty="0"/>
              <a:t>/ 320 * 160</a:t>
            </a:r>
          </a:p>
          <a:p>
            <a:pPr marL="0" indent="0" algn="ctr">
              <a:buNone/>
            </a:pPr>
            <a:r>
              <a:rPr lang="en-US" b="1" dirty="0"/>
              <a:t>Y</a:t>
            </a:r>
            <a:r>
              <a:rPr lang="en-US" b="1" baseline="-25000" dirty="0"/>
              <a:t>s </a:t>
            </a:r>
            <a:r>
              <a:rPr lang="en-US" baseline="-25000" dirty="0"/>
              <a:t>(160x80) </a:t>
            </a:r>
            <a:r>
              <a:rPr lang="en-US" dirty="0"/>
              <a:t>= 80 + </a:t>
            </a:r>
            <a:r>
              <a:rPr lang="en-US" b="1" dirty="0">
                <a:highlight>
                  <a:srgbClr val="FFFF00"/>
                </a:highlight>
              </a:rPr>
              <a:t>Y</a:t>
            </a:r>
            <a:r>
              <a:rPr lang="en-US" b="1" baseline="-25000" dirty="0">
                <a:highlight>
                  <a:srgbClr val="FFFF00"/>
                </a:highlight>
              </a:rPr>
              <a:t>s </a:t>
            </a:r>
            <a:r>
              <a:rPr lang="en-US" baseline="-25000" dirty="0">
                <a:highlight>
                  <a:srgbClr val="FFFF00"/>
                </a:highlight>
              </a:rPr>
              <a:t>(320 x 240) </a:t>
            </a:r>
            <a:r>
              <a:rPr lang="en-US" dirty="0"/>
              <a:t>/ 240 * 80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9ABD04-F14E-44FF-975B-A5553CD244F1}"/>
              </a:ext>
            </a:extLst>
          </p:cNvPr>
          <p:cNvSpPr txBox="1"/>
          <p:nvPr/>
        </p:nvSpPr>
        <p:spPr>
          <a:xfrm>
            <a:off x="7380302" y="4434917"/>
            <a:ext cx="48116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Here,</a:t>
            </a:r>
          </a:p>
          <a:p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ΔX = 80 </a:t>
            </a:r>
            <a:r>
              <a:rPr lang="en-US" dirty="0"/>
              <a:t>[resolution difference along rows]</a:t>
            </a:r>
          </a:p>
          <a:p>
            <a:r>
              <a:rPr lang="en-US" dirty="0">
                <a:highlight>
                  <a:srgbClr val="FFFF00"/>
                </a:highlight>
              </a:rPr>
              <a:t>ΔY= 80 </a:t>
            </a:r>
            <a:r>
              <a:rPr lang="en-US" dirty="0"/>
              <a:t>[resolution difference along columns]</a:t>
            </a:r>
          </a:p>
          <a:p>
            <a:endParaRPr lang="en-US" dirty="0"/>
          </a:p>
          <a:p>
            <a:r>
              <a:rPr lang="en-US" dirty="0" err="1"/>
              <a:t>Xs</a:t>
            </a:r>
            <a:r>
              <a:rPr lang="en-US" dirty="0"/>
              <a:t> and Ys represent number of rows and columns in pixel coordinates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9B6CCF-A4AF-4566-B5CE-4E06C2B49D01}"/>
              </a:ext>
            </a:extLst>
          </p:cNvPr>
          <p:cNvSpPr txBox="1"/>
          <p:nvPr/>
        </p:nvSpPr>
        <p:spPr>
          <a:xfrm>
            <a:off x="1583702" y="4675695"/>
            <a:ext cx="4006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[</a:t>
            </a:r>
            <a:r>
              <a:rPr lang="en-US" sz="2400" b="1" dirty="0"/>
              <a:t> </a:t>
            </a:r>
            <a:r>
              <a:rPr lang="en-US" sz="2400" b="1" dirty="0" err="1"/>
              <a:t>X</a:t>
            </a:r>
            <a:r>
              <a:rPr lang="en-US" sz="2400" b="1" baseline="-25000" dirty="0" err="1"/>
              <a:t>s</a:t>
            </a:r>
            <a:r>
              <a:rPr lang="en-US" sz="2400" b="1" baseline="-25000" dirty="0"/>
              <a:t> </a:t>
            </a:r>
            <a:r>
              <a:rPr lang="en-US" sz="2400" baseline="-25000" dirty="0"/>
              <a:t>(160x80) </a:t>
            </a:r>
            <a:r>
              <a:rPr lang="en-US" sz="2400" dirty="0"/>
              <a:t>- 80 ]* 2 =  </a:t>
            </a:r>
            <a:r>
              <a:rPr lang="en-US" sz="2400" b="1" dirty="0" err="1">
                <a:highlight>
                  <a:srgbClr val="FFFF00"/>
                </a:highlight>
              </a:rPr>
              <a:t>X</a:t>
            </a:r>
            <a:r>
              <a:rPr lang="en-US" sz="2400" b="1" baseline="-25000" dirty="0" err="1">
                <a:highlight>
                  <a:srgbClr val="FFFF00"/>
                </a:highlight>
              </a:rPr>
              <a:t>s</a:t>
            </a:r>
            <a:r>
              <a:rPr lang="en-US" sz="2400" b="1" baseline="-25000" dirty="0">
                <a:highlight>
                  <a:srgbClr val="FFFF00"/>
                </a:highlight>
              </a:rPr>
              <a:t> </a:t>
            </a:r>
            <a:r>
              <a:rPr lang="en-US" sz="2400" baseline="-25000" dirty="0">
                <a:highlight>
                  <a:srgbClr val="FFFF00"/>
                </a:highlight>
              </a:rPr>
              <a:t>(320 x 240) </a:t>
            </a:r>
            <a:endParaRPr lang="en-US" sz="2400" dirty="0">
              <a:highlight>
                <a:srgbClr val="FFFF00"/>
              </a:highlight>
            </a:endParaRPr>
          </a:p>
          <a:p>
            <a:r>
              <a:rPr lang="en-US" sz="2400" dirty="0"/>
              <a:t>[</a:t>
            </a:r>
            <a:r>
              <a:rPr lang="en-US" sz="2400" b="1" dirty="0"/>
              <a:t>Y</a:t>
            </a:r>
            <a:r>
              <a:rPr lang="en-US" sz="2400" b="1" baseline="-25000" dirty="0"/>
              <a:t>s </a:t>
            </a:r>
            <a:r>
              <a:rPr lang="en-US" sz="2400" baseline="-25000" dirty="0"/>
              <a:t>(160x80)</a:t>
            </a:r>
            <a:r>
              <a:rPr lang="en-US" sz="2400" dirty="0"/>
              <a:t> - 80</a:t>
            </a:r>
            <a:r>
              <a:rPr lang="en-US" sz="2400" baseline="-25000" dirty="0"/>
              <a:t> </a:t>
            </a:r>
            <a:r>
              <a:rPr lang="en-US" sz="2400" dirty="0"/>
              <a:t>]* 3=   </a:t>
            </a:r>
            <a:r>
              <a:rPr lang="en-US" sz="2400" b="1" dirty="0">
                <a:highlight>
                  <a:srgbClr val="FFFF00"/>
                </a:highlight>
              </a:rPr>
              <a:t>Y</a:t>
            </a:r>
            <a:r>
              <a:rPr lang="en-US" sz="2400" b="1" baseline="-25000" dirty="0">
                <a:highlight>
                  <a:srgbClr val="FFFF00"/>
                </a:highlight>
              </a:rPr>
              <a:t>s </a:t>
            </a:r>
            <a:r>
              <a:rPr lang="en-US" sz="2400" baseline="-25000" dirty="0">
                <a:highlight>
                  <a:srgbClr val="FFFF00"/>
                </a:highlight>
              </a:rPr>
              <a:t>(320 x 240) </a:t>
            </a:r>
            <a:endParaRPr lang="en-US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23791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1B7BC-E5B3-49F7-8C94-0AF634191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885" y="440585"/>
            <a:ext cx="10187866" cy="744584"/>
          </a:xfrm>
        </p:spPr>
        <p:txBody>
          <a:bodyPr/>
          <a:lstStyle/>
          <a:p>
            <a:r>
              <a:rPr lang="en-US" b="1" dirty="0">
                <a:latin typeface="+mn-lt"/>
              </a:rPr>
              <a:t>Steps for General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C2A17-C04C-457B-AE75-A9854B3DC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725" y="1775053"/>
            <a:ext cx="11535023" cy="3307893"/>
          </a:xfrm>
        </p:spPr>
        <p:txBody>
          <a:bodyPr>
            <a:normAutofit/>
          </a:bodyPr>
          <a:lstStyle/>
          <a:p>
            <a:r>
              <a:rPr lang="en-US" sz="2000" dirty="0"/>
              <a:t>Convert pi cam image (r x c) to (R x C) shutter image</a:t>
            </a:r>
          </a:p>
          <a:p>
            <a:r>
              <a:rPr lang="en-US" sz="2000" dirty="0"/>
              <a:t>Find out the pixel difference along X </a:t>
            </a:r>
            <a:r>
              <a:rPr lang="en-US" sz="2000" dirty="0">
                <a:highlight>
                  <a:srgbClr val="FFFF00"/>
                </a:highlight>
              </a:rPr>
              <a:t>[dx] </a:t>
            </a:r>
            <a:r>
              <a:rPr lang="en-US" sz="2000" dirty="0"/>
              <a:t>and Y axis </a:t>
            </a:r>
            <a:r>
              <a:rPr lang="en-US" sz="2000" dirty="0">
                <a:highlight>
                  <a:srgbClr val="FFFF00"/>
                </a:highlight>
              </a:rPr>
              <a:t>[</a:t>
            </a:r>
            <a:r>
              <a:rPr lang="en-US" sz="2000" dirty="0" err="1">
                <a:highlight>
                  <a:srgbClr val="FFFF00"/>
                </a:highlight>
              </a:rPr>
              <a:t>dy</a:t>
            </a:r>
            <a:r>
              <a:rPr lang="en-US" sz="2000" dirty="0">
                <a:highlight>
                  <a:srgbClr val="FFFF00"/>
                </a:highlight>
              </a:rPr>
              <a:t>]</a:t>
            </a:r>
            <a:r>
              <a:rPr lang="en-US" sz="2000" dirty="0"/>
              <a:t>   </a:t>
            </a:r>
            <a:r>
              <a:rPr lang="en-US" sz="1800" dirty="0"/>
              <a:t>(Translation vector Tx and Ty)</a:t>
            </a:r>
          </a:p>
          <a:p>
            <a:r>
              <a:rPr lang="en-US" sz="2000" dirty="0"/>
              <a:t>Calibrate the camera for at least 9 points and get the new coordinates of these 9 points.</a:t>
            </a:r>
          </a:p>
          <a:p>
            <a:r>
              <a:rPr lang="en-US" sz="2000" dirty="0"/>
              <a:t>Based on this calibration, find out  </a:t>
            </a:r>
            <a:r>
              <a:rPr lang="en-US" sz="2000" dirty="0">
                <a:highlight>
                  <a:srgbClr val="FFFF00"/>
                </a:highlight>
              </a:rPr>
              <a:t>ΔX</a:t>
            </a:r>
            <a:r>
              <a:rPr lang="en-US" sz="2000" dirty="0"/>
              <a:t> and  </a:t>
            </a:r>
            <a:r>
              <a:rPr lang="en-US" sz="2000" dirty="0">
                <a:highlight>
                  <a:srgbClr val="FFFF00"/>
                </a:highlight>
              </a:rPr>
              <a:t>ΔY</a:t>
            </a:r>
            <a:r>
              <a:rPr lang="en-US" sz="2000" dirty="0"/>
              <a:t> which are resolution difference along rows and columns</a:t>
            </a:r>
          </a:p>
          <a:p>
            <a:r>
              <a:rPr lang="en-US" sz="2000" dirty="0"/>
              <a:t>Get the new resolution (R’ x C’) for the shutter image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Now, calculate the each coordinates on the shutter image based on this following equation: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FA61C8-0FC7-42C7-954B-BD31E3F9D1E6}"/>
              </a:ext>
            </a:extLst>
          </p:cNvPr>
          <p:cNvSpPr txBox="1"/>
          <p:nvPr/>
        </p:nvSpPr>
        <p:spPr>
          <a:xfrm>
            <a:off x="1319753" y="4764889"/>
            <a:ext cx="51376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800" b="1" dirty="0"/>
              <a:t>X</a:t>
            </a:r>
            <a:r>
              <a:rPr lang="fi-FI" sz="2800" b="1" baseline="-25000" dirty="0"/>
              <a:t>s </a:t>
            </a:r>
            <a:r>
              <a:rPr lang="fi-FI" sz="2800" baseline="-25000" dirty="0"/>
              <a:t>(R’ x C’)</a:t>
            </a:r>
            <a:r>
              <a:rPr lang="fi-FI" sz="2800" dirty="0"/>
              <a:t> = </a:t>
            </a:r>
            <a:r>
              <a:rPr lang="en-US" sz="2800" dirty="0"/>
              <a:t>ΔX </a:t>
            </a:r>
            <a:r>
              <a:rPr lang="fi-FI" sz="2800" dirty="0"/>
              <a:t>+ </a:t>
            </a:r>
            <a:r>
              <a:rPr lang="fi-FI" sz="2800" b="1" dirty="0">
                <a:highlight>
                  <a:srgbClr val="FFFF00"/>
                </a:highlight>
              </a:rPr>
              <a:t>X</a:t>
            </a:r>
            <a:r>
              <a:rPr lang="fi-FI" sz="2800" b="1" baseline="-25000" dirty="0">
                <a:highlight>
                  <a:srgbClr val="FFFF00"/>
                </a:highlight>
              </a:rPr>
              <a:t>s</a:t>
            </a:r>
            <a:r>
              <a:rPr lang="fi-FI" sz="2800" baseline="-25000" dirty="0">
                <a:highlight>
                  <a:srgbClr val="FFFF00"/>
                </a:highlight>
              </a:rPr>
              <a:t> (R x C) </a:t>
            </a:r>
            <a:r>
              <a:rPr lang="fi-FI" sz="2800" dirty="0"/>
              <a:t>/R * R’</a:t>
            </a:r>
          </a:p>
          <a:p>
            <a:endParaRPr lang="en-US" sz="2800" dirty="0"/>
          </a:p>
          <a:p>
            <a:r>
              <a:rPr lang="fi-FI" sz="2800" b="1" dirty="0"/>
              <a:t>Y</a:t>
            </a:r>
            <a:r>
              <a:rPr lang="fi-FI" sz="2800" b="1" baseline="-25000" dirty="0"/>
              <a:t>s</a:t>
            </a:r>
            <a:r>
              <a:rPr lang="fi-FI" sz="2800" dirty="0"/>
              <a:t>(</a:t>
            </a:r>
            <a:r>
              <a:rPr lang="fi-FI" sz="2800" baseline="-25000" dirty="0"/>
              <a:t>R’ x C’</a:t>
            </a:r>
            <a:r>
              <a:rPr lang="fi-FI" sz="2800" dirty="0"/>
              <a:t>) = </a:t>
            </a:r>
            <a:r>
              <a:rPr lang="en-US" sz="2800" dirty="0"/>
              <a:t>ΔY </a:t>
            </a:r>
            <a:r>
              <a:rPr lang="fi-FI" sz="2800" dirty="0"/>
              <a:t>+ </a:t>
            </a:r>
            <a:r>
              <a:rPr lang="fi-FI" sz="2800" b="1" dirty="0">
                <a:highlight>
                  <a:srgbClr val="FFFF00"/>
                </a:highlight>
              </a:rPr>
              <a:t>Y</a:t>
            </a:r>
            <a:r>
              <a:rPr lang="fi-FI" sz="2800" b="1" baseline="-25000" dirty="0">
                <a:highlight>
                  <a:srgbClr val="FFFF00"/>
                </a:highlight>
              </a:rPr>
              <a:t>s </a:t>
            </a:r>
            <a:r>
              <a:rPr lang="fi-FI" sz="2800" baseline="-25000" dirty="0">
                <a:highlight>
                  <a:srgbClr val="FFFF00"/>
                </a:highlight>
              </a:rPr>
              <a:t>(R x C) </a:t>
            </a:r>
            <a:r>
              <a:rPr lang="fi-FI" sz="2800" dirty="0"/>
              <a:t>/C * C’</a:t>
            </a:r>
          </a:p>
          <a:p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DD1D01-C299-4215-9463-86290F09BA9B}"/>
              </a:ext>
            </a:extLst>
          </p:cNvPr>
          <p:cNvSpPr txBox="1"/>
          <p:nvPr/>
        </p:nvSpPr>
        <p:spPr>
          <a:xfrm>
            <a:off x="6872141" y="4977353"/>
            <a:ext cx="51376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400" b="1" dirty="0">
                <a:highlight>
                  <a:srgbClr val="FFFF00"/>
                </a:highlight>
              </a:rPr>
              <a:t>X</a:t>
            </a:r>
            <a:r>
              <a:rPr lang="fi-FI" sz="2400" b="1" baseline="-25000" dirty="0">
                <a:highlight>
                  <a:srgbClr val="FFFF00"/>
                </a:highlight>
              </a:rPr>
              <a:t>s</a:t>
            </a:r>
            <a:r>
              <a:rPr lang="fi-FI" sz="2400" baseline="-25000" dirty="0">
                <a:highlight>
                  <a:srgbClr val="FFFF00"/>
                </a:highlight>
              </a:rPr>
              <a:t> (R x C)</a:t>
            </a:r>
            <a:r>
              <a:rPr lang="fi-FI" sz="2400" baseline="-25000" dirty="0"/>
              <a:t>  </a:t>
            </a:r>
            <a:r>
              <a:rPr lang="fi-FI" sz="2400" dirty="0"/>
              <a:t>= [</a:t>
            </a:r>
            <a:r>
              <a:rPr lang="fi-FI" sz="2400" b="1" dirty="0"/>
              <a:t>X</a:t>
            </a:r>
            <a:r>
              <a:rPr lang="fi-FI" sz="2400" b="1" baseline="-25000" dirty="0"/>
              <a:t>s </a:t>
            </a:r>
            <a:r>
              <a:rPr lang="fi-FI" sz="2400" baseline="-25000" dirty="0"/>
              <a:t>(R’ x C’)</a:t>
            </a:r>
            <a:r>
              <a:rPr lang="fi-FI" sz="2400" dirty="0"/>
              <a:t> - </a:t>
            </a:r>
            <a:r>
              <a:rPr lang="en-US" sz="2400" dirty="0"/>
              <a:t>ΔX </a:t>
            </a:r>
            <a:r>
              <a:rPr lang="fi-FI" sz="2400" dirty="0"/>
              <a:t>] *R / R’</a:t>
            </a:r>
          </a:p>
          <a:p>
            <a:r>
              <a:rPr lang="fi-FI" sz="2400" dirty="0"/>
              <a:t> </a:t>
            </a:r>
            <a:endParaRPr lang="en-US" sz="2400" dirty="0"/>
          </a:p>
          <a:p>
            <a:r>
              <a:rPr lang="fi-FI" sz="2400" b="1" dirty="0">
                <a:highlight>
                  <a:srgbClr val="FFFF00"/>
                </a:highlight>
              </a:rPr>
              <a:t>Y</a:t>
            </a:r>
            <a:r>
              <a:rPr lang="fi-FI" sz="2400" b="1" baseline="-25000" dirty="0">
                <a:highlight>
                  <a:srgbClr val="FFFF00"/>
                </a:highlight>
              </a:rPr>
              <a:t>s </a:t>
            </a:r>
            <a:r>
              <a:rPr lang="fi-FI" sz="2400" baseline="-25000" dirty="0">
                <a:highlight>
                  <a:srgbClr val="FFFF00"/>
                </a:highlight>
              </a:rPr>
              <a:t>(R x C) </a:t>
            </a:r>
            <a:r>
              <a:rPr lang="fi-FI" sz="2400" dirty="0"/>
              <a:t>= [</a:t>
            </a:r>
            <a:r>
              <a:rPr lang="fi-FI" sz="2400" b="1" dirty="0"/>
              <a:t> Y</a:t>
            </a:r>
            <a:r>
              <a:rPr lang="fi-FI" sz="2400" b="1" baseline="-25000" dirty="0"/>
              <a:t>s</a:t>
            </a:r>
            <a:r>
              <a:rPr lang="fi-FI" sz="2400" dirty="0"/>
              <a:t>(</a:t>
            </a:r>
            <a:r>
              <a:rPr lang="fi-FI" sz="2400" baseline="-25000" dirty="0"/>
              <a:t>R’ x C’</a:t>
            </a:r>
            <a:r>
              <a:rPr lang="fi-FI" sz="2400" dirty="0"/>
              <a:t>) - </a:t>
            </a:r>
            <a:r>
              <a:rPr lang="en-US" sz="2400" dirty="0"/>
              <a:t>ΔY </a:t>
            </a:r>
            <a:r>
              <a:rPr lang="fi-FI" sz="2400" dirty="0"/>
              <a:t>]*C / C’ 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597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A03F55-2437-4991-B986-356EDF168B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380" y="1447783"/>
            <a:ext cx="6579910" cy="49609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7780D9-4B6F-46E2-9D05-BBF81DF6D626}"/>
              </a:ext>
            </a:extLst>
          </p:cNvPr>
          <p:cNvSpPr txBox="1"/>
          <p:nvPr/>
        </p:nvSpPr>
        <p:spPr>
          <a:xfrm>
            <a:off x="584461" y="556180"/>
            <a:ext cx="48170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Application in VLC System</a:t>
            </a:r>
          </a:p>
        </p:txBody>
      </p:sp>
    </p:spTree>
    <p:extLst>
      <p:ext uri="{BB962C8B-B14F-4D97-AF65-F5344CB8AC3E}">
        <p14:creationId xmlns:p14="http://schemas.microsoft.com/office/powerpoint/2010/main" val="1215757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85917-E026-40C5-BC20-7B5BF2696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814" y="365125"/>
            <a:ext cx="10363986" cy="85093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Appendix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DEB9D-3D26-44C0-B3E1-85A8CDA66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144" y="1677971"/>
            <a:ext cx="10599656" cy="4498992"/>
          </a:xfrm>
        </p:spPr>
        <p:txBody>
          <a:bodyPr/>
          <a:lstStyle/>
          <a:p>
            <a:r>
              <a:rPr lang="en-US" dirty="0"/>
              <a:t>Conversion rule from one resolution to another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B1E19B-45D1-413F-A9F1-25F64F392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134" y="2493610"/>
            <a:ext cx="8553445" cy="375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503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9D814-064D-4889-9DB9-8F3DA33DA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28" y="748170"/>
            <a:ext cx="9418163" cy="48371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+mn-lt"/>
              </a:rPr>
              <a:t>Problem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14EEA-4122-4C90-ACEF-814B6538A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128" y="2488674"/>
            <a:ext cx="6129744" cy="3883846"/>
          </a:xfrm>
        </p:spPr>
        <p:txBody>
          <a:bodyPr/>
          <a:lstStyle/>
          <a:p>
            <a:pPr algn="just"/>
            <a:r>
              <a:rPr lang="en-US" dirty="0"/>
              <a:t>Finding out the coordinates of a particular location in a shutter (real world) coordinate system based on the information from a camera system</a:t>
            </a:r>
          </a:p>
          <a:p>
            <a:pPr marL="0" indent="0" algn="just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851E86-EF05-499D-8DE9-B2CC38C76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865" y="1944015"/>
            <a:ext cx="4779007" cy="39993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EB0EDF-FA17-4C1F-96FA-6A3011B39C20}"/>
              </a:ext>
            </a:extLst>
          </p:cNvPr>
          <p:cNvSpPr txBox="1"/>
          <p:nvPr/>
        </p:nvSpPr>
        <p:spPr>
          <a:xfrm>
            <a:off x="8851767" y="1944015"/>
            <a:ext cx="143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Pi cam (r </a:t>
            </a:r>
            <a:r>
              <a:rPr lang="en-US" sz="1400" dirty="0">
                <a:highlight>
                  <a:srgbClr val="FFFF00"/>
                </a:highlight>
              </a:rPr>
              <a:t>x</a:t>
            </a:r>
            <a:r>
              <a:rPr lang="en-US" dirty="0">
                <a:highlight>
                  <a:srgbClr val="FFFF00"/>
                </a:highlight>
              </a:rPr>
              <a:t> c)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1E4E8E-27F5-4ED2-9A18-B318483A839A}"/>
              </a:ext>
            </a:extLst>
          </p:cNvPr>
          <p:cNvSpPr txBox="1"/>
          <p:nvPr/>
        </p:nvSpPr>
        <p:spPr>
          <a:xfrm>
            <a:off x="6951865" y="3049045"/>
            <a:ext cx="1638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Shutter (R </a:t>
            </a:r>
            <a:r>
              <a:rPr lang="en-US" sz="1400" dirty="0">
                <a:highlight>
                  <a:srgbClr val="FFFF00"/>
                </a:highlight>
              </a:rPr>
              <a:t>x</a:t>
            </a:r>
            <a:r>
              <a:rPr lang="en-US" dirty="0">
                <a:highlight>
                  <a:srgbClr val="FFFF00"/>
                </a:highlight>
              </a:rPr>
              <a:t> C)</a:t>
            </a:r>
          </a:p>
        </p:txBody>
      </p:sp>
    </p:spTree>
    <p:extLst>
      <p:ext uri="{BB962C8B-B14F-4D97-AF65-F5344CB8AC3E}">
        <p14:creationId xmlns:p14="http://schemas.microsoft.com/office/powerpoint/2010/main" val="7182975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DDA18-2651-4D49-BA5E-6966178DF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864" y="365126"/>
            <a:ext cx="10627936" cy="888640"/>
          </a:xfrm>
        </p:spPr>
        <p:txBody>
          <a:bodyPr/>
          <a:lstStyle/>
          <a:p>
            <a:r>
              <a:rPr lang="en-US" b="1" dirty="0">
                <a:latin typeface="+mn-lt"/>
              </a:rPr>
              <a:t>Appendix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E79F-5BD3-45B5-8BCE-D4F9B052E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597" y="1602557"/>
            <a:ext cx="9884004" cy="4628561"/>
          </a:xfrm>
        </p:spPr>
        <p:txBody>
          <a:bodyPr/>
          <a:lstStyle/>
          <a:p>
            <a:r>
              <a:rPr lang="en-US" dirty="0"/>
              <a:t>Pi camera Calibration results</a:t>
            </a:r>
          </a:p>
        </p:txBody>
      </p:sp>
      <p:pic>
        <p:nvPicPr>
          <p:cNvPr id="14338" name="Picture 2" descr="https://lh3.googleusercontent.com/44Y8EK04DbAVjvDc53jIqaKm0ASArmi-uy7frwPmLz7Gd2fxOL-dkgnFsdR2RY5B-nTypl0URHrHDqj-HWGoFUQ5X-idvwi4lc1_TkcBI1-tetU1VMX3zyZ7UusZdHTF42lURMdXoRg">
            <a:extLst>
              <a:ext uri="{FF2B5EF4-FFF2-40B4-BE49-F238E27FC236}">
                <a16:creationId xmlns:a16="http://schemas.microsoft.com/office/drawing/2014/main" id="{EAD8D187-B3AB-4276-A5C2-AE0DBD752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638" y="2418636"/>
            <a:ext cx="8572894" cy="3953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783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546497C-E93B-49A8-8F0C-B04C2EBDD5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98" y="984254"/>
            <a:ext cx="7227406" cy="41174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D3D045A-BE86-43A5-B4DB-79F0034EAA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638" y="3392134"/>
            <a:ext cx="4040759" cy="341910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1F2E2E0-5677-499B-B12D-777827339C5B}"/>
              </a:ext>
            </a:extLst>
          </p:cNvPr>
          <p:cNvSpPr txBox="1"/>
          <p:nvPr/>
        </p:nvSpPr>
        <p:spPr>
          <a:xfrm>
            <a:off x="9775595" y="6328456"/>
            <a:ext cx="2230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ighlight>
                  <a:srgbClr val="FFFF00"/>
                </a:highlight>
              </a:rPr>
              <a:t>Shutter(320 </a:t>
            </a:r>
            <a:r>
              <a:rPr lang="en-US" dirty="0">
                <a:highlight>
                  <a:srgbClr val="FFFF00"/>
                </a:highlight>
              </a:rPr>
              <a:t>x </a:t>
            </a:r>
            <a:r>
              <a:rPr lang="en-US" sz="2000" dirty="0">
                <a:highlight>
                  <a:srgbClr val="FFFF00"/>
                </a:highlight>
              </a:rPr>
              <a:t>240</a:t>
            </a:r>
            <a:r>
              <a:rPr lang="en-US" dirty="0">
                <a:highlight>
                  <a:srgbClr val="FFFF00"/>
                </a:highlight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0ECF9F-CD5D-4B71-853E-38868A81A66F}"/>
              </a:ext>
            </a:extLst>
          </p:cNvPr>
          <p:cNvSpPr txBox="1"/>
          <p:nvPr/>
        </p:nvSpPr>
        <p:spPr>
          <a:xfrm>
            <a:off x="7862741" y="5928346"/>
            <a:ext cx="2081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highlight>
                  <a:srgbClr val="FFFF00"/>
                </a:highlight>
              </a:rPr>
              <a:t>PiCam</a:t>
            </a:r>
            <a:r>
              <a:rPr lang="en-US" sz="2000" dirty="0">
                <a:highlight>
                  <a:srgbClr val="FFFF00"/>
                </a:highlight>
              </a:rPr>
              <a:t>(240 </a:t>
            </a:r>
            <a:r>
              <a:rPr lang="en-US" dirty="0">
                <a:highlight>
                  <a:srgbClr val="FFFF00"/>
                </a:highlight>
              </a:rPr>
              <a:t>x </a:t>
            </a:r>
            <a:r>
              <a:rPr lang="en-US" sz="2000" dirty="0">
                <a:highlight>
                  <a:srgbClr val="FFFF00"/>
                </a:highlight>
              </a:rPr>
              <a:t>320</a:t>
            </a:r>
            <a:r>
              <a:rPr lang="en-US" dirty="0">
                <a:highlight>
                  <a:srgbClr val="FFFF00"/>
                </a:highlight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B234EE-89E7-4526-9F8F-3748F0AA8C21}"/>
              </a:ext>
            </a:extLst>
          </p:cNvPr>
          <p:cNvSpPr txBox="1"/>
          <p:nvPr/>
        </p:nvSpPr>
        <p:spPr>
          <a:xfrm>
            <a:off x="810704" y="5682125"/>
            <a:ext cx="5731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Convert the coordinates from (240 x 320) to (320 x 240)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Finding the pixel differences dx and </a:t>
            </a:r>
            <a:r>
              <a:rPr lang="en-US" dirty="0" err="1"/>
              <a:t>dy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245E2D-B9D5-47B3-8A32-F791D39C6AC8}"/>
              </a:ext>
            </a:extLst>
          </p:cNvPr>
          <p:cNvSpPr txBox="1"/>
          <p:nvPr/>
        </p:nvSpPr>
        <p:spPr>
          <a:xfrm>
            <a:off x="593889" y="364176"/>
            <a:ext cx="4619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Feasibility Study with a setup</a:t>
            </a:r>
          </a:p>
        </p:txBody>
      </p:sp>
    </p:spTree>
    <p:extLst>
      <p:ext uri="{BB962C8B-B14F-4D97-AF65-F5344CB8AC3E}">
        <p14:creationId xmlns:p14="http://schemas.microsoft.com/office/powerpoint/2010/main" val="3932707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581706A-B0CE-422D-9E10-A8E4E40E7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847" y="1185077"/>
            <a:ext cx="4242690" cy="44129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38D736-DF97-4D2C-A11D-EA188F44B6FE}"/>
              </a:ext>
            </a:extLst>
          </p:cNvPr>
          <p:cNvSpPr txBox="1"/>
          <p:nvPr/>
        </p:nvSpPr>
        <p:spPr>
          <a:xfrm>
            <a:off x="2195423" y="5597998"/>
            <a:ext cx="3782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LCD Shutter Resolution (320x240)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8A3D8DE-63D9-4784-9563-1F3E1701A2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542" y="1107534"/>
            <a:ext cx="3396034" cy="39791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A851432-93AB-4BDC-94A2-203880655185}"/>
              </a:ext>
            </a:extLst>
          </p:cNvPr>
          <p:cNvSpPr txBox="1"/>
          <p:nvPr/>
        </p:nvSpPr>
        <p:spPr>
          <a:xfrm>
            <a:off x="8031636" y="4686615"/>
            <a:ext cx="2230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ighlight>
                  <a:srgbClr val="FFFF00"/>
                </a:highlight>
              </a:rPr>
              <a:t>Shutter(320 </a:t>
            </a:r>
            <a:r>
              <a:rPr lang="en-US" dirty="0">
                <a:highlight>
                  <a:srgbClr val="FFFF00"/>
                </a:highlight>
              </a:rPr>
              <a:t>x </a:t>
            </a:r>
            <a:r>
              <a:rPr lang="en-US" sz="2000" dirty="0">
                <a:highlight>
                  <a:srgbClr val="FFFF00"/>
                </a:highlight>
              </a:rPr>
              <a:t>240</a:t>
            </a:r>
            <a:r>
              <a:rPr lang="en-US" dirty="0">
                <a:highlight>
                  <a:srgbClr val="FFFF00"/>
                </a:highlight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9A2B82-DFD2-43DC-9062-0E18CF36FF26}"/>
              </a:ext>
            </a:extLst>
          </p:cNvPr>
          <p:cNvSpPr txBox="1"/>
          <p:nvPr/>
        </p:nvSpPr>
        <p:spPr>
          <a:xfrm>
            <a:off x="429234" y="230970"/>
            <a:ext cx="60425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Selecting Calibrating Points</a:t>
            </a:r>
          </a:p>
        </p:txBody>
      </p:sp>
    </p:spTree>
    <p:extLst>
      <p:ext uri="{BB962C8B-B14F-4D97-AF65-F5344CB8AC3E}">
        <p14:creationId xmlns:p14="http://schemas.microsoft.com/office/powerpoint/2010/main" val="1416937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DB1FF-FF82-4735-B8D2-74FF8158B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718" y="562304"/>
            <a:ext cx="10328564" cy="673966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+mn-lt"/>
              </a:rPr>
              <a:t>Focusing Centre of the Shutter</a:t>
            </a:r>
          </a:p>
        </p:txBody>
      </p:sp>
      <p:pic>
        <p:nvPicPr>
          <p:cNvPr id="3074" name="Picture 2" descr="https://lh3.googleusercontent.com/HqrcSL_vGPWT5IQc9osMlNUoK8y2g0rkVs61G_znuCwPOgQF8Yf5_r5VtV3_nSfp2gHVUzNsKRv8VWebEZMdIwkJcrXPptLVxyNgXgEEBzsRIUE4U1Sug8ixbYQrBDfDj1TH84Ck_bk">
            <a:extLst>
              <a:ext uri="{FF2B5EF4-FFF2-40B4-BE49-F238E27FC236}">
                <a16:creationId xmlns:a16="http://schemas.microsoft.com/office/drawing/2014/main" id="{073AE4CE-AA8A-4D0D-8A11-20FD8790FDC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516" y="1523066"/>
            <a:ext cx="5747840" cy="3874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lh5.googleusercontent.com/2lOzNeg9-MRVmuVACkXMAEc9Bd9X7SvRc6JL91ZLygc1lRwA6SnVn0Ru4MU_wytUFTZ0PrUbqM-ZcKG7mf4KYbH3aiZ3u18WiZtybsNQ3u0bAqB2Ix4tYEbyhrV0H7b1VD_8CZSsSvw">
            <a:extLst>
              <a:ext uri="{FF2B5EF4-FFF2-40B4-BE49-F238E27FC236}">
                <a16:creationId xmlns:a16="http://schemas.microsoft.com/office/drawing/2014/main" id="{02013741-FE7A-4E6C-B2FB-BB1F5F784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2176" y="3294521"/>
            <a:ext cx="3671454" cy="275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4FC2858-2D2C-431C-969F-2BC510E14AD6}"/>
              </a:ext>
            </a:extLst>
          </p:cNvPr>
          <p:cNvSpPr/>
          <p:nvPr/>
        </p:nvSpPr>
        <p:spPr>
          <a:xfrm>
            <a:off x="6551048" y="1410105"/>
            <a:ext cx="526903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In pixel coordinates system, for 240x320: (117,61)</a:t>
            </a:r>
            <a:endParaRPr lang="en-US" b="0" dirty="0">
              <a:effectLst/>
            </a:endParaRP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In 320x240 , it would be (156,46)</a:t>
            </a:r>
          </a:p>
          <a:p>
            <a:endParaRPr lang="en-US" b="0" dirty="0">
              <a:effectLst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dx= 160-156= 4    </a:t>
            </a:r>
            <a:r>
              <a:rPr lang="en-US" b="1" dirty="0" err="1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dy</a:t>
            </a:r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= 120-46= 74</a:t>
            </a:r>
            <a:endParaRPr lang="en-US" b="1" dirty="0">
              <a:effectLst/>
              <a:highlight>
                <a:srgbClr val="FFFF00"/>
              </a:highlight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75DE09-8165-4BF5-A355-7829C7EB606E}"/>
              </a:ext>
            </a:extLst>
          </p:cNvPr>
          <p:cNvSpPr/>
          <p:nvPr/>
        </p:nvSpPr>
        <p:spPr>
          <a:xfrm>
            <a:off x="2179296" y="4965602"/>
            <a:ext cx="2716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point-5 (Centre of Shutter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10882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lh4.googleusercontent.com/3bHr6CAD0RCW0yvtctc8UZncuPipYq1MnxgeSaH7LndGyUZi_YTjcIAU6Q15rXxB3sU4E-ocVbNEx5pX70p_PkNHTPvTH_EzdPmMLcpzUuriiGec3_bBOsCMa6deX0hZNCQneWcabhY">
            <a:extLst>
              <a:ext uri="{FF2B5EF4-FFF2-40B4-BE49-F238E27FC236}">
                <a16:creationId xmlns:a16="http://schemas.microsoft.com/office/drawing/2014/main" id="{1AEFF90F-7259-4DFA-AF85-88F1D1B3A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2491"/>
            <a:ext cx="5587478" cy="376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lh3.googleusercontent.com/aNYZVtO5SRCWYH3oblQVgZCSyKAWfUbloT8n2iuA2EWBKQTnNNLZCnLWwmjjiVyN5xDRHbN9HiIdc6dVd8Bsps53WLHE_JpVCdaTfJruBdnbDu6g5ffkOoaPU4mYIrCYlO4RS37b388">
            <a:extLst>
              <a:ext uri="{FF2B5EF4-FFF2-40B4-BE49-F238E27FC236}">
                <a16:creationId xmlns:a16="http://schemas.microsoft.com/office/drawing/2014/main" id="{09C8FFDA-84BB-459D-9132-607E8B6D1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124" y="3325720"/>
            <a:ext cx="3583619" cy="2687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3205AA4-1B6F-4DFF-A659-D6B6568D1B51}"/>
              </a:ext>
            </a:extLst>
          </p:cNvPr>
          <p:cNvSpPr/>
          <p:nvPr/>
        </p:nvSpPr>
        <p:spPr>
          <a:xfrm>
            <a:off x="5770486" y="1294395"/>
            <a:ext cx="610709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In pixel coordinates system, for 240x320: (124,105)</a:t>
            </a:r>
            <a:endParaRPr lang="en-US" b="0" dirty="0">
              <a:effectLst/>
            </a:endParaRPr>
          </a:p>
          <a:p>
            <a:br>
              <a:rPr lang="en-US" b="0" dirty="0">
                <a:effectLst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In 320x240 , it would be (166,79)</a:t>
            </a:r>
            <a:endParaRPr lang="en-US" b="0" dirty="0">
              <a:effectLst/>
            </a:endParaRPr>
          </a:p>
          <a:p>
            <a:br>
              <a:rPr lang="en-US" b="0" dirty="0">
                <a:effectLst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so , that would be (166+4, 79+74)=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(170,153)</a:t>
            </a:r>
            <a:endParaRPr lang="en-US" b="0" dirty="0">
              <a:effectLst/>
              <a:highlight>
                <a:srgbClr val="FFFF00"/>
              </a:highlight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F5E823-C6E3-4C66-8F63-CF4EEBF1D5AC}"/>
              </a:ext>
            </a:extLst>
          </p:cNvPr>
          <p:cNvSpPr/>
          <p:nvPr/>
        </p:nvSpPr>
        <p:spPr>
          <a:xfrm>
            <a:off x="1994749" y="4747284"/>
            <a:ext cx="15979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point-4</a:t>
            </a:r>
            <a:endParaRPr lang="en-US" b="1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518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lh4.googleusercontent.com/ncN3eKAhFnG6LdI8seOTM0HPcmt-jMeXNM1nku0pNIFT2OgHIcHGfH8WHYL4WyH78uGXoovDOzavdKsOHsLo9alr_1-qurQlj9PbGATHCGkG8O2GxhbCtgoezWJUSlpaJPruw816wIE">
            <a:extLst>
              <a:ext uri="{FF2B5EF4-FFF2-40B4-BE49-F238E27FC236}">
                <a16:creationId xmlns:a16="http://schemas.microsoft.com/office/drawing/2014/main" id="{59795E53-0F33-4CA8-8C83-0A735FED6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52" y="1195018"/>
            <a:ext cx="5081078" cy="3425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lh3.googleusercontent.com/RDyyHutp3EuoCAZgf3grmxx53OK47KlrM5pDdeC2h7WB6PB-5TFqPxliw_S93arNStOXaIJAY3UDFwGcPuq738CSPLnsKBICXyX5RXLs03Bb1eX2CuKvLwybtkCeRfsMyLzkReWc8TU">
            <a:extLst>
              <a:ext uri="{FF2B5EF4-FFF2-40B4-BE49-F238E27FC236}">
                <a16:creationId xmlns:a16="http://schemas.microsoft.com/office/drawing/2014/main" id="{405EEA83-1EDC-4308-A7D4-DB37DF6CD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5615" y="3429000"/>
            <a:ext cx="3805561" cy="285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8163D10-2A98-480E-9864-A7A961C8C669}"/>
              </a:ext>
            </a:extLst>
          </p:cNvPr>
          <p:cNvSpPr/>
          <p:nvPr/>
        </p:nvSpPr>
        <p:spPr>
          <a:xfrm>
            <a:off x="5603396" y="1063794"/>
            <a:ext cx="650141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In pixel coordinates system, for 240x320 : (117,13)</a:t>
            </a:r>
            <a:endParaRPr lang="en-US" b="0" dirty="0">
              <a:effectLst/>
            </a:endParaRPr>
          </a:p>
          <a:p>
            <a:br>
              <a:rPr lang="en-US" b="0" dirty="0">
                <a:effectLst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In 320x240, it would be (156,10)</a:t>
            </a:r>
            <a:endParaRPr lang="en-US" b="0" dirty="0">
              <a:effectLst/>
            </a:endParaRPr>
          </a:p>
          <a:p>
            <a:br>
              <a:rPr lang="en-US" b="0" dirty="0">
                <a:effectLst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so , that would be (156+4, 10+74)=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(160,84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50CCAE-8326-47EA-A14D-E7CF7E400DEC}"/>
              </a:ext>
            </a:extLst>
          </p:cNvPr>
          <p:cNvSpPr/>
          <p:nvPr/>
        </p:nvSpPr>
        <p:spPr>
          <a:xfrm>
            <a:off x="2658492" y="4251969"/>
            <a:ext cx="25639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point-6</a:t>
            </a:r>
            <a:endParaRPr lang="en-US" b="1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829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lh6.googleusercontent.com/OckX3jzc-lYp5kURSZY9t20kLJF5ItIoKai2bCuTGaXAvXh12z2I5-oW5RiPl03CqYjSP2E9orECoq1xtgRdzkz_nklDV2Z3lk5ml1Rj-VhVYRX0uV0iTto7X8nxH2K8eavynknZlqE">
            <a:extLst>
              <a:ext uri="{FF2B5EF4-FFF2-40B4-BE49-F238E27FC236}">
                <a16:creationId xmlns:a16="http://schemas.microsoft.com/office/drawing/2014/main" id="{549D1F37-B078-41D4-99FC-6948EDC16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1" y="858538"/>
            <a:ext cx="5363852" cy="382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19B7C3A-EFF4-41F0-9059-98E2C50DA3FF}"/>
              </a:ext>
            </a:extLst>
          </p:cNvPr>
          <p:cNvSpPr/>
          <p:nvPr/>
        </p:nvSpPr>
        <p:spPr>
          <a:xfrm>
            <a:off x="5841446" y="1397675"/>
            <a:ext cx="600804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In pixel coordinates system, for 240x320 : (54,114)</a:t>
            </a:r>
            <a:endParaRPr lang="en-US" b="0" dirty="0">
              <a:effectLst/>
            </a:endParaRPr>
          </a:p>
          <a:p>
            <a:br>
              <a:rPr lang="en-US" b="0" dirty="0">
                <a:effectLst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In 320x240, it would be (72,86)</a:t>
            </a:r>
            <a:endParaRPr lang="en-US" b="0" dirty="0">
              <a:effectLst/>
            </a:endParaRPr>
          </a:p>
          <a:p>
            <a:br>
              <a:rPr lang="en-US" b="0" dirty="0">
                <a:effectLst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so , that would be (72+4, 86+74)=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(76,160)</a:t>
            </a:r>
            <a:endParaRPr lang="en-US" b="0" dirty="0">
              <a:effectLst/>
              <a:highlight>
                <a:srgbClr val="FFFF00"/>
              </a:highlight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354B64-1FF7-4FE3-95BD-FAB8C06A47C9}"/>
              </a:ext>
            </a:extLst>
          </p:cNvPr>
          <p:cNvSpPr txBox="1"/>
          <p:nvPr/>
        </p:nvSpPr>
        <p:spPr>
          <a:xfrm>
            <a:off x="2160203" y="4388726"/>
            <a:ext cx="2450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Point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DA6DFD-3895-45F6-A49C-898F212673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154" y="3946300"/>
            <a:ext cx="2363112" cy="245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618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lh4.googleusercontent.com/SxWSblGHI83duHmvaJTMjWhRnJ-_FEYnYb0Z4mdBI2pNzV74SZ0XZI_B2tRnqNc555kXrCABY5iw2ZrMt4rKeEInv5w1zaaWQljhIVOz_RSnlf71IcZPeqi4W8KzZQPT68xl3do7Zuw">
            <a:extLst>
              <a:ext uri="{FF2B5EF4-FFF2-40B4-BE49-F238E27FC236}">
                <a16:creationId xmlns:a16="http://schemas.microsoft.com/office/drawing/2014/main" id="{03F68DDA-7E6B-4B6C-A5B5-49FBFBE2F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71" y="892647"/>
            <a:ext cx="5779143" cy="3895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B262C0D-B8F4-4B9E-A709-585B68935678}"/>
              </a:ext>
            </a:extLst>
          </p:cNvPr>
          <p:cNvSpPr/>
          <p:nvPr/>
        </p:nvSpPr>
        <p:spPr>
          <a:xfrm>
            <a:off x="6060442" y="1412896"/>
            <a:ext cx="597758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In pixel coordinates system, for 240x320 : (63,65)</a:t>
            </a:r>
            <a:endParaRPr lang="en-US" b="0" dirty="0">
              <a:effectLst/>
            </a:endParaRPr>
          </a:p>
          <a:p>
            <a:br>
              <a:rPr lang="en-US" b="0" dirty="0">
                <a:effectLst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In 320x240, it would be (84,50)</a:t>
            </a:r>
            <a:endParaRPr lang="en-US" b="0" dirty="0">
              <a:effectLst/>
            </a:endParaRPr>
          </a:p>
          <a:p>
            <a:br>
              <a:rPr lang="en-US" b="0" dirty="0">
                <a:effectLst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so , that would be (84+4, 50+74)=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(88,124)</a:t>
            </a:r>
            <a:endParaRPr lang="en-US" b="0" dirty="0">
              <a:effectLst/>
              <a:highlight>
                <a:srgbClr val="FFFF00"/>
              </a:highlight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F84F5D-4E9A-470C-A70C-4B4B946571E1}"/>
              </a:ext>
            </a:extLst>
          </p:cNvPr>
          <p:cNvSpPr txBox="1"/>
          <p:nvPr/>
        </p:nvSpPr>
        <p:spPr>
          <a:xfrm>
            <a:off x="2268156" y="4418972"/>
            <a:ext cx="2485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Point 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44DADD-DFF5-412E-9BA8-3CB5DF4FCA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593" y="4096667"/>
            <a:ext cx="2363112" cy="245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917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613</Words>
  <Application>Microsoft Office PowerPoint</Application>
  <PresentationFormat>Widescreen</PresentationFormat>
  <Paragraphs>97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Mapping Camera Coordinates to a Shutter Coordinate System</vt:lpstr>
      <vt:lpstr>Problem Formulation</vt:lpstr>
      <vt:lpstr>PowerPoint Presentation</vt:lpstr>
      <vt:lpstr>PowerPoint Presentation</vt:lpstr>
      <vt:lpstr>Focusing Centre of the Shutter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Mapping from 240x320  image to 320x240 shutter</vt:lpstr>
      <vt:lpstr>Steps for General Mapping</vt:lpstr>
      <vt:lpstr>PowerPoint Presentation</vt:lpstr>
      <vt:lpstr>Appendix I</vt:lpstr>
      <vt:lpstr>Appendix 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Mapping Camera Coordinates to Shutter Coordinates</dc:title>
  <dc:creator>MD Rashed Rahman</dc:creator>
  <cp:lastModifiedBy>MD Rashed Rahman</cp:lastModifiedBy>
  <cp:revision>1</cp:revision>
  <dcterms:created xsi:type="dcterms:W3CDTF">2018-11-28T03:46:20Z</dcterms:created>
  <dcterms:modified xsi:type="dcterms:W3CDTF">2018-12-08T01:57:18Z</dcterms:modified>
</cp:coreProperties>
</file>