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8b79bf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8b79bf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8b79bf7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8b79bf7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9bda4d6e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9bda4d6e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bda4d6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9bda4d6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9bda4d6e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9bda4d6e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f1c6008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f1c6008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f1c6008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f1c6008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f1c60084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f1c60084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f1c60084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f1c60084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f1c60084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f1c60084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8b79bf7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8b79bf7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f1c60084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f1c60084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9eb5a93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9eb5a93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f1c60084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f1c60084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9bda4d6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9bda4d6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9bda4d6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9bda4d6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9bda4d6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9bda4d6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9bda4d6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9bda4d6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9bda4d6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9bda4d6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9bda4d6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9bda4d6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8b79bf7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8b79bf7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8b79bf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8b79bf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8b79bf7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8b79bf7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8b79bf7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8b79bf7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9eb5a93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9eb5a93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8b79bf7a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8b79bf7a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8b79bf7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8b79bf7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5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rickjsprogram/toolkit-crud-api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38.png"/><Relationship Id="rId5" Type="http://schemas.openxmlformats.org/officeDocument/2006/relationships/image" Target="../media/image56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Skill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(All)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User.service: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Users.controller: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433800"/>
            <a:ext cx="37743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3541125"/>
            <a:ext cx="3774300" cy="14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350" y="2433794"/>
            <a:ext cx="3076575" cy="25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Single element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User.service: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User.controller: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385350"/>
            <a:ext cx="3774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3535975"/>
            <a:ext cx="3774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600" y="2471075"/>
            <a:ext cx="30670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600" y="3535975"/>
            <a:ext cx="14478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User.service: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User.controller: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4643600" y="2078875"/>
            <a:ext cx="37743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Body: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00" y="2424050"/>
            <a:ext cx="3691350" cy="7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00" y="3694946"/>
            <a:ext cx="3638550" cy="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600" y="2424050"/>
            <a:ext cx="31718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600" y="3199075"/>
            <a:ext cx="1238250" cy="4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3600" y="3914825"/>
            <a:ext cx="1514475" cy="6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User.service: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User.controller: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391775"/>
            <a:ext cx="3774300" cy="8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25" y="3558925"/>
            <a:ext cx="377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600" y="2391775"/>
            <a:ext cx="31051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450" y="3558925"/>
            <a:ext cx="3683450" cy="95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Skill</a:t>
            </a:r>
            <a:endParaRPr/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729625" y="2987150"/>
            <a:ext cx="76881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Session: July- September,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Md. Rashedul Hasan Safa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10482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Basic of React-redux with redux/toolkit 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done?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Page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postSlice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Retrieve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setup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run the cross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Downloaded skeleton code from: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https://github.com/trickjsprogram/toolkit-crud-api</a:t>
            </a:r>
            <a:endParaRPr/>
          </a:p>
        </p:txBody>
      </p:sp>
      <p:sp>
        <p:nvSpPr>
          <p:cNvPr id="220" name="Google Shape;220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package.json: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458800"/>
            <a:ext cx="3488225" cy="26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store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875" y="1853850"/>
            <a:ext cx="4904700" cy="31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postSlice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729325" y="2078875"/>
            <a:ext cx="802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2300413"/>
            <a:ext cx="24384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Creating Crud API’s with PostGreSql using Prisma Orm and NestJS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>
            <p:ph idx="2" type="body"/>
          </p:nvPr>
        </p:nvSpPr>
        <p:spPr>
          <a:xfrm>
            <a:off x="4643600" y="2078875"/>
            <a:ext cx="37743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4300" cy="14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483025"/>
            <a:ext cx="3774300" cy="14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600" y="2078875"/>
            <a:ext cx="3774300" cy="16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875" y="3739375"/>
            <a:ext cx="33813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(Contd.)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6250"/>
            <a:ext cx="76884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PostSlice:</a:t>
            </a:r>
            <a:endParaRPr/>
          </a:p>
        </p:txBody>
      </p:sp>
      <p:sp>
        <p:nvSpPr>
          <p:cNvPr id="260" name="Google Shape;260;p3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459875"/>
            <a:ext cx="2497475" cy="21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700" y="2448875"/>
            <a:ext cx="24424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145" y="2820350"/>
            <a:ext cx="3032501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(Contd.)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UI:</a:t>
            </a:r>
            <a:endParaRPr/>
          </a:p>
        </p:txBody>
      </p:sp>
      <p:sp>
        <p:nvSpPr>
          <p:cNvPr id="270" name="Google Shape;270;p3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before submission: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after submission: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01950"/>
            <a:ext cx="3774300" cy="2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401950"/>
            <a:ext cx="363445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600" y="3876100"/>
            <a:ext cx="3774300" cy="9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2500"/>
            <a:ext cx="209075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645" y="2491613"/>
            <a:ext cx="2618050" cy="14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675" y="2491625"/>
            <a:ext cx="4325325" cy="14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Update(Contd.)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0" y="2079000"/>
            <a:ext cx="91440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Clicking 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2475"/>
            <a:ext cx="3252600" cy="2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875" y="2571750"/>
            <a:ext cx="2751200" cy="20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799" y="2571750"/>
            <a:ext cx="3000200" cy="20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(Contd.)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2088"/>
            <a:ext cx="23295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374" y="2062112"/>
            <a:ext cx="2595325" cy="22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525" y="2704588"/>
            <a:ext cx="1896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3625" y="2509325"/>
            <a:ext cx="24903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729325" y="2078875"/>
            <a:ext cx="811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75"/>
            <a:ext cx="227165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325" y="2447425"/>
            <a:ext cx="24008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275" y="2431375"/>
            <a:ext cx="2347700" cy="155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6977" y="2791925"/>
            <a:ext cx="198702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Retrieve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Setup With Prisma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prisma and prisma client with the following command::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Then initiate prisma with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the command a folder is created named “prisma” and inside it there’s a file, schema.prisma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715900"/>
            <a:ext cx="35750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08200"/>
            <a:ext cx="3467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600" y="2773125"/>
            <a:ext cx="4268801" cy="17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362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database url in the .env file: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659475" y="2108425"/>
            <a:ext cx="3994800" cy="22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the model in the schema.prisma file: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72550"/>
            <a:ext cx="36267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475" y="2772550"/>
            <a:ext cx="294245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2078873"/>
            <a:ext cx="46863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Prisma service and User module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Prisma service: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module: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392375"/>
            <a:ext cx="3774300" cy="1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395300"/>
            <a:ext cx="3774300" cy="1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75" y="2250100"/>
            <a:ext cx="5201575" cy="19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702500"/>
            <a:ext cx="267170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(Contd.)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921000"/>
            <a:ext cx="377430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3018350"/>
            <a:ext cx="3774299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