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426905ad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426905a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426905ad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426905a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841b43d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841b43d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841b43d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841b43d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841b43d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841b43d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11ee4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11ee4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11ee42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11ee42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11ee42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11ee42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841b4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1841b4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841b43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841b43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841b43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1841b43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426905ad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426905a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11700" y="251500"/>
            <a:ext cx="85206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510">
                <a:solidFill>
                  <a:srgbClr val="FFFFFF"/>
                </a:solidFill>
              </a:rPr>
              <a:t>Artificial Intelligence (AI)-Centric Management of Resources in Modern Distributed Computing Systems</a:t>
            </a:r>
            <a:endParaRPr sz="251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63925" y="966550"/>
            <a:ext cx="84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Shashikant Ilager, Rajeev Muralidhar, Rajkumar Buyya</a:t>
            </a:r>
            <a:endParaRPr b="0" i="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249325" y="1757650"/>
            <a:ext cx="4537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Group Presentation</a:t>
            </a:r>
            <a:endParaRPr b="1" i="0" sz="15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Course Name: </a:t>
            </a:r>
            <a:r>
              <a:rPr lang="en" sz="12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Distributed Computing System</a:t>
            </a:r>
            <a:endParaRPr b="0" i="0" sz="12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Course Code: CSE 7</a:t>
            </a:r>
            <a:r>
              <a:rPr lang="en" sz="12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0" i="0" sz="12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381250" y="2457650"/>
            <a:ext cx="4381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Submitted To</a:t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1394D"/>
                </a:solidFill>
              </a:rPr>
              <a:t>Annajiat Alim Rasel</a:t>
            </a:r>
            <a:endParaRPr b="1" i="0" sz="15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Lecturer, Department of Computer Science &amp; Engineering</a:t>
            </a:r>
            <a:endParaRPr b="0" i="0" sz="12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 BRAC University </a:t>
            </a:r>
            <a:endParaRPr b="0" i="0" sz="12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426875" y="3719150"/>
            <a:ext cx="6182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Submitted By</a:t>
            </a:r>
            <a:endParaRPr b="1" i="0" sz="15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200">
                <a:solidFill>
                  <a:srgbClr val="002F4A"/>
                </a:solidFill>
              </a:rPr>
              <a:t> </a:t>
            </a:r>
            <a:r>
              <a:rPr lang="en" sz="1200">
                <a:solidFill>
                  <a:srgbClr val="002F4A"/>
                </a:solidFill>
                <a:highlight>
                  <a:srgbClr val="FFFFFF"/>
                </a:highlight>
              </a:rPr>
              <a:t>Towshik Anam Taj</a:t>
            </a:r>
            <a:r>
              <a:rPr lang="en" sz="1200">
                <a:solidFill>
                  <a:srgbClr val="002F4A"/>
                </a:solidFill>
              </a:rPr>
              <a:t>(</a:t>
            </a:r>
            <a:r>
              <a:rPr lang="en" sz="1200">
                <a:solidFill>
                  <a:srgbClr val="002F4A"/>
                </a:solidFill>
                <a:highlight>
                  <a:srgbClr val="FFFFFF"/>
                </a:highlight>
              </a:rPr>
              <a:t>21366026</a:t>
            </a:r>
            <a:r>
              <a:rPr lang="en" sz="1200">
                <a:solidFill>
                  <a:srgbClr val="002F4A"/>
                </a:solidFill>
              </a:rPr>
              <a:t>)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                        2. </a:t>
            </a:r>
            <a:r>
              <a:rPr lang="en" sz="1200">
                <a:solidFill>
                  <a:srgbClr val="002F4A"/>
                </a:solidFill>
              </a:rPr>
              <a:t>Tonusri Mahalanabish(21166012)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2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lang="en" sz="1200">
                <a:solidFill>
                  <a:srgbClr val="002F4A"/>
                </a:solidFill>
              </a:rPr>
              <a:t>Jayed Mohammad Barek(21366008)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200">
                <a:solidFill>
                  <a:srgbClr val="002F4A"/>
                </a:solidFill>
              </a:rPr>
              <a:t> 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200">
                <a:solidFill>
                  <a:srgbClr val="002F4A"/>
                </a:solidFill>
              </a:rPr>
              <a:t>Raihana Tabassum(21366006)</a:t>
            </a:r>
            <a:endParaRPr b="0" i="0" sz="1200" u="none" cap="none" strike="noStrike">
              <a:solidFill>
                <a:srgbClr val="002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   5. </a:t>
            </a:r>
            <a:r>
              <a:rPr lang="en" sz="1200">
                <a:solidFill>
                  <a:srgbClr val="002F4A"/>
                </a:solidFill>
              </a:rPr>
              <a:t>Md. Rashedul Hasan Safa(21366027)</a:t>
            </a:r>
            <a:r>
              <a:rPr b="0" i="0" lang="en" sz="1200" u="none" cap="none" strike="noStrike">
                <a:solidFill>
                  <a:srgbClr val="002F4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2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0" i="0" sz="12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4021725"/>
            <a:ext cx="1122075" cy="103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Conceptual Model for AI-Centric RMS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450" y="1808250"/>
            <a:ext cx="4918299" cy="31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01375" y="1908725"/>
            <a:ext cx="3827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➢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Users/ Applications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➢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AI-centric RMS Middleware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➢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DCS Infrastructure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Demonstration</a:t>
            </a: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Case Studies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11725" y="2059975"/>
            <a:ext cx="458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Data-Driven GPU Clock Configuration and Deadline aware Scheduling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GPU s are widely used in compute-sensetive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also used to run ML models.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Energy consumption problem.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DVFS is used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Configuring the optimal clock frequency is a non-trivial task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25" y="2059975"/>
            <a:ext cx="4123925" cy="239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60950" y="440750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Demonstration Case Studies (Continue…….)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50" y="1919075"/>
            <a:ext cx="3195999" cy="31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50" y="1824650"/>
            <a:ext cx="3999901" cy="1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250" y="3544370"/>
            <a:ext cx="3999900" cy="159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60950" y="492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Demonstration Case Studies (Continue…….)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Industrial (Google Cloud and Microsoft Azure) Data Centre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centres are the backbone infrastructures of cloud computing.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a 1% improvement in data centre efficiency leads to savings in millions of dollars over a year.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lang="en"/>
              <a:t> two systems they discussed 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Microsoft Azure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Google Cloud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71900" y="375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Summery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Loopholes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36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2F4A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002F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28450" y="580300"/>
            <a:ext cx="4895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Cloud Data Centers and IoT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Resource Management System (RMS)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Possibility of Artificial Intelligence Driven RMS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What This Paper Explored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154500" y="2803788"/>
            <a:ext cx="366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Possibilities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Necessities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Conceptual Model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Test Cases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100" y="84275"/>
            <a:ext cx="5843901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499525" y="2162000"/>
            <a:ext cx="4895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Scientific Domain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Applications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Effective Usage of Resources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Autonomously Sense, Connect &amp; Actuate Applications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DCS Evolution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353" y="946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628450" y="580300"/>
            <a:ext cx="489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Availability of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Managing the Deployment of Models.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Non-Deterministic Outputs.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Black Box Decision Making.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Lightweight and Meaningful Semantics.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34450" y="727400"/>
            <a:ext cx="28080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(Continue…….)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376975" y="184100"/>
            <a:ext cx="5614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Complex Network Architectures, Overlays, Upcoming Features.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095525" y="2630813"/>
            <a:ext cx="3660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Need for learning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Safety constraints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Need of reward functions.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Inference .</a:t>
            </a:r>
            <a:endParaRPr sz="1600"/>
          </a:p>
        </p:txBody>
      </p:sp>
      <p:sp>
        <p:nvSpPr>
          <p:cNvPr id="105" name="Google Shape;105;p17"/>
          <p:cNvSpPr txBox="1"/>
          <p:nvPr/>
        </p:nvSpPr>
        <p:spPr>
          <a:xfrm>
            <a:off x="4992275" y="113405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Commercial Clouds.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5G networks.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59375" y="2138225"/>
            <a:ext cx="57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Performance, Efficiency, and Domain Expertise.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Future Research Directions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Resource Provisioning and Scheduling: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problems related to provisioning such as estimating the number of resources required for an application, co-locating workloads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Instances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AI solutions can be used in scheduling tasks such as finding an efficient node, VM consolidation, migration, etc.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Elasticity using Predictive Analytics: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Forecasting the future load and proactively scaling the resources vastly improves SLAs and saves costs.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time series analysis to predict future load using ARIMA or LSTM networks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Future Research Directions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Efficiency and Carbon footprint Management: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techniques in device energy-optimised frequency management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and energy-efficient workload management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cooling energy by fine tuning cooling parameters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applications within power budgets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and Privacy Management: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Intruder Detection Systems (IDS)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identify the deviations in the application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techniques, including Artificial Neural Networks (ANNs), ensemble learning, Bayesian networks, association rules, and several classification techniques like SVM, can be effectively utilised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Future Research Directions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Cloud Economics: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models can forecast resource demand, and excessive resources can be pooled in the open market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can be more dynamic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the Large-scale Data Sets: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models itself can be used to create large-scale synthetic datasets that closely depict the real-world datasets.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Research Directions</a:t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72150" y="1868525"/>
            <a:ext cx="81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21925" y="1948900"/>
            <a:ext cx="815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Future Research Architectures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Other Avenues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