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32" r:id="rId2"/>
  </p:sldMasterIdLst>
  <p:notesMasterIdLst>
    <p:notesMasterId r:id="rId17"/>
  </p:notesMasterIdLst>
  <p:handoutMasterIdLst>
    <p:handoutMasterId r:id="rId18"/>
  </p:handoutMasterIdLst>
  <p:sldIdLst>
    <p:sldId id="258" r:id="rId3"/>
    <p:sldId id="425" r:id="rId4"/>
    <p:sldId id="548" r:id="rId5"/>
    <p:sldId id="551" r:id="rId6"/>
    <p:sldId id="549" r:id="rId7"/>
    <p:sldId id="550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479" r:id="rId16"/>
  </p:sldIdLst>
  <p:sldSz cx="24384000" cy="13716000"/>
  <p:notesSz cx="6808788" cy="9940925"/>
  <p:defaultTextStyle>
    <a:defPPr>
      <a:defRPr lang="en-U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ira Sans Light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CD46"/>
    <a:srgbClr val="FF99FF"/>
    <a:srgbClr val="962A87"/>
    <a:srgbClr val="CCECFF"/>
    <a:srgbClr val="0070C0"/>
    <a:srgbClr val="FFFFFF"/>
    <a:srgbClr val="D4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 autoAdjust="0"/>
    <p:restoredTop sz="94660" autoAdjust="0"/>
  </p:normalViewPr>
  <p:slideViewPr>
    <p:cSldViewPr snapToGrid="0">
      <p:cViewPr varScale="1">
        <p:scale>
          <a:sx n="37" d="100"/>
          <a:sy n="37" d="100"/>
        </p:scale>
        <p:origin x="918" y="5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34"/>
    </p:cViewPr>
  </p:sorterViewPr>
  <p:notesViewPr>
    <p:cSldViewPr snapToGrid="0">
      <p:cViewPr varScale="1">
        <p:scale>
          <a:sx n="122" d="100"/>
          <a:sy n="122" d="100"/>
        </p:scale>
        <p:origin x="-4902" y="-114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FBE00-1DD8-4BA7-8DD0-BCD7D0970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 eaLnBrk="0" hangingPunct="0">
              <a:defRPr sz="1200"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623C5-6EF3-40EA-A392-B19382B495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eaLnBrk="0" hangingPunct="0">
              <a:defRPr sz="1200"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fld id="{6BEC7956-8766-4817-AC37-1A3FE5EDF419}" type="datetimeFigureOut">
              <a:rPr lang="en-US"/>
              <a:pPr>
                <a:defRPr/>
              </a:pPr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F535-2588-4DC4-BA90-5E5D8E855E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 eaLnBrk="0" hangingPunct="0">
              <a:defRPr sz="1200"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F214-B860-4089-9B03-2F31409C5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DFB5B1-7D83-4983-96A4-7CE23CD68B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2A116-D116-48E5-B16A-6B670AE79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 eaLnBrk="0" hangingPunct="0">
              <a:defRPr sz="1200"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0F03C-BEA9-4361-816C-D63094A73B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eaLnBrk="0" hangingPunct="0">
              <a:defRPr sz="1200"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fld id="{EC5AFB3D-FF45-4B3B-8967-86236425827D}" type="datetimeFigureOut">
              <a:rPr lang="en-US"/>
              <a:pPr>
                <a:defRPr/>
              </a:pPr>
              <a:t>4/6/2018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91885F-17AE-48EF-B125-B14CFDE3B0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6A35A53-3786-46E4-854C-9B0D3F3E1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51F6-1941-4D57-B36E-D797DD240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 eaLnBrk="0" hangingPunct="0">
              <a:defRPr sz="1200"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D1B9-6996-4383-BAAD-30A8D6E08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E6B63C17-2E2A-4C51-9A00-47FE7F4399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455613"/>
            <a:fld id="{854E6B33-55F8-4F0E-A97E-5B74569364FF}" type="slidenum">
              <a:rPr lang="en-US" altLang="en-US"/>
              <a:pPr defTabSz="455613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B09927-A4F9-4A06-8CC9-489D15C1DB3E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64922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7132320"/>
            <a:ext cx="18288000" cy="1423798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8740268"/>
            <a:ext cx="18288000" cy="1190116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54DC-39A4-44AA-9F24-9D3DD26CB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AF4A-8669-4551-B097-316398B606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66825" y="12712700"/>
            <a:ext cx="21440775" cy="730250"/>
          </a:xfrm>
        </p:spPr>
        <p:txBody>
          <a:bodyPr/>
          <a:lstStyle>
            <a:lvl1pPr>
              <a:defRPr/>
            </a:lvl1pPr>
          </a:lstStyle>
          <a:p>
            <a:fld id="{23BF9DAD-0B15-440A-8E4F-42CACE5232B0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35B9A-DD09-463D-9AD3-65473AD770C3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9777045" y="5007278"/>
            <a:ext cx="13036062" cy="5051122"/>
          </a:xfrm>
          <a:custGeom>
            <a:avLst/>
            <a:gdLst>
              <a:gd name="connsiteX0" fmla="*/ 0 w 13036062"/>
              <a:gd name="connsiteY0" fmla="*/ 0 h 5051122"/>
              <a:gd name="connsiteX1" fmla="*/ 13036062 w 13036062"/>
              <a:gd name="connsiteY1" fmla="*/ 0 h 5051122"/>
              <a:gd name="connsiteX2" fmla="*/ 13036062 w 13036062"/>
              <a:gd name="connsiteY2" fmla="*/ 5051122 h 5051122"/>
              <a:gd name="connsiteX3" fmla="*/ 0 w 13036062"/>
              <a:gd name="connsiteY3" fmla="*/ 5051122 h 505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36062" h="5051122">
                <a:moveTo>
                  <a:pt x="0" y="0"/>
                </a:moveTo>
                <a:lnTo>
                  <a:pt x="13036062" y="0"/>
                </a:lnTo>
                <a:lnTo>
                  <a:pt x="13036062" y="5051122"/>
                </a:lnTo>
                <a:lnTo>
                  <a:pt x="0" y="50511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1169378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159492-5892-422F-9633-3B0957BF382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51A9E2-E318-4E7C-89C6-30A96E43B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0620E2-8D43-4DDC-832C-C8946699E3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2096716-FF07-44DD-A3FC-9F1BFC6B2CA9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13716000"/>
          </a:xfrm>
          <a:custGeom>
            <a:avLst/>
            <a:gdLst>
              <a:gd name="connsiteX0" fmla="*/ 0 w 13036062"/>
              <a:gd name="connsiteY0" fmla="*/ 0 h 5051122"/>
              <a:gd name="connsiteX1" fmla="*/ 13036062 w 13036062"/>
              <a:gd name="connsiteY1" fmla="*/ 0 h 5051122"/>
              <a:gd name="connsiteX2" fmla="*/ 13036062 w 13036062"/>
              <a:gd name="connsiteY2" fmla="*/ 5051122 h 5051122"/>
              <a:gd name="connsiteX3" fmla="*/ 0 w 13036062"/>
              <a:gd name="connsiteY3" fmla="*/ 5051122 h 505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36062" h="5051122">
                <a:moveTo>
                  <a:pt x="0" y="0"/>
                </a:moveTo>
                <a:lnTo>
                  <a:pt x="13036062" y="0"/>
                </a:lnTo>
                <a:lnTo>
                  <a:pt x="13036062" y="5051122"/>
                </a:lnTo>
                <a:lnTo>
                  <a:pt x="0" y="50511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CEBC2D-D356-42FB-A50A-1B3304D1A07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7AF554-04ED-4D16-BC77-E247616EC11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CC62D6-64FA-473B-9D3A-8BF01BECADF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F522982-0488-419E-A2D2-E93FBB0F592F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3769140" y="1"/>
            <a:ext cx="10614864" cy="13716000"/>
          </a:xfrm>
          <a:custGeom>
            <a:avLst/>
            <a:gdLst>
              <a:gd name="connsiteX0" fmla="*/ 2726767 w 10614864"/>
              <a:gd name="connsiteY0" fmla="*/ 0 h 13716000"/>
              <a:gd name="connsiteX1" fmla="*/ 10614864 w 10614864"/>
              <a:gd name="connsiteY1" fmla="*/ 0 h 13716000"/>
              <a:gd name="connsiteX2" fmla="*/ 10614864 w 10614864"/>
              <a:gd name="connsiteY2" fmla="*/ 13716000 h 13716000"/>
              <a:gd name="connsiteX3" fmla="*/ 2726767 w 10614864"/>
              <a:gd name="connsiteY3" fmla="*/ 13716000 h 13716000"/>
              <a:gd name="connsiteX4" fmla="*/ 2597154 w 10614864"/>
              <a:gd name="connsiteY4" fmla="*/ 13580053 h 13716000"/>
              <a:gd name="connsiteX5" fmla="*/ 0 w 10614864"/>
              <a:gd name="connsiteY5" fmla="*/ 6858001 h 13716000"/>
              <a:gd name="connsiteX6" fmla="*/ 2597154 w 10614864"/>
              <a:gd name="connsiteY6" fmla="*/ 135947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14864" h="13716000">
                <a:moveTo>
                  <a:pt x="2726767" y="0"/>
                </a:moveTo>
                <a:lnTo>
                  <a:pt x="10614864" y="0"/>
                </a:lnTo>
                <a:lnTo>
                  <a:pt x="10614864" y="13716000"/>
                </a:lnTo>
                <a:lnTo>
                  <a:pt x="2726767" y="13716000"/>
                </a:lnTo>
                <a:lnTo>
                  <a:pt x="2597154" y="13580053"/>
                </a:lnTo>
                <a:cubicBezTo>
                  <a:pt x="983498" y="11804636"/>
                  <a:pt x="0" y="9446172"/>
                  <a:pt x="0" y="6858001"/>
                </a:cubicBezTo>
                <a:cubicBezTo>
                  <a:pt x="0" y="4269829"/>
                  <a:pt x="983498" y="1911364"/>
                  <a:pt x="2597154" y="1359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7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2241430-AFE3-4C7E-BCE3-F15B333F003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C304D7-60CF-4C26-AAB6-834EDE72B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80AB993-5C9D-46B8-9D37-8F4FBBAFA02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5A440360-06F4-4302-9487-BC636674D3D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253540" y="0"/>
            <a:ext cx="10130461" cy="13716000"/>
          </a:xfrm>
          <a:custGeom>
            <a:avLst/>
            <a:gdLst>
              <a:gd name="connsiteX0" fmla="*/ 2868029 w 10130461"/>
              <a:gd name="connsiteY0" fmla="*/ 0 h 13716000"/>
              <a:gd name="connsiteX1" fmla="*/ 10130461 w 10130461"/>
              <a:gd name="connsiteY1" fmla="*/ 0 h 13716000"/>
              <a:gd name="connsiteX2" fmla="*/ 10130461 w 10130461"/>
              <a:gd name="connsiteY2" fmla="*/ 13716000 h 13716000"/>
              <a:gd name="connsiteX3" fmla="*/ 0 w 1013046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0461" h="13716000">
                <a:moveTo>
                  <a:pt x="2868029" y="0"/>
                </a:moveTo>
                <a:lnTo>
                  <a:pt x="10130461" y="0"/>
                </a:lnTo>
                <a:lnTo>
                  <a:pt x="1013046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AD3EB94-A510-4976-B310-260D2F31A44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5EB6DD-0A7B-41C7-B0E8-00C0B126A1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C0CED32-7389-448A-8438-B09EC0B10ED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3F98090-2F62-44C8-9248-C9130F7DD921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1CA91-D57A-47D1-B2FD-B1B7B907E4CA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Picture Placeholder 39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18412340" y="3720084"/>
            <a:ext cx="3814572" cy="3814572"/>
          </a:xfrm>
          <a:custGeom>
            <a:avLst/>
            <a:gdLst>
              <a:gd name="connsiteX0" fmla="*/ 635774 w 3814572"/>
              <a:gd name="connsiteY0" fmla="*/ 0 h 3814572"/>
              <a:gd name="connsiteX1" fmla="*/ 3178796 w 3814572"/>
              <a:gd name="connsiteY1" fmla="*/ 0 h 3814572"/>
              <a:gd name="connsiteX2" fmla="*/ 3814572 w 3814572"/>
              <a:gd name="connsiteY2" fmla="*/ 635775 h 3814572"/>
              <a:gd name="connsiteX3" fmla="*/ 3814572 w 3814572"/>
              <a:gd name="connsiteY3" fmla="*/ 3178797 h 3814572"/>
              <a:gd name="connsiteX4" fmla="*/ 3178796 w 3814572"/>
              <a:gd name="connsiteY4" fmla="*/ 3814572 h 3814572"/>
              <a:gd name="connsiteX5" fmla="*/ 635774 w 3814572"/>
              <a:gd name="connsiteY5" fmla="*/ 3814572 h 3814572"/>
              <a:gd name="connsiteX6" fmla="*/ 0 w 3814572"/>
              <a:gd name="connsiteY6" fmla="*/ 3178797 h 3814572"/>
              <a:gd name="connsiteX7" fmla="*/ 0 w 3814572"/>
              <a:gd name="connsiteY7" fmla="*/ 635775 h 3814572"/>
              <a:gd name="connsiteX8" fmla="*/ 635774 w 3814572"/>
              <a:gd name="connsiteY8" fmla="*/ 0 h 381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4572" h="3814572">
                <a:moveTo>
                  <a:pt x="635774" y="0"/>
                </a:moveTo>
                <a:lnTo>
                  <a:pt x="3178796" y="0"/>
                </a:lnTo>
                <a:cubicBezTo>
                  <a:pt x="3529924" y="0"/>
                  <a:pt x="3814572" y="284646"/>
                  <a:pt x="3814572" y="635775"/>
                </a:cubicBezTo>
                <a:lnTo>
                  <a:pt x="3814572" y="3178797"/>
                </a:lnTo>
                <a:cubicBezTo>
                  <a:pt x="3814572" y="3529926"/>
                  <a:pt x="3529924" y="3814572"/>
                  <a:pt x="3178796" y="3814572"/>
                </a:cubicBezTo>
                <a:lnTo>
                  <a:pt x="635774" y="3814572"/>
                </a:lnTo>
                <a:cubicBezTo>
                  <a:pt x="284644" y="3814572"/>
                  <a:pt x="0" y="3529926"/>
                  <a:pt x="0" y="3178797"/>
                </a:cubicBezTo>
                <a:lnTo>
                  <a:pt x="0" y="635775"/>
                </a:lnTo>
                <a:cubicBezTo>
                  <a:pt x="0" y="284646"/>
                  <a:pt x="284644" y="0"/>
                  <a:pt x="6357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4" name="Picture Placeholder 33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12993921" y="3720084"/>
            <a:ext cx="3814572" cy="3814572"/>
          </a:xfrm>
          <a:custGeom>
            <a:avLst/>
            <a:gdLst>
              <a:gd name="connsiteX0" fmla="*/ 635775 w 3814572"/>
              <a:gd name="connsiteY0" fmla="*/ 0 h 3814572"/>
              <a:gd name="connsiteX1" fmla="*/ 3178797 w 3814572"/>
              <a:gd name="connsiteY1" fmla="*/ 0 h 3814572"/>
              <a:gd name="connsiteX2" fmla="*/ 3814572 w 3814572"/>
              <a:gd name="connsiteY2" fmla="*/ 635775 h 3814572"/>
              <a:gd name="connsiteX3" fmla="*/ 3814572 w 3814572"/>
              <a:gd name="connsiteY3" fmla="*/ 3178797 h 3814572"/>
              <a:gd name="connsiteX4" fmla="*/ 3178797 w 3814572"/>
              <a:gd name="connsiteY4" fmla="*/ 3814572 h 3814572"/>
              <a:gd name="connsiteX5" fmla="*/ 635775 w 3814572"/>
              <a:gd name="connsiteY5" fmla="*/ 3814572 h 3814572"/>
              <a:gd name="connsiteX6" fmla="*/ 0 w 3814572"/>
              <a:gd name="connsiteY6" fmla="*/ 3178797 h 3814572"/>
              <a:gd name="connsiteX7" fmla="*/ 0 w 3814572"/>
              <a:gd name="connsiteY7" fmla="*/ 635775 h 3814572"/>
              <a:gd name="connsiteX8" fmla="*/ 635775 w 3814572"/>
              <a:gd name="connsiteY8" fmla="*/ 0 h 381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4572" h="3814572">
                <a:moveTo>
                  <a:pt x="635775" y="0"/>
                </a:moveTo>
                <a:lnTo>
                  <a:pt x="3178797" y="0"/>
                </a:lnTo>
                <a:cubicBezTo>
                  <a:pt x="3529926" y="0"/>
                  <a:pt x="3814572" y="284646"/>
                  <a:pt x="3814572" y="635775"/>
                </a:cubicBezTo>
                <a:lnTo>
                  <a:pt x="3814572" y="3178797"/>
                </a:lnTo>
                <a:cubicBezTo>
                  <a:pt x="3814572" y="3529926"/>
                  <a:pt x="3529926" y="3814572"/>
                  <a:pt x="3178797" y="3814572"/>
                </a:cubicBezTo>
                <a:lnTo>
                  <a:pt x="635775" y="3814572"/>
                </a:lnTo>
                <a:cubicBezTo>
                  <a:pt x="284646" y="3814572"/>
                  <a:pt x="0" y="3529926"/>
                  <a:pt x="0" y="3178797"/>
                </a:cubicBezTo>
                <a:lnTo>
                  <a:pt x="0" y="635775"/>
                </a:lnTo>
                <a:cubicBezTo>
                  <a:pt x="0" y="284646"/>
                  <a:pt x="284646" y="0"/>
                  <a:pt x="6357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8" name="Picture Placeholder 27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7575506" y="3720084"/>
            <a:ext cx="3814572" cy="3814572"/>
          </a:xfrm>
          <a:custGeom>
            <a:avLst/>
            <a:gdLst>
              <a:gd name="connsiteX0" fmla="*/ 635775 w 3814572"/>
              <a:gd name="connsiteY0" fmla="*/ 0 h 3814572"/>
              <a:gd name="connsiteX1" fmla="*/ 3178797 w 3814572"/>
              <a:gd name="connsiteY1" fmla="*/ 0 h 3814572"/>
              <a:gd name="connsiteX2" fmla="*/ 3814572 w 3814572"/>
              <a:gd name="connsiteY2" fmla="*/ 635775 h 3814572"/>
              <a:gd name="connsiteX3" fmla="*/ 3814572 w 3814572"/>
              <a:gd name="connsiteY3" fmla="*/ 3178797 h 3814572"/>
              <a:gd name="connsiteX4" fmla="*/ 3178797 w 3814572"/>
              <a:gd name="connsiteY4" fmla="*/ 3814572 h 3814572"/>
              <a:gd name="connsiteX5" fmla="*/ 635775 w 3814572"/>
              <a:gd name="connsiteY5" fmla="*/ 3814572 h 3814572"/>
              <a:gd name="connsiteX6" fmla="*/ 0 w 3814572"/>
              <a:gd name="connsiteY6" fmla="*/ 3178797 h 3814572"/>
              <a:gd name="connsiteX7" fmla="*/ 0 w 3814572"/>
              <a:gd name="connsiteY7" fmla="*/ 635775 h 3814572"/>
              <a:gd name="connsiteX8" fmla="*/ 635775 w 3814572"/>
              <a:gd name="connsiteY8" fmla="*/ 0 h 381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4572" h="3814572">
                <a:moveTo>
                  <a:pt x="635775" y="0"/>
                </a:moveTo>
                <a:lnTo>
                  <a:pt x="3178797" y="0"/>
                </a:lnTo>
                <a:cubicBezTo>
                  <a:pt x="3529926" y="0"/>
                  <a:pt x="3814572" y="284646"/>
                  <a:pt x="3814572" y="635775"/>
                </a:cubicBezTo>
                <a:lnTo>
                  <a:pt x="3814572" y="3178797"/>
                </a:lnTo>
                <a:cubicBezTo>
                  <a:pt x="3814572" y="3529926"/>
                  <a:pt x="3529926" y="3814572"/>
                  <a:pt x="3178797" y="3814572"/>
                </a:cubicBezTo>
                <a:lnTo>
                  <a:pt x="635775" y="3814572"/>
                </a:lnTo>
                <a:cubicBezTo>
                  <a:pt x="284646" y="3814572"/>
                  <a:pt x="0" y="3529926"/>
                  <a:pt x="0" y="3178797"/>
                </a:cubicBezTo>
                <a:lnTo>
                  <a:pt x="0" y="635775"/>
                </a:lnTo>
                <a:cubicBezTo>
                  <a:pt x="0" y="284646"/>
                  <a:pt x="284646" y="0"/>
                  <a:pt x="6357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0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2157088" y="3720084"/>
            <a:ext cx="3814572" cy="3814572"/>
          </a:xfrm>
          <a:custGeom>
            <a:avLst/>
            <a:gdLst>
              <a:gd name="connsiteX0" fmla="*/ 635775 w 3814572"/>
              <a:gd name="connsiteY0" fmla="*/ 0 h 3814572"/>
              <a:gd name="connsiteX1" fmla="*/ 3178797 w 3814572"/>
              <a:gd name="connsiteY1" fmla="*/ 0 h 3814572"/>
              <a:gd name="connsiteX2" fmla="*/ 3814572 w 3814572"/>
              <a:gd name="connsiteY2" fmla="*/ 635775 h 3814572"/>
              <a:gd name="connsiteX3" fmla="*/ 3814572 w 3814572"/>
              <a:gd name="connsiteY3" fmla="*/ 3178797 h 3814572"/>
              <a:gd name="connsiteX4" fmla="*/ 3178797 w 3814572"/>
              <a:gd name="connsiteY4" fmla="*/ 3814572 h 3814572"/>
              <a:gd name="connsiteX5" fmla="*/ 635775 w 3814572"/>
              <a:gd name="connsiteY5" fmla="*/ 3814572 h 3814572"/>
              <a:gd name="connsiteX6" fmla="*/ 0 w 3814572"/>
              <a:gd name="connsiteY6" fmla="*/ 3178797 h 3814572"/>
              <a:gd name="connsiteX7" fmla="*/ 0 w 3814572"/>
              <a:gd name="connsiteY7" fmla="*/ 635775 h 3814572"/>
              <a:gd name="connsiteX8" fmla="*/ 635775 w 3814572"/>
              <a:gd name="connsiteY8" fmla="*/ 0 h 381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4572" h="3814572">
                <a:moveTo>
                  <a:pt x="635775" y="0"/>
                </a:moveTo>
                <a:lnTo>
                  <a:pt x="3178797" y="0"/>
                </a:lnTo>
                <a:cubicBezTo>
                  <a:pt x="3529926" y="0"/>
                  <a:pt x="3814572" y="284646"/>
                  <a:pt x="3814572" y="635775"/>
                </a:cubicBezTo>
                <a:lnTo>
                  <a:pt x="3814572" y="3178797"/>
                </a:lnTo>
                <a:cubicBezTo>
                  <a:pt x="3814572" y="3529926"/>
                  <a:pt x="3529926" y="3814572"/>
                  <a:pt x="3178797" y="3814572"/>
                </a:cubicBezTo>
                <a:lnTo>
                  <a:pt x="635775" y="3814572"/>
                </a:lnTo>
                <a:cubicBezTo>
                  <a:pt x="284646" y="3814572"/>
                  <a:pt x="0" y="3529926"/>
                  <a:pt x="0" y="3178797"/>
                </a:cubicBezTo>
                <a:lnTo>
                  <a:pt x="0" y="635775"/>
                </a:lnTo>
                <a:cubicBezTo>
                  <a:pt x="0" y="284646"/>
                  <a:pt x="284646" y="0"/>
                  <a:pt x="6357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5" name="Picture Placeholder 24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2160283" y="6674789"/>
            <a:ext cx="3808182" cy="859867"/>
          </a:xfrm>
          <a:custGeom>
            <a:avLst/>
            <a:gdLst>
              <a:gd name="connsiteX0" fmla="*/ 1904090 w 3808182"/>
              <a:gd name="connsiteY0" fmla="*/ 0 h 859867"/>
              <a:gd name="connsiteX1" fmla="*/ 3804819 w 3808182"/>
              <a:gd name="connsiteY1" fmla="*/ 254707 h 859867"/>
              <a:gd name="connsiteX2" fmla="*/ 3808182 w 3808182"/>
              <a:gd name="connsiteY2" fmla="*/ 255783 h 859867"/>
              <a:gd name="connsiteX3" fmla="*/ 3798460 w 3808182"/>
              <a:gd name="connsiteY3" fmla="*/ 352223 h 859867"/>
              <a:gd name="connsiteX4" fmla="*/ 3175602 w 3808182"/>
              <a:gd name="connsiteY4" fmla="*/ 859867 h 859867"/>
              <a:gd name="connsiteX5" fmla="*/ 632580 w 3808182"/>
              <a:gd name="connsiteY5" fmla="*/ 859867 h 859867"/>
              <a:gd name="connsiteX6" fmla="*/ 9722 w 3808182"/>
              <a:gd name="connsiteY6" fmla="*/ 352223 h 859867"/>
              <a:gd name="connsiteX7" fmla="*/ 0 w 3808182"/>
              <a:gd name="connsiteY7" fmla="*/ 255781 h 859867"/>
              <a:gd name="connsiteX8" fmla="*/ 3363 w 3808182"/>
              <a:gd name="connsiteY8" fmla="*/ 254707 h 859867"/>
              <a:gd name="connsiteX9" fmla="*/ 1904090 w 3808182"/>
              <a:gd name="connsiteY9" fmla="*/ 0 h 85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8182" h="859867">
                <a:moveTo>
                  <a:pt x="1904090" y="0"/>
                </a:moveTo>
                <a:cubicBezTo>
                  <a:pt x="2578308" y="0"/>
                  <a:pt x="3220612" y="90695"/>
                  <a:pt x="3804819" y="254707"/>
                </a:cubicBezTo>
                <a:lnTo>
                  <a:pt x="3808182" y="255783"/>
                </a:lnTo>
                <a:lnTo>
                  <a:pt x="3798460" y="352223"/>
                </a:lnTo>
                <a:cubicBezTo>
                  <a:pt x="3739177" y="641936"/>
                  <a:pt x="3482840" y="859867"/>
                  <a:pt x="3175602" y="859867"/>
                </a:cubicBezTo>
                <a:lnTo>
                  <a:pt x="632580" y="859867"/>
                </a:lnTo>
                <a:cubicBezTo>
                  <a:pt x="325342" y="859867"/>
                  <a:pt x="69005" y="641936"/>
                  <a:pt x="9722" y="352223"/>
                </a:cubicBezTo>
                <a:lnTo>
                  <a:pt x="0" y="255781"/>
                </a:lnTo>
                <a:lnTo>
                  <a:pt x="3363" y="254707"/>
                </a:lnTo>
                <a:cubicBezTo>
                  <a:pt x="587570" y="90695"/>
                  <a:pt x="1229874" y="0"/>
                  <a:pt x="1904090" y="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30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7578700" y="6674789"/>
            <a:ext cx="3808182" cy="859867"/>
          </a:xfrm>
          <a:custGeom>
            <a:avLst/>
            <a:gdLst>
              <a:gd name="connsiteX0" fmla="*/ 1904090 w 3808182"/>
              <a:gd name="connsiteY0" fmla="*/ 0 h 859867"/>
              <a:gd name="connsiteX1" fmla="*/ 3804819 w 3808182"/>
              <a:gd name="connsiteY1" fmla="*/ 254707 h 859867"/>
              <a:gd name="connsiteX2" fmla="*/ 3808182 w 3808182"/>
              <a:gd name="connsiteY2" fmla="*/ 255783 h 859867"/>
              <a:gd name="connsiteX3" fmla="*/ 3798460 w 3808182"/>
              <a:gd name="connsiteY3" fmla="*/ 352223 h 859867"/>
              <a:gd name="connsiteX4" fmla="*/ 3175602 w 3808182"/>
              <a:gd name="connsiteY4" fmla="*/ 859867 h 859867"/>
              <a:gd name="connsiteX5" fmla="*/ 632580 w 3808182"/>
              <a:gd name="connsiteY5" fmla="*/ 859867 h 859867"/>
              <a:gd name="connsiteX6" fmla="*/ 9722 w 3808182"/>
              <a:gd name="connsiteY6" fmla="*/ 352223 h 859867"/>
              <a:gd name="connsiteX7" fmla="*/ 0 w 3808182"/>
              <a:gd name="connsiteY7" fmla="*/ 255781 h 859867"/>
              <a:gd name="connsiteX8" fmla="*/ 3363 w 3808182"/>
              <a:gd name="connsiteY8" fmla="*/ 254707 h 859867"/>
              <a:gd name="connsiteX9" fmla="*/ 1904090 w 3808182"/>
              <a:gd name="connsiteY9" fmla="*/ 0 h 85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8182" h="859867">
                <a:moveTo>
                  <a:pt x="1904090" y="0"/>
                </a:moveTo>
                <a:cubicBezTo>
                  <a:pt x="2578308" y="0"/>
                  <a:pt x="3220612" y="90695"/>
                  <a:pt x="3804819" y="254707"/>
                </a:cubicBezTo>
                <a:lnTo>
                  <a:pt x="3808182" y="255783"/>
                </a:lnTo>
                <a:lnTo>
                  <a:pt x="3798460" y="352223"/>
                </a:lnTo>
                <a:cubicBezTo>
                  <a:pt x="3739177" y="641936"/>
                  <a:pt x="3482840" y="859867"/>
                  <a:pt x="3175602" y="859867"/>
                </a:cubicBezTo>
                <a:lnTo>
                  <a:pt x="632580" y="859867"/>
                </a:lnTo>
                <a:cubicBezTo>
                  <a:pt x="325342" y="859867"/>
                  <a:pt x="69005" y="641936"/>
                  <a:pt x="9722" y="352223"/>
                </a:cubicBezTo>
                <a:lnTo>
                  <a:pt x="0" y="255781"/>
                </a:lnTo>
                <a:lnTo>
                  <a:pt x="3363" y="254707"/>
                </a:lnTo>
                <a:cubicBezTo>
                  <a:pt x="587570" y="90695"/>
                  <a:pt x="1229874" y="0"/>
                  <a:pt x="1904090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36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12997117" y="6674789"/>
            <a:ext cx="3808183" cy="859867"/>
          </a:xfrm>
          <a:custGeom>
            <a:avLst/>
            <a:gdLst>
              <a:gd name="connsiteX0" fmla="*/ 1904090 w 3808183"/>
              <a:gd name="connsiteY0" fmla="*/ 0 h 859867"/>
              <a:gd name="connsiteX1" fmla="*/ 3804819 w 3808183"/>
              <a:gd name="connsiteY1" fmla="*/ 254707 h 859867"/>
              <a:gd name="connsiteX2" fmla="*/ 3808183 w 3808183"/>
              <a:gd name="connsiteY2" fmla="*/ 255783 h 859867"/>
              <a:gd name="connsiteX3" fmla="*/ 3798459 w 3808183"/>
              <a:gd name="connsiteY3" fmla="*/ 352223 h 859867"/>
              <a:gd name="connsiteX4" fmla="*/ 3175602 w 3808183"/>
              <a:gd name="connsiteY4" fmla="*/ 859867 h 859867"/>
              <a:gd name="connsiteX5" fmla="*/ 632580 w 3808183"/>
              <a:gd name="connsiteY5" fmla="*/ 859867 h 859867"/>
              <a:gd name="connsiteX6" fmla="*/ 9722 w 3808183"/>
              <a:gd name="connsiteY6" fmla="*/ 352223 h 859867"/>
              <a:gd name="connsiteX7" fmla="*/ 0 w 3808183"/>
              <a:gd name="connsiteY7" fmla="*/ 255781 h 859867"/>
              <a:gd name="connsiteX8" fmla="*/ 3363 w 3808183"/>
              <a:gd name="connsiteY8" fmla="*/ 254707 h 859867"/>
              <a:gd name="connsiteX9" fmla="*/ 1904090 w 3808183"/>
              <a:gd name="connsiteY9" fmla="*/ 0 h 85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8183" h="859867">
                <a:moveTo>
                  <a:pt x="1904090" y="0"/>
                </a:moveTo>
                <a:cubicBezTo>
                  <a:pt x="2578308" y="0"/>
                  <a:pt x="3220612" y="90695"/>
                  <a:pt x="3804819" y="254707"/>
                </a:cubicBezTo>
                <a:lnTo>
                  <a:pt x="3808183" y="255783"/>
                </a:lnTo>
                <a:lnTo>
                  <a:pt x="3798459" y="352223"/>
                </a:lnTo>
                <a:cubicBezTo>
                  <a:pt x="3739177" y="641936"/>
                  <a:pt x="3482840" y="859867"/>
                  <a:pt x="3175602" y="859867"/>
                </a:cubicBezTo>
                <a:lnTo>
                  <a:pt x="632580" y="859867"/>
                </a:lnTo>
                <a:cubicBezTo>
                  <a:pt x="325342" y="859867"/>
                  <a:pt x="69005" y="641936"/>
                  <a:pt x="9722" y="352223"/>
                </a:cubicBezTo>
                <a:lnTo>
                  <a:pt x="0" y="255781"/>
                </a:lnTo>
                <a:lnTo>
                  <a:pt x="3363" y="254707"/>
                </a:lnTo>
                <a:cubicBezTo>
                  <a:pt x="587570" y="90695"/>
                  <a:pt x="1229874" y="0"/>
                  <a:pt x="1904090" y="0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bg1"/>
            </a:solidFill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icture Placeholder 42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18415534" y="6674789"/>
            <a:ext cx="3808182" cy="859867"/>
          </a:xfrm>
          <a:custGeom>
            <a:avLst/>
            <a:gdLst>
              <a:gd name="connsiteX0" fmla="*/ 1904090 w 3808182"/>
              <a:gd name="connsiteY0" fmla="*/ 0 h 859867"/>
              <a:gd name="connsiteX1" fmla="*/ 3804818 w 3808182"/>
              <a:gd name="connsiteY1" fmla="*/ 254707 h 859867"/>
              <a:gd name="connsiteX2" fmla="*/ 3808182 w 3808182"/>
              <a:gd name="connsiteY2" fmla="*/ 255783 h 859867"/>
              <a:gd name="connsiteX3" fmla="*/ 3798460 w 3808182"/>
              <a:gd name="connsiteY3" fmla="*/ 352223 h 859867"/>
              <a:gd name="connsiteX4" fmla="*/ 3175602 w 3808182"/>
              <a:gd name="connsiteY4" fmla="*/ 859867 h 859867"/>
              <a:gd name="connsiteX5" fmla="*/ 632580 w 3808182"/>
              <a:gd name="connsiteY5" fmla="*/ 859867 h 859867"/>
              <a:gd name="connsiteX6" fmla="*/ 9722 w 3808182"/>
              <a:gd name="connsiteY6" fmla="*/ 352223 h 859867"/>
              <a:gd name="connsiteX7" fmla="*/ 0 w 3808182"/>
              <a:gd name="connsiteY7" fmla="*/ 255781 h 859867"/>
              <a:gd name="connsiteX8" fmla="*/ 3362 w 3808182"/>
              <a:gd name="connsiteY8" fmla="*/ 254707 h 859867"/>
              <a:gd name="connsiteX9" fmla="*/ 1904090 w 3808182"/>
              <a:gd name="connsiteY9" fmla="*/ 0 h 85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8182" h="859867">
                <a:moveTo>
                  <a:pt x="1904090" y="0"/>
                </a:moveTo>
                <a:cubicBezTo>
                  <a:pt x="2578308" y="0"/>
                  <a:pt x="3220612" y="90695"/>
                  <a:pt x="3804818" y="254707"/>
                </a:cubicBezTo>
                <a:lnTo>
                  <a:pt x="3808182" y="255783"/>
                </a:lnTo>
                <a:lnTo>
                  <a:pt x="3798460" y="352223"/>
                </a:lnTo>
                <a:cubicBezTo>
                  <a:pt x="3739178" y="641936"/>
                  <a:pt x="3482840" y="859867"/>
                  <a:pt x="3175602" y="859867"/>
                </a:cubicBezTo>
                <a:lnTo>
                  <a:pt x="632580" y="859867"/>
                </a:lnTo>
                <a:cubicBezTo>
                  <a:pt x="325342" y="859867"/>
                  <a:pt x="69004" y="641936"/>
                  <a:pt x="9722" y="352223"/>
                </a:cubicBezTo>
                <a:lnTo>
                  <a:pt x="0" y="255781"/>
                </a:lnTo>
                <a:lnTo>
                  <a:pt x="3362" y="254707"/>
                </a:lnTo>
                <a:cubicBezTo>
                  <a:pt x="587570" y="90695"/>
                  <a:pt x="1229874" y="0"/>
                  <a:pt x="1904090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1134207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187F18D-4B87-4308-90E6-23DFF74C2EE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565199F-3E1E-49A4-800A-0402C8A917A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225C41A-63D0-4D3D-9513-171A91DD72E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A2924F3D-A108-41D7-BBDD-413B201B5CB3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2910253" y="3605308"/>
            <a:ext cx="3681047" cy="3850568"/>
          </a:xfrm>
          <a:custGeom>
            <a:avLst/>
            <a:gdLst>
              <a:gd name="connsiteX0" fmla="*/ 0 w 3681047"/>
              <a:gd name="connsiteY0" fmla="*/ 0 h 3850568"/>
              <a:gd name="connsiteX1" fmla="*/ 3681047 w 3681047"/>
              <a:gd name="connsiteY1" fmla="*/ 0 h 3850568"/>
              <a:gd name="connsiteX2" fmla="*/ 3681047 w 3681047"/>
              <a:gd name="connsiteY2" fmla="*/ 3850568 h 3850568"/>
              <a:gd name="connsiteX3" fmla="*/ 0 w 3681047"/>
              <a:gd name="connsiteY3" fmla="*/ 3850568 h 385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47" h="3850568">
                <a:moveTo>
                  <a:pt x="0" y="0"/>
                </a:moveTo>
                <a:lnTo>
                  <a:pt x="3681047" y="0"/>
                </a:lnTo>
                <a:lnTo>
                  <a:pt x="3681047" y="3850568"/>
                </a:lnTo>
                <a:lnTo>
                  <a:pt x="0" y="38505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778868" y="3605308"/>
            <a:ext cx="3681047" cy="3850568"/>
          </a:xfrm>
          <a:custGeom>
            <a:avLst/>
            <a:gdLst>
              <a:gd name="connsiteX0" fmla="*/ 0 w 3681047"/>
              <a:gd name="connsiteY0" fmla="*/ 0 h 3850568"/>
              <a:gd name="connsiteX1" fmla="*/ 3681047 w 3681047"/>
              <a:gd name="connsiteY1" fmla="*/ 0 h 3850568"/>
              <a:gd name="connsiteX2" fmla="*/ 3681047 w 3681047"/>
              <a:gd name="connsiteY2" fmla="*/ 3850568 h 3850568"/>
              <a:gd name="connsiteX3" fmla="*/ 0 w 3681047"/>
              <a:gd name="connsiteY3" fmla="*/ 3850568 h 385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47" h="3850568">
                <a:moveTo>
                  <a:pt x="0" y="0"/>
                </a:moveTo>
                <a:lnTo>
                  <a:pt x="3681047" y="0"/>
                </a:lnTo>
                <a:lnTo>
                  <a:pt x="3681047" y="3850568"/>
                </a:lnTo>
                <a:lnTo>
                  <a:pt x="0" y="38505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7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2910253" y="7643444"/>
            <a:ext cx="3681047" cy="3850568"/>
          </a:xfrm>
          <a:custGeom>
            <a:avLst/>
            <a:gdLst>
              <a:gd name="connsiteX0" fmla="*/ 0 w 3681047"/>
              <a:gd name="connsiteY0" fmla="*/ 0 h 3850568"/>
              <a:gd name="connsiteX1" fmla="*/ 3681047 w 3681047"/>
              <a:gd name="connsiteY1" fmla="*/ 0 h 3850568"/>
              <a:gd name="connsiteX2" fmla="*/ 3681047 w 3681047"/>
              <a:gd name="connsiteY2" fmla="*/ 3850568 h 3850568"/>
              <a:gd name="connsiteX3" fmla="*/ 0 w 3681047"/>
              <a:gd name="connsiteY3" fmla="*/ 3850568 h 385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47" h="3850568">
                <a:moveTo>
                  <a:pt x="0" y="0"/>
                </a:moveTo>
                <a:lnTo>
                  <a:pt x="3681047" y="0"/>
                </a:lnTo>
                <a:lnTo>
                  <a:pt x="3681047" y="3850568"/>
                </a:lnTo>
                <a:lnTo>
                  <a:pt x="0" y="38505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0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6778868" y="7643444"/>
            <a:ext cx="3681047" cy="3850568"/>
          </a:xfrm>
          <a:custGeom>
            <a:avLst/>
            <a:gdLst>
              <a:gd name="connsiteX0" fmla="*/ 0 w 3681047"/>
              <a:gd name="connsiteY0" fmla="*/ 0 h 3850568"/>
              <a:gd name="connsiteX1" fmla="*/ 3681047 w 3681047"/>
              <a:gd name="connsiteY1" fmla="*/ 0 h 3850568"/>
              <a:gd name="connsiteX2" fmla="*/ 3681047 w 3681047"/>
              <a:gd name="connsiteY2" fmla="*/ 3850568 h 3850568"/>
              <a:gd name="connsiteX3" fmla="*/ 0 w 3681047"/>
              <a:gd name="connsiteY3" fmla="*/ 3850568 h 385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47" h="3850568">
                <a:moveTo>
                  <a:pt x="0" y="0"/>
                </a:moveTo>
                <a:lnTo>
                  <a:pt x="3681047" y="0"/>
                </a:lnTo>
                <a:lnTo>
                  <a:pt x="3681047" y="3850568"/>
                </a:lnTo>
                <a:lnTo>
                  <a:pt x="0" y="38505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Picture Placeholder 7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DEC9A01-B1F1-47FD-A10B-811DD98A97CB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CCDF9A-B69F-4491-8C6C-65FBF7E9A0D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4D98E1-7A25-4E0F-BFB1-485E6B4EF36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5F82FFE4-FBBE-491B-AFB5-F11FCF3F1BA5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840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bg1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9A1F96B-2716-4F24-8956-729B4363326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F85BF3B-A4E9-4D7A-9BBA-7FBEA940A9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261CBE3-7B0D-497A-9334-8C5805CAE5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A5A92DA-7B9F-47DC-9465-80990121FD32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20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069729" y="3368745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4" name="Picture Placeholder 23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1069730" y="7526215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1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6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5537979" y="3368745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9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5537979" y="752621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3" name="Picture Placeholder 32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10006229" y="336874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6" name="Picture Placeholder 3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10006230" y="7526215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3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8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14474480" y="3368745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4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41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4474480" y="752621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5" name="Picture Placeholder 44">
            <a:extLst/>
          </p:cNvPr>
          <p:cNvSpPr>
            <a:spLocks noGrp="1"/>
          </p:cNvSpPr>
          <p:nvPr>
            <p:ph type="pic" sz="quarter" idx="22"/>
          </p:nvPr>
        </p:nvSpPr>
        <p:spPr>
          <a:xfrm>
            <a:off x="18942730" y="336874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8" name="Picture Placeholder 47">
            <a:extLst/>
          </p:cNvPr>
          <p:cNvSpPr>
            <a:spLocks noGrp="1"/>
          </p:cNvSpPr>
          <p:nvPr>
            <p:ph type="pic" sz="quarter" idx="23"/>
          </p:nvPr>
        </p:nvSpPr>
        <p:spPr>
          <a:xfrm>
            <a:off x="18942730" y="752621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5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72D10D2-E296-4B39-A3E5-FC99D52BC85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FD7CF2A-7FA5-4E8E-91C8-4487F0A6DD7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62D103B-2038-4997-9E1D-838C1D88DF1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7D2F0D1-CFFC-4548-9BD8-4D1EC67290F9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2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9896501" y="336874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3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9896502" y="7617655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9" name="Picture Placeholder 38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14456192" y="3368745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42" name="Picture Placeholder 41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4456192" y="761765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3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5" name="Picture Placeholder 44">
            <a:extLst/>
          </p:cNvPr>
          <p:cNvSpPr>
            <a:spLocks noGrp="1"/>
          </p:cNvSpPr>
          <p:nvPr>
            <p:ph type="pic" sz="quarter" idx="22"/>
          </p:nvPr>
        </p:nvSpPr>
        <p:spPr>
          <a:xfrm>
            <a:off x="19015882" y="336874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accent4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8" name="Picture Placeholder 47">
            <a:extLst/>
          </p:cNvPr>
          <p:cNvSpPr>
            <a:spLocks noGrp="1"/>
          </p:cNvSpPr>
          <p:nvPr>
            <p:ph type="pic" sz="quarter" idx="23"/>
          </p:nvPr>
        </p:nvSpPr>
        <p:spPr>
          <a:xfrm>
            <a:off x="19015882" y="7617654"/>
            <a:ext cx="4351020" cy="4040240"/>
          </a:xfrm>
          <a:custGeom>
            <a:avLst/>
            <a:gdLst>
              <a:gd name="connsiteX0" fmla="*/ 0 w 4351020"/>
              <a:gd name="connsiteY0" fmla="*/ 0 h 4040240"/>
              <a:gd name="connsiteX1" fmla="*/ 4351020 w 4351020"/>
              <a:gd name="connsiteY1" fmla="*/ 0 h 4040240"/>
              <a:gd name="connsiteX2" fmla="*/ 4351020 w 4351020"/>
              <a:gd name="connsiteY2" fmla="*/ 4040240 h 4040240"/>
              <a:gd name="connsiteX3" fmla="*/ 0 w 4351020"/>
              <a:gd name="connsiteY3" fmla="*/ 4040240 h 40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020" h="4040240">
                <a:moveTo>
                  <a:pt x="0" y="0"/>
                </a:moveTo>
                <a:lnTo>
                  <a:pt x="4351020" y="0"/>
                </a:lnTo>
                <a:lnTo>
                  <a:pt x="4351020" y="4040240"/>
                </a:lnTo>
                <a:lnTo>
                  <a:pt x="0" y="40402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6" name="Picture Placeholder 5">
            <a:extLst/>
          </p:cNvPr>
          <p:cNvSpPr>
            <a:spLocks noGrp="1"/>
          </p:cNvSpPr>
          <p:nvPr>
            <p:ph type="pic" sz="quarter" idx="24"/>
          </p:nvPr>
        </p:nvSpPr>
        <p:spPr>
          <a:xfrm>
            <a:off x="1320292" y="3368744"/>
            <a:ext cx="8393113" cy="8289149"/>
          </a:xfrm>
          <a:solidFill>
            <a:schemeClr val="accent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AB08FEA-821B-4ABA-95B6-06C6FCD2CAFE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AFA599-7888-4783-B03E-9790317E27F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AB073D-D7DA-4E7C-B272-EA4CC9D312B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7A148EE4-CC40-432E-9E91-CD929D67C5FF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55420" y="3179449"/>
            <a:ext cx="3702050" cy="75533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7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5303774" y="3179448"/>
            <a:ext cx="3702050" cy="75533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7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9152128" y="3179447"/>
            <a:ext cx="3702050" cy="75533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A59083-A39B-479C-8D7E-87812A97C7E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9C0C095-8DFD-42BD-A0A6-C5AC56D9A33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ABDF0B-7315-4942-A103-18C7839054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0D7AB3C-2EA0-4BA0-B13B-EBE52343F31D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5250052"/>
            <a:ext cx="18288000" cy="1423798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6858000"/>
            <a:ext cx="18288000" cy="1190116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B5AD09-8A9E-4658-8759-2E56B528929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9F43E9-C234-422A-98EB-0CD2C6103F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6CDF95-C687-47F0-9438-0F3EABABB8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820BD76-5571-4F1B-A083-8B2CA00C0F32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55420" y="3160645"/>
            <a:ext cx="9062043" cy="7275443"/>
          </a:xfrm>
          <a:custGeom>
            <a:avLst/>
            <a:gdLst>
              <a:gd name="connsiteX0" fmla="*/ 0 w 9062043"/>
              <a:gd name="connsiteY0" fmla="*/ 0 h 7275443"/>
              <a:gd name="connsiteX1" fmla="*/ 9062043 w 9062043"/>
              <a:gd name="connsiteY1" fmla="*/ 0 h 7275443"/>
              <a:gd name="connsiteX2" fmla="*/ 9062043 w 9062043"/>
              <a:gd name="connsiteY2" fmla="*/ 7275443 h 7275443"/>
              <a:gd name="connsiteX3" fmla="*/ 0 w 9062043"/>
              <a:gd name="connsiteY3" fmla="*/ 7275443 h 72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043" h="7275443">
                <a:moveTo>
                  <a:pt x="0" y="0"/>
                </a:moveTo>
                <a:lnTo>
                  <a:pt x="9062043" y="0"/>
                </a:lnTo>
                <a:lnTo>
                  <a:pt x="9062043" y="7275443"/>
                </a:lnTo>
                <a:lnTo>
                  <a:pt x="0" y="72754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BA1C639-C6D6-451B-A33D-B233C5D6BF4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54EFB1-0D20-46B5-B8DF-004B9C7E35F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800812-BE7C-47DB-9E48-970138D360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B392E72-BD54-4D59-A158-107E58F7CB96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332437" y="7592774"/>
            <a:ext cx="8979408" cy="4407408"/>
          </a:xfrm>
          <a:custGeom>
            <a:avLst/>
            <a:gdLst>
              <a:gd name="connsiteX0" fmla="*/ 0 w 8979408"/>
              <a:gd name="connsiteY0" fmla="*/ 0 h 4407408"/>
              <a:gd name="connsiteX1" fmla="*/ 8979408 w 8979408"/>
              <a:gd name="connsiteY1" fmla="*/ 0 h 4407408"/>
              <a:gd name="connsiteX2" fmla="*/ 8979408 w 8979408"/>
              <a:gd name="connsiteY2" fmla="*/ 4407408 h 4407408"/>
              <a:gd name="connsiteX3" fmla="*/ 0 w 8979408"/>
              <a:gd name="connsiteY3" fmla="*/ 4407408 h 440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9408" h="4407408">
                <a:moveTo>
                  <a:pt x="0" y="0"/>
                </a:moveTo>
                <a:lnTo>
                  <a:pt x="8979408" y="0"/>
                </a:lnTo>
                <a:lnTo>
                  <a:pt x="8979408" y="4407408"/>
                </a:lnTo>
                <a:lnTo>
                  <a:pt x="0" y="44074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14072156" y="2734056"/>
            <a:ext cx="8979408" cy="4407408"/>
          </a:xfrm>
          <a:custGeom>
            <a:avLst/>
            <a:gdLst>
              <a:gd name="connsiteX0" fmla="*/ 0 w 8979408"/>
              <a:gd name="connsiteY0" fmla="*/ 0 h 4407408"/>
              <a:gd name="connsiteX1" fmla="*/ 8979408 w 8979408"/>
              <a:gd name="connsiteY1" fmla="*/ 0 h 4407408"/>
              <a:gd name="connsiteX2" fmla="*/ 8979408 w 8979408"/>
              <a:gd name="connsiteY2" fmla="*/ 4407408 h 4407408"/>
              <a:gd name="connsiteX3" fmla="*/ 0 w 8979408"/>
              <a:gd name="connsiteY3" fmla="*/ 4407408 h 440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9408" h="4407408">
                <a:moveTo>
                  <a:pt x="0" y="0"/>
                </a:moveTo>
                <a:lnTo>
                  <a:pt x="8979408" y="0"/>
                </a:lnTo>
                <a:lnTo>
                  <a:pt x="8979408" y="4407408"/>
                </a:lnTo>
                <a:lnTo>
                  <a:pt x="0" y="44074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F485872-8BAA-473F-942B-1932204C890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4B6362-DA2A-4EED-9266-D24A83C3CAF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81D2C-AFD4-4E39-B706-A0C567727C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C28D77DE-95A9-40DC-80EB-A9075D5AB621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332434" y="6574536"/>
            <a:ext cx="8979408" cy="4407408"/>
          </a:xfrm>
          <a:custGeom>
            <a:avLst/>
            <a:gdLst>
              <a:gd name="connsiteX0" fmla="*/ 0 w 8979408"/>
              <a:gd name="connsiteY0" fmla="*/ 0 h 4407408"/>
              <a:gd name="connsiteX1" fmla="*/ 8979408 w 8979408"/>
              <a:gd name="connsiteY1" fmla="*/ 0 h 4407408"/>
              <a:gd name="connsiteX2" fmla="*/ 8979408 w 8979408"/>
              <a:gd name="connsiteY2" fmla="*/ 4407408 h 4407408"/>
              <a:gd name="connsiteX3" fmla="*/ 0 w 8979408"/>
              <a:gd name="connsiteY3" fmla="*/ 4407408 h 440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9408" h="4407408">
                <a:moveTo>
                  <a:pt x="0" y="0"/>
                </a:moveTo>
                <a:lnTo>
                  <a:pt x="8979408" y="0"/>
                </a:lnTo>
                <a:lnTo>
                  <a:pt x="8979408" y="4407408"/>
                </a:lnTo>
                <a:lnTo>
                  <a:pt x="0" y="44074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1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072155" y="1715816"/>
            <a:ext cx="8979409" cy="4407408"/>
          </a:xfrm>
          <a:custGeom>
            <a:avLst/>
            <a:gdLst>
              <a:gd name="connsiteX0" fmla="*/ 0 w 8979409"/>
              <a:gd name="connsiteY0" fmla="*/ 0 h 4407408"/>
              <a:gd name="connsiteX1" fmla="*/ 8979409 w 8979409"/>
              <a:gd name="connsiteY1" fmla="*/ 0 h 4407408"/>
              <a:gd name="connsiteX2" fmla="*/ 8979409 w 8979409"/>
              <a:gd name="connsiteY2" fmla="*/ 4407408 h 4407408"/>
              <a:gd name="connsiteX3" fmla="*/ 0 w 8979409"/>
              <a:gd name="connsiteY3" fmla="*/ 4407408 h 440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9409" h="4407408">
                <a:moveTo>
                  <a:pt x="0" y="0"/>
                </a:moveTo>
                <a:lnTo>
                  <a:pt x="8979409" y="0"/>
                </a:lnTo>
                <a:lnTo>
                  <a:pt x="8979409" y="4407408"/>
                </a:lnTo>
                <a:lnTo>
                  <a:pt x="0" y="44074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09AB-2902-4A03-9A64-C939A0FC79A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63C5-5086-40BB-9DFC-5AE2266684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013A-E436-4484-906B-A1487BE40D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5AC6BF6-4F84-421E-8E71-F5727032C16D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9156869" y="5695131"/>
            <a:ext cx="6088640" cy="3825504"/>
          </a:xfrm>
          <a:custGeom>
            <a:avLst/>
            <a:gdLst>
              <a:gd name="connsiteX0" fmla="*/ 0 w 6088640"/>
              <a:gd name="connsiteY0" fmla="*/ 0 h 3825504"/>
              <a:gd name="connsiteX1" fmla="*/ 6088640 w 6088640"/>
              <a:gd name="connsiteY1" fmla="*/ 0 h 3825504"/>
              <a:gd name="connsiteX2" fmla="*/ 6088640 w 6088640"/>
              <a:gd name="connsiteY2" fmla="*/ 3825504 h 3825504"/>
              <a:gd name="connsiteX3" fmla="*/ 0 w 6088640"/>
              <a:gd name="connsiteY3" fmla="*/ 3825504 h 382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8640" h="3825504">
                <a:moveTo>
                  <a:pt x="0" y="0"/>
                </a:moveTo>
                <a:lnTo>
                  <a:pt x="6088640" y="0"/>
                </a:lnTo>
                <a:lnTo>
                  <a:pt x="6088640" y="3825504"/>
                </a:lnTo>
                <a:lnTo>
                  <a:pt x="0" y="38255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0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B513250-5496-4910-B230-943CA01A76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98AF14-936A-403A-A031-2BA5ADDBED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DB8820-2C82-4829-BBFF-55498C441C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D6838CE-65BA-42FA-A895-8793A029040A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10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14182100" y="3691946"/>
            <a:ext cx="7334128" cy="4577328"/>
          </a:xfrm>
          <a:custGeom>
            <a:avLst/>
            <a:gdLst>
              <a:gd name="connsiteX0" fmla="*/ 0 w 7334128"/>
              <a:gd name="connsiteY0" fmla="*/ 0 h 4577328"/>
              <a:gd name="connsiteX1" fmla="*/ 7334128 w 7334128"/>
              <a:gd name="connsiteY1" fmla="*/ 0 h 4577328"/>
              <a:gd name="connsiteX2" fmla="*/ 7334128 w 7334128"/>
              <a:gd name="connsiteY2" fmla="*/ 4577328 h 4577328"/>
              <a:gd name="connsiteX3" fmla="*/ 0 w 7334128"/>
              <a:gd name="connsiteY3" fmla="*/ 4577328 h 45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128" h="4577328">
                <a:moveTo>
                  <a:pt x="0" y="0"/>
                </a:moveTo>
                <a:lnTo>
                  <a:pt x="7334128" y="0"/>
                </a:lnTo>
                <a:lnTo>
                  <a:pt x="7334128" y="4577328"/>
                </a:lnTo>
                <a:lnTo>
                  <a:pt x="0" y="4577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8DEC678-B22C-45C4-A3C8-08800888B00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AE318A-3C9D-46CA-9FAB-00335B3EC61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CE29EB-7651-4B4A-9839-AE59062823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C5FDA21-B18B-42D8-AB0C-6AA4A2CD65F8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 rot="20951624">
            <a:off x="9900593" y="4163785"/>
            <a:ext cx="4073464" cy="3912123"/>
          </a:xfrm>
          <a:custGeom>
            <a:avLst/>
            <a:gdLst>
              <a:gd name="connsiteX0" fmla="*/ 3982913 w 4073464"/>
              <a:gd name="connsiteY0" fmla="*/ 596589 h 3912123"/>
              <a:gd name="connsiteX1" fmla="*/ 4073464 w 4073464"/>
              <a:gd name="connsiteY1" fmla="*/ 3895146 h 3912123"/>
              <a:gd name="connsiteX2" fmla="*/ 29291 w 4073464"/>
              <a:gd name="connsiteY2" fmla="*/ 3912123 h 3912123"/>
              <a:gd name="connsiteX3" fmla="*/ 0 w 4073464"/>
              <a:gd name="connsiteY3" fmla="*/ 0 h 391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3464" h="3912123">
                <a:moveTo>
                  <a:pt x="3982913" y="596589"/>
                </a:moveTo>
                <a:lnTo>
                  <a:pt x="4073464" y="3895146"/>
                </a:lnTo>
                <a:lnTo>
                  <a:pt x="29291" y="3912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0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08C9E9-64F2-4D89-8732-4DC4A372740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77A50A-9DA2-4E8B-BF00-335CDA95B6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226BD6-C0BD-4341-9ED3-F028155A9C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D3F7623-6D9F-43AB-A520-986FFFAA07B7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84000" cy="79724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7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84000" cy="7972425"/>
          </a:xfrm>
          <a:solidFill>
            <a:schemeClr val="tx1">
              <a:alpha val="70000"/>
            </a:schemeClr>
          </a:solidFill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876301"/>
            <a:ext cx="16096488" cy="10439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789176" y="1828801"/>
            <a:ext cx="9604248" cy="62179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455420" y="946848"/>
            <a:ext cx="157163" cy="1280101"/>
          </a:xfrm>
          <a:custGeom>
            <a:avLst/>
            <a:gdLst>
              <a:gd name="connsiteX0" fmla="*/ 0 w 157163"/>
              <a:gd name="connsiteY0" fmla="*/ 0 h 1280101"/>
              <a:gd name="connsiteX1" fmla="*/ 157163 w 157163"/>
              <a:gd name="connsiteY1" fmla="*/ 0 h 1280101"/>
              <a:gd name="connsiteX2" fmla="*/ 157163 w 157163"/>
              <a:gd name="connsiteY2" fmla="*/ 1280101 h 1280101"/>
              <a:gd name="connsiteX3" fmla="*/ 0 w 157163"/>
              <a:gd name="connsiteY3" fmla="*/ 1280101 h 12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3" h="1280101">
                <a:moveTo>
                  <a:pt x="0" y="0"/>
                </a:moveTo>
                <a:lnTo>
                  <a:pt x="157163" y="0"/>
                </a:lnTo>
                <a:lnTo>
                  <a:pt x="157163" y="1280101"/>
                </a:lnTo>
                <a:lnTo>
                  <a:pt x="0" y="1280101"/>
                </a:lnTo>
                <a:close/>
              </a:path>
            </a:pathLst>
          </a:custGeom>
          <a:solidFill>
            <a:schemeClr val="bg1"/>
          </a:solidFill>
        </p:spPr>
        <p:txBody>
          <a:bodyPr rtlCol="0">
            <a:noAutofit/>
          </a:bodyPr>
          <a:lstStyle>
            <a:lvl1pPr>
              <a:defRPr sz="5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3">
            <a:extLst/>
          </p:cNvPr>
          <p:cNvSpPr>
            <a:spLocks noGrp="1"/>
          </p:cNvSpPr>
          <p:nvPr>
            <p:ph type="pic" sz="quarter" idx="16"/>
          </p:nvPr>
        </p:nvSpPr>
        <p:spPr>
          <a:xfrm rot="785280">
            <a:off x="16213299" y="5778877"/>
            <a:ext cx="2487192" cy="3485427"/>
          </a:xfrm>
          <a:custGeom>
            <a:avLst/>
            <a:gdLst>
              <a:gd name="connsiteX0" fmla="*/ 0 w 2487192"/>
              <a:gd name="connsiteY0" fmla="*/ 0 h 3485427"/>
              <a:gd name="connsiteX1" fmla="*/ 2486898 w 2487192"/>
              <a:gd name="connsiteY1" fmla="*/ 13307 h 3485427"/>
              <a:gd name="connsiteX2" fmla="*/ 2436920 w 2487192"/>
              <a:gd name="connsiteY2" fmla="*/ 3485427 h 3485427"/>
              <a:gd name="connsiteX3" fmla="*/ 5217 w 2487192"/>
              <a:gd name="connsiteY3" fmla="*/ 3241802 h 3485427"/>
              <a:gd name="connsiteX4" fmla="*/ 0 w 2487192"/>
              <a:gd name="connsiteY4" fmla="*/ 0 h 348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7192" h="3485427">
                <a:moveTo>
                  <a:pt x="0" y="0"/>
                </a:moveTo>
                <a:lnTo>
                  <a:pt x="2486898" y="13307"/>
                </a:lnTo>
                <a:cubicBezTo>
                  <a:pt x="2491878" y="1084288"/>
                  <a:pt x="2431940" y="2414446"/>
                  <a:pt x="2436920" y="3485427"/>
                </a:cubicBezTo>
                <a:lnTo>
                  <a:pt x="5217" y="3241802"/>
                </a:lnTo>
                <a:cubicBezTo>
                  <a:pt x="3478" y="2161201"/>
                  <a:pt x="1738" y="108060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5EA2E1E-1BAD-41A7-84AF-B7E89EF7444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43053F3-A69A-42A9-B2D6-74F36B1E523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BEE14E7-299B-46BC-866E-A2EF01D9FA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9EF2FF8-25D7-4844-884D-7A0CADB78742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B22406-9742-4941-8CC4-D737A529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7E7C38-A07A-4949-BAE5-8E9D08A8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2E65AD-B53A-454A-93E4-7EBDBE8B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11438-C6B6-4CE1-AEAB-13D6B6681312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347B23-7369-499F-8E0C-D635F43B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D11D43-09D2-4BF2-B7AD-952CA969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651C47-CFAE-484C-8568-4EF55818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38A53-7D55-4748-BF86-581F496F0700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A457EA5-92E1-4E30-B5F4-1DA7CD67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73C0-FD83-4010-8564-AE21D172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15952D-E1AF-435A-B608-07DC03CC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6B693-2009-4867-996E-78D8EB7CF0D0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 userDrawn="1"/>
        </p:nvSpPr>
        <p:spPr bwMode="auto">
          <a:xfrm>
            <a:off x="0" y="0"/>
            <a:ext cx="4883150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5" name="AutoShape 2"/>
          <p:cNvSpPr>
            <a:spLocks/>
          </p:cNvSpPr>
          <p:nvPr userDrawn="1"/>
        </p:nvSpPr>
        <p:spPr bwMode="auto">
          <a:xfrm>
            <a:off x="4883150" y="0"/>
            <a:ext cx="4884738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8242F52-D0A6-4C19-9B47-F979349E7ACF}"/>
              </a:ext>
            </a:extLst>
          </p:cNvPr>
          <p:cNvSpPr>
            <a:spLocks/>
          </p:cNvSpPr>
          <p:nvPr userDrawn="1"/>
        </p:nvSpPr>
        <p:spPr bwMode="auto">
          <a:xfrm>
            <a:off x="9767888" y="0"/>
            <a:ext cx="4884737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DBE34B8-2C91-4C94-9678-86BA73019E71}"/>
              </a:ext>
            </a:extLst>
          </p:cNvPr>
          <p:cNvSpPr>
            <a:spLocks/>
          </p:cNvSpPr>
          <p:nvPr userDrawn="1"/>
        </p:nvSpPr>
        <p:spPr bwMode="auto">
          <a:xfrm>
            <a:off x="14652625" y="0"/>
            <a:ext cx="4884738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976D1BC-A729-4932-8457-AF469ED960CB}"/>
              </a:ext>
            </a:extLst>
          </p:cNvPr>
          <p:cNvSpPr>
            <a:spLocks/>
          </p:cNvSpPr>
          <p:nvPr userDrawn="1"/>
        </p:nvSpPr>
        <p:spPr bwMode="auto">
          <a:xfrm>
            <a:off x="19537363" y="0"/>
            <a:ext cx="4884737" cy="339725"/>
          </a:xfrm>
          <a:custGeom>
            <a:avLst/>
            <a:gdLst>
              <a:gd name="T0" fmla="*/ 2441575 w 21600"/>
              <a:gd name="T1" fmla="*/ 6863557 h 21600"/>
              <a:gd name="T2" fmla="*/ 2441575 w 21600"/>
              <a:gd name="T3" fmla="*/ 6863557 h 21600"/>
              <a:gd name="T4" fmla="*/ 2441575 w 21600"/>
              <a:gd name="T5" fmla="*/ 6863557 h 21600"/>
              <a:gd name="T6" fmla="*/ 2441575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BDA46-DE8A-4AF0-936E-B5D61A1C32C5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1122484"/>
            <a:ext cx="16096488" cy="104394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9382125" y="5212080"/>
            <a:ext cx="15001875" cy="697027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0690CC2-810E-429C-8DCC-75B2A7338C5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14400" y="12712700"/>
            <a:ext cx="6248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4459249-4C6C-405D-B920-AAB85314EB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0F8EE7F-E056-4A6C-BD59-E8721E46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2858047-7BBE-47C4-8DB6-CF2A911E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F8A86A-2275-4DF6-B40F-C27FEE3D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7AF42-B0B2-4A95-805F-9FF6BB2C6092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EE4452-6C86-4D0A-8CD3-D7E63569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FC57B2-354F-43B6-BDAF-A936D3A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674450-B039-49D0-964F-AC26ABE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CEB-18E8-4F7A-B678-9AA1F41EAA7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rtlCol="0">
            <a:normAutofit/>
          </a:bodyPr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0B5CF0-CD25-4B3E-87D7-D0A248B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455A5-922F-4D40-88F0-7D807737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46BA6F-882A-4586-9F12-1C8FCD40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64936-1F7E-490C-AEF1-9FB258B7A5B8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085F-B380-4602-9969-9B1EDEAC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1072-F695-46D7-85B9-9A74CC9F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EC4A-E6B3-4274-8C81-B6F81DA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1E9E9-0CE9-4581-87C9-4D64AD951A5F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E081-62B0-4C88-9A32-7160A10A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F21-FDF0-42AE-85DD-B7979241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F1D4-1C34-4298-B9A0-397F702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70991-943E-4E45-80B6-55F07D46F7B0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463385-1741-454F-BE82-FF617CE587D6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1099038"/>
            <a:ext cx="16096488" cy="104394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DD2C-0E14-4BC4-9D76-2E94B8D4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5D92-73C6-4479-9DD1-432A5AC6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1D37-0AD2-41B9-A46E-7783397F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B1238-75A1-4FC1-9309-5FA3588396B6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 userDrawn="1"/>
        </p:nvSpPr>
        <p:spPr bwMode="auto">
          <a:xfrm>
            <a:off x="0" y="0"/>
            <a:ext cx="4883150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5" name="AutoShape 2"/>
          <p:cNvSpPr>
            <a:spLocks/>
          </p:cNvSpPr>
          <p:nvPr userDrawn="1"/>
        </p:nvSpPr>
        <p:spPr bwMode="auto">
          <a:xfrm>
            <a:off x="4883150" y="0"/>
            <a:ext cx="4884738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73616DA6-B5ED-41BC-BD55-4CB46263CD3A}"/>
              </a:ext>
            </a:extLst>
          </p:cNvPr>
          <p:cNvSpPr>
            <a:spLocks/>
          </p:cNvSpPr>
          <p:nvPr userDrawn="1"/>
        </p:nvSpPr>
        <p:spPr bwMode="auto">
          <a:xfrm>
            <a:off x="9767888" y="0"/>
            <a:ext cx="4884737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53A7931-E700-4694-A614-722FBCB556DE}"/>
              </a:ext>
            </a:extLst>
          </p:cNvPr>
          <p:cNvSpPr>
            <a:spLocks/>
          </p:cNvSpPr>
          <p:nvPr userDrawn="1"/>
        </p:nvSpPr>
        <p:spPr bwMode="auto">
          <a:xfrm>
            <a:off x="14652625" y="0"/>
            <a:ext cx="4884738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3882EA3-6CD4-492D-B153-B2709F990169}"/>
              </a:ext>
            </a:extLst>
          </p:cNvPr>
          <p:cNvSpPr>
            <a:spLocks/>
          </p:cNvSpPr>
          <p:nvPr userDrawn="1"/>
        </p:nvSpPr>
        <p:spPr bwMode="auto">
          <a:xfrm>
            <a:off x="19537363" y="0"/>
            <a:ext cx="4884737" cy="339725"/>
          </a:xfrm>
          <a:custGeom>
            <a:avLst/>
            <a:gdLst>
              <a:gd name="T0" fmla="*/ 2441575 w 21600"/>
              <a:gd name="T1" fmla="*/ 6863557 h 21600"/>
              <a:gd name="T2" fmla="*/ 2441575 w 21600"/>
              <a:gd name="T3" fmla="*/ 6863557 h 21600"/>
              <a:gd name="T4" fmla="*/ 2441575 w 21600"/>
              <a:gd name="T5" fmla="*/ 6863557 h 21600"/>
              <a:gd name="T6" fmla="*/ 2441575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8D4CC-95A0-4AA8-8BF6-6DED6EB11FCE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1122484"/>
            <a:ext cx="16096488" cy="104394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9382125" y="5212080"/>
            <a:ext cx="15001875" cy="697027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A4332E7-5D22-4186-ABC3-874FCCB7ECF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14400" y="12712700"/>
            <a:ext cx="6248400" cy="7302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A3A68F3-EAB4-4135-925A-D63E0CE5ED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F976F-23B5-4822-9471-58735E96BF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D15D-518F-4E6A-87E3-396A203422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FE179-BC7A-4CFE-817E-9D5899A2B7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E6920D-EBD1-4903-8AC1-2822F4DD7700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1099038"/>
            <a:ext cx="16096488" cy="104394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69E181-E09C-43DD-813E-64F158F6F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D83DFC-1D51-4CB5-8F34-AEF5D383F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985750"/>
            <a:ext cx="773113" cy="730250"/>
          </a:xfrm>
          <a:solidFill>
            <a:srgbClr val="002060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5E8B71E-62DF-4E4E-9C17-C78C12CA1457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D129C-6CE7-4AB7-8EA8-544A157384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9569B-AB01-4B94-ADF1-75BC55B93B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EC438-D256-430A-913A-610D6AE7C0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25DEF-ADF3-48EA-9025-6D0EA2895B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25E8F-9F0F-4506-8CBE-55F096E9F9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C9F02-5874-4E11-839E-31B123ED0E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EE01E-6796-4E76-8C33-2AE8E7A60B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22F90-961E-4BCE-8189-B858DB121E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1B96FD-31BF-4E6E-B760-5EA27E94BC5E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1099038"/>
            <a:ext cx="16096488" cy="104394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1A3-C022-4DB8-951B-BB2D8D62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1E27-1DBC-4D87-B620-BAEC784B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3AFC-A5FF-4E21-9D50-BB60682C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CDC5C-7BCC-4A5C-BD8B-F8B2CFA9AF19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/>
          </p:cNvSpPr>
          <p:nvPr userDrawn="1"/>
        </p:nvSpPr>
        <p:spPr bwMode="auto">
          <a:xfrm>
            <a:off x="0" y="0"/>
            <a:ext cx="4883150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5" name="AutoShape 2"/>
          <p:cNvSpPr>
            <a:spLocks/>
          </p:cNvSpPr>
          <p:nvPr userDrawn="1"/>
        </p:nvSpPr>
        <p:spPr bwMode="auto">
          <a:xfrm>
            <a:off x="4883150" y="0"/>
            <a:ext cx="4884738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DB8D97F-7B74-4787-8382-2519BC99A0EE}"/>
              </a:ext>
            </a:extLst>
          </p:cNvPr>
          <p:cNvSpPr>
            <a:spLocks/>
          </p:cNvSpPr>
          <p:nvPr userDrawn="1"/>
        </p:nvSpPr>
        <p:spPr bwMode="auto">
          <a:xfrm>
            <a:off x="9767888" y="0"/>
            <a:ext cx="4884737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1496BF5-4E7B-4D2C-A549-DF2661EE4E65}"/>
              </a:ext>
            </a:extLst>
          </p:cNvPr>
          <p:cNvSpPr>
            <a:spLocks/>
          </p:cNvSpPr>
          <p:nvPr userDrawn="1"/>
        </p:nvSpPr>
        <p:spPr bwMode="auto">
          <a:xfrm>
            <a:off x="14652625" y="0"/>
            <a:ext cx="4884738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ADE66CB-FC1E-4F9B-85FA-540C190876BA}"/>
              </a:ext>
            </a:extLst>
          </p:cNvPr>
          <p:cNvSpPr>
            <a:spLocks/>
          </p:cNvSpPr>
          <p:nvPr userDrawn="1"/>
        </p:nvSpPr>
        <p:spPr bwMode="auto">
          <a:xfrm>
            <a:off x="19537363" y="0"/>
            <a:ext cx="4884737" cy="339725"/>
          </a:xfrm>
          <a:custGeom>
            <a:avLst/>
            <a:gdLst>
              <a:gd name="T0" fmla="*/ 2441575 w 21600"/>
              <a:gd name="T1" fmla="*/ 6863557 h 21600"/>
              <a:gd name="T2" fmla="*/ 2441575 w 21600"/>
              <a:gd name="T3" fmla="*/ 6863557 h 21600"/>
              <a:gd name="T4" fmla="*/ 2441575 w 21600"/>
              <a:gd name="T5" fmla="*/ 6863557 h 21600"/>
              <a:gd name="T6" fmla="*/ 2441575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59A63-A341-41B9-9905-A49240453362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76" y="1122484"/>
            <a:ext cx="16096488" cy="104394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9382125" y="5212080"/>
            <a:ext cx="15001875" cy="697027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0A6FD5B-9C36-477C-A050-37DBDAEA8E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14400" y="12712700"/>
            <a:ext cx="6248400" cy="730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97B3E48-65DC-41FE-A6D2-3D3C6161D0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D8C01-F009-4F74-B923-A16254653813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CF69FE3-DDD6-4BA7-81CD-650BF2666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29FA00-8494-46C2-93E7-072862B6A51C}"/>
              </a:ext>
            </a:extLst>
          </p:cNvPr>
          <p:cNvSpPr/>
          <p:nvPr userDrawn="1"/>
        </p:nvSpPr>
        <p:spPr>
          <a:xfrm>
            <a:off x="1382713" y="973138"/>
            <a:ext cx="130175" cy="132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Picture Placeholder 8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2490703" y="1133856"/>
            <a:ext cx="10387584" cy="11338560"/>
          </a:xfrm>
          <a:custGeom>
            <a:avLst/>
            <a:gdLst>
              <a:gd name="connsiteX0" fmla="*/ 0 w 10387584"/>
              <a:gd name="connsiteY0" fmla="*/ 0 h 11338560"/>
              <a:gd name="connsiteX1" fmla="*/ 10387584 w 10387584"/>
              <a:gd name="connsiteY1" fmla="*/ 0 h 11338560"/>
              <a:gd name="connsiteX2" fmla="*/ 10387584 w 10387584"/>
              <a:gd name="connsiteY2" fmla="*/ 11338560 h 11338560"/>
              <a:gd name="connsiteX3" fmla="*/ 0 w 10387584"/>
              <a:gd name="connsiteY3" fmla="*/ 11338560 h 1133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584" h="11338560">
                <a:moveTo>
                  <a:pt x="0" y="0"/>
                </a:moveTo>
                <a:lnTo>
                  <a:pt x="10387584" y="0"/>
                </a:lnTo>
                <a:lnTo>
                  <a:pt x="10387584" y="11338560"/>
                </a:lnTo>
                <a:lnTo>
                  <a:pt x="0" y="11338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25052" y="1145932"/>
            <a:ext cx="10566947" cy="10439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AB07CA-8215-4255-90C6-0DE7A67A50F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70A4-6B0B-4F6A-BEA2-E2DC37FE38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564ED1-DD5F-4F1F-B768-59504BB156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F48C4A9-73E0-4F63-A6BE-76E5D5CC6BD6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DE25-63B2-448C-9012-94CED549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973A-A3B5-4467-9383-CCA3C7A5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71C2-A17F-4BD6-A843-6645FA6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ADFFC-E64A-47F4-8026-968F936440B4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7235CC-464D-488C-8210-12357E7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4247B1-6FC6-4F56-8F95-3293A00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6A6B85-CA14-461B-B0CC-D8BFFD3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A61CC-9651-4B34-A2BA-D9D1A1984B95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6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84000" cy="13716000"/>
          </a:xfrm>
          <a:solidFill>
            <a:schemeClr val="tx1">
              <a:alpha val="70000"/>
            </a:schemeClr>
          </a:solidFill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63700" y="5064369"/>
            <a:ext cx="10973777" cy="4060581"/>
          </a:xfrm>
        </p:spPr>
        <p:txBody>
          <a:bodyPr anchor="b">
            <a:norm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10973777" cy="949811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Picture Placeholder 13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18765276" y="3186728"/>
            <a:ext cx="3461680" cy="3461678"/>
          </a:xfrm>
          <a:custGeom>
            <a:avLst/>
            <a:gdLst>
              <a:gd name="connsiteX0" fmla="*/ 1730840 w 3461680"/>
              <a:gd name="connsiteY0" fmla="*/ 0 h 3461678"/>
              <a:gd name="connsiteX1" fmla="*/ 3461680 w 3461680"/>
              <a:gd name="connsiteY1" fmla="*/ 1730839 h 3461678"/>
              <a:gd name="connsiteX2" fmla="*/ 1730840 w 3461680"/>
              <a:gd name="connsiteY2" fmla="*/ 3461678 h 3461678"/>
              <a:gd name="connsiteX3" fmla="*/ 0 w 3461680"/>
              <a:gd name="connsiteY3" fmla="*/ 1730839 h 3461678"/>
              <a:gd name="connsiteX4" fmla="*/ 1730840 w 3461680"/>
              <a:gd name="connsiteY4" fmla="*/ 0 h 346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1680" h="3461678">
                <a:moveTo>
                  <a:pt x="1730840" y="0"/>
                </a:moveTo>
                <a:cubicBezTo>
                  <a:pt x="2686756" y="0"/>
                  <a:pt x="3461680" y="774923"/>
                  <a:pt x="3461680" y="1730839"/>
                </a:cubicBezTo>
                <a:cubicBezTo>
                  <a:pt x="3461680" y="2686755"/>
                  <a:pt x="2686756" y="3461678"/>
                  <a:pt x="1730840" y="3461678"/>
                </a:cubicBezTo>
                <a:cubicBezTo>
                  <a:pt x="774924" y="3461678"/>
                  <a:pt x="0" y="2686755"/>
                  <a:pt x="0" y="1730839"/>
                </a:cubicBezTo>
                <a:cubicBezTo>
                  <a:pt x="0" y="774923"/>
                  <a:pt x="774924" y="0"/>
                  <a:pt x="1730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E816DA-43C3-4112-925D-228B5BBB3F2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50C6CF4-074B-431A-8828-EC8DA5184EF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246D19F-7FE8-4292-800A-65B3442206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88C87C4A-210C-4E4B-ADBA-D5BD24D3F50B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30250"/>
            <a:ext cx="210312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1250"/>
            <a:ext cx="21031200" cy="870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3697-3004-46E8-B37F-8DEAAD125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400">
                <a:solidFill>
                  <a:srgbClr val="898989"/>
                </a:solidFill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BA17-17FF-4CE3-9978-40B1F2C15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65288" y="12712700"/>
            <a:ext cx="21042312" cy="730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>
                <a:solidFill>
                  <a:srgbClr val="898989"/>
                </a:solidFill>
              </a:defRPr>
            </a:lvl1pPr>
          </a:lstStyle>
          <a:p>
            <a:fld id="{2EB9D1F6-D3E0-4440-8B7E-1E8E941FD549}" type="slidenum">
              <a:rPr lang="id-ID" altLang="en-US"/>
              <a:pPr/>
              <a:t>‹#›</a:t>
            </a:fld>
            <a:endParaRPr lang="id-ID" altLang="en-US"/>
          </a:p>
        </p:txBody>
      </p:sp>
      <p:sp>
        <p:nvSpPr>
          <p:cNvPr id="1030" name="AutoShape 1"/>
          <p:cNvSpPr>
            <a:spLocks/>
          </p:cNvSpPr>
          <p:nvPr/>
        </p:nvSpPr>
        <p:spPr bwMode="auto">
          <a:xfrm>
            <a:off x="0" y="0"/>
            <a:ext cx="4883150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1031" name="AutoShape 2"/>
          <p:cNvSpPr>
            <a:spLocks/>
          </p:cNvSpPr>
          <p:nvPr/>
        </p:nvSpPr>
        <p:spPr bwMode="auto">
          <a:xfrm>
            <a:off x="4883150" y="0"/>
            <a:ext cx="4884738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680660FE-151D-4CEC-B5B8-718480A95D0E}"/>
              </a:ext>
            </a:extLst>
          </p:cNvPr>
          <p:cNvSpPr>
            <a:spLocks/>
          </p:cNvSpPr>
          <p:nvPr/>
        </p:nvSpPr>
        <p:spPr bwMode="auto">
          <a:xfrm>
            <a:off x="9767888" y="0"/>
            <a:ext cx="4884737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920A4A1-0454-429A-B430-91ABEDF83CBF}"/>
              </a:ext>
            </a:extLst>
          </p:cNvPr>
          <p:cNvSpPr>
            <a:spLocks/>
          </p:cNvSpPr>
          <p:nvPr/>
        </p:nvSpPr>
        <p:spPr bwMode="auto">
          <a:xfrm>
            <a:off x="14652625" y="0"/>
            <a:ext cx="4884738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D1ED523E-3A92-4649-AE6B-B55AE29563A8}"/>
              </a:ext>
            </a:extLst>
          </p:cNvPr>
          <p:cNvSpPr>
            <a:spLocks/>
          </p:cNvSpPr>
          <p:nvPr/>
        </p:nvSpPr>
        <p:spPr bwMode="auto">
          <a:xfrm>
            <a:off x="19537363" y="0"/>
            <a:ext cx="4884737" cy="339725"/>
          </a:xfrm>
          <a:custGeom>
            <a:avLst/>
            <a:gdLst>
              <a:gd name="T0" fmla="*/ 2441575 w 21600"/>
              <a:gd name="T1" fmla="*/ 6863557 h 21600"/>
              <a:gd name="T2" fmla="*/ 2441575 w 21600"/>
              <a:gd name="T3" fmla="*/ 6863557 h 21600"/>
              <a:gd name="T4" fmla="*/ 2441575 w 21600"/>
              <a:gd name="T5" fmla="*/ 6863557 h 21600"/>
              <a:gd name="T6" fmla="*/ 2441575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5" name="AutoShape 1"/>
          <p:cNvSpPr>
            <a:spLocks/>
          </p:cNvSpPr>
          <p:nvPr/>
        </p:nvSpPr>
        <p:spPr bwMode="auto">
          <a:xfrm>
            <a:off x="0" y="0"/>
            <a:ext cx="4883150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1036" name="AutoShape 2"/>
          <p:cNvSpPr>
            <a:spLocks/>
          </p:cNvSpPr>
          <p:nvPr/>
        </p:nvSpPr>
        <p:spPr bwMode="auto">
          <a:xfrm>
            <a:off x="4883150" y="0"/>
            <a:ext cx="4884738" cy="339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 lIns="45719" tIns="45719" rIns="45719" bIns="45719" anchor="ctr"/>
          <a:lstStyle/>
          <a:p>
            <a:endParaRPr 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7D0FDAA-B31E-470F-B688-3BBA3D6CA0B0}"/>
              </a:ext>
            </a:extLst>
          </p:cNvPr>
          <p:cNvSpPr>
            <a:spLocks/>
          </p:cNvSpPr>
          <p:nvPr/>
        </p:nvSpPr>
        <p:spPr bwMode="auto">
          <a:xfrm>
            <a:off x="9767888" y="0"/>
            <a:ext cx="4884737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46700D6E-3361-40AB-AE88-37A431510C2B}"/>
              </a:ext>
            </a:extLst>
          </p:cNvPr>
          <p:cNvSpPr>
            <a:spLocks/>
          </p:cNvSpPr>
          <p:nvPr/>
        </p:nvSpPr>
        <p:spPr bwMode="auto">
          <a:xfrm>
            <a:off x="14652625" y="0"/>
            <a:ext cx="4884738" cy="339725"/>
          </a:xfrm>
          <a:custGeom>
            <a:avLst/>
            <a:gdLst>
              <a:gd name="T0" fmla="*/ 2442369 w 21600"/>
              <a:gd name="T1" fmla="*/ 6863557 h 21600"/>
              <a:gd name="T2" fmla="*/ 2442369 w 21600"/>
              <a:gd name="T3" fmla="*/ 6863557 h 21600"/>
              <a:gd name="T4" fmla="*/ 2442369 w 21600"/>
              <a:gd name="T5" fmla="*/ 6863557 h 21600"/>
              <a:gd name="T6" fmla="*/ 2442369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1BAFC8CD-B719-4218-887B-EDA8250B7073}"/>
              </a:ext>
            </a:extLst>
          </p:cNvPr>
          <p:cNvSpPr>
            <a:spLocks/>
          </p:cNvSpPr>
          <p:nvPr/>
        </p:nvSpPr>
        <p:spPr bwMode="auto">
          <a:xfrm>
            <a:off x="19537363" y="0"/>
            <a:ext cx="4884737" cy="339725"/>
          </a:xfrm>
          <a:custGeom>
            <a:avLst/>
            <a:gdLst>
              <a:gd name="T0" fmla="*/ 2441575 w 21600"/>
              <a:gd name="T1" fmla="*/ 6863557 h 21600"/>
              <a:gd name="T2" fmla="*/ 2441575 w 21600"/>
              <a:gd name="T3" fmla="*/ 6863557 h 21600"/>
              <a:gd name="T4" fmla="*/ 2441575 w 21600"/>
              <a:gd name="T5" fmla="*/ 6863557 h 21600"/>
              <a:gd name="T6" fmla="*/ 2441575 w 21600"/>
              <a:gd name="T7" fmla="*/ 6863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  <a:effectLst/>
        </p:spPr>
        <p:txBody>
          <a:bodyPr lIns="45719" tIns="45719" rIns="45719" bIns="45719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40" name="Picture 34" descr="cgg_logo.png"/>
          <p:cNvPicPr>
            <a:picLocks noChangeAspect="1"/>
          </p:cNvPicPr>
          <p:nvPr/>
        </p:nvPicPr>
        <p:blipFill>
          <a:blip r:embed="rId38" cstate="print"/>
          <a:srcRect r="74445"/>
          <a:stretch>
            <a:fillRect/>
          </a:stretch>
        </p:blipFill>
        <p:spPr bwMode="auto">
          <a:xfrm>
            <a:off x="22713950" y="12714288"/>
            <a:ext cx="142398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25" r:id="rId1"/>
    <p:sldLayoutId id="2147488626" r:id="rId2"/>
    <p:sldLayoutId id="2147488627" r:id="rId3"/>
    <p:sldLayoutId id="2147488628" r:id="rId4"/>
    <p:sldLayoutId id="2147488629" r:id="rId5"/>
    <p:sldLayoutId id="2147488630" r:id="rId6"/>
    <p:sldLayoutId id="2147488631" r:id="rId7"/>
    <p:sldLayoutId id="2147488632" r:id="rId8"/>
    <p:sldLayoutId id="2147488633" r:id="rId9"/>
    <p:sldLayoutId id="2147488634" r:id="rId10"/>
    <p:sldLayoutId id="2147488635" r:id="rId11"/>
    <p:sldLayoutId id="2147488636" r:id="rId12"/>
    <p:sldLayoutId id="2147488637" r:id="rId13"/>
    <p:sldLayoutId id="2147488638" r:id="rId14"/>
    <p:sldLayoutId id="2147488639" r:id="rId15"/>
    <p:sldLayoutId id="2147488640" r:id="rId16"/>
    <p:sldLayoutId id="2147488641" r:id="rId17"/>
    <p:sldLayoutId id="2147488642" r:id="rId18"/>
    <p:sldLayoutId id="2147488643" r:id="rId19"/>
    <p:sldLayoutId id="2147488644" r:id="rId20"/>
    <p:sldLayoutId id="2147488645" r:id="rId21"/>
    <p:sldLayoutId id="2147488646" r:id="rId22"/>
    <p:sldLayoutId id="2147488647" r:id="rId23"/>
    <p:sldLayoutId id="2147488648" r:id="rId24"/>
    <p:sldLayoutId id="2147488649" r:id="rId25"/>
    <p:sldLayoutId id="2147488650" r:id="rId26"/>
    <p:sldLayoutId id="2147488651" r:id="rId27"/>
    <p:sldLayoutId id="2147488652" r:id="rId28"/>
    <p:sldLayoutId id="2147488653" r:id="rId29"/>
    <p:sldLayoutId id="2147488654" r:id="rId30"/>
    <p:sldLayoutId id="2147488655" r:id="rId31"/>
    <p:sldLayoutId id="2147488656" r:id="rId32"/>
    <p:sldLayoutId id="2147488657" r:id="rId33"/>
    <p:sldLayoutId id="2147488658" r:id="rId34"/>
    <p:sldLayoutId id="2147488659" r:id="rId35"/>
    <p:sldLayoutId id="2147488660" r:id="rId36"/>
  </p:sldLayoutIdLst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 kern="1200">
          <a:solidFill>
            <a:srgbClr val="0070C0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0070C0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0070C0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0070C0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0070C0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Fira Sans" pitchFamily="34" charset="0"/>
        </a:defRPr>
      </a:lvl6pPr>
      <a:lvl7pPr marL="9144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Fira Sans" pitchFamily="34" charset="0"/>
        </a:defRPr>
      </a:lvl7pPr>
      <a:lvl8pPr marL="13716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Fira Sans" pitchFamily="34" charset="0"/>
        </a:defRPr>
      </a:lvl8pPr>
      <a:lvl9pPr marL="18288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Fira Sans" pitchFamily="34" charset="0"/>
        </a:defRPr>
      </a:lvl9pPr>
    </p:titleStyle>
    <p:bodyStyle>
      <a:lvl1pPr marL="342900" indent="-3429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9128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827213" indent="-9128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2741613" indent="-13700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–"/>
        <a:defRPr sz="1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3656013" indent="-18272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F9B7-7F62-4433-A926-8684267EA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19200" y="12712700"/>
            <a:ext cx="5689600" cy="730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898989"/>
                </a:solidFill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8911-9144-4AD0-9CAF-CE6E9B88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31200" y="12712700"/>
            <a:ext cx="7721600" cy="730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Fira Sans Light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04FF-C859-49A4-BFE3-9AB2C0AD0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75200" y="12712700"/>
            <a:ext cx="5689600" cy="730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122A785-5C7A-4FB9-8F50-1A4C84D4D8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4" r:id="rId1"/>
    <p:sldLayoutId id="2147488615" r:id="rId2"/>
    <p:sldLayoutId id="2147488616" r:id="rId3"/>
    <p:sldLayoutId id="2147488617" r:id="rId4"/>
    <p:sldLayoutId id="2147488618" r:id="rId5"/>
    <p:sldLayoutId id="2147488619" r:id="rId6"/>
    <p:sldLayoutId id="2147488620" r:id="rId7"/>
    <p:sldLayoutId id="2147488621" r:id="rId8"/>
    <p:sldLayoutId id="2147488622" r:id="rId9"/>
    <p:sldLayoutId id="2147488623" r:id="rId10"/>
    <p:sldLayoutId id="2147488624" r:id="rId11"/>
    <p:sldLayoutId id="2147488662" r:id="rId12"/>
    <p:sldLayoutId id="214748866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gg.gov.in/contact.html" TargetMode="Externa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8" descr="C:\Users\chandrakanth\Desktop\desktop files\cgg_slider-for-wordpress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47975"/>
            <a:ext cx="24396700" cy="79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4"/>
          <p:cNvSpPr>
            <a:spLocks noGrp="1"/>
          </p:cNvSpPr>
          <p:nvPr>
            <p:ph type="ctrTitle" idx="4294967295"/>
          </p:nvPr>
        </p:nvSpPr>
        <p:spPr>
          <a:xfrm>
            <a:off x="12533313" y="11107738"/>
            <a:ext cx="11850687" cy="2232025"/>
          </a:xfrm>
        </p:spPr>
        <p:txBody>
          <a:bodyPr/>
          <a:lstStyle/>
          <a:p>
            <a:pPr algn="r" eaLnBrk="1" hangingPunct="1"/>
            <a:br>
              <a:rPr lang="en-US" altLang="en-US" sz="3600" b="1">
                <a:solidFill>
                  <a:srgbClr val="0070C0"/>
                </a:solidFill>
              </a:rPr>
            </a:br>
            <a:br>
              <a:rPr lang="en-US" altLang="en-US" sz="2400">
                <a:solidFill>
                  <a:srgbClr val="0070C0"/>
                </a:solidFill>
              </a:rPr>
            </a:br>
            <a:endParaRPr lang="en-US" altLang="en-US" sz="280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F0175E-3BD4-4D3C-A65D-192C0B638303}"/>
              </a:ext>
            </a:extLst>
          </p:cNvPr>
          <p:cNvSpPr/>
          <p:nvPr/>
        </p:nvSpPr>
        <p:spPr>
          <a:xfrm>
            <a:off x="0" y="13058775"/>
            <a:ext cx="24384000" cy="657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4400" b="1">
                <a:solidFill>
                  <a:schemeClr val="tx1"/>
                </a:solidFill>
              </a:rPr>
              <a:t>March 29, </a:t>
            </a:r>
            <a:r>
              <a:rPr lang="en-US" sz="4400" b="1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11479-43FA-4670-BE59-7C113B5C1B71}"/>
              </a:ext>
            </a:extLst>
          </p:cNvPr>
          <p:cNvSpPr/>
          <p:nvPr/>
        </p:nvSpPr>
        <p:spPr>
          <a:xfrm>
            <a:off x="12700" y="2733675"/>
            <a:ext cx="24384000" cy="179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062" name="Title 14"/>
          <p:cNvSpPr txBox="1">
            <a:spLocks/>
          </p:cNvSpPr>
          <p:nvPr/>
        </p:nvSpPr>
        <p:spPr bwMode="auto">
          <a:xfrm>
            <a:off x="0" y="0"/>
            <a:ext cx="243840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en-US" sz="7200" b="1" dirty="0">
                <a:solidFill>
                  <a:srgbClr val="0070C0"/>
                </a:solidFill>
                <a:latin typeface="Calibri" pitchFamily="34" charset="0"/>
              </a:rPr>
              <a:t>Sports Inventory Application for</a:t>
            </a:r>
            <a:r>
              <a:rPr lang="en-US" altLang="en-US" sz="5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en-US" sz="5400" b="1" dirty="0">
                <a:solidFill>
                  <a:srgbClr val="0070C0"/>
                </a:solidFill>
                <a:latin typeface="Calibri" pitchFamily="34" charset="0"/>
              </a:rPr>
              <a:t>GREATER HYDERABAD MUNICIPAL CORPORATION</a:t>
            </a:r>
            <a:endParaRPr lang="en-US" altLang="en-US" sz="40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45063" name="Picture 33" descr="cgg_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11753850"/>
            <a:ext cx="7718425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7D14BD-0F83-4A41-B4FA-AFB4F899A156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8BD207-3CD6-453B-8655-1B75AAFB9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3188" y="11336477"/>
            <a:ext cx="3541180" cy="1432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10</a:t>
            </a:fld>
            <a:endParaRPr lang="id-ID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61040-DF68-4E4C-889F-19DC1DAA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818"/>
            <a:ext cx="24384000" cy="129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11</a:t>
            </a:fld>
            <a:endParaRPr lang="id-ID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D7D0C-8CF8-4E72-8FE7-0602A610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44"/>
            <a:ext cx="24384000" cy="129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12</a:t>
            </a:fld>
            <a:endParaRPr lang="id-ID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1521C-D3D8-4BD9-8508-7C408A858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14"/>
            <a:ext cx="24384000" cy="125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13</a:t>
            </a:fld>
            <a:endParaRPr lang="id-ID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DE272-55E7-4348-8DB6-D07626AE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" y="-43639"/>
            <a:ext cx="24384000" cy="138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B28BF5-E256-4308-8FE7-A1FCF0C6FEF5}" type="slidenum">
              <a:rPr lang="id-ID" altLang="en-US"/>
              <a:pPr/>
              <a:t>14</a:t>
            </a:fld>
            <a:endParaRPr lang="id-ID" altLang="en-US"/>
          </a:p>
        </p:txBody>
      </p:sp>
      <p:sp>
        <p:nvSpPr>
          <p:cNvPr id="76803" name="Title 1"/>
          <p:cNvSpPr>
            <a:spLocks noGrp="1"/>
          </p:cNvSpPr>
          <p:nvPr>
            <p:ph type="title" idx="4294967295"/>
          </p:nvPr>
        </p:nvSpPr>
        <p:spPr>
          <a:xfrm>
            <a:off x="0" y="1847850"/>
            <a:ext cx="24384000" cy="4879975"/>
          </a:xfrm>
        </p:spPr>
        <p:txBody>
          <a:bodyPr/>
          <a:lstStyle/>
          <a:p>
            <a:r>
              <a:rPr lang="en-GB" altLang="en-US" sz="1990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FA5B0-F2AF-4F16-89D0-6F7FC1E46F1F}"/>
              </a:ext>
            </a:extLst>
          </p:cNvPr>
          <p:cNvSpPr/>
          <p:nvPr/>
        </p:nvSpPr>
        <p:spPr>
          <a:xfrm>
            <a:off x="0" y="8323263"/>
            <a:ext cx="24384000" cy="5614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en-US"/>
          </a:p>
        </p:txBody>
      </p:sp>
      <p:sp>
        <p:nvSpPr>
          <p:cNvPr id="76805" name="Title 14"/>
          <p:cNvSpPr txBox="1">
            <a:spLocks/>
          </p:cNvSpPr>
          <p:nvPr/>
        </p:nvSpPr>
        <p:spPr bwMode="auto">
          <a:xfrm>
            <a:off x="2262188" y="10348913"/>
            <a:ext cx="54165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000" b="1"/>
              <a:t>Jubilee Hills Campus:</a:t>
            </a:r>
          </a:p>
          <a:p>
            <a:pPr eaLnBrk="1" hangingPunct="1"/>
            <a:r>
              <a:rPr lang="en-US" altLang="en-US" sz="2000" b="1"/>
              <a:t>Centre for Good Governance </a:t>
            </a:r>
            <a:br>
              <a:rPr lang="en-US" altLang="en-US" sz="2000"/>
            </a:br>
            <a:r>
              <a:rPr lang="en-US" altLang="en-US" sz="2000"/>
              <a:t>(Dr. MCR HRD Institute Campus),</a:t>
            </a:r>
            <a:br>
              <a:rPr lang="en-US" altLang="en-US" sz="2000"/>
            </a:br>
            <a:r>
              <a:rPr lang="en-US" altLang="en-US" sz="2000"/>
              <a:t>Road No. 25, Jubilee Hills, Hyderabad 500033</a:t>
            </a:r>
            <a:br>
              <a:rPr lang="en-US" altLang="en-US" sz="2000"/>
            </a:br>
            <a:r>
              <a:rPr lang="en-US" altLang="en-US" sz="2000"/>
              <a:t>Telangana, India.</a:t>
            </a:r>
            <a:br>
              <a:rPr lang="en-US" altLang="en-US" sz="2000"/>
            </a:br>
            <a:endParaRPr lang="en-US" altLang="en-US" sz="2000"/>
          </a:p>
          <a:p>
            <a:pPr eaLnBrk="1" hangingPunct="1"/>
            <a:r>
              <a:rPr lang="en-US" altLang="en-US" sz="2000" b="1"/>
              <a:t>contact info</a:t>
            </a:r>
          </a:p>
          <a:p>
            <a:pPr eaLnBrk="1" hangingPunct="1"/>
            <a:r>
              <a:rPr lang="en-US" altLang="en-US" sz="2000"/>
              <a:t>Phone: +91 40 2354 1907 / 09, 23686000</a:t>
            </a:r>
            <a:br>
              <a:rPr lang="en-US" altLang="en-US" sz="2000"/>
            </a:br>
            <a:r>
              <a:rPr lang="en-US" altLang="en-US" sz="2000"/>
              <a:t>Fax: +91 40 2354 1953 </a:t>
            </a:r>
            <a:br>
              <a:rPr lang="en-US" altLang="en-US" sz="2000"/>
            </a:br>
            <a:r>
              <a:rPr lang="en-US" altLang="en-US" sz="2000"/>
              <a:t>Email: </a:t>
            </a:r>
            <a:r>
              <a:rPr lang="en-US" altLang="en-US" sz="2000">
                <a:hlinkClick r:id="rId2"/>
              </a:rPr>
              <a:t>email : info@cgg.gov.in</a:t>
            </a:r>
            <a:r>
              <a:rPr lang="en-US" altLang="en-US" sz="2000"/>
              <a:t> </a:t>
            </a:r>
          </a:p>
        </p:txBody>
      </p:sp>
      <p:pic>
        <p:nvPicPr>
          <p:cNvPr id="76806" name="Picture 33" descr="cgg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8751888"/>
            <a:ext cx="68834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Title 14"/>
          <p:cNvSpPr txBox="1">
            <a:spLocks/>
          </p:cNvSpPr>
          <p:nvPr/>
        </p:nvSpPr>
        <p:spPr bwMode="auto">
          <a:xfrm>
            <a:off x="15943263" y="10382250"/>
            <a:ext cx="591978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000" b="1"/>
              <a:t>Gachibowli Campus:</a:t>
            </a:r>
          </a:p>
          <a:p>
            <a:pPr eaLnBrk="1" hangingPunct="1"/>
            <a:r>
              <a:rPr lang="en-US" altLang="en-US" sz="2000" b="1"/>
              <a:t>Centre for Good Governance </a:t>
            </a:r>
            <a:br>
              <a:rPr lang="en-US" altLang="en-US" sz="2000"/>
            </a:br>
            <a:r>
              <a:rPr lang="en-US" altLang="en-US" sz="2000"/>
              <a:t>Survey No. 91, Near Outer Ring Road Chowrasta,</a:t>
            </a:r>
            <a:br>
              <a:rPr lang="en-US" altLang="en-US" sz="2000"/>
            </a:br>
            <a:r>
              <a:rPr lang="en-US" altLang="en-US" sz="2000"/>
              <a:t>Gachibowli, Hyderabad 500 032,</a:t>
            </a:r>
            <a:br>
              <a:rPr lang="en-US" altLang="en-US" sz="2000"/>
            </a:br>
            <a:r>
              <a:rPr lang="en-US" altLang="en-US" sz="2000"/>
              <a:t>Telangana, India.</a:t>
            </a:r>
            <a:br>
              <a:rPr lang="en-US" altLang="en-US" sz="2000"/>
            </a:br>
            <a:endParaRPr lang="en-US" altLang="en-US" sz="2000"/>
          </a:p>
          <a:p>
            <a:pPr eaLnBrk="1" hangingPunct="1"/>
            <a:r>
              <a:rPr lang="en-US" altLang="en-US" sz="2000" b="1"/>
              <a:t>contact info</a:t>
            </a:r>
          </a:p>
          <a:p>
            <a:pPr eaLnBrk="1" hangingPunct="1"/>
            <a:r>
              <a:rPr lang="en-US" altLang="en-US" sz="2000"/>
              <a:t>Phone: +91 40 2312 0009 </a:t>
            </a:r>
            <a:br>
              <a:rPr lang="en-US" altLang="en-US" sz="2000"/>
            </a:br>
            <a:r>
              <a:rPr lang="en-US" altLang="en-US" sz="2000"/>
              <a:t>Fax: +91 40 2300 1777</a:t>
            </a:r>
            <a:br>
              <a:rPr lang="en-US" altLang="en-US" sz="2000"/>
            </a:br>
            <a:r>
              <a:rPr lang="en-US" altLang="en-US" sz="2000"/>
              <a:t>Email: </a:t>
            </a:r>
            <a:r>
              <a:rPr lang="en-US" altLang="en-US" sz="2000">
                <a:hlinkClick r:id="rId2"/>
              </a:rPr>
              <a:t>email : info@cgg.gov.in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8C5804-E5BB-4BCD-80FA-E0238240CA7D}"/>
              </a:ext>
            </a:extLst>
          </p:cNvPr>
          <p:cNvSpPr/>
          <p:nvPr/>
        </p:nvSpPr>
        <p:spPr>
          <a:xfrm>
            <a:off x="14630400" y="3360738"/>
            <a:ext cx="9753600" cy="89598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07" name="Title 1"/>
          <p:cNvSpPr>
            <a:spLocks noGrp="1" noChangeArrowheads="1"/>
          </p:cNvSpPr>
          <p:nvPr>
            <p:ph type="title"/>
          </p:nvPr>
        </p:nvSpPr>
        <p:spPr>
          <a:xfrm>
            <a:off x="1789113" y="990600"/>
            <a:ext cx="16097250" cy="1044575"/>
          </a:xfrm>
        </p:spPr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47108" name="Rectangle 54"/>
          <p:cNvSpPr>
            <a:spLocks noChangeArrowheads="1"/>
          </p:cNvSpPr>
          <p:nvPr/>
        </p:nvSpPr>
        <p:spPr bwMode="auto">
          <a:xfrm>
            <a:off x="15238413" y="6082924"/>
            <a:ext cx="95869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eaLnBrk="1" hangingPunct="1">
              <a:buFont typeface="Wingdings" pitchFamily="2" charset="2"/>
              <a:buChar char="§"/>
            </a:pPr>
            <a:r>
              <a:rPr lang="en-IN" altLang="en-US" sz="4000" dirty="0">
                <a:solidFill>
                  <a:schemeClr val="bg1"/>
                </a:solidFill>
              </a:rPr>
              <a:t>Inventory Workflow</a:t>
            </a:r>
          </a:p>
          <a:p>
            <a:pPr marL="571500" indent="-571500" eaLnBrk="1" hangingPunct="1">
              <a:buFont typeface="Wingdings" pitchFamily="2" charset="2"/>
              <a:buChar char="§"/>
            </a:pPr>
            <a:r>
              <a:rPr lang="en-IN" altLang="en-US" sz="4000" dirty="0">
                <a:solidFill>
                  <a:schemeClr val="bg1"/>
                </a:solidFill>
              </a:rPr>
              <a:t>Application Prototype</a:t>
            </a: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6F42EAD-FA06-4190-84D8-DC53D5569680}" type="slidenum">
              <a:rPr lang="id-ID" altLang="en-US"/>
              <a:pPr/>
              <a:t>2</a:t>
            </a:fld>
            <a:endParaRPr lang="id-ID" altLang="en-US"/>
          </a:p>
        </p:txBody>
      </p:sp>
      <p:pic>
        <p:nvPicPr>
          <p:cNvPr id="47110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0500"/>
            <a:ext cx="14630400" cy="768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3</a:t>
            </a:fld>
            <a:endParaRPr lang="id-ID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09EEB-A6A9-4CA1-9601-2D5C456E3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69"/>
            <a:ext cx="24384000" cy="126426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4</a:t>
            </a:fld>
            <a:endParaRPr lang="id-ID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858B5-2446-4A50-B8FA-5CAC57B0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24384000" cy="137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1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5</a:t>
            </a:fld>
            <a:endParaRPr lang="id-ID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4E136-78D6-4AD9-AA20-7D845744D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45" y="0"/>
            <a:ext cx="20619417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6</a:t>
            </a:fld>
            <a:endParaRPr lang="id-ID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0069E-1032-4914-BDB7-54435600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39"/>
            <a:ext cx="24384000" cy="138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7</a:t>
            </a:fld>
            <a:endParaRPr lang="id-ID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5C303-0E6A-4260-886C-3119F737E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39"/>
            <a:ext cx="24384000" cy="138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8</a:t>
            </a:fld>
            <a:endParaRPr lang="id-ID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1D2B7-CF44-422E-91DD-BEEBCC38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70"/>
            <a:ext cx="24384000" cy="134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ED0D0F-0E76-4267-A640-C4CB2327733F}" type="slidenum">
              <a:rPr lang="id-ID" altLang="en-US"/>
              <a:pPr/>
              <a:t>9</a:t>
            </a:fld>
            <a:endParaRPr lang="id-ID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026A-A161-470B-A6AE-160670F2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" y="455983"/>
            <a:ext cx="24358175" cy="1226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stapr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88BD"/>
      </a:accent1>
      <a:accent2>
        <a:srgbClr val="44CEB9"/>
      </a:accent2>
      <a:accent3>
        <a:srgbClr val="99CD46"/>
      </a:accent3>
      <a:accent4>
        <a:srgbClr val="E8BB45"/>
      </a:accent4>
      <a:accent5>
        <a:srgbClr val="55B5FC"/>
      </a:accent5>
      <a:accent6>
        <a:srgbClr val="3E88BD"/>
      </a:accent6>
      <a:hlink>
        <a:srgbClr val="0563C1"/>
      </a:hlink>
      <a:folHlink>
        <a:srgbClr val="954F72"/>
      </a:folHlink>
    </a:clrScheme>
    <a:fontScheme name="Custom 13">
      <a:majorFont>
        <a:latin typeface="Fira Sans"/>
        <a:ea typeface=""/>
        <a:cs typeface=""/>
      </a:majorFont>
      <a:minorFont>
        <a:latin typeface="Fira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13227</TotalTime>
  <Words>50</Words>
  <Application>Microsoft Office PowerPoint</Application>
  <PresentationFormat>Custom</PresentationFormat>
  <Paragraphs>32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Fira Sans</vt:lpstr>
      <vt:lpstr>Fira Sans Light</vt:lpstr>
      <vt:lpstr>Wingdings</vt:lpstr>
      <vt:lpstr>Office Theme</vt:lpstr>
      <vt:lpstr>Custom Design</vt:lpstr>
      <vt:lpstr> 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CGGLPTP066</cp:lastModifiedBy>
  <cp:revision>1413</cp:revision>
  <dcterms:created xsi:type="dcterms:W3CDTF">2017-01-01T04:47:53Z</dcterms:created>
  <dcterms:modified xsi:type="dcterms:W3CDTF">2018-04-06T10:15:18Z</dcterms:modified>
</cp:coreProperties>
</file>