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E0B2-8037-4F93-B0DF-392DBEA96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374AC-5CD8-48F4-AAE6-6FE564255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ECCDF-811B-48DA-9A9A-83C8503E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F5DF-D36E-407A-81EB-083E1C711BD6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EB38A-2659-4465-A0A5-FE25227A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27F3D-E017-4DA4-B246-A1C4E896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0204-38A5-4EEE-A624-74B63887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0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9559B-0927-4DCA-8BE7-5EFA0751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7B094-88F2-4422-9D3D-D2CBB3810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FF7A1-64D2-4A16-AA55-CEAB67F7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F5DF-D36E-407A-81EB-083E1C711BD6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A291B-1AAF-4621-AE05-01A2DA49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18C84-6C13-4F5F-A207-B1B4326F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0204-38A5-4EEE-A624-74B63887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C7698-AE26-4C6D-9E80-715F71DCF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629AC-FB1C-4183-AB24-DF283F6F8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C0731-9F45-40DD-B3A1-B995AE1B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F5DF-D36E-407A-81EB-083E1C711BD6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FC98B-87F2-4CA9-B8B3-EA572B68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B2AAC-4472-4923-8D3D-C49FFBF2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0204-38A5-4EEE-A624-74B63887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6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B87F-172F-48D3-8F1B-8C6C4585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5CEDC-A0C2-48C2-8261-0ACAEDD7D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C54F3-FCD9-4C64-8059-BB303833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F5DF-D36E-407A-81EB-083E1C711BD6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8A3A1-9B83-455A-A6A7-F321CD0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6C730-E556-4AC0-9FB4-7ADD11B1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0204-38A5-4EEE-A624-74B63887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0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5473-1B0E-469B-8097-589E6E58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A5182-3752-408F-A061-173E5445B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9176B-14A7-4B9C-B24D-C9449BA8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F5DF-D36E-407A-81EB-083E1C711BD6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4F6E8-407F-4DA0-ACF9-421C52E6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0A614-794F-40BD-8AFC-55FA12EE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0204-38A5-4EEE-A624-74B63887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7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BFBB-DC08-4AD7-B06F-47AB83F0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9B27B-9355-4CA2-94C6-12E33C0F9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D9FAC-615A-41D4-B26C-B324D2B33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603A0-905D-4260-8915-0DE6FD25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F5DF-D36E-407A-81EB-083E1C711BD6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838F2-7903-448F-BB4F-21959806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D6100-8F56-433B-880A-822167E8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0204-38A5-4EEE-A624-74B63887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4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1009-F53A-4DB7-AC9B-1A83C036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AFA9D-63B0-44F0-8D35-F011051D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6C102-8682-41E4-8054-F0B0D8663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DBD71-4EA3-4598-B573-F67E80AA4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7ACF0-46CD-4E96-8F38-924B52503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BBC9D-3587-45E6-8BB3-94D64240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F5DF-D36E-407A-81EB-083E1C711BD6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34A77-01AE-47D8-AA9A-C1D0E375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68FF8C-44C9-44EC-9C7F-6C907CFE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0204-38A5-4EEE-A624-74B63887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9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AF6C-EA1B-4431-8723-1442F31F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2093B-128E-4154-ABC5-4C06A8D6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F5DF-D36E-407A-81EB-083E1C711BD6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2A2D9-28BC-4CFA-9B5B-B4947326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0E617-0796-419C-AD39-D31517F4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0204-38A5-4EEE-A624-74B63887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4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122C29-6FA3-4661-A616-45B2E90A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F5DF-D36E-407A-81EB-083E1C711BD6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23493-9C6B-4F00-B641-933F53E4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7A451-2D99-4E96-BBCD-1FE7D198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0204-38A5-4EEE-A624-74B63887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3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EBCF-962C-46D3-BD7A-257BB1B3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FC225-ED26-4684-98F4-BF9F7FFE3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06131-E100-4041-BAFB-000CCF227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7F839-E570-4AE9-B745-646B41CD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F5DF-D36E-407A-81EB-083E1C711BD6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37FB-D06D-4621-B8E4-290F4409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B9CF6-EC8C-49AD-BD84-784B5241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0204-38A5-4EEE-A624-74B63887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94E0-2977-475F-9C4C-5F4E8427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577DD-A40C-45EA-91E2-A464C90C1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DA953-BC92-432E-A6AA-544D4EDE3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27C56-5719-4F05-A89D-9523DC07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F5DF-D36E-407A-81EB-083E1C711BD6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04EA1-7340-46A0-A75E-E55F3EEF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D0BE4-2A42-4D07-B33F-9D12F32A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0204-38A5-4EEE-A624-74B63887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1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9F32A-F8B9-4A47-A5E9-9C5F898AE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9F4F7-695E-416D-8CCB-087381316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0F896-2262-48FB-88C0-EFA6F2A96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2F5DF-D36E-407A-81EB-083E1C711BD6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990BA-7E51-464B-B5EB-8F72657BE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5C0CC-C105-4608-A122-92EB229C1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C0204-38A5-4EEE-A624-74B63887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6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BFB9-DE3C-45F6-BC0C-BB3BCA5DE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Certified Associate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69F17-616F-4416-85C2-F0385F2E4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Setting up Basic AWS Account</a:t>
            </a:r>
          </a:p>
        </p:txBody>
      </p:sp>
    </p:spTree>
    <p:extLst>
      <p:ext uri="{BB962C8B-B14F-4D97-AF65-F5344CB8AC3E}">
        <p14:creationId xmlns:p14="http://schemas.microsoft.com/office/powerpoint/2010/main" val="157902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AC8B-38D3-4915-BDC3-AB314CDE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662A0-EF76-47F7-ACDD-F7C4C1284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7771"/>
          </a:xfrm>
        </p:spPr>
        <p:txBody>
          <a:bodyPr/>
          <a:lstStyle/>
          <a:p>
            <a:r>
              <a:rPr lang="en-US" dirty="0"/>
              <a:t>Visit aws.amazon.com</a:t>
            </a:r>
          </a:p>
          <a:p>
            <a:r>
              <a:rPr lang="en-US" dirty="0"/>
              <a:t>Click on                  </a:t>
            </a:r>
          </a:p>
          <a:p>
            <a:r>
              <a:rPr lang="en-US" dirty="0"/>
              <a:t>A form will be displayed for capturing basic details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42A09-C337-4AD4-9C88-4DD922030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902" y="2380661"/>
            <a:ext cx="1285875" cy="4476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A73572-3EC2-46A2-BF2E-C628A26504D1}"/>
              </a:ext>
            </a:extLst>
          </p:cNvPr>
          <p:cNvSpPr txBox="1">
            <a:spLocks/>
          </p:cNvSpPr>
          <p:nvPr/>
        </p:nvSpPr>
        <p:spPr>
          <a:xfrm>
            <a:off x="915868" y="3988432"/>
            <a:ext cx="10515600" cy="1607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you already had an AWS account in  past, it may display sign into console, click on that and then select to create a new account</a:t>
            </a:r>
          </a:p>
        </p:txBody>
      </p:sp>
    </p:spTree>
    <p:extLst>
      <p:ext uri="{BB962C8B-B14F-4D97-AF65-F5344CB8AC3E}">
        <p14:creationId xmlns:p14="http://schemas.microsoft.com/office/powerpoint/2010/main" val="77206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8450FF-D3A9-44F2-A13E-1B2562730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9" y="1626577"/>
            <a:ext cx="4581525" cy="4927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C2D0CA-64B3-4CFC-84E3-7A8248B50803}"/>
              </a:ext>
            </a:extLst>
          </p:cNvPr>
          <p:cNvSpPr txBox="1"/>
          <p:nvPr/>
        </p:nvSpPr>
        <p:spPr>
          <a:xfrm>
            <a:off x="5844256" y="1774687"/>
            <a:ext cx="59481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basic account details</a:t>
            </a:r>
          </a:p>
          <a:p>
            <a:r>
              <a:rPr lang="en-US" dirty="0"/>
              <a:t>Aws account name: Choose a name that you can remember</a:t>
            </a:r>
          </a:p>
          <a:p>
            <a:r>
              <a:rPr lang="en-US" dirty="0"/>
              <a:t>Email Address: Existing or new email account</a:t>
            </a:r>
          </a:p>
          <a:p>
            <a:r>
              <a:rPr lang="en-US" dirty="0"/>
              <a:t>Choose a Password that you  can remember</a:t>
            </a:r>
          </a:p>
          <a:p>
            <a:r>
              <a:rPr lang="en-US" dirty="0"/>
              <a:t>Click Continue when done</a:t>
            </a:r>
          </a:p>
          <a:p>
            <a:r>
              <a:rPr lang="en-US" dirty="0"/>
              <a:t>If there are no errors you will be displayed with the next page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251CAC-5352-4013-94A7-A5050F49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dirty="0"/>
              <a:t>Basic Account details</a:t>
            </a:r>
          </a:p>
        </p:txBody>
      </p:sp>
    </p:spTree>
    <p:extLst>
      <p:ext uri="{BB962C8B-B14F-4D97-AF65-F5344CB8AC3E}">
        <p14:creationId xmlns:p14="http://schemas.microsoft.com/office/powerpoint/2010/main" val="187104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C54C-864E-4D73-AB2B-E81B9F5EC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dirty="0"/>
              <a:t>Contact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1A89D-D80A-4864-BF50-FE5B49DD1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2204" y="1825625"/>
            <a:ext cx="4271596" cy="4351338"/>
          </a:xfrm>
        </p:spPr>
        <p:txBody>
          <a:bodyPr/>
          <a:lstStyle/>
          <a:p>
            <a:r>
              <a:rPr lang="en-US" dirty="0"/>
              <a:t>Select Personal Account</a:t>
            </a:r>
          </a:p>
          <a:p>
            <a:r>
              <a:rPr lang="en-US" dirty="0"/>
              <a:t>Enter Full name, Country, Address and phone details</a:t>
            </a:r>
          </a:p>
          <a:p>
            <a:r>
              <a:rPr lang="en-US" dirty="0"/>
              <a:t>Select checkbox to accept the agreement and then click on Create Account and Continue</a:t>
            </a:r>
          </a:p>
          <a:p>
            <a:r>
              <a:rPr lang="en-US" dirty="0"/>
              <a:t>If there are no errors you will be taken to Payment info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A7ED02-0BAD-4510-B898-DE2CE6AA6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62" y="1428317"/>
            <a:ext cx="6295479" cy="542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6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BBC8-084E-40CF-9357-1B195A6B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4987A-8D4F-47B5-8841-19A60E6F4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96" y="1336132"/>
            <a:ext cx="6930004" cy="5192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7C0D01-FC54-4308-BC60-4C2380712507}"/>
              </a:ext>
            </a:extLst>
          </p:cNvPr>
          <p:cNvSpPr txBox="1"/>
          <p:nvPr/>
        </p:nvSpPr>
        <p:spPr>
          <a:xfrm>
            <a:off x="7610875" y="1726193"/>
            <a:ext cx="4096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Payment information and click Continue</a:t>
            </a:r>
          </a:p>
          <a:p>
            <a:r>
              <a:rPr lang="en-US" dirty="0"/>
              <a:t>If there are no errors you will be directed to Identity verification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2108-B844-4537-9FDF-3AD26106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933"/>
          </a:xfrm>
        </p:spPr>
        <p:txBody>
          <a:bodyPr/>
          <a:lstStyle/>
          <a:p>
            <a:r>
              <a:rPr lang="en-US" dirty="0"/>
              <a:t>Identity Verification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A55D4-32B3-4976-9489-024FA63BD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90" y="997771"/>
            <a:ext cx="6088111" cy="56905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485FE9-32AD-495F-9EB3-7072CD58B490}"/>
              </a:ext>
            </a:extLst>
          </p:cNvPr>
          <p:cNvSpPr txBox="1"/>
          <p:nvPr/>
        </p:nvSpPr>
        <p:spPr>
          <a:xfrm>
            <a:off x="7315200" y="452487"/>
            <a:ext cx="4718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three step process</a:t>
            </a:r>
          </a:p>
          <a:p>
            <a:r>
              <a:rPr lang="en-US" dirty="0"/>
              <a:t>Step 1: Security code</a:t>
            </a:r>
          </a:p>
          <a:p>
            <a:r>
              <a:rPr lang="en-US" dirty="0"/>
              <a:t>Enter the Characters, Provide phone number and Click Call me now</a:t>
            </a:r>
          </a:p>
          <a:p>
            <a:r>
              <a:rPr lang="en-US" dirty="0"/>
              <a:t>Step 2: Call verification</a:t>
            </a:r>
          </a:p>
          <a:p>
            <a:r>
              <a:rPr lang="en-US" dirty="0"/>
              <a:t>At this point, you will get a call on the phone number you specified, at the same time a PIN will be displayed on your screen. Answer the phone, you will be asked to enter the PIN number displayed on your screen</a:t>
            </a:r>
          </a:p>
          <a:p>
            <a:r>
              <a:rPr lang="en-US" dirty="0"/>
              <a:t>Step 3:</a:t>
            </a:r>
          </a:p>
          <a:p>
            <a:r>
              <a:rPr lang="en-US" dirty="0"/>
              <a:t>As soon as PIN verification is complete you will see a success screen, click continue to select your support plan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D0137-9308-4A56-991D-25A0F0EE8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907" y="4510167"/>
            <a:ext cx="4128940" cy="212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7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2028-289B-414F-A8F0-1A2CF250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 a Support Plan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99499-EACE-428C-8825-4566D50B2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8" y="914400"/>
            <a:ext cx="4911371" cy="5566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92F1BF-1BF6-47EC-B7D2-411076061789}"/>
              </a:ext>
            </a:extLst>
          </p:cNvPr>
          <p:cNvSpPr txBox="1"/>
          <p:nvPr/>
        </p:nvSpPr>
        <p:spPr>
          <a:xfrm>
            <a:off x="6645897" y="1140643"/>
            <a:ext cx="4313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asked for support plan, make sure to select </a:t>
            </a:r>
            <a:r>
              <a:rPr lang="en-US" b="1" dirty="0"/>
              <a:t>Basic </a:t>
            </a:r>
            <a:r>
              <a:rPr lang="en-US" dirty="0"/>
              <a:t>and click Continue, at this point your account is setup and ready to go, you should see a success screen as below: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3465C-BCFD-48F4-B7BC-18C4C2A8D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49" y="2929697"/>
            <a:ext cx="5608833" cy="236659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A7F265-4048-4054-8022-9720F43A82E2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5561814" y="1740807"/>
            <a:ext cx="10840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5B2B33-5F14-4AE0-968D-9C25FBC643C7}"/>
              </a:ext>
            </a:extLst>
          </p:cNvPr>
          <p:cNvCxnSpPr>
            <a:stCxn id="5" idx="2"/>
          </p:cNvCxnSpPr>
          <p:nvPr/>
        </p:nvCxnSpPr>
        <p:spPr>
          <a:xfrm flipH="1">
            <a:off x="8802754" y="2340972"/>
            <a:ext cx="1" cy="74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29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308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AWS Certified Associate</vt:lpstr>
      <vt:lpstr>Getting Started</vt:lpstr>
      <vt:lpstr>Basic Account details</vt:lpstr>
      <vt:lpstr>Contact Details</vt:lpstr>
      <vt:lpstr>Payment information</vt:lpstr>
      <vt:lpstr>Identity Verification</vt:lpstr>
      <vt:lpstr>Select a Support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Lilaramani, Narendra(GE Digital)</dc:creator>
  <cp:lastModifiedBy>Lilaramani, Narendra(GE Digital)</cp:lastModifiedBy>
  <cp:revision>10</cp:revision>
  <dcterms:created xsi:type="dcterms:W3CDTF">2017-11-11T16:06:45Z</dcterms:created>
  <dcterms:modified xsi:type="dcterms:W3CDTF">2017-11-11T17:13:45Z</dcterms:modified>
</cp:coreProperties>
</file>