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rcade Gamer" panose="020B0604020202020204" charset="0"/>
      <p:regular r:id="rId12"/>
    </p:embeddedFont>
    <p:embeddedFont>
      <p:font typeface="Press Start 2P" panose="020B0604020202020204" charset="0"/>
      <p:regular r:id="rId13"/>
    </p:embeddedFont>
    <p:embeddedFont>
      <p:font typeface="Retropix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533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8199792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44293" y="6869361"/>
            <a:ext cx="2207585" cy="943241"/>
          </a:xfrm>
          <a:custGeom>
            <a:avLst/>
            <a:gdLst/>
            <a:ahLst/>
            <a:cxnLst/>
            <a:rect l="l" t="t" r="r" b="b"/>
            <a:pathLst>
              <a:path w="2207585" h="943241">
                <a:moveTo>
                  <a:pt x="0" y="0"/>
                </a:moveTo>
                <a:lnTo>
                  <a:pt x="2207585" y="0"/>
                </a:lnTo>
                <a:lnTo>
                  <a:pt x="2207585" y="943240"/>
                </a:lnTo>
                <a:lnTo>
                  <a:pt x="0" y="9432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059761" y="129575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093955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588018" y="994470"/>
            <a:ext cx="7111964" cy="1223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PLAYER PRESENTATION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00722" y="2476994"/>
            <a:ext cx="8090776" cy="4005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23"/>
              </a:lnSpc>
            </a:pPr>
            <a:r>
              <a:rPr lang="en-US" sz="13320">
                <a:solidFill>
                  <a:srgbClr val="F8FFFB"/>
                </a:solidFill>
                <a:latin typeface="Arcade Gamer"/>
                <a:ea typeface="Arcade Gamer"/>
                <a:cs typeface="Arcade Gamer"/>
                <a:sym typeface="Arcade Gamer"/>
              </a:rPr>
              <a:t>Hack</a:t>
            </a:r>
          </a:p>
          <a:p>
            <a:pPr algn="ctr">
              <a:lnSpc>
                <a:spcPts val="7593"/>
              </a:lnSpc>
            </a:pPr>
            <a:r>
              <a:rPr lang="en-US" sz="9260">
                <a:solidFill>
                  <a:srgbClr val="F8FFFB"/>
                </a:solidFill>
                <a:latin typeface="Arcade Gamer"/>
                <a:ea typeface="Arcade Gamer"/>
                <a:cs typeface="Arcade Gamer"/>
                <a:sym typeface="Arcade Gamer"/>
              </a:rPr>
              <a:t>-a-</a:t>
            </a:r>
          </a:p>
          <a:p>
            <a:pPr algn="ctr">
              <a:lnSpc>
                <a:spcPts val="10923"/>
              </a:lnSpc>
            </a:pPr>
            <a:r>
              <a:rPr lang="en-US" sz="13320">
                <a:solidFill>
                  <a:srgbClr val="F8FFFB"/>
                </a:solidFill>
                <a:latin typeface="Arcade Gamer"/>
                <a:ea typeface="Arcade Gamer"/>
                <a:cs typeface="Arcade Gamer"/>
                <a:sym typeface="Arcade Gamer"/>
              </a:rPr>
              <a:t>Mini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04674" y="2476994"/>
            <a:ext cx="8086823" cy="400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7"/>
              </a:lnSpc>
            </a:pPr>
            <a:r>
              <a:rPr lang="en-US" sz="13314">
                <a:solidFill>
                  <a:srgbClr val="F64D20"/>
                </a:solidFill>
                <a:latin typeface="Arcade Gamer"/>
                <a:ea typeface="Arcade Gamer"/>
                <a:cs typeface="Arcade Gamer"/>
                <a:sym typeface="Arcade Gamer"/>
              </a:rPr>
              <a:t>Hack</a:t>
            </a:r>
          </a:p>
          <a:p>
            <a:pPr algn="ctr">
              <a:lnSpc>
                <a:spcPts val="7590"/>
              </a:lnSpc>
            </a:pPr>
            <a:r>
              <a:rPr lang="en-US" sz="9256">
                <a:solidFill>
                  <a:srgbClr val="F64D20"/>
                </a:solidFill>
                <a:latin typeface="Arcade Gamer"/>
                <a:ea typeface="Arcade Gamer"/>
                <a:cs typeface="Arcade Gamer"/>
                <a:sym typeface="Arcade Gamer"/>
              </a:rPr>
              <a:t>-a-</a:t>
            </a:r>
          </a:p>
          <a:p>
            <a:pPr algn="ctr">
              <a:lnSpc>
                <a:spcPts val="10917"/>
              </a:lnSpc>
            </a:pPr>
            <a:r>
              <a:rPr lang="en-US" sz="13314">
                <a:solidFill>
                  <a:srgbClr val="F64D20"/>
                </a:solidFill>
                <a:latin typeface="Arcade Gamer"/>
                <a:ea typeface="Arcade Gamer"/>
                <a:cs typeface="Arcade Gamer"/>
                <a:sym typeface="Arcade Gamer"/>
              </a:rPr>
              <a:t>Mini</a:t>
            </a:r>
          </a:p>
        </p:txBody>
      </p:sp>
      <p:sp>
        <p:nvSpPr>
          <p:cNvPr id="13" name="Freeform 13"/>
          <p:cNvSpPr/>
          <p:nvPr/>
        </p:nvSpPr>
        <p:spPr>
          <a:xfrm>
            <a:off x="1141868" y="6451309"/>
            <a:ext cx="2035020" cy="1962098"/>
          </a:xfrm>
          <a:custGeom>
            <a:avLst/>
            <a:gdLst/>
            <a:ahLst/>
            <a:cxnLst/>
            <a:rect l="l" t="t" r="r" b="b"/>
            <a:pathLst>
              <a:path w="2035020" h="1962098">
                <a:moveTo>
                  <a:pt x="0" y="0"/>
                </a:moveTo>
                <a:lnTo>
                  <a:pt x="2035020" y="0"/>
                </a:lnTo>
                <a:lnTo>
                  <a:pt x="2035020" y="1962098"/>
                </a:lnTo>
                <a:lnTo>
                  <a:pt x="0" y="19620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37693" y="6013240"/>
            <a:ext cx="9086146" cy="4642195"/>
          </a:xfrm>
          <a:custGeom>
            <a:avLst/>
            <a:gdLst/>
            <a:ahLst/>
            <a:cxnLst/>
            <a:rect l="l" t="t" r="r" b="b"/>
            <a:pathLst>
              <a:path w="9086146" h="4642195">
                <a:moveTo>
                  <a:pt x="0" y="0"/>
                </a:moveTo>
                <a:lnTo>
                  <a:pt x="9086146" y="0"/>
                </a:lnTo>
                <a:lnTo>
                  <a:pt x="9086146" y="4642194"/>
                </a:lnTo>
                <a:lnTo>
                  <a:pt x="0" y="4642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9561" y="7440507"/>
            <a:ext cx="7264361" cy="3711428"/>
          </a:xfrm>
          <a:custGeom>
            <a:avLst/>
            <a:gdLst/>
            <a:ahLst/>
            <a:cxnLst/>
            <a:rect l="l" t="t" r="r" b="b"/>
            <a:pathLst>
              <a:path w="7264361" h="3711428">
                <a:moveTo>
                  <a:pt x="0" y="0"/>
                </a:moveTo>
                <a:lnTo>
                  <a:pt x="7264361" y="0"/>
                </a:lnTo>
                <a:lnTo>
                  <a:pt x="7264361" y="3711428"/>
                </a:lnTo>
                <a:lnTo>
                  <a:pt x="0" y="371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25079" y="7440507"/>
            <a:ext cx="7264361" cy="3711428"/>
          </a:xfrm>
          <a:custGeom>
            <a:avLst/>
            <a:gdLst/>
            <a:ahLst/>
            <a:cxnLst/>
            <a:rect l="l" t="t" r="r" b="b"/>
            <a:pathLst>
              <a:path w="7264361" h="3711428">
                <a:moveTo>
                  <a:pt x="0" y="0"/>
                </a:moveTo>
                <a:lnTo>
                  <a:pt x="7264361" y="0"/>
                </a:lnTo>
                <a:lnTo>
                  <a:pt x="7264361" y="3711428"/>
                </a:lnTo>
                <a:lnTo>
                  <a:pt x="0" y="371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839547" y="6013240"/>
            <a:ext cx="9086146" cy="4642195"/>
          </a:xfrm>
          <a:custGeom>
            <a:avLst/>
            <a:gdLst/>
            <a:ahLst/>
            <a:cxnLst/>
            <a:rect l="l" t="t" r="r" b="b"/>
            <a:pathLst>
              <a:path w="9086146" h="4642195">
                <a:moveTo>
                  <a:pt x="9086146" y="0"/>
                </a:moveTo>
                <a:lnTo>
                  <a:pt x="0" y="0"/>
                </a:lnTo>
                <a:lnTo>
                  <a:pt x="0" y="4642194"/>
                </a:lnTo>
                <a:lnTo>
                  <a:pt x="9086146" y="4642194"/>
                </a:lnTo>
                <a:lnTo>
                  <a:pt x="90861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574306" y="2056155"/>
            <a:ext cx="5139389" cy="2625760"/>
          </a:xfrm>
          <a:custGeom>
            <a:avLst/>
            <a:gdLst/>
            <a:ahLst/>
            <a:cxnLst/>
            <a:rect l="l" t="t" r="r" b="b"/>
            <a:pathLst>
              <a:path w="5139389" h="2625760">
                <a:moveTo>
                  <a:pt x="0" y="0"/>
                </a:moveTo>
                <a:lnTo>
                  <a:pt x="5139388" y="0"/>
                </a:lnTo>
                <a:lnTo>
                  <a:pt x="5139388" y="2625760"/>
                </a:lnTo>
                <a:lnTo>
                  <a:pt x="0" y="2625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93955" y="1295756"/>
            <a:ext cx="4803165" cy="2453981"/>
          </a:xfrm>
          <a:custGeom>
            <a:avLst/>
            <a:gdLst/>
            <a:ahLst/>
            <a:cxnLst/>
            <a:rect l="l" t="t" r="r" b="b"/>
            <a:pathLst>
              <a:path w="4803165" h="2453981">
                <a:moveTo>
                  <a:pt x="0" y="0"/>
                </a:moveTo>
                <a:lnTo>
                  <a:pt x="4803165" y="0"/>
                </a:lnTo>
                <a:lnTo>
                  <a:pt x="4803165" y="2453981"/>
                </a:lnTo>
                <a:lnTo>
                  <a:pt x="0" y="2453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496203" y="1295756"/>
            <a:ext cx="4803165" cy="2453981"/>
          </a:xfrm>
          <a:custGeom>
            <a:avLst/>
            <a:gdLst/>
            <a:ahLst/>
            <a:cxnLst/>
            <a:rect l="l" t="t" r="r" b="b"/>
            <a:pathLst>
              <a:path w="4803165" h="2453981">
                <a:moveTo>
                  <a:pt x="4803165" y="0"/>
                </a:moveTo>
                <a:lnTo>
                  <a:pt x="0" y="0"/>
                </a:lnTo>
                <a:lnTo>
                  <a:pt x="0" y="2453981"/>
                </a:lnTo>
                <a:lnTo>
                  <a:pt x="4803165" y="2453981"/>
                </a:lnTo>
                <a:lnTo>
                  <a:pt x="48031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40611" y="7234830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42165" y="8085499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67040" y="7234830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14344" y="1936346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508376" y="1936346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544242" y="6159339"/>
            <a:ext cx="838644" cy="774602"/>
          </a:xfrm>
          <a:custGeom>
            <a:avLst/>
            <a:gdLst/>
            <a:ahLst/>
            <a:cxnLst/>
            <a:rect l="l" t="t" r="r" b="b"/>
            <a:pathLst>
              <a:path w="838644" h="774602">
                <a:moveTo>
                  <a:pt x="0" y="0"/>
                </a:moveTo>
                <a:lnTo>
                  <a:pt x="838644" y="0"/>
                </a:lnTo>
                <a:lnTo>
                  <a:pt x="838644" y="774602"/>
                </a:lnTo>
                <a:lnTo>
                  <a:pt x="0" y="774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724678" y="7053206"/>
            <a:ext cx="838644" cy="774602"/>
          </a:xfrm>
          <a:custGeom>
            <a:avLst/>
            <a:gdLst/>
            <a:ahLst/>
            <a:cxnLst/>
            <a:rect l="l" t="t" r="r" b="b"/>
            <a:pathLst>
              <a:path w="838644" h="774602">
                <a:moveTo>
                  <a:pt x="0" y="0"/>
                </a:moveTo>
                <a:lnTo>
                  <a:pt x="838644" y="0"/>
                </a:lnTo>
                <a:lnTo>
                  <a:pt x="838644" y="774602"/>
                </a:lnTo>
                <a:lnTo>
                  <a:pt x="0" y="774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961464" y="6159339"/>
            <a:ext cx="838644" cy="774602"/>
          </a:xfrm>
          <a:custGeom>
            <a:avLst/>
            <a:gdLst/>
            <a:ahLst/>
            <a:cxnLst/>
            <a:rect l="l" t="t" r="r" b="b"/>
            <a:pathLst>
              <a:path w="838644" h="774602">
                <a:moveTo>
                  <a:pt x="0" y="0"/>
                </a:moveTo>
                <a:lnTo>
                  <a:pt x="838644" y="0"/>
                </a:lnTo>
                <a:lnTo>
                  <a:pt x="838644" y="774602"/>
                </a:lnTo>
                <a:lnTo>
                  <a:pt x="0" y="774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320960" y="908455"/>
            <a:ext cx="838644" cy="774602"/>
          </a:xfrm>
          <a:custGeom>
            <a:avLst/>
            <a:gdLst/>
            <a:ahLst/>
            <a:cxnLst/>
            <a:rect l="l" t="t" r="r" b="b"/>
            <a:pathLst>
              <a:path w="838644" h="774602">
                <a:moveTo>
                  <a:pt x="0" y="0"/>
                </a:moveTo>
                <a:lnTo>
                  <a:pt x="838644" y="0"/>
                </a:lnTo>
                <a:lnTo>
                  <a:pt x="838644" y="774602"/>
                </a:lnTo>
                <a:lnTo>
                  <a:pt x="0" y="774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90056" y="908455"/>
            <a:ext cx="838644" cy="774602"/>
          </a:xfrm>
          <a:custGeom>
            <a:avLst/>
            <a:gdLst/>
            <a:ahLst/>
            <a:cxnLst/>
            <a:rect l="l" t="t" r="r" b="b"/>
            <a:pathLst>
              <a:path w="838644" h="774602">
                <a:moveTo>
                  <a:pt x="0" y="0"/>
                </a:moveTo>
                <a:lnTo>
                  <a:pt x="838644" y="0"/>
                </a:lnTo>
                <a:lnTo>
                  <a:pt x="838644" y="774602"/>
                </a:lnTo>
                <a:lnTo>
                  <a:pt x="0" y="7746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2093277" y="1507918"/>
            <a:ext cx="14101446" cy="4356146"/>
            <a:chOff x="0" y="0"/>
            <a:chExt cx="3713961" cy="114729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713961" cy="1147298"/>
            </a:xfrm>
            <a:custGeom>
              <a:avLst/>
              <a:gdLst/>
              <a:ahLst/>
              <a:cxnLst/>
              <a:rect l="l" t="t" r="r" b="b"/>
              <a:pathLst>
                <a:path w="3713961" h="1147298">
                  <a:moveTo>
                    <a:pt x="28000" y="0"/>
                  </a:moveTo>
                  <a:lnTo>
                    <a:pt x="3685961" y="0"/>
                  </a:lnTo>
                  <a:cubicBezTo>
                    <a:pt x="3701425" y="0"/>
                    <a:pt x="3713961" y="12536"/>
                    <a:pt x="3713961" y="28000"/>
                  </a:cubicBezTo>
                  <a:lnTo>
                    <a:pt x="3713961" y="1119298"/>
                  </a:lnTo>
                  <a:cubicBezTo>
                    <a:pt x="3713961" y="1134762"/>
                    <a:pt x="3701425" y="1147298"/>
                    <a:pt x="3685961" y="1147298"/>
                  </a:cubicBezTo>
                  <a:lnTo>
                    <a:pt x="28000" y="1147298"/>
                  </a:lnTo>
                  <a:cubicBezTo>
                    <a:pt x="20574" y="1147298"/>
                    <a:pt x="13452" y="1144348"/>
                    <a:pt x="8201" y="1139097"/>
                  </a:cubicBezTo>
                  <a:cubicBezTo>
                    <a:pt x="2950" y="1133846"/>
                    <a:pt x="0" y="1126724"/>
                    <a:pt x="0" y="1119298"/>
                  </a:cubicBezTo>
                  <a:lnTo>
                    <a:pt x="0" y="28000"/>
                  </a:lnTo>
                  <a:cubicBezTo>
                    <a:pt x="0" y="20574"/>
                    <a:pt x="2950" y="13452"/>
                    <a:pt x="8201" y="8201"/>
                  </a:cubicBezTo>
                  <a:cubicBezTo>
                    <a:pt x="13452" y="2950"/>
                    <a:pt x="20574" y="0"/>
                    <a:pt x="28000" y="0"/>
                  </a:cubicBezTo>
                  <a:close/>
                </a:path>
              </a:pathLst>
            </a:custGeom>
            <a:solidFill>
              <a:srgbClr val="FFA1DC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713961" cy="1185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447252" y="1853782"/>
            <a:ext cx="13393497" cy="3664417"/>
            <a:chOff x="0" y="0"/>
            <a:chExt cx="3527505" cy="9651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527505" cy="965114"/>
            </a:xfrm>
            <a:custGeom>
              <a:avLst/>
              <a:gdLst/>
              <a:ahLst/>
              <a:cxnLst/>
              <a:rect l="l" t="t" r="r" b="b"/>
              <a:pathLst>
                <a:path w="3527505" h="965114">
                  <a:moveTo>
                    <a:pt x="29480" y="0"/>
                  </a:moveTo>
                  <a:lnTo>
                    <a:pt x="3498025" y="0"/>
                  </a:lnTo>
                  <a:cubicBezTo>
                    <a:pt x="3514307" y="0"/>
                    <a:pt x="3527505" y="13199"/>
                    <a:pt x="3527505" y="29480"/>
                  </a:cubicBezTo>
                  <a:lnTo>
                    <a:pt x="3527505" y="935634"/>
                  </a:lnTo>
                  <a:cubicBezTo>
                    <a:pt x="3527505" y="951915"/>
                    <a:pt x="3514307" y="965114"/>
                    <a:pt x="3498025" y="965114"/>
                  </a:cubicBezTo>
                  <a:lnTo>
                    <a:pt x="29480" y="965114"/>
                  </a:lnTo>
                  <a:cubicBezTo>
                    <a:pt x="13199" y="965114"/>
                    <a:pt x="0" y="951915"/>
                    <a:pt x="0" y="935634"/>
                  </a:cubicBezTo>
                  <a:lnTo>
                    <a:pt x="0" y="29480"/>
                  </a:lnTo>
                  <a:cubicBezTo>
                    <a:pt x="0" y="13199"/>
                    <a:pt x="13199" y="0"/>
                    <a:pt x="2948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527505" cy="100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462419" y="-546289"/>
            <a:ext cx="150125" cy="3086100"/>
            <a:chOff x="0" y="0"/>
            <a:chExt cx="39539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9539" cy="812800"/>
            </a:xfrm>
            <a:custGeom>
              <a:avLst/>
              <a:gdLst/>
              <a:ahLst/>
              <a:cxnLst/>
              <a:rect l="l" t="t" r="r" b="b"/>
              <a:pathLst>
                <a:path w="39539" h="812800">
                  <a:moveTo>
                    <a:pt x="0" y="0"/>
                  </a:moveTo>
                  <a:lnTo>
                    <a:pt x="39539" y="0"/>
                  </a:lnTo>
                  <a:lnTo>
                    <a:pt x="3953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9539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519064" y="-734053"/>
            <a:ext cx="150125" cy="3086100"/>
            <a:chOff x="0" y="0"/>
            <a:chExt cx="39539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9539" cy="812800"/>
            </a:xfrm>
            <a:custGeom>
              <a:avLst/>
              <a:gdLst/>
              <a:ahLst/>
              <a:cxnLst/>
              <a:rect l="l" t="t" r="r" b="b"/>
              <a:pathLst>
                <a:path w="39539" h="812800">
                  <a:moveTo>
                    <a:pt x="0" y="0"/>
                  </a:moveTo>
                  <a:lnTo>
                    <a:pt x="39539" y="0"/>
                  </a:lnTo>
                  <a:lnTo>
                    <a:pt x="39539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9539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376226" y="2352047"/>
            <a:ext cx="322511" cy="357005"/>
            <a:chOff x="0" y="0"/>
            <a:chExt cx="734266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734266" cy="812800"/>
            </a:xfrm>
            <a:custGeom>
              <a:avLst/>
              <a:gdLst/>
              <a:ahLst/>
              <a:cxnLst/>
              <a:rect l="l" t="t" r="r" b="b"/>
              <a:pathLst>
                <a:path w="734266" h="812800">
                  <a:moveTo>
                    <a:pt x="367133" y="0"/>
                  </a:moveTo>
                  <a:cubicBezTo>
                    <a:pt x="164371" y="0"/>
                    <a:pt x="0" y="181951"/>
                    <a:pt x="0" y="406400"/>
                  </a:cubicBezTo>
                  <a:cubicBezTo>
                    <a:pt x="0" y="630849"/>
                    <a:pt x="164371" y="812800"/>
                    <a:pt x="367133" y="812800"/>
                  </a:cubicBezTo>
                  <a:cubicBezTo>
                    <a:pt x="569895" y="812800"/>
                    <a:pt x="734266" y="630849"/>
                    <a:pt x="734266" y="406400"/>
                  </a:cubicBezTo>
                  <a:cubicBezTo>
                    <a:pt x="734266" y="181951"/>
                    <a:pt x="569895" y="0"/>
                    <a:pt x="367133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68837" y="38100"/>
              <a:ext cx="596591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4432871" y="2262098"/>
            <a:ext cx="322511" cy="357005"/>
            <a:chOff x="0" y="0"/>
            <a:chExt cx="734266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734266" cy="812800"/>
            </a:xfrm>
            <a:custGeom>
              <a:avLst/>
              <a:gdLst/>
              <a:ahLst/>
              <a:cxnLst/>
              <a:rect l="l" t="t" r="r" b="b"/>
              <a:pathLst>
                <a:path w="734266" h="812800">
                  <a:moveTo>
                    <a:pt x="367133" y="0"/>
                  </a:moveTo>
                  <a:cubicBezTo>
                    <a:pt x="164371" y="0"/>
                    <a:pt x="0" y="181951"/>
                    <a:pt x="0" y="406400"/>
                  </a:cubicBezTo>
                  <a:cubicBezTo>
                    <a:pt x="0" y="630849"/>
                    <a:pt x="164371" y="812800"/>
                    <a:pt x="367133" y="812800"/>
                  </a:cubicBezTo>
                  <a:cubicBezTo>
                    <a:pt x="569895" y="812800"/>
                    <a:pt x="734266" y="630849"/>
                    <a:pt x="734266" y="406400"/>
                  </a:cubicBezTo>
                  <a:cubicBezTo>
                    <a:pt x="734266" y="181951"/>
                    <a:pt x="569895" y="0"/>
                    <a:pt x="367133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68837" y="38100"/>
              <a:ext cx="596591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5650636" y="3533050"/>
            <a:ext cx="1352633" cy="1413407"/>
            <a:chOff x="0" y="0"/>
            <a:chExt cx="728395" cy="761122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728395" cy="761122"/>
            </a:xfrm>
            <a:custGeom>
              <a:avLst/>
              <a:gdLst/>
              <a:ahLst/>
              <a:cxnLst/>
              <a:rect l="l" t="t" r="r" b="b"/>
              <a:pathLst>
                <a:path w="728395" h="761122">
                  <a:moveTo>
                    <a:pt x="171708" y="0"/>
                  </a:moveTo>
                  <a:lnTo>
                    <a:pt x="556687" y="0"/>
                  </a:lnTo>
                  <a:cubicBezTo>
                    <a:pt x="651519" y="0"/>
                    <a:pt x="728395" y="76876"/>
                    <a:pt x="728395" y="171708"/>
                  </a:cubicBezTo>
                  <a:lnTo>
                    <a:pt x="728395" y="589414"/>
                  </a:lnTo>
                  <a:cubicBezTo>
                    <a:pt x="728395" y="634954"/>
                    <a:pt x="710305" y="678628"/>
                    <a:pt x="678103" y="710830"/>
                  </a:cubicBezTo>
                  <a:cubicBezTo>
                    <a:pt x="645902" y="743031"/>
                    <a:pt x="602227" y="761122"/>
                    <a:pt x="556687" y="761122"/>
                  </a:cubicBezTo>
                  <a:lnTo>
                    <a:pt x="171708" y="761122"/>
                  </a:lnTo>
                  <a:cubicBezTo>
                    <a:pt x="76876" y="761122"/>
                    <a:pt x="0" y="684246"/>
                    <a:pt x="0" y="589414"/>
                  </a:cubicBezTo>
                  <a:lnTo>
                    <a:pt x="0" y="171708"/>
                  </a:lnTo>
                  <a:cubicBezTo>
                    <a:pt x="0" y="76876"/>
                    <a:pt x="76876" y="0"/>
                    <a:pt x="171708" y="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133350"/>
              <a:ext cx="728395" cy="8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40"/>
                </a:lnSpc>
              </a:pPr>
              <a:r>
                <a:rPr lang="en-US" sz="6600">
                  <a:solidFill>
                    <a:srgbClr val="173359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T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088186" y="3533050"/>
            <a:ext cx="1352633" cy="1413407"/>
            <a:chOff x="0" y="0"/>
            <a:chExt cx="728395" cy="761122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728395" cy="761122"/>
            </a:xfrm>
            <a:custGeom>
              <a:avLst/>
              <a:gdLst/>
              <a:ahLst/>
              <a:cxnLst/>
              <a:rect l="l" t="t" r="r" b="b"/>
              <a:pathLst>
                <a:path w="728395" h="761122">
                  <a:moveTo>
                    <a:pt x="171708" y="0"/>
                  </a:moveTo>
                  <a:lnTo>
                    <a:pt x="556687" y="0"/>
                  </a:lnTo>
                  <a:cubicBezTo>
                    <a:pt x="651519" y="0"/>
                    <a:pt x="728395" y="76876"/>
                    <a:pt x="728395" y="171708"/>
                  </a:cubicBezTo>
                  <a:lnTo>
                    <a:pt x="728395" y="589414"/>
                  </a:lnTo>
                  <a:cubicBezTo>
                    <a:pt x="728395" y="634954"/>
                    <a:pt x="710305" y="678628"/>
                    <a:pt x="678103" y="710830"/>
                  </a:cubicBezTo>
                  <a:cubicBezTo>
                    <a:pt x="645902" y="743031"/>
                    <a:pt x="602227" y="761122"/>
                    <a:pt x="556687" y="761122"/>
                  </a:cubicBezTo>
                  <a:lnTo>
                    <a:pt x="171708" y="761122"/>
                  </a:lnTo>
                  <a:cubicBezTo>
                    <a:pt x="76876" y="761122"/>
                    <a:pt x="0" y="684246"/>
                    <a:pt x="0" y="589414"/>
                  </a:cubicBezTo>
                  <a:lnTo>
                    <a:pt x="0" y="171708"/>
                  </a:lnTo>
                  <a:cubicBezTo>
                    <a:pt x="0" y="76876"/>
                    <a:pt x="76876" y="0"/>
                    <a:pt x="171708" y="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33350"/>
              <a:ext cx="728395" cy="8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40"/>
                </a:lnSpc>
              </a:pPr>
              <a:r>
                <a:rPr lang="en-US" sz="6600">
                  <a:solidFill>
                    <a:srgbClr val="173359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_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524673" y="3533050"/>
            <a:ext cx="1352633" cy="1413407"/>
            <a:chOff x="0" y="0"/>
            <a:chExt cx="728395" cy="76112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28395" cy="761122"/>
            </a:xfrm>
            <a:custGeom>
              <a:avLst/>
              <a:gdLst/>
              <a:ahLst/>
              <a:cxnLst/>
              <a:rect l="l" t="t" r="r" b="b"/>
              <a:pathLst>
                <a:path w="728395" h="761122">
                  <a:moveTo>
                    <a:pt x="171708" y="0"/>
                  </a:moveTo>
                  <a:lnTo>
                    <a:pt x="556687" y="0"/>
                  </a:lnTo>
                  <a:cubicBezTo>
                    <a:pt x="651519" y="0"/>
                    <a:pt x="728395" y="76876"/>
                    <a:pt x="728395" y="171708"/>
                  </a:cubicBezTo>
                  <a:lnTo>
                    <a:pt x="728395" y="589414"/>
                  </a:lnTo>
                  <a:cubicBezTo>
                    <a:pt x="728395" y="634954"/>
                    <a:pt x="710305" y="678628"/>
                    <a:pt x="678103" y="710830"/>
                  </a:cubicBezTo>
                  <a:cubicBezTo>
                    <a:pt x="645902" y="743031"/>
                    <a:pt x="602227" y="761122"/>
                    <a:pt x="556687" y="761122"/>
                  </a:cubicBezTo>
                  <a:lnTo>
                    <a:pt x="171708" y="761122"/>
                  </a:lnTo>
                  <a:cubicBezTo>
                    <a:pt x="76876" y="761122"/>
                    <a:pt x="0" y="684246"/>
                    <a:pt x="0" y="589414"/>
                  </a:cubicBezTo>
                  <a:lnTo>
                    <a:pt x="0" y="171708"/>
                  </a:lnTo>
                  <a:cubicBezTo>
                    <a:pt x="0" y="76876"/>
                    <a:pt x="76876" y="0"/>
                    <a:pt x="171708" y="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0" y="-133350"/>
              <a:ext cx="728395" cy="8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40"/>
                </a:lnSpc>
              </a:pPr>
              <a:r>
                <a:rPr lang="en-US" sz="6600">
                  <a:solidFill>
                    <a:srgbClr val="173359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G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9961161" y="3533050"/>
            <a:ext cx="1352633" cy="1413407"/>
            <a:chOff x="0" y="0"/>
            <a:chExt cx="728395" cy="76112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28395" cy="761122"/>
            </a:xfrm>
            <a:custGeom>
              <a:avLst/>
              <a:gdLst/>
              <a:ahLst/>
              <a:cxnLst/>
              <a:rect l="l" t="t" r="r" b="b"/>
              <a:pathLst>
                <a:path w="728395" h="761122">
                  <a:moveTo>
                    <a:pt x="171708" y="0"/>
                  </a:moveTo>
                  <a:lnTo>
                    <a:pt x="556687" y="0"/>
                  </a:lnTo>
                  <a:cubicBezTo>
                    <a:pt x="651519" y="0"/>
                    <a:pt x="728395" y="76876"/>
                    <a:pt x="728395" y="171708"/>
                  </a:cubicBezTo>
                  <a:lnTo>
                    <a:pt x="728395" y="589414"/>
                  </a:lnTo>
                  <a:cubicBezTo>
                    <a:pt x="728395" y="634954"/>
                    <a:pt x="710305" y="678628"/>
                    <a:pt x="678103" y="710830"/>
                  </a:cubicBezTo>
                  <a:cubicBezTo>
                    <a:pt x="645902" y="743031"/>
                    <a:pt x="602227" y="761122"/>
                    <a:pt x="556687" y="761122"/>
                  </a:cubicBezTo>
                  <a:lnTo>
                    <a:pt x="171708" y="761122"/>
                  </a:lnTo>
                  <a:cubicBezTo>
                    <a:pt x="76876" y="761122"/>
                    <a:pt x="0" y="684246"/>
                    <a:pt x="0" y="589414"/>
                  </a:cubicBezTo>
                  <a:lnTo>
                    <a:pt x="0" y="171708"/>
                  </a:lnTo>
                  <a:cubicBezTo>
                    <a:pt x="0" y="76876"/>
                    <a:pt x="76876" y="0"/>
                    <a:pt x="171708" y="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133350"/>
              <a:ext cx="728395" cy="8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40"/>
                </a:lnSpc>
              </a:pPr>
              <a:r>
                <a:rPr lang="en-US" sz="6600">
                  <a:solidFill>
                    <a:srgbClr val="173359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E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397648" y="3533050"/>
            <a:ext cx="1352633" cy="1413407"/>
            <a:chOff x="0" y="0"/>
            <a:chExt cx="728395" cy="76112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28395" cy="761122"/>
            </a:xfrm>
            <a:custGeom>
              <a:avLst/>
              <a:gdLst/>
              <a:ahLst/>
              <a:cxnLst/>
              <a:rect l="l" t="t" r="r" b="b"/>
              <a:pathLst>
                <a:path w="728395" h="761122">
                  <a:moveTo>
                    <a:pt x="171708" y="0"/>
                  </a:moveTo>
                  <a:lnTo>
                    <a:pt x="556687" y="0"/>
                  </a:lnTo>
                  <a:cubicBezTo>
                    <a:pt x="651519" y="0"/>
                    <a:pt x="728395" y="76876"/>
                    <a:pt x="728395" y="171708"/>
                  </a:cubicBezTo>
                  <a:lnTo>
                    <a:pt x="728395" y="589414"/>
                  </a:lnTo>
                  <a:cubicBezTo>
                    <a:pt x="728395" y="634954"/>
                    <a:pt x="710305" y="678628"/>
                    <a:pt x="678103" y="710830"/>
                  </a:cubicBezTo>
                  <a:cubicBezTo>
                    <a:pt x="645902" y="743031"/>
                    <a:pt x="602227" y="761122"/>
                    <a:pt x="556687" y="761122"/>
                  </a:cubicBezTo>
                  <a:lnTo>
                    <a:pt x="171708" y="761122"/>
                  </a:lnTo>
                  <a:cubicBezTo>
                    <a:pt x="76876" y="761122"/>
                    <a:pt x="0" y="684246"/>
                    <a:pt x="0" y="589414"/>
                  </a:cubicBezTo>
                  <a:lnTo>
                    <a:pt x="0" y="171708"/>
                  </a:lnTo>
                  <a:cubicBezTo>
                    <a:pt x="0" y="76876"/>
                    <a:pt x="76876" y="0"/>
                    <a:pt x="171708" y="0"/>
                  </a:cubicBezTo>
                  <a:close/>
                </a:path>
              </a:pathLst>
            </a:custGeom>
            <a:solidFill>
              <a:srgbClr val="FFE500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0" y="-133350"/>
              <a:ext cx="728395" cy="894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240"/>
                </a:lnSpc>
              </a:pPr>
              <a:r>
                <a:rPr lang="en-US" sz="6600">
                  <a:solidFill>
                    <a:srgbClr val="173359"/>
                  </a:solidFill>
                  <a:latin typeface="Press Start 2P"/>
                  <a:ea typeface="Press Start 2P"/>
                  <a:cs typeface="Press Start 2P"/>
                  <a:sym typeface="Press Start 2P"/>
                </a:rPr>
                <a:t>_</a:t>
              </a:r>
            </a:p>
          </p:txBody>
        </p:sp>
      </p:grpSp>
      <p:sp>
        <p:nvSpPr>
          <p:cNvPr id="52" name="TextBox 52"/>
          <p:cNvSpPr txBox="1"/>
          <p:nvPr/>
        </p:nvSpPr>
        <p:spPr>
          <a:xfrm>
            <a:off x="4630942" y="2342522"/>
            <a:ext cx="9140095" cy="101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64"/>
              </a:lnSpc>
            </a:pPr>
            <a:r>
              <a:rPr lang="en-US" sz="6631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COMPLETE THE WORD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0263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19484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38848" y="381629"/>
            <a:ext cx="17561273" cy="9523743"/>
            <a:chOff x="0" y="0"/>
            <a:chExt cx="4625191" cy="25083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5191" cy="2508311"/>
            </a:xfrm>
            <a:custGeom>
              <a:avLst/>
              <a:gdLst/>
              <a:ahLst/>
              <a:cxnLst/>
              <a:rect l="l" t="t" r="r" b="b"/>
              <a:pathLst>
                <a:path w="4625191" h="2508311">
                  <a:moveTo>
                    <a:pt x="22483" y="0"/>
                  </a:moveTo>
                  <a:lnTo>
                    <a:pt x="4602708" y="0"/>
                  </a:lnTo>
                  <a:cubicBezTo>
                    <a:pt x="4608671" y="0"/>
                    <a:pt x="4614390" y="2369"/>
                    <a:pt x="4618606" y="6585"/>
                  </a:cubicBezTo>
                  <a:cubicBezTo>
                    <a:pt x="4622822" y="10802"/>
                    <a:pt x="4625191" y="16520"/>
                    <a:pt x="4625191" y="22483"/>
                  </a:cubicBezTo>
                  <a:lnTo>
                    <a:pt x="4625191" y="2485827"/>
                  </a:lnTo>
                  <a:cubicBezTo>
                    <a:pt x="4625191" y="2498245"/>
                    <a:pt x="4615125" y="2508311"/>
                    <a:pt x="4602708" y="2508311"/>
                  </a:cubicBezTo>
                  <a:lnTo>
                    <a:pt x="22483" y="2508311"/>
                  </a:lnTo>
                  <a:cubicBezTo>
                    <a:pt x="10066" y="2508311"/>
                    <a:pt x="0" y="2498245"/>
                    <a:pt x="0" y="2485827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625191" cy="254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58567" y="3181599"/>
            <a:ext cx="16570866" cy="5971277"/>
            <a:chOff x="0" y="0"/>
            <a:chExt cx="4364343" cy="15726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64343" cy="1572682"/>
            </a:xfrm>
            <a:custGeom>
              <a:avLst/>
              <a:gdLst/>
              <a:ahLst/>
              <a:cxnLst/>
              <a:rect l="l" t="t" r="r" b="b"/>
              <a:pathLst>
                <a:path w="4364343" h="1572682">
                  <a:moveTo>
                    <a:pt x="23827" y="0"/>
                  </a:moveTo>
                  <a:lnTo>
                    <a:pt x="4340516" y="0"/>
                  </a:lnTo>
                  <a:cubicBezTo>
                    <a:pt x="4353675" y="0"/>
                    <a:pt x="4364343" y="10668"/>
                    <a:pt x="4364343" y="23827"/>
                  </a:cubicBezTo>
                  <a:lnTo>
                    <a:pt x="4364343" y="1548855"/>
                  </a:lnTo>
                  <a:cubicBezTo>
                    <a:pt x="4364343" y="1562014"/>
                    <a:pt x="4353675" y="1572682"/>
                    <a:pt x="4340516" y="1572682"/>
                  </a:cubicBezTo>
                  <a:lnTo>
                    <a:pt x="23827" y="1572682"/>
                  </a:lnTo>
                  <a:cubicBezTo>
                    <a:pt x="10668" y="1572682"/>
                    <a:pt x="0" y="1562014"/>
                    <a:pt x="0" y="1548855"/>
                  </a:cubicBezTo>
                  <a:lnTo>
                    <a:pt x="0" y="23827"/>
                  </a:lnTo>
                  <a:cubicBezTo>
                    <a:pt x="0" y="10668"/>
                    <a:pt x="10668" y="0"/>
                    <a:pt x="23827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364343" cy="16107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21405" y="1104900"/>
            <a:ext cx="15900960" cy="2099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85"/>
              </a:lnSpc>
            </a:pPr>
            <a:r>
              <a:rPr lang="en-US" sz="12275" spc="-2455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CONTENTS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43601" y="1104900"/>
            <a:ext cx="15778763" cy="208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52"/>
              </a:lnSpc>
            </a:pPr>
            <a:r>
              <a:rPr lang="en-US" sz="12180" spc="-2436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CONTENTS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3092412" y="3655130"/>
            <a:ext cx="4516374" cy="1500628"/>
            <a:chOff x="0" y="0"/>
            <a:chExt cx="1189498" cy="3952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B2B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092412" y="7178718"/>
            <a:ext cx="4516374" cy="1500628"/>
            <a:chOff x="0" y="0"/>
            <a:chExt cx="1189498" cy="39522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FA7450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414204" y="3794071"/>
            <a:ext cx="391971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rgbClr val="173359"/>
                </a:solidFill>
                <a:latin typeface="Retropix"/>
                <a:ea typeface="Retropix"/>
                <a:cs typeface="Retropix"/>
                <a:sym typeface="Retropix"/>
              </a:rPr>
              <a:t>Random act of kindness challenge generator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60133" y="7315463"/>
            <a:ext cx="3972743" cy="1231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/>
              <a:t>People often want to spread kindness but lack inspiration</a:t>
            </a:r>
            <a:endParaRPr lang="en-US" sz="3200" dirty="0">
              <a:solidFill>
                <a:srgbClr val="173359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3092412" y="5416924"/>
            <a:ext cx="4516374" cy="1500562"/>
            <a:chOff x="0" y="0"/>
            <a:chExt cx="1189498" cy="3952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89498" cy="395210"/>
            </a:xfrm>
            <a:custGeom>
              <a:avLst/>
              <a:gdLst/>
              <a:ahLst/>
              <a:cxnLst/>
              <a:rect l="l" t="t" r="r" b="b"/>
              <a:pathLst>
                <a:path w="1189498" h="395210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42"/>
                  </a:lnTo>
                  <a:cubicBezTo>
                    <a:pt x="1189498" y="364511"/>
                    <a:pt x="1158799" y="395210"/>
                    <a:pt x="1120930" y="395210"/>
                  </a:cubicBezTo>
                  <a:lnTo>
                    <a:pt x="68568" y="395210"/>
                  </a:lnTo>
                  <a:cubicBezTo>
                    <a:pt x="50382" y="395210"/>
                    <a:pt x="32942" y="387986"/>
                    <a:pt x="20083" y="375127"/>
                  </a:cubicBezTo>
                  <a:cubicBezTo>
                    <a:pt x="7224" y="362268"/>
                    <a:pt x="0" y="344827"/>
                    <a:pt x="0" y="326642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50D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76200"/>
              <a:ext cx="1189498" cy="471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952057" y="5872195"/>
            <a:ext cx="2844015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rgbClr val="173359"/>
                </a:solidFill>
                <a:latin typeface="Retropix"/>
                <a:ea typeface="Retropix"/>
                <a:cs typeface="Retropix"/>
                <a:sym typeface="Retropix"/>
              </a:rPr>
              <a:t>Code Storm</a:t>
            </a:r>
          </a:p>
          <a:p>
            <a:pPr algn="ctr">
              <a:lnSpc>
                <a:spcPts val="3200"/>
              </a:lnSpc>
            </a:pPr>
            <a:endParaRPr lang="en-US" sz="3200" dirty="0">
              <a:solidFill>
                <a:srgbClr val="173359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0274482" y="3655130"/>
            <a:ext cx="4516374" cy="1500628"/>
            <a:chOff x="0" y="0"/>
            <a:chExt cx="1189498" cy="39522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B2B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74482" y="7178718"/>
            <a:ext cx="4516374" cy="1500628"/>
            <a:chOff x="0" y="0"/>
            <a:chExt cx="1189498" cy="39522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89498" cy="395227"/>
            </a:xfrm>
            <a:custGeom>
              <a:avLst/>
              <a:gdLst/>
              <a:ahLst/>
              <a:cxnLst/>
              <a:rect l="l" t="t" r="r" b="b"/>
              <a:pathLst>
                <a:path w="1189498" h="395227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59"/>
                  </a:lnTo>
                  <a:cubicBezTo>
                    <a:pt x="1189498" y="344845"/>
                    <a:pt x="1182274" y="362285"/>
                    <a:pt x="1169415" y="375144"/>
                  </a:cubicBezTo>
                  <a:cubicBezTo>
                    <a:pt x="1156556" y="388003"/>
                    <a:pt x="1139115" y="395227"/>
                    <a:pt x="1120930" y="395227"/>
                  </a:cubicBezTo>
                  <a:lnTo>
                    <a:pt x="68568" y="395227"/>
                  </a:lnTo>
                  <a:cubicBezTo>
                    <a:pt x="30699" y="395227"/>
                    <a:pt x="0" y="364528"/>
                    <a:pt x="0" y="326659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FA7450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76200"/>
              <a:ext cx="1189498" cy="471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0274482" y="5416924"/>
            <a:ext cx="4516374" cy="1500562"/>
            <a:chOff x="0" y="0"/>
            <a:chExt cx="1189498" cy="39521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89498" cy="395210"/>
            </a:xfrm>
            <a:custGeom>
              <a:avLst/>
              <a:gdLst/>
              <a:ahLst/>
              <a:cxnLst/>
              <a:rect l="l" t="t" r="r" b="b"/>
              <a:pathLst>
                <a:path w="1189498" h="395210">
                  <a:moveTo>
                    <a:pt x="68568" y="0"/>
                  </a:moveTo>
                  <a:lnTo>
                    <a:pt x="1120930" y="0"/>
                  </a:lnTo>
                  <a:cubicBezTo>
                    <a:pt x="1158799" y="0"/>
                    <a:pt x="1189498" y="30699"/>
                    <a:pt x="1189498" y="68568"/>
                  </a:cubicBezTo>
                  <a:lnTo>
                    <a:pt x="1189498" y="326642"/>
                  </a:lnTo>
                  <a:cubicBezTo>
                    <a:pt x="1189498" y="364511"/>
                    <a:pt x="1158799" y="395210"/>
                    <a:pt x="1120930" y="395210"/>
                  </a:cubicBezTo>
                  <a:lnTo>
                    <a:pt x="68568" y="395210"/>
                  </a:lnTo>
                  <a:cubicBezTo>
                    <a:pt x="50382" y="395210"/>
                    <a:pt x="32942" y="387986"/>
                    <a:pt x="20083" y="375127"/>
                  </a:cubicBezTo>
                  <a:cubicBezTo>
                    <a:pt x="7224" y="362268"/>
                    <a:pt x="0" y="344827"/>
                    <a:pt x="0" y="326642"/>
                  </a:cubicBezTo>
                  <a:lnTo>
                    <a:pt x="0" y="68568"/>
                  </a:lnTo>
                  <a:cubicBezTo>
                    <a:pt x="0" y="30699"/>
                    <a:pt x="30699" y="0"/>
                    <a:pt x="68568" y="0"/>
                  </a:cubicBezTo>
                  <a:close/>
                </a:path>
              </a:pathLst>
            </a:custGeom>
            <a:solidFill>
              <a:srgbClr val="50D5FF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1189498" cy="4714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469128" y="5726403"/>
            <a:ext cx="4174007" cy="820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/>
              <a:t>Hero section introduces the concept.</a:t>
            </a:r>
            <a:endParaRPr lang="en-US" sz="3200" dirty="0">
              <a:solidFill>
                <a:srgbClr val="173359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0596273" y="3829215"/>
            <a:ext cx="3919719" cy="123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/>
              <a:t>Generates </a:t>
            </a:r>
            <a:r>
              <a:rPr lang="en-US" sz="3200" b="1" dirty="0"/>
              <a:t>random kindness challenges</a:t>
            </a:r>
            <a:r>
              <a:rPr lang="en-US" sz="3200" dirty="0"/>
              <a:t> at the click of a button.</a:t>
            </a:r>
            <a:endParaRPr lang="en-US" sz="3200" dirty="0">
              <a:solidFill>
                <a:srgbClr val="173359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10469128" y="7308570"/>
            <a:ext cx="4174007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rgbClr val="173359"/>
                </a:solidFill>
                <a:latin typeface="Retropix"/>
                <a:ea typeface="Retropix"/>
                <a:cs typeface="Retropix"/>
                <a:sym typeface="Retropix"/>
              </a:rPr>
              <a:t>HTML, CSS,</a:t>
            </a:r>
          </a:p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rgbClr val="173359"/>
                </a:solidFill>
                <a:latin typeface="Retropix"/>
                <a:ea typeface="Retropix"/>
                <a:cs typeface="Retropix"/>
                <a:sym typeface="Retropix"/>
              </a:rPr>
              <a:t>JavaScript,</a:t>
            </a:r>
          </a:p>
          <a:p>
            <a:pPr algn="ctr">
              <a:lnSpc>
                <a:spcPts val="3200"/>
              </a:lnSpc>
            </a:pPr>
            <a:r>
              <a:rPr lang="en-US" sz="3200" dirty="0">
                <a:solidFill>
                  <a:srgbClr val="173359"/>
                </a:solidFill>
                <a:latin typeface="Retropix"/>
                <a:ea typeface="Retropix"/>
                <a:cs typeface="Retropix"/>
                <a:sym typeface="Retropix"/>
              </a:rPr>
              <a:t>Reactjs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01625" y="4401798"/>
            <a:ext cx="11901823" cy="6080749"/>
          </a:xfrm>
          <a:custGeom>
            <a:avLst/>
            <a:gdLst/>
            <a:ahLst/>
            <a:cxnLst/>
            <a:rect l="l" t="t" r="r" b="b"/>
            <a:pathLst>
              <a:path w="11901823" h="6080749">
                <a:moveTo>
                  <a:pt x="0" y="0"/>
                </a:moveTo>
                <a:lnTo>
                  <a:pt x="11901823" y="0"/>
                </a:lnTo>
                <a:lnTo>
                  <a:pt x="11901823" y="6080750"/>
                </a:lnTo>
                <a:lnTo>
                  <a:pt x="0" y="608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059761" y="129575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885537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03448" y="4081630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0" y="0"/>
                </a:moveTo>
                <a:lnTo>
                  <a:pt x="5111704" y="0"/>
                </a:lnTo>
                <a:lnTo>
                  <a:pt x="5111704" y="2611616"/>
                </a:lnTo>
                <a:lnTo>
                  <a:pt x="0" y="261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270516" y="7963858"/>
            <a:ext cx="8416703" cy="2448495"/>
          </a:xfrm>
          <a:custGeom>
            <a:avLst/>
            <a:gdLst/>
            <a:ahLst/>
            <a:cxnLst/>
            <a:rect l="l" t="t" r="r" b="b"/>
            <a:pathLst>
              <a:path w="8416703" h="2448495">
                <a:moveTo>
                  <a:pt x="0" y="0"/>
                </a:moveTo>
                <a:lnTo>
                  <a:pt x="8416703" y="0"/>
                </a:lnTo>
                <a:lnTo>
                  <a:pt x="8416703" y="2448495"/>
                </a:lnTo>
                <a:lnTo>
                  <a:pt x="0" y="2448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19880" y="6693246"/>
            <a:ext cx="1437502" cy="3593754"/>
          </a:xfrm>
          <a:custGeom>
            <a:avLst/>
            <a:gdLst/>
            <a:ahLst/>
            <a:cxnLst/>
            <a:rect l="l" t="t" r="r" b="b"/>
            <a:pathLst>
              <a:path w="1437502" h="3593754">
                <a:moveTo>
                  <a:pt x="0" y="0"/>
                </a:moveTo>
                <a:lnTo>
                  <a:pt x="1437502" y="0"/>
                </a:lnTo>
                <a:lnTo>
                  <a:pt x="1437502" y="3593754"/>
                </a:lnTo>
                <a:lnTo>
                  <a:pt x="0" y="3593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357477" y="8034052"/>
            <a:ext cx="8416703" cy="2448495"/>
          </a:xfrm>
          <a:custGeom>
            <a:avLst/>
            <a:gdLst/>
            <a:ahLst/>
            <a:cxnLst/>
            <a:rect l="l" t="t" r="r" b="b"/>
            <a:pathLst>
              <a:path w="8416703" h="2448495">
                <a:moveTo>
                  <a:pt x="0" y="0"/>
                </a:moveTo>
                <a:lnTo>
                  <a:pt x="8416703" y="0"/>
                </a:lnTo>
                <a:lnTo>
                  <a:pt x="8416703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1740165" y="8034052"/>
            <a:ext cx="8416703" cy="2448495"/>
          </a:xfrm>
          <a:custGeom>
            <a:avLst/>
            <a:gdLst/>
            <a:ahLst/>
            <a:cxnLst/>
            <a:rect l="l" t="t" r="r" b="b"/>
            <a:pathLst>
              <a:path w="8416703" h="2448495">
                <a:moveTo>
                  <a:pt x="0" y="0"/>
                </a:moveTo>
                <a:lnTo>
                  <a:pt x="8416703" y="0"/>
                </a:lnTo>
                <a:lnTo>
                  <a:pt x="8416703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00729" y="6693246"/>
            <a:ext cx="1437502" cy="3593754"/>
          </a:xfrm>
          <a:custGeom>
            <a:avLst/>
            <a:gdLst/>
            <a:ahLst/>
            <a:cxnLst/>
            <a:rect l="l" t="t" r="r" b="b"/>
            <a:pathLst>
              <a:path w="1437502" h="3593754">
                <a:moveTo>
                  <a:pt x="0" y="0"/>
                </a:moveTo>
                <a:lnTo>
                  <a:pt x="1437502" y="0"/>
                </a:lnTo>
                <a:lnTo>
                  <a:pt x="1437502" y="3593754"/>
                </a:lnTo>
                <a:lnTo>
                  <a:pt x="0" y="35937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357477" y="6693246"/>
            <a:ext cx="7573046" cy="3593754"/>
          </a:xfrm>
          <a:custGeom>
            <a:avLst/>
            <a:gdLst/>
            <a:ahLst/>
            <a:cxnLst/>
            <a:rect l="l" t="t" r="r" b="b"/>
            <a:pathLst>
              <a:path w="7573046" h="3593754">
                <a:moveTo>
                  <a:pt x="0" y="0"/>
                </a:moveTo>
                <a:lnTo>
                  <a:pt x="7573046" y="0"/>
                </a:lnTo>
                <a:lnTo>
                  <a:pt x="7573046" y="3593754"/>
                </a:lnTo>
                <a:lnTo>
                  <a:pt x="0" y="359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339166" y="1539856"/>
            <a:ext cx="15609668" cy="4356146"/>
            <a:chOff x="0" y="0"/>
            <a:chExt cx="4111188" cy="114729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111189" cy="1147298"/>
            </a:xfrm>
            <a:custGeom>
              <a:avLst/>
              <a:gdLst/>
              <a:ahLst/>
              <a:cxnLst/>
              <a:rect l="l" t="t" r="r" b="b"/>
              <a:pathLst>
                <a:path w="4111189" h="1147298">
                  <a:moveTo>
                    <a:pt x="25294" y="0"/>
                  </a:moveTo>
                  <a:lnTo>
                    <a:pt x="4085894" y="0"/>
                  </a:lnTo>
                  <a:cubicBezTo>
                    <a:pt x="4092603" y="0"/>
                    <a:pt x="4099036" y="2665"/>
                    <a:pt x="4103780" y="7409"/>
                  </a:cubicBezTo>
                  <a:cubicBezTo>
                    <a:pt x="4108524" y="12152"/>
                    <a:pt x="4111189" y="18586"/>
                    <a:pt x="4111189" y="25294"/>
                  </a:cubicBezTo>
                  <a:lnTo>
                    <a:pt x="4111189" y="1122003"/>
                  </a:lnTo>
                  <a:cubicBezTo>
                    <a:pt x="4111189" y="1135973"/>
                    <a:pt x="4099864" y="1147298"/>
                    <a:pt x="4085894" y="1147298"/>
                  </a:cubicBezTo>
                  <a:lnTo>
                    <a:pt x="25294" y="1147298"/>
                  </a:lnTo>
                  <a:cubicBezTo>
                    <a:pt x="11325" y="1147298"/>
                    <a:pt x="0" y="1135973"/>
                    <a:pt x="0" y="1122003"/>
                  </a:cubicBezTo>
                  <a:lnTo>
                    <a:pt x="0" y="25294"/>
                  </a:lnTo>
                  <a:cubicBezTo>
                    <a:pt x="0" y="11325"/>
                    <a:pt x="11325" y="0"/>
                    <a:pt x="25294" y="0"/>
                  </a:cubicBezTo>
                  <a:close/>
                </a:path>
              </a:pathLst>
            </a:custGeom>
            <a:solidFill>
              <a:srgbClr val="FFA1DC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111188" cy="11853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31000" y="1885721"/>
            <a:ext cx="14826001" cy="3664417"/>
            <a:chOff x="0" y="0"/>
            <a:chExt cx="3904790" cy="9651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904790" cy="965114"/>
            </a:xfrm>
            <a:custGeom>
              <a:avLst/>
              <a:gdLst/>
              <a:ahLst/>
              <a:cxnLst/>
              <a:rect l="l" t="t" r="r" b="b"/>
              <a:pathLst>
                <a:path w="3904790" h="965114">
                  <a:moveTo>
                    <a:pt x="26631" y="0"/>
                  </a:moveTo>
                  <a:lnTo>
                    <a:pt x="3878159" y="0"/>
                  </a:lnTo>
                  <a:cubicBezTo>
                    <a:pt x="3892867" y="0"/>
                    <a:pt x="3904790" y="11923"/>
                    <a:pt x="3904790" y="26631"/>
                  </a:cubicBezTo>
                  <a:lnTo>
                    <a:pt x="3904790" y="938483"/>
                  </a:lnTo>
                  <a:cubicBezTo>
                    <a:pt x="3904790" y="945546"/>
                    <a:pt x="3901985" y="952319"/>
                    <a:pt x="3896990" y="957314"/>
                  </a:cubicBezTo>
                  <a:cubicBezTo>
                    <a:pt x="3891996" y="962308"/>
                    <a:pt x="3885222" y="965114"/>
                    <a:pt x="3878159" y="965114"/>
                  </a:cubicBezTo>
                  <a:lnTo>
                    <a:pt x="26631" y="965114"/>
                  </a:lnTo>
                  <a:cubicBezTo>
                    <a:pt x="11923" y="965114"/>
                    <a:pt x="0" y="953191"/>
                    <a:pt x="0" y="938483"/>
                  </a:cubicBezTo>
                  <a:lnTo>
                    <a:pt x="0" y="26631"/>
                  </a:lnTo>
                  <a:cubicBezTo>
                    <a:pt x="0" y="19568"/>
                    <a:pt x="2806" y="12795"/>
                    <a:pt x="7800" y="7800"/>
                  </a:cubicBezTo>
                  <a:cubicBezTo>
                    <a:pt x="12795" y="2806"/>
                    <a:pt x="19568" y="0"/>
                    <a:pt x="2663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3904790" cy="100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854744" y="-514350"/>
            <a:ext cx="166182" cy="3086100"/>
            <a:chOff x="0" y="0"/>
            <a:chExt cx="43768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5093955" y="-702114"/>
            <a:ext cx="166182" cy="3086100"/>
            <a:chOff x="0" y="0"/>
            <a:chExt cx="4376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759333" y="2383986"/>
            <a:ext cx="357005" cy="35700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4998544" y="2294037"/>
            <a:ext cx="357005" cy="35700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828801" y="3326961"/>
            <a:ext cx="144018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4800" dirty="0">
                <a:solidFill>
                  <a:srgbClr val="173359"/>
                </a:solidFill>
                <a:latin typeface="Retropix"/>
                <a:ea typeface="Retropix"/>
                <a:cs typeface="Retropix"/>
                <a:sym typeface="Retropix"/>
              </a:rPr>
              <a:t>Random act of kindness challenge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37693" y="6013240"/>
            <a:ext cx="9086146" cy="4642195"/>
          </a:xfrm>
          <a:custGeom>
            <a:avLst/>
            <a:gdLst/>
            <a:ahLst/>
            <a:cxnLst/>
            <a:rect l="l" t="t" r="r" b="b"/>
            <a:pathLst>
              <a:path w="9086146" h="4642195">
                <a:moveTo>
                  <a:pt x="0" y="0"/>
                </a:moveTo>
                <a:lnTo>
                  <a:pt x="9086146" y="0"/>
                </a:lnTo>
                <a:lnTo>
                  <a:pt x="9086146" y="4642194"/>
                </a:lnTo>
                <a:lnTo>
                  <a:pt x="0" y="4642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449561" y="7440507"/>
            <a:ext cx="7264361" cy="3711428"/>
          </a:xfrm>
          <a:custGeom>
            <a:avLst/>
            <a:gdLst/>
            <a:ahLst/>
            <a:cxnLst/>
            <a:rect l="l" t="t" r="r" b="b"/>
            <a:pathLst>
              <a:path w="7264361" h="3711428">
                <a:moveTo>
                  <a:pt x="0" y="0"/>
                </a:moveTo>
                <a:lnTo>
                  <a:pt x="7264361" y="0"/>
                </a:lnTo>
                <a:lnTo>
                  <a:pt x="7264361" y="3711428"/>
                </a:lnTo>
                <a:lnTo>
                  <a:pt x="0" y="371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25079" y="7440507"/>
            <a:ext cx="7264361" cy="3711428"/>
          </a:xfrm>
          <a:custGeom>
            <a:avLst/>
            <a:gdLst/>
            <a:ahLst/>
            <a:cxnLst/>
            <a:rect l="l" t="t" r="r" b="b"/>
            <a:pathLst>
              <a:path w="7264361" h="3711428">
                <a:moveTo>
                  <a:pt x="0" y="0"/>
                </a:moveTo>
                <a:lnTo>
                  <a:pt x="7264361" y="0"/>
                </a:lnTo>
                <a:lnTo>
                  <a:pt x="7264361" y="3711428"/>
                </a:lnTo>
                <a:lnTo>
                  <a:pt x="0" y="3711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2839547" y="6013240"/>
            <a:ext cx="9086146" cy="4642195"/>
          </a:xfrm>
          <a:custGeom>
            <a:avLst/>
            <a:gdLst/>
            <a:ahLst/>
            <a:cxnLst/>
            <a:rect l="l" t="t" r="r" b="b"/>
            <a:pathLst>
              <a:path w="9086146" h="4642195">
                <a:moveTo>
                  <a:pt x="9086146" y="0"/>
                </a:moveTo>
                <a:lnTo>
                  <a:pt x="0" y="0"/>
                </a:lnTo>
                <a:lnTo>
                  <a:pt x="0" y="4642194"/>
                </a:lnTo>
                <a:lnTo>
                  <a:pt x="9086146" y="4642194"/>
                </a:lnTo>
                <a:lnTo>
                  <a:pt x="90861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574306" y="2056155"/>
            <a:ext cx="5139389" cy="2625760"/>
          </a:xfrm>
          <a:custGeom>
            <a:avLst/>
            <a:gdLst/>
            <a:ahLst/>
            <a:cxnLst/>
            <a:rect l="l" t="t" r="r" b="b"/>
            <a:pathLst>
              <a:path w="5139389" h="2625760">
                <a:moveTo>
                  <a:pt x="0" y="0"/>
                </a:moveTo>
                <a:lnTo>
                  <a:pt x="5139388" y="0"/>
                </a:lnTo>
                <a:lnTo>
                  <a:pt x="5139388" y="2625760"/>
                </a:lnTo>
                <a:lnTo>
                  <a:pt x="0" y="26257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93955" y="1295756"/>
            <a:ext cx="4803165" cy="2453981"/>
          </a:xfrm>
          <a:custGeom>
            <a:avLst/>
            <a:gdLst/>
            <a:ahLst/>
            <a:cxnLst/>
            <a:rect l="l" t="t" r="r" b="b"/>
            <a:pathLst>
              <a:path w="4803165" h="2453981">
                <a:moveTo>
                  <a:pt x="0" y="0"/>
                </a:moveTo>
                <a:lnTo>
                  <a:pt x="4803165" y="0"/>
                </a:lnTo>
                <a:lnTo>
                  <a:pt x="4803165" y="2453981"/>
                </a:lnTo>
                <a:lnTo>
                  <a:pt x="0" y="24539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1496203" y="1295756"/>
            <a:ext cx="4803165" cy="2453981"/>
          </a:xfrm>
          <a:custGeom>
            <a:avLst/>
            <a:gdLst/>
            <a:ahLst/>
            <a:cxnLst/>
            <a:rect l="l" t="t" r="r" b="b"/>
            <a:pathLst>
              <a:path w="4803165" h="2453981">
                <a:moveTo>
                  <a:pt x="4803165" y="0"/>
                </a:moveTo>
                <a:lnTo>
                  <a:pt x="0" y="0"/>
                </a:lnTo>
                <a:lnTo>
                  <a:pt x="0" y="2453981"/>
                </a:lnTo>
                <a:lnTo>
                  <a:pt x="4803165" y="2453981"/>
                </a:lnTo>
                <a:lnTo>
                  <a:pt x="480316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440611" y="6939555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142165" y="8085499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67040" y="6939555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14344" y="1936346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-508376" y="1936346"/>
            <a:ext cx="1880349" cy="1172801"/>
          </a:xfrm>
          <a:custGeom>
            <a:avLst/>
            <a:gdLst/>
            <a:ahLst/>
            <a:cxnLst/>
            <a:rect l="l" t="t" r="r" b="b"/>
            <a:pathLst>
              <a:path w="1880349" h="1172801">
                <a:moveTo>
                  <a:pt x="0" y="0"/>
                </a:moveTo>
                <a:lnTo>
                  <a:pt x="1880349" y="0"/>
                </a:lnTo>
                <a:lnTo>
                  <a:pt x="1880349" y="1172801"/>
                </a:lnTo>
                <a:lnTo>
                  <a:pt x="0" y="117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289034" b="-12272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655543" y="6925388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953989" y="5759722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95968" y="5759722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13447" y="868960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7259300" y="868960"/>
            <a:ext cx="853593" cy="853593"/>
          </a:xfrm>
          <a:custGeom>
            <a:avLst/>
            <a:gdLst/>
            <a:ahLst/>
            <a:cxnLst/>
            <a:rect l="l" t="t" r="r" b="b"/>
            <a:pathLst>
              <a:path w="853593" h="853593">
                <a:moveTo>
                  <a:pt x="0" y="0"/>
                </a:moveTo>
                <a:lnTo>
                  <a:pt x="853593" y="0"/>
                </a:lnTo>
                <a:lnTo>
                  <a:pt x="853593" y="853593"/>
                </a:lnTo>
                <a:lnTo>
                  <a:pt x="0" y="853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3147157" y="4553677"/>
            <a:ext cx="166182" cy="3086100"/>
            <a:chOff x="0" y="0"/>
            <a:chExt cx="43768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180429" y="4550866"/>
            <a:ext cx="166182" cy="3086100"/>
            <a:chOff x="0" y="0"/>
            <a:chExt cx="43768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3078211" y="1295756"/>
            <a:ext cx="12542252" cy="4557387"/>
            <a:chOff x="0" y="0"/>
            <a:chExt cx="3303309" cy="120029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03309" cy="1200300"/>
            </a:xfrm>
            <a:custGeom>
              <a:avLst/>
              <a:gdLst/>
              <a:ahLst/>
              <a:cxnLst/>
              <a:rect l="l" t="t" r="r" b="b"/>
              <a:pathLst>
                <a:path w="3303309" h="1200300">
                  <a:moveTo>
                    <a:pt x="31481" y="0"/>
                  </a:moveTo>
                  <a:lnTo>
                    <a:pt x="3271829" y="0"/>
                  </a:lnTo>
                  <a:cubicBezTo>
                    <a:pt x="3289215" y="0"/>
                    <a:pt x="3303309" y="14094"/>
                    <a:pt x="3303309" y="31481"/>
                  </a:cubicBezTo>
                  <a:lnTo>
                    <a:pt x="3303309" y="1168819"/>
                  </a:lnTo>
                  <a:cubicBezTo>
                    <a:pt x="3303309" y="1186205"/>
                    <a:pt x="3289215" y="1200300"/>
                    <a:pt x="3271829" y="1200300"/>
                  </a:cubicBezTo>
                  <a:lnTo>
                    <a:pt x="31481" y="1200300"/>
                  </a:lnTo>
                  <a:cubicBezTo>
                    <a:pt x="14094" y="1200300"/>
                    <a:pt x="0" y="1186205"/>
                    <a:pt x="0" y="1168819"/>
                  </a:cubicBezTo>
                  <a:lnTo>
                    <a:pt x="0" y="31481"/>
                  </a:lnTo>
                  <a:cubicBezTo>
                    <a:pt x="0" y="14094"/>
                    <a:pt x="14094" y="0"/>
                    <a:pt x="31481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03309" cy="1238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570141" y="3049601"/>
            <a:ext cx="11558393" cy="2376746"/>
            <a:chOff x="0" y="0"/>
            <a:chExt cx="3044186" cy="625974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044186" cy="625974"/>
            </a:xfrm>
            <a:custGeom>
              <a:avLst/>
              <a:gdLst/>
              <a:ahLst/>
              <a:cxnLst/>
              <a:rect l="l" t="t" r="r" b="b"/>
              <a:pathLst>
                <a:path w="3044186" h="625974">
                  <a:moveTo>
                    <a:pt x="34160" y="0"/>
                  </a:moveTo>
                  <a:lnTo>
                    <a:pt x="3010026" y="0"/>
                  </a:lnTo>
                  <a:cubicBezTo>
                    <a:pt x="3028892" y="0"/>
                    <a:pt x="3044186" y="15294"/>
                    <a:pt x="3044186" y="34160"/>
                  </a:cubicBezTo>
                  <a:lnTo>
                    <a:pt x="3044186" y="591814"/>
                  </a:lnTo>
                  <a:cubicBezTo>
                    <a:pt x="3044186" y="610680"/>
                    <a:pt x="3028892" y="625974"/>
                    <a:pt x="3010026" y="625974"/>
                  </a:cubicBezTo>
                  <a:lnTo>
                    <a:pt x="34160" y="625974"/>
                  </a:lnTo>
                  <a:cubicBezTo>
                    <a:pt x="15294" y="625974"/>
                    <a:pt x="0" y="610680"/>
                    <a:pt x="0" y="591814"/>
                  </a:cubicBezTo>
                  <a:lnTo>
                    <a:pt x="0" y="34160"/>
                  </a:lnTo>
                  <a:cubicBezTo>
                    <a:pt x="0" y="15294"/>
                    <a:pt x="15294" y="0"/>
                    <a:pt x="34160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044186" cy="664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3570141" y="1703503"/>
            <a:ext cx="11388358" cy="126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7"/>
              </a:lnSpc>
            </a:pPr>
            <a:r>
              <a:rPr lang="en-US" sz="8262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TEAM NAME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362200" y="3291524"/>
            <a:ext cx="13886913" cy="1394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486"/>
              </a:lnSpc>
            </a:pPr>
            <a:r>
              <a:rPr lang="en-US" sz="10347" spc="-2069" dirty="0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Code Storm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4119942" y="-1146508"/>
            <a:ext cx="166182" cy="3086100"/>
            <a:chOff x="0" y="0"/>
            <a:chExt cx="43768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4024530" y="1849643"/>
            <a:ext cx="357005" cy="357005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14230928" y="-1146508"/>
            <a:ext cx="166182" cy="3086100"/>
            <a:chOff x="0" y="0"/>
            <a:chExt cx="43768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14135517" y="1849643"/>
            <a:ext cx="357005" cy="357005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746966" y="6013240"/>
            <a:ext cx="3033107" cy="1033176"/>
            <a:chOff x="0" y="0"/>
            <a:chExt cx="798843" cy="272112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798843" cy="272112"/>
            </a:xfrm>
            <a:custGeom>
              <a:avLst/>
              <a:gdLst/>
              <a:ahLst/>
              <a:cxnLst/>
              <a:rect l="l" t="t" r="r" b="b"/>
              <a:pathLst>
                <a:path w="798843" h="272112">
                  <a:moveTo>
                    <a:pt x="102099" y="0"/>
                  </a:moveTo>
                  <a:lnTo>
                    <a:pt x="696744" y="0"/>
                  </a:lnTo>
                  <a:cubicBezTo>
                    <a:pt x="753132" y="0"/>
                    <a:pt x="798843" y="45711"/>
                    <a:pt x="798843" y="102099"/>
                  </a:cubicBezTo>
                  <a:lnTo>
                    <a:pt x="798843" y="170013"/>
                  </a:lnTo>
                  <a:cubicBezTo>
                    <a:pt x="798843" y="197092"/>
                    <a:pt x="788086" y="223061"/>
                    <a:pt x="768939" y="242208"/>
                  </a:cubicBezTo>
                  <a:cubicBezTo>
                    <a:pt x="749792" y="261355"/>
                    <a:pt x="723823" y="272112"/>
                    <a:pt x="696744" y="272112"/>
                  </a:cubicBezTo>
                  <a:lnTo>
                    <a:pt x="102099" y="272112"/>
                  </a:lnTo>
                  <a:cubicBezTo>
                    <a:pt x="75021" y="272112"/>
                    <a:pt x="49051" y="261355"/>
                    <a:pt x="29904" y="242208"/>
                  </a:cubicBezTo>
                  <a:cubicBezTo>
                    <a:pt x="10757" y="223061"/>
                    <a:pt x="0" y="197092"/>
                    <a:pt x="0" y="170013"/>
                  </a:cubicBezTo>
                  <a:lnTo>
                    <a:pt x="0" y="102099"/>
                  </a:lnTo>
                  <a:cubicBezTo>
                    <a:pt x="0" y="75021"/>
                    <a:pt x="10757" y="49051"/>
                    <a:pt x="29904" y="29904"/>
                  </a:cubicBezTo>
                  <a:cubicBezTo>
                    <a:pt x="49051" y="10757"/>
                    <a:pt x="75021" y="0"/>
                    <a:pt x="102099" y="0"/>
                  </a:cubicBezTo>
                  <a:close/>
                </a:path>
              </a:pathLst>
            </a:custGeom>
            <a:solidFill>
              <a:srgbClr val="FFE24C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  <p:txBody>
            <a:bodyPr/>
            <a:lstStyle/>
            <a:p>
              <a:pPr algn="ctr"/>
              <a:endParaRPr lang="en-US" dirty="0"/>
            </a:p>
            <a:p>
              <a:pPr algn="ctr"/>
              <a:r>
                <a:rPr lang="en-US" sz="2400" b="1" dirty="0"/>
                <a:t>MOHD SULAIMAN</a:t>
              </a:r>
              <a:endParaRPr lang="en-IN" sz="2400" b="1" dirty="0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0" y="-76200"/>
              <a:ext cx="798843" cy="348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3746966" y="7636966"/>
            <a:ext cx="3033107" cy="1033176"/>
            <a:chOff x="0" y="0"/>
            <a:chExt cx="798843" cy="272112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798843" cy="272112"/>
            </a:xfrm>
            <a:custGeom>
              <a:avLst/>
              <a:gdLst/>
              <a:ahLst/>
              <a:cxnLst/>
              <a:rect l="l" t="t" r="r" b="b"/>
              <a:pathLst>
                <a:path w="798843" h="272112">
                  <a:moveTo>
                    <a:pt x="102099" y="0"/>
                  </a:moveTo>
                  <a:lnTo>
                    <a:pt x="696744" y="0"/>
                  </a:lnTo>
                  <a:cubicBezTo>
                    <a:pt x="753132" y="0"/>
                    <a:pt x="798843" y="45711"/>
                    <a:pt x="798843" y="102099"/>
                  </a:cubicBezTo>
                  <a:lnTo>
                    <a:pt x="798843" y="170013"/>
                  </a:lnTo>
                  <a:cubicBezTo>
                    <a:pt x="798843" y="197092"/>
                    <a:pt x="788086" y="223061"/>
                    <a:pt x="768939" y="242208"/>
                  </a:cubicBezTo>
                  <a:cubicBezTo>
                    <a:pt x="749792" y="261355"/>
                    <a:pt x="723823" y="272112"/>
                    <a:pt x="696744" y="272112"/>
                  </a:cubicBezTo>
                  <a:lnTo>
                    <a:pt x="102099" y="272112"/>
                  </a:lnTo>
                  <a:cubicBezTo>
                    <a:pt x="75021" y="272112"/>
                    <a:pt x="49051" y="261355"/>
                    <a:pt x="29904" y="242208"/>
                  </a:cubicBezTo>
                  <a:cubicBezTo>
                    <a:pt x="10757" y="223061"/>
                    <a:pt x="0" y="197092"/>
                    <a:pt x="0" y="170013"/>
                  </a:cubicBezTo>
                  <a:lnTo>
                    <a:pt x="0" y="102099"/>
                  </a:lnTo>
                  <a:cubicBezTo>
                    <a:pt x="0" y="75021"/>
                    <a:pt x="10757" y="49051"/>
                    <a:pt x="29904" y="29904"/>
                  </a:cubicBezTo>
                  <a:cubicBezTo>
                    <a:pt x="49051" y="10757"/>
                    <a:pt x="75021" y="0"/>
                    <a:pt x="102099" y="0"/>
                  </a:cubicBezTo>
                  <a:close/>
                </a:path>
              </a:pathLst>
            </a:custGeom>
            <a:solidFill>
              <a:srgbClr val="FFE24C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50" name="TextBox 50"/>
            <p:cNvSpPr txBox="1"/>
            <p:nvPr/>
          </p:nvSpPr>
          <p:spPr>
            <a:xfrm>
              <a:off x="0" y="-76200"/>
              <a:ext cx="798843" cy="348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1713694" y="5807405"/>
            <a:ext cx="3033107" cy="1322498"/>
            <a:chOff x="0" y="-76200"/>
            <a:chExt cx="798843" cy="348312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798843" cy="272112"/>
            </a:xfrm>
            <a:custGeom>
              <a:avLst/>
              <a:gdLst/>
              <a:ahLst/>
              <a:cxnLst/>
              <a:rect l="l" t="t" r="r" b="b"/>
              <a:pathLst>
                <a:path w="798843" h="272112">
                  <a:moveTo>
                    <a:pt x="102099" y="0"/>
                  </a:moveTo>
                  <a:lnTo>
                    <a:pt x="696744" y="0"/>
                  </a:lnTo>
                  <a:cubicBezTo>
                    <a:pt x="753132" y="0"/>
                    <a:pt x="798843" y="45711"/>
                    <a:pt x="798843" y="102099"/>
                  </a:cubicBezTo>
                  <a:lnTo>
                    <a:pt x="798843" y="170013"/>
                  </a:lnTo>
                  <a:cubicBezTo>
                    <a:pt x="798843" y="197092"/>
                    <a:pt x="788086" y="223061"/>
                    <a:pt x="768939" y="242208"/>
                  </a:cubicBezTo>
                  <a:cubicBezTo>
                    <a:pt x="749792" y="261355"/>
                    <a:pt x="723823" y="272112"/>
                    <a:pt x="696744" y="272112"/>
                  </a:cubicBezTo>
                  <a:lnTo>
                    <a:pt x="102099" y="272112"/>
                  </a:lnTo>
                  <a:cubicBezTo>
                    <a:pt x="75021" y="272112"/>
                    <a:pt x="49051" y="261355"/>
                    <a:pt x="29904" y="242208"/>
                  </a:cubicBezTo>
                  <a:cubicBezTo>
                    <a:pt x="10757" y="223061"/>
                    <a:pt x="0" y="197092"/>
                    <a:pt x="0" y="170013"/>
                  </a:cubicBezTo>
                  <a:lnTo>
                    <a:pt x="0" y="102099"/>
                  </a:lnTo>
                  <a:cubicBezTo>
                    <a:pt x="0" y="75021"/>
                    <a:pt x="10757" y="49051"/>
                    <a:pt x="29904" y="29904"/>
                  </a:cubicBezTo>
                  <a:cubicBezTo>
                    <a:pt x="49051" y="10757"/>
                    <a:pt x="75021" y="0"/>
                    <a:pt x="102099" y="0"/>
                  </a:cubicBezTo>
                  <a:close/>
                </a:path>
              </a:pathLst>
            </a:custGeom>
            <a:solidFill>
              <a:srgbClr val="FFE24C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  <p:txBody>
            <a:bodyPr/>
            <a:lstStyle/>
            <a:p>
              <a:pPr algn="ctr"/>
              <a:endParaRPr lang="en-US" sz="2400" dirty="0"/>
            </a:p>
            <a:p>
              <a:pPr algn="ctr"/>
              <a:r>
                <a:rPr lang="en-US" sz="2400" b="1" dirty="0"/>
                <a:t>MOHD RASHEED</a:t>
              </a:r>
              <a:endParaRPr lang="en-IN" sz="2400" b="1" dirty="0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0" y="-76200"/>
              <a:ext cx="798843" cy="348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1713694" y="7595768"/>
            <a:ext cx="3033107" cy="1033176"/>
            <a:chOff x="0" y="0"/>
            <a:chExt cx="798843" cy="272112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798843" cy="272112"/>
            </a:xfrm>
            <a:custGeom>
              <a:avLst/>
              <a:gdLst/>
              <a:ahLst/>
              <a:cxnLst/>
              <a:rect l="l" t="t" r="r" b="b"/>
              <a:pathLst>
                <a:path w="798843" h="272112">
                  <a:moveTo>
                    <a:pt x="102099" y="0"/>
                  </a:moveTo>
                  <a:lnTo>
                    <a:pt x="696744" y="0"/>
                  </a:lnTo>
                  <a:cubicBezTo>
                    <a:pt x="753132" y="0"/>
                    <a:pt x="798843" y="45711"/>
                    <a:pt x="798843" y="102099"/>
                  </a:cubicBezTo>
                  <a:lnTo>
                    <a:pt x="798843" y="170013"/>
                  </a:lnTo>
                  <a:cubicBezTo>
                    <a:pt x="798843" y="197092"/>
                    <a:pt x="788086" y="223061"/>
                    <a:pt x="768939" y="242208"/>
                  </a:cubicBezTo>
                  <a:cubicBezTo>
                    <a:pt x="749792" y="261355"/>
                    <a:pt x="723823" y="272112"/>
                    <a:pt x="696744" y="272112"/>
                  </a:cubicBezTo>
                  <a:lnTo>
                    <a:pt x="102099" y="272112"/>
                  </a:lnTo>
                  <a:cubicBezTo>
                    <a:pt x="75021" y="272112"/>
                    <a:pt x="49051" y="261355"/>
                    <a:pt x="29904" y="242208"/>
                  </a:cubicBezTo>
                  <a:cubicBezTo>
                    <a:pt x="10757" y="223061"/>
                    <a:pt x="0" y="197092"/>
                    <a:pt x="0" y="170013"/>
                  </a:cubicBezTo>
                  <a:lnTo>
                    <a:pt x="0" y="102099"/>
                  </a:lnTo>
                  <a:cubicBezTo>
                    <a:pt x="0" y="75021"/>
                    <a:pt x="10757" y="49051"/>
                    <a:pt x="29904" y="29904"/>
                  </a:cubicBezTo>
                  <a:cubicBezTo>
                    <a:pt x="49051" y="10757"/>
                    <a:pt x="75021" y="0"/>
                    <a:pt x="102099" y="0"/>
                  </a:cubicBezTo>
                  <a:close/>
                </a:path>
              </a:pathLst>
            </a:custGeom>
            <a:solidFill>
              <a:srgbClr val="FFE24C"/>
            </a:solidFill>
            <a:ln w="95250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56" name="TextBox 56"/>
            <p:cNvSpPr txBox="1"/>
            <p:nvPr/>
          </p:nvSpPr>
          <p:spPr>
            <a:xfrm>
              <a:off x="0" y="-76200"/>
              <a:ext cx="798843" cy="348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801625" y="4401798"/>
            <a:ext cx="11901823" cy="6080749"/>
          </a:xfrm>
          <a:custGeom>
            <a:avLst/>
            <a:gdLst/>
            <a:ahLst/>
            <a:cxnLst/>
            <a:rect l="l" t="t" r="r" b="b"/>
            <a:pathLst>
              <a:path w="11901823" h="6080749">
                <a:moveTo>
                  <a:pt x="0" y="0"/>
                </a:moveTo>
                <a:lnTo>
                  <a:pt x="11901823" y="0"/>
                </a:lnTo>
                <a:lnTo>
                  <a:pt x="11901823" y="6080750"/>
                </a:lnTo>
                <a:lnTo>
                  <a:pt x="0" y="608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059761" y="129575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885537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03448" y="4081630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0" y="0"/>
                </a:moveTo>
                <a:lnTo>
                  <a:pt x="5111704" y="0"/>
                </a:lnTo>
                <a:lnTo>
                  <a:pt x="5111704" y="2611616"/>
                </a:lnTo>
                <a:lnTo>
                  <a:pt x="0" y="261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270516" y="7963858"/>
            <a:ext cx="8416703" cy="2448495"/>
          </a:xfrm>
          <a:custGeom>
            <a:avLst/>
            <a:gdLst/>
            <a:ahLst/>
            <a:cxnLst/>
            <a:rect l="l" t="t" r="r" b="b"/>
            <a:pathLst>
              <a:path w="8416703" h="2448495">
                <a:moveTo>
                  <a:pt x="0" y="0"/>
                </a:moveTo>
                <a:lnTo>
                  <a:pt x="8416703" y="0"/>
                </a:lnTo>
                <a:lnTo>
                  <a:pt x="8416703" y="2448495"/>
                </a:lnTo>
                <a:lnTo>
                  <a:pt x="0" y="2448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357477" y="8034052"/>
            <a:ext cx="8416703" cy="2448495"/>
          </a:xfrm>
          <a:custGeom>
            <a:avLst/>
            <a:gdLst/>
            <a:ahLst/>
            <a:cxnLst/>
            <a:rect l="l" t="t" r="r" b="b"/>
            <a:pathLst>
              <a:path w="8416703" h="2448495">
                <a:moveTo>
                  <a:pt x="0" y="0"/>
                </a:moveTo>
                <a:lnTo>
                  <a:pt x="8416703" y="0"/>
                </a:lnTo>
                <a:lnTo>
                  <a:pt x="8416703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740165" y="8034052"/>
            <a:ext cx="8416703" cy="2448495"/>
          </a:xfrm>
          <a:custGeom>
            <a:avLst/>
            <a:gdLst/>
            <a:ahLst/>
            <a:cxnLst/>
            <a:rect l="l" t="t" r="r" b="b"/>
            <a:pathLst>
              <a:path w="8416703" h="2448495">
                <a:moveTo>
                  <a:pt x="0" y="0"/>
                </a:moveTo>
                <a:lnTo>
                  <a:pt x="8416703" y="0"/>
                </a:lnTo>
                <a:lnTo>
                  <a:pt x="8416703" y="2448496"/>
                </a:lnTo>
                <a:lnTo>
                  <a:pt x="0" y="2448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990735" y="2740990"/>
            <a:ext cx="3792360" cy="7396448"/>
          </a:xfrm>
          <a:custGeom>
            <a:avLst/>
            <a:gdLst/>
            <a:ahLst/>
            <a:cxnLst/>
            <a:rect l="l" t="t" r="r" b="b"/>
            <a:pathLst>
              <a:path w="3792360" h="7396448">
                <a:moveTo>
                  <a:pt x="0" y="0"/>
                </a:moveTo>
                <a:lnTo>
                  <a:pt x="3792360" y="0"/>
                </a:lnTo>
                <a:lnTo>
                  <a:pt x="3792360" y="7396448"/>
                </a:lnTo>
                <a:lnTo>
                  <a:pt x="0" y="7396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808169" y="2740990"/>
            <a:ext cx="3792360" cy="7396448"/>
          </a:xfrm>
          <a:custGeom>
            <a:avLst/>
            <a:gdLst/>
            <a:ahLst/>
            <a:cxnLst/>
            <a:rect l="l" t="t" r="r" b="b"/>
            <a:pathLst>
              <a:path w="3792360" h="7396448">
                <a:moveTo>
                  <a:pt x="0" y="0"/>
                </a:moveTo>
                <a:lnTo>
                  <a:pt x="3792360" y="0"/>
                </a:lnTo>
                <a:lnTo>
                  <a:pt x="3792360" y="7396448"/>
                </a:lnTo>
                <a:lnTo>
                  <a:pt x="0" y="73964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339166" y="1539856"/>
            <a:ext cx="15609668" cy="6494196"/>
            <a:chOff x="0" y="0"/>
            <a:chExt cx="4111188" cy="171040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111189" cy="1710405"/>
            </a:xfrm>
            <a:custGeom>
              <a:avLst/>
              <a:gdLst/>
              <a:ahLst/>
              <a:cxnLst/>
              <a:rect l="l" t="t" r="r" b="b"/>
              <a:pathLst>
                <a:path w="4111189" h="1710405">
                  <a:moveTo>
                    <a:pt x="25294" y="0"/>
                  </a:moveTo>
                  <a:lnTo>
                    <a:pt x="4085894" y="0"/>
                  </a:lnTo>
                  <a:cubicBezTo>
                    <a:pt x="4092603" y="0"/>
                    <a:pt x="4099036" y="2665"/>
                    <a:pt x="4103780" y="7409"/>
                  </a:cubicBezTo>
                  <a:cubicBezTo>
                    <a:pt x="4108524" y="12152"/>
                    <a:pt x="4111189" y="18586"/>
                    <a:pt x="4111189" y="25294"/>
                  </a:cubicBezTo>
                  <a:lnTo>
                    <a:pt x="4111189" y="1685111"/>
                  </a:lnTo>
                  <a:cubicBezTo>
                    <a:pt x="4111189" y="1699081"/>
                    <a:pt x="4099864" y="1710405"/>
                    <a:pt x="4085894" y="1710405"/>
                  </a:cubicBezTo>
                  <a:lnTo>
                    <a:pt x="25294" y="1710405"/>
                  </a:lnTo>
                  <a:cubicBezTo>
                    <a:pt x="11325" y="1710405"/>
                    <a:pt x="0" y="1699081"/>
                    <a:pt x="0" y="1685111"/>
                  </a:cubicBezTo>
                  <a:lnTo>
                    <a:pt x="0" y="25294"/>
                  </a:lnTo>
                  <a:cubicBezTo>
                    <a:pt x="0" y="11325"/>
                    <a:pt x="11325" y="0"/>
                    <a:pt x="25294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111188" cy="17485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31000" y="3972314"/>
            <a:ext cx="14826001" cy="3664417"/>
            <a:chOff x="0" y="0"/>
            <a:chExt cx="3904790" cy="9651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904790" cy="965114"/>
            </a:xfrm>
            <a:custGeom>
              <a:avLst/>
              <a:gdLst/>
              <a:ahLst/>
              <a:cxnLst/>
              <a:rect l="l" t="t" r="r" b="b"/>
              <a:pathLst>
                <a:path w="3904790" h="965114">
                  <a:moveTo>
                    <a:pt x="26631" y="0"/>
                  </a:moveTo>
                  <a:lnTo>
                    <a:pt x="3878159" y="0"/>
                  </a:lnTo>
                  <a:cubicBezTo>
                    <a:pt x="3892867" y="0"/>
                    <a:pt x="3904790" y="11923"/>
                    <a:pt x="3904790" y="26631"/>
                  </a:cubicBezTo>
                  <a:lnTo>
                    <a:pt x="3904790" y="938483"/>
                  </a:lnTo>
                  <a:cubicBezTo>
                    <a:pt x="3904790" y="945546"/>
                    <a:pt x="3901985" y="952319"/>
                    <a:pt x="3896990" y="957314"/>
                  </a:cubicBezTo>
                  <a:cubicBezTo>
                    <a:pt x="3891996" y="962308"/>
                    <a:pt x="3885222" y="965114"/>
                    <a:pt x="3878159" y="965114"/>
                  </a:cubicBezTo>
                  <a:lnTo>
                    <a:pt x="26631" y="965114"/>
                  </a:lnTo>
                  <a:cubicBezTo>
                    <a:pt x="11923" y="965114"/>
                    <a:pt x="0" y="953191"/>
                    <a:pt x="0" y="938483"/>
                  </a:cubicBezTo>
                  <a:lnTo>
                    <a:pt x="0" y="26631"/>
                  </a:lnTo>
                  <a:cubicBezTo>
                    <a:pt x="0" y="19568"/>
                    <a:pt x="2806" y="12795"/>
                    <a:pt x="7800" y="7800"/>
                  </a:cubicBezTo>
                  <a:cubicBezTo>
                    <a:pt x="12795" y="2806"/>
                    <a:pt x="19568" y="0"/>
                    <a:pt x="2663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904790" cy="100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854744" y="-514350"/>
            <a:ext cx="166182" cy="3086100"/>
            <a:chOff x="0" y="0"/>
            <a:chExt cx="43768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093955" y="-702114"/>
            <a:ext cx="166182" cy="3086100"/>
            <a:chOff x="0" y="0"/>
            <a:chExt cx="43768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759333" y="2383986"/>
            <a:ext cx="357005" cy="357005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998544" y="2294037"/>
            <a:ext cx="357005" cy="357005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293904" y="8868054"/>
            <a:ext cx="1560840" cy="1418946"/>
          </a:xfrm>
          <a:custGeom>
            <a:avLst/>
            <a:gdLst/>
            <a:ahLst/>
            <a:cxnLst/>
            <a:rect l="l" t="t" r="r" b="b"/>
            <a:pathLst>
              <a:path w="1560840" h="1418946">
                <a:moveTo>
                  <a:pt x="0" y="0"/>
                </a:moveTo>
                <a:lnTo>
                  <a:pt x="1560840" y="0"/>
                </a:lnTo>
                <a:lnTo>
                  <a:pt x="1560840" y="1418946"/>
                </a:lnTo>
                <a:lnTo>
                  <a:pt x="0" y="1418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>
            <a:off x="8363580" y="8993407"/>
            <a:ext cx="1560840" cy="1418946"/>
          </a:xfrm>
          <a:custGeom>
            <a:avLst/>
            <a:gdLst/>
            <a:ahLst/>
            <a:cxnLst/>
            <a:rect l="l" t="t" r="r" b="b"/>
            <a:pathLst>
              <a:path w="1560840" h="1418946">
                <a:moveTo>
                  <a:pt x="0" y="0"/>
                </a:moveTo>
                <a:lnTo>
                  <a:pt x="1560840" y="0"/>
                </a:lnTo>
                <a:lnTo>
                  <a:pt x="1560840" y="1418946"/>
                </a:lnTo>
                <a:lnTo>
                  <a:pt x="0" y="1418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15093955" y="8868054"/>
            <a:ext cx="1560840" cy="1418946"/>
          </a:xfrm>
          <a:custGeom>
            <a:avLst/>
            <a:gdLst/>
            <a:ahLst/>
            <a:cxnLst/>
            <a:rect l="l" t="t" r="r" b="b"/>
            <a:pathLst>
              <a:path w="1560840" h="1418946">
                <a:moveTo>
                  <a:pt x="0" y="0"/>
                </a:moveTo>
                <a:lnTo>
                  <a:pt x="1560840" y="0"/>
                </a:lnTo>
                <a:lnTo>
                  <a:pt x="1560840" y="1418946"/>
                </a:lnTo>
                <a:lnTo>
                  <a:pt x="0" y="14189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936138" y="4883188"/>
            <a:ext cx="8475062" cy="130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5400" dirty="0"/>
              <a:t>People often want to spread</a:t>
            </a:r>
          </a:p>
          <a:p>
            <a:pPr algn="ctr">
              <a:lnSpc>
                <a:spcPts val="3200"/>
              </a:lnSpc>
            </a:pPr>
            <a:endParaRPr lang="en-US" sz="5400" dirty="0"/>
          </a:p>
          <a:p>
            <a:pPr algn="ctr">
              <a:lnSpc>
                <a:spcPts val="3200"/>
              </a:lnSpc>
            </a:pPr>
            <a:r>
              <a:rPr lang="en-US" sz="5400" dirty="0"/>
              <a:t> kindness but lack inspiration</a:t>
            </a:r>
            <a:endParaRPr lang="en-US" sz="5400" dirty="0">
              <a:solidFill>
                <a:srgbClr val="173359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449821" y="2274987"/>
            <a:ext cx="11388358" cy="126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7"/>
              </a:lnSpc>
            </a:pPr>
            <a:r>
              <a:rPr lang="en-US" sz="8262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PROBLEM STAEMENT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93955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866188" y="3702754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7" y="0"/>
                </a:lnTo>
                <a:lnTo>
                  <a:pt x="31721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076537" y="3702754"/>
            <a:ext cx="3172137" cy="4114800"/>
          </a:xfrm>
          <a:custGeom>
            <a:avLst/>
            <a:gdLst/>
            <a:ahLst/>
            <a:cxnLst/>
            <a:rect l="l" t="t" r="r" b="b"/>
            <a:pathLst>
              <a:path w="3172137" h="4114800">
                <a:moveTo>
                  <a:pt x="0" y="0"/>
                </a:moveTo>
                <a:lnTo>
                  <a:pt x="3172137" y="0"/>
                </a:lnTo>
                <a:lnTo>
                  <a:pt x="31721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339166" y="1539856"/>
            <a:ext cx="15609668" cy="6494196"/>
            <a:chOff x="0" y="0"/>
            <a:chExt cx="4111188" cy="171040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11189" cy="1710405"/>
            </a:xfrm>
            <a:custGeom>
              <a:avLst/>
              <a:gdLst/>
              <a:ahLst/>
              <a:cxnLst/>
              <a:rect l="l" t="t" r="r" b="b"/>
              <a:pathLst>
                <a:path w="4111189" h="1710405">
                  <a:moveTo>
                    <a:pt x="25294" y="0"/>
                  </a:moveTo>
                  <a:lnTo>
                    <a:pt x="4085894" y="0"/>
                  </a:lnTo>
                  <a:cubicBezTo>
                    <a:pt x="4092603" y="0"/>
                    <a:pt x="4099036" y="2665"/>
                    <a:pt x="4103780" y="7409"/>
                  </a:cubicBezTo>
                  <a:cubicBezTo>
                    <a:pt x="4108524" y="12152"/>
                    <a:pt x="4111189" y="18586"/>
                    <a:pt x="4111189" y="25294"/>
                  </a:cubicBezTo>
                  <a:lnTo>
                    <a:pt x="4111189" y="1685111"/>
                  </a:lnTo>
                  <a:cubicBezTo>
                    <a:pt x="4111189" y="1699081"/>
                    <a:pt x="4099864" y="1710405"/>
                    <a:pt x="4085894" y="1710405"/>
                  </a:cubicBezTo>
                  <a:lnTo>
                    <a:pt x="25294" y="1710405"/>
                  </a:lnTo>
                  <a:cubicBezTo>
                    <a:pt x="11325" y="1710405"/>
                    <a:pt x="0" y="1699081"/>
                    <a:pt x="0" y="1685111"/>
                  </a:cubicBezTo>
                  <a:lnTo>
                    <a:pt x="0" y="25294"/>
                  </a:lnTo>
                  <a:cubicBezTo>
                    <a:pt x="0" y="11325"/>
                    <a:pt x="11325" y="0"/>
                    <a:pt x="25294" y="0"/>
                  </a:cubicBezTo>
                  <a:close/>
                </a:path>
              </a:pathLst>
            </a:custGeom>
            <a:solidFill>
              <a:srgbClr val="B2B5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111188" cy="17485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31000" y="3972314"/>
            <a:ext cx="14826001" cy="3664417"/>
            <a:chOff x="0" y="0"/>
            <a:chExt cx="3904790" cy="9651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904790" cy="965114"/>
            </a:xfrm>
            <a:custGeom>
              <a:avLst/>
              <a:gdLst/>
              <a:ahLst/>
              <a:cxnLst/>
              <a:rect l="l" t="t" r="r" b="b"/>
              <a:pathLst>
                <a:path w="3904790" h="965114">
                  <a:moveTo>
                    <a:pt x="26631" y="0"/>
                  </a:moveTo>
                  <a:lnTo>
                    <a:pt x="3878159" y="0"/>
                  </a:lnTo>
                  <a:cubicBezTo>
                    <a:pt x="3892867" y="0"/>
                    <a:pt x="3904790" y="11923"/>
                    <a:pt x="3904790" y="26631"/>
                  </a:cubicBezTo>
                  <a:lnTo>
                    <a:pt x="3904790" y="938483"/>
                  </a:lnTo>
                  <a:cubicBezTo>
                    <a:pt x="3904790" y="945546"/>
                    <a:pt x="3901985" y="952319"/>
                    <a:pt x="3896990" y="957314"/>
                  </a:cubicBezTo>
                  <a:cubicBezTo>
                    <a:pt x="3891996" y="962308"/>
                    <a:pt x="3885222" y="965114"/>
                    <a:pt x="3878159" y="965114"/>
                  </a:cubicBezTo>
                  <a:lnTo>
                    <a:pt x="26631" y="965114"/>
                  </a:lnTo>
                  <a:cubicBezTo>
                    <a:pt x="11923" y="965114"/>
                    <a:pt x="0" y="953191"/>
                    <a:pt x="0" y="938483"/>
                  </a:cubicBezTo>
                  <a:lnTo>
                    <a:pt x="0" y="26631"/>
                  </a:lnTo>
                  <a:cubicBezTo>
                    <a:pt x="0" y="19568"/>
                    <a:pt x="2806" y="12795"/>
                    <a:pt x="7800" y="7800"/>
                  </a:cubicBezTo>
                  <a:cubicBezTo>
                    <a:pt x="12795" y="2806"/>
                    <a:pt x="19568" y="0"/>
                    <a:pt x="2663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904790" cy="100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854744" y="-514350"/>
            <a:ext cx="166182" cy="3086100"/>
            <a:chOff x="0" y="0"/>
            <a:chExt cx="43768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093955" y="-702114"/>
            <a:ext cx="166182" cy="3086100"/>
            <a:chOff x="0" y="0"/>
            <a:chExt cx="43768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3768" cy="812800"/>
            </a:xfrm>
            <a:custGeom>
              <a:avLst/>
              <a:gdLst/>
              <a:ahLst/>
              <a:cxnLst/>
              <a:rect l="l" t="t" r="r" b="b"/>
              <a:pathLst>
                <a:path w="43768" h="812800">
                  <a:moveTo>
                    <a:pt x="0" y="0"/>
                  </a:moveTo>
                  <a:lnTo>
                    <a:pt x="43768" y="0"/>
                  </a:lnTo>
                  <a:lnTo>
                    <a:pt x="4376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376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759333" y="2383986"/>
            <a:ext cx="357005" cy="35700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449821" y="2274987"/>
            <a:ext cx="11388358" cy="126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7"/>
              </a:lnSpc>
            </a:pPr>
            <a:r>
              <a:rPr lang="en-US" sz="8262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SOLUTION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938A41-701F-3595-9E54-29788F486A66}"/>
              </a:ext>
            </a:extLst>
          </p:cNvPr>
          <p:cNvSpPr txBox="1"/>
          <p:nvPr/>
        </p:nvSpPr>
        <p:spPr>
          <a:xfrm>
            <a:off x="3651069" y="4787164"/>
            <a:ext cx="10985862" cy="142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6000" dirty="0"/>
              <a:t>Generates </a:t>
            </a:r>
            <a:r>
              <a:rPr lang="en-US" sz="6000" b="1" dirty="0"/>
              <a:t>random kindness</a:t>
            </a:r>
          </a:p>
          <a:p>
            <a:pPr algn="ctr">
              <a:lnSpc>
                <a:spcPts val="3200"/>
              </a:lnSpc>
            </a:pPr>
            <a:endParaRPr lang="en-US" sz="6000" b="1" dirty="0"/>
          </a:p>
          <a:p>
            <a:pPr algn="ctr">
              <a:lnSpc>
                <a:spcPts val="3200"/>
              </a:lnSpc>
            </a:pPr>
            <a:r>
              <a:rPr lang="en-US" sz="6000" b="1" dirty="0"/>
              <a:t> challenges</a:t>
            </a:r>
            <a:r>
              <a:rPr lang="en-US" sz="6000" dirty="0"/>
              <a:t> at the click of a button</a:t>
            </a:r>
            <a:r>
              <a:rPr lang="en-US" sz="1800" dirty="0"/>
              <a:t>.</a:t>
            </a:r>
            <a:endParaRPr lang="en-US" sz="1800" dirty="0">
              <a:solidFill>
                <a:srgbClr val="173359"/>
              </a:solidFill>
              <a:latin typeface="Retropix"/>
              <a:ea typeface="Retropix"/>
              <a:cs typeface="Retropix"/>
              <a:sym typeface="Retropix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0263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19484" y="-154116"/>
            <a:ext cx="10619747" cy="10619747"/>
          </a:xfrm>
          <a:custGeom>
            <a:avLst/>
            <a:gdLst/>
            <a:ahLst/>
            <a:cxnLst/>
            <a:rect l="l" t="t" r="r" b="b"/>
            <a:pathLst>
              <a:path w="10619747" h="10619747">
                <a:moveTo>
                  <a:pt x="0" y="0"/>
                </a:moveTo>
                <a:lnTo>
                  <a:pt x="10619747" y="0"/>
                </a:lnTo>
                <a:lnTo>
                  <a:pt x="10619747" y="10619747"/>
                </a:lnTo>
                <a:lnTo>
                  <a:pt x="0" y="1061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38848" y="381629"/>
            <a:ext cx="17561273" cy="9523743"/>
            <a:chOff x="0" y="0"/>
            <a:chExt cx="4625191" cy="250831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25191" cy="2508311"/>
            </a:xfrm>
            <a:custGeom>
              <a:avLst/>
              <a:gdLst/>
              <a:ahLst/>
              <a:cxnLst/>
              <a:rect l="l" t="t" r="r" b="b"/>
              <a:pathLst>
                <a:path w="4625191" h="2508311">
                  <a:moveTo>
                    <a:pt x="22483" y="0"/>
                  </a:moveTo>
                  <a:lnTo>
                    <a:pt x="4602708" y="0"/>
                  </a:lnTo>
                  <a:cubicBezTo>
                    <a:pt x="4608671" y="0"/>
                    <a:pt x="4614390" y="2369"/>
                    <a:pt x="4618606" y="6585"/>
                  </a:cubicBezTo>
                  <a:cubicBezTo>
                    <a:pt x="4622822" y="10802"/>
                    <a:pt x="4625191" y="16520"/>
                    <a:pt x="4625191" y="22483"/>
                  </a:cubicBezTo>
                  <a:lnTo>
                    <a:pt x="4625191" y="2485827"/>
                  </a:lnTo>
                  <a:cubicBezTo>
                    <a:pt x="4625191" y="2498245"/>
                    <a:pt x="4615125" y="2508311"/>
                    <a:pt x="4602708" y="2508311"/>
                  </a:cubicBezTo>
                  <a:lnTo>
                    <a:pt x="22483" y="2508311"/>
                  </a:lnTo>
                  <a:cubicBezTo>
                    <a:pt x="10066" y="2508311"/>
                    <a:pt x="0" y="2498245"/>
                    <a:pt x="0" y="2485827"/>
                  </a:cubicBezTo>
                  <a:lnTo>
                    <a:pt x="0" y="22483"/>
                  </a:lnTo>
                  <a:cubicBezTo>
                    <a:pt x="0" y="10066"/>
                    <a:pt x="10066" y="0"/>
                    <a:pt x="22483" y="0"/>
                  </a:cubicBezTo>
                  <a:close/>
                </a:path>
              </a:pathLst>
            </a:custGeom>
            <a:solidFill>
              <a:srgbClr val="FFE500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625191" cy="25464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03570" y="3026802"/>
            <a:ext cx="16601347" cy="6407546"/>
            <a:chOff x="-8028" y="-38100"/>
            <a:chExt cx="4372371" cy="1687584"/>
          </a:xfrm>
        </p:grpSpPr>
        <p:sp>
          <p:nvSpPr>
            <p:cNvPr id="8" name="Freeform 8"/>
            <p:cNvSpPr/>
            <p:nvPr/>
          </p:nvSpPr>
          <p:spPr>
            <a:xfrm>
              <a:off x="-8028" y="0"/>
              <a:ext cx="4364343" cy="1649484"/>
            </a:xfrm>
            <a:custGeom>
              <a:avLst/>
              <a:gdLst/>
              <a:ahLst/>
              <a:cxnLst/>
              <a:rect l="l" t="t" r="r" b="b"/>
              <a:pathLst>
                <a:path w="4364343" h="1649484">
                  <a:moveTo>
                    <a:pt x="23827" y="0"/>
                  </a:moveTo>
                  <a:lnTo>
                    <a:pt x="4340516" y="0"/>
                  </a:lnTo>
                  <a:cubicBezTo>
                    <a:pt x="4353675" y="0"/>
                    <a:pt x="4364343" y="10668"/>
                    <a:pt x="4364343" y="23827"/>
                  </a:cubicBezTo>
                  <a:lnTo>
                    <a:pt x="4364343" y="1625657"/>
                  </a:lnTo>
                  <a:cubicBezTo>
                    <a:pt x="4364343" y="1638816"/>
                    <a:pt x="4353675" y="1649484"/>
                    <a:pt x="4340516" y="1649484"/>
                  </a:cubicBezTo>
                  <a:lnTo>
                    <a:pt x="23827" y="1649484"/>
                  </a:lnTo>
                  <a:cubicBezTo>
                    <a:pt x="10668" y="1649484"/>
                    <a:pt x="0" y="1638816"/>
                    <a:pt x="0" y="1625657"/>
                  </a:cubicBezTo>
                  <a:lnTo>
                    <a:pt x="0" y="23827"/>
                  </a:lnTo>
                  <a:cubicBezTo>
                    <a:pt x="0" y="10668"/>
                    <a:pt x="10668" y="0"/>
                    <a:pt x="23827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364343" cy="16875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76992" y="1253111"/>
            <a:ext cx="16284985" cy="1302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19"/>
              </a:lnSpc>
            </a:pPr>
            <a:r>
              <a:rPr lang="en-US" sz="7585" spc="-151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WORKING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33400" y="5607298"/>
            <a:ext cx="16951030" cy="1416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6000" dirty="0"/>
              <a:t>Completed challenges can be stored in </a:t>
            </a:r>
            <a:r>
              <a:rPr lang="en-US" sz="6000" b="1" dirty="0"/>
              <a:t>localStorage</a:t>
            </a:r>
          </a:p>
          <a:p>
            <a:pPr algn="ctr">
              <a:lnSpc>
                <a:spcPts val="2560"/>
              </a:lnSpc>
            </a:pPr>
            <a:endParaRPr lang="en-US" sz="6000" b="1" dirty="0"/>
          </a:p>
          <a:p>
            <a:pPr algn="ctr">
              <a:lnSpc>
                <a:spcPts val="2560"/>
              </a:lnSpc>
            </a:pPr>
            <a:endParaRPr lang="en-US" sz="6000" b="1" dirty="0"/>
          </a:p>
          <a:p>
            <a:pPr algn="ctr">
              <a:lnSpc>
                <a:spcPts val="2560"/>
              </a:lnSpc>
            </a:pPr>
            <a:r>
              <a:rPr lang="en-US" sz="6000" dirty="0"/>
              <a:t> for persistence.</a:t>
            </a:r>
            <a:endParaRPr lang="en-US" sz="6000" dirty="0">
              <a:solidFill>
                <a:srgbClr val="2A2D74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093955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353938" y="352021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32168" y="3520216"/>
            <a:ext cx="2109770" cy="4114800"/>
          </a:xfrm>
          <a:custGeom>
            <a:avLst/>
            <a:gdLst/>
            <a:ahLst/>
            <a:cxnLst/>
            <a:rect l="l" t="t" r="r" b="b"/>
            <a:pathLst>
              <a:path w="2109770" h="4114800">
                <a:moveTo>
                  <a:pt x="0" y="0"/>
                </a:moveTo>
                <a:lnTo>
                  <a:pt x="2109770" y="0"/>
                </a:lnTo>
                <a:lnTo>
                  <a:pt x="210977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339166" y="1847421"/>
            <a:ext cx="15609668" cy="7410879"/>
            <a:chOff x="0" y="0"/>
            <a:chExt cx="4111188" cy="195183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11189" cy="1951836"/>
            </a:xfrm>
            <a:custGeom>
              <a:avLst/>
              <a:gdLst/>
              <a:ahLst/>
              <a:cxnLst/>
              <a:rect l="l" t="t" r="r" b="b"/>
              <a:pathLst>
                <a:path w="4111189" h="1951836">
                  <a:moveTo>
                    <a:pt x="25294" y="0"/>
                  </a:moveTo>
                  <a:lnTo>
                    <a:pt x="4085894" y="0"/>
                  </a:lnTo>
                  <a:cubicBezTo>
                    <a:pt x="4092603" y="0"/>
                    <a:pt x="4099036" y="2665"/>
                    <a:pt x="4103780" y="7409"/>
                  </a:cubicBezTo>
                  <a:cubicBezTo>
                    <a:pt x="4108524" y="12152"/>
                    <a:pt x="4111189" y="18586"/>
                    <a:pt x="4111189" y="25294"/>
                  </a:cubicBezTo>
                  <a:lnTo>
                    <a:pt x="4111189" y="1926542"/>
                  </a:lnTo>
                  <a:cubicBezTo>
                    <a:pt x="4111189" y="1940512"/>
                    <a:pt x="4099864" y="1951836"/>
                    <a:pt x="4085894" y="1951836"/>
                  </a:cubicBezTo>
                  <a:lnTo>
                    <a:pt x="25294" y="1951836"/>
                  </a:lnTo>
                  <a:cubicBezTo>
                    <a:pt x="11325" y="1951836"/>
                    <a:pt x="0" y="1940512"/>
                    <a:pt x="0" y="1926542"/>
                  </a:cubicBezTo>
                  <a:lnTo>
                    <a:pt x="0" y="25294"/>
                  </a:lnTo>
                  <a:cubicBezTo>
                    <a:pt x="0" y="11325"/>
                    <a:pt x="11325" y="0"/>
                    <a:pt x="25294" y="0"/>
                  </a:cubicBezTo>
                  <a:close/>
                </a:path>
              </a:pathLst>
            </a:custGeom>
            <a:solidFill>
              <a:srgbClr val="B2B5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111188" cy="1989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730999" y="2203832"/>
            <a:ext cx="14826001" cy="6235747"/>
            <a:chOff x="0" y="0"/>
            <a:chExt cx="3904790" cy="164233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904790" cy="1642337"/>
            </a:xfrm>
            <a:custGeom>
              <a:avLst/>
              <a:gdLst/>
              <a:ahLst/>
              <a:cxnLst/>
              <a:rect l="l" t="t" r="r" b="b"/>
              <a:pathLst>
                <a:path w="3904790" h="1642337">
                  <a:moveTo>
                    <a:pt x="26631" y="0"/>
                  </a:moveTo>
                  <a:lnTo>
                    <a:pt x="3878159" y="0"/>
                  </a:lnTo>
                  <a:cubicBezTo>
                    <a:pt x="3892867" y="0"/>
                    <a:pt x="3904790" y="11923"/>
                    <a:pt x="3904790" y="26631"/>
                  </a:cubicBezTo>
                  <a:lnTo>
                    <a:pt x="3904790" y="1615705"/>
                  </a:lnTo>
                  <a:cubicBezTo>
                    <a:pt x="3904790" y="1630413"/>
                    <a:pt x="3892867" y="1642337"/>
                    <a:pt x="3878159" y="1642337"/>
                  </a:cubicBezTo>
                  <a:lnTo>
                    <a:pt x="26631" y="1642337"/>
                  </a:lnTo>
                  <a:cubicBezTo>
                    <a:pt x="19568" y="1642337"/>
                    <a:pt x="12795" y="1639531"/>
                    <a:pt x="7800" y="1634537"/>
                  </a:cubicBezTo>
                  <a:cubicBezTo>
                    <a:pt x="2806" y="1629542"/>
                    <a:pt x="0" y="1622768"/>
                    <a:pt x="0" y="1615705"/>
                  </a:cubicBezTo>
                  <a:lnTo>
                    <a:pt x="0" y="26631"/>
                  </a:lnTo>
                  <a:cubicBezTo>
                    <a:pt x="0" y="19568"/>
                    <a:pt x="2806" y="12795"/>
                    <a:pt x="7800" y="7800"/>
                  </a:cubicBezTo>
                  <a:cubicBezTo>
                    <a:pt x="12795" y="2806"/>
                    <a:pt x="19568" y="0"/>
                    <a:pt x="2663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904790" cy="1680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854744" y="-488592"/>
            <a:ext cx="166182" cy="3509467"/>
            <a:chOff x="0" y="0"/>
            <a:chExt cx="43768" cy="92430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3768" cy="924304"/>
            </a:xfrm>
            <a:custGeom>
              <a:avLst/>
              <a:gdLst/>
              <a:ahLst/>
              <a:cxnLst/>
              <a:rect l="l" t="t" r="r" b="b"/>
              <a:pathLst>
                <a:path w="43768" h="924304">
                  <a:moveTo>
                    <a:pt x="0" y="0"/>
                  </a:moveTo>
                  <a:lnTo>
                    <a:pt x="43768" y="0"/>
                  </a:lnTo>
                  <a:lnTo>
                    <a:pt x="43768" y="924304"/>
                  </a:lnTo>
                  <a:lnTo>
                    <a:pt x="0" y="924304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43768" cy="96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5093955" y="-702114"/>
            <a:ext cx="166182" cy="3509467"/>
            <a:chOff x="0" y="0"/>
            <a:chExt cx="43768" cy="92430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43768" cy="924304"/>
            </a:xfrm>
            <a:custGeom>
              <a:avLst/>
              <a:gdLst/>
              <a:ahLst/>
              <a:cxnLst/>
              <a:rect l="l" t="t" r="r" b="b"/>
              <a:pathLst>
                <a:path w="43768" h="924304">
                  <a:moveTo>
                    <a:pt x="0" y="0"/>
                  </a:moveTo>
                  <a:lnTo>
                    <a:pt x="43768" y="0"/>
                  </a:lnTo>
                  <a:lnTo>
                    <a:pt x="43768" y="924304"/>
                  </a:lnTo>
                  <a:lnTo>
                    <a:pt x="0" y="924304"/>
                  </a:ln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43768" cy="962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759333" y="2807352"/>
            <a:ext cx="357005" cy="405981"/>
            <a:chOff x="0" y="0"/>
            <a:chExt cx="812800" cy="92430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924304"/>
            </a:xfrm>
            <a:custGeom>
              <a:avLst/>
              <a:gdLst/>
              <a:ahLst/>
              <a:cxnLst/>
              <a:rect l="l" t="t" r="r" b="b"/>
              <a:pathLst>
                <a:path w="812800" h="924304">
                  <a:moveTo>
                    <a:pt x="406400" y="0"/>
                  </a:moveTo>
                  <a:cubicBezTo>
                    <a:pt x="181951" y="0"/>
                    <a:pt x="0" y="206912"/>
                    <a:pt x="0" y="462152"/>
                  </a:cubicBezTo>
                  <a:cubicBezTo>
                    <a:pt x="0" y="717391"/>
                    <a:pt x="181951" y="924304"/>
                    <a:pt x="406400" y="924304"/>
                  </a:cubicBezTo>
                  <a:cubicBezTo>
                    <a:pt x="630849" y="924304"/>
                    <a:pt x="812800" y="717391"/>
                    <a:pt x="812800" y="462152"/>
                  </a:cubicBezTo>
                  <a:cubicBezTo>
                    <a:pt x="812800" y="20691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8554"/>
              <a:ext cx="660400" cy="789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4998544" y="2705064"/>
            <a:ext cx="357005" cy="405981"/>
            <a:chOff x="0" y="0"/>
            <a:chExt cx="812800" cy="92430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924304"/>
            </a:xfrm>
            <a:custGeom>
              <a:avLst/>
              <a:gdLst/>
              <a:ahLst/>
              <a:cxnLst/>
              <a:rect l="l" t="t" r="r" b="b"/>
              <a:pathLst>
                <a:path w="812800" h="924304">
                  <a:moveTo>
                    <a:pt x="406400" y="0"/>
                  </a:moveTo>
                  <a:cubicBezTo>
                    <a:pt x="181951" y="0"/>
                    <a:pt x="0" y="206912"/>
                    <a:pt x="0" y="462152"/>
                  </a:cubicBezTo>
                  <a:cubicBezTo>
                    <a:pt x="0" y="717391"/>
                    <a:pt x="181951" y="924304"/>
                    <a:pt x="406400" y="924304"/>
                  </a:cubicBezTo>
                  <a:cubicBezTo>
                    <a:pt x="630849" y="924304"/>
                    <a:pt x="812800" y="717391"/>
                    <a:pt x="812800" y="462152"/>
                  </a:cubicBezTo>
                  <a:cubicBezTo>
                    <a:pt x="812800" y="20691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2D74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8554"/>
              <a:ext cx="660400" cy="7890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2355047" y="3151342"/>
            <a:ext cx="13760189" cy="1267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27"/>
              </a:lnSpc>
            </a:pPr>
            <a:r>
              <a:rPr lang="en-US" sz="8262" dirty="0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SUMMARY &amp; TECH STACK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C8BC02-E068-128C-4D11-C530565B6486}"/>
              </a:ext>
            </a:extLst>
          </p:cNvPr>
          <p:cNvSpPr txBox="1"/>
          <p:nvPr/>
        </p:nvSpPr>
        <p:spPr>
          <a:xfrm>
            <a:off x="2201067" y="4659382"/>
            <a:ext cx="1357075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project is a </a:t>
            </a:r>
            <a:r>
              <a:rPr lang="en-US" sz="3200" b="1" dirty="0"/>
              <a:t>web-based kindness challenge generator</a:t>
            </a:r>
            <a:r>
              <a:rPr lang="en-US" sz="3200" dirty="0"/>
              <a:t>.</a:t>
            </a:r>
          </a:p>
          <a:p>
            <a:r>
              <a:rPr lang="en-US" sz="3200" dirty="0"/>
              <a:t>	Users land on the page.</a:t>
            </a:r>
          </a:p>
          <a:p>
            <a:r>
              <a:rPr lang="en-US" sz="3200" dirty="0"/>
              <a:t>	Click </a:t>
            </a:r>
            <a:r>
              <a:rPr lang="en-US" sz="3200" b="1" dirty="0"/>
              <a:t>“Generate Challenge”</a:t>
            </a:r>
            <a:r>
              <a:rPr lang="en-US" sz="3200" dirty="0"/>
              <a:t> → get a random act of kindness.</a:t>
            </a:r>
          </a:p>
          <a:p>
            <a:r>
              <a:rPr lang="en-US" sz="3200" dirty="0"/>
              <a:t>	Optionally, they can </a:t>
            </a:r>
            <a:r>
              <a:rPr lang="en-US" sz="3200" b="1" dirty="0"/>
              <a:t>mark it completed</a:t>
            </a:r>
            <a:r>
              <a:rPr lang="en-US" sz="3200" dirty="0"/>
              <a:t> or save challenges for later.</a:t>
            </a:r>
          </a:p>
          <a:p>
            <a:r>
              <a:rPr lang="en-US" sz="3200" dirty="0"/>
              <a:t>	The site uses </a:t>
            </a:r>
            <a:r>
              <a:rPr lang="en-US" sz="3200" b="1" dirty="0"/>
              <a:t>modern design principles.</a:t>
            </a:r>
            <a:endParaRPr lang="en-US" sz="3200" dirty="0"/>
          </a:p>
          <a:p>
            <a:r>
              <a:rPr lang="en-US" sz="3200" dirty="0"/>
              <a:t>	Built for </a:t>
            </a:r>
            <a:r>
              <a:rPr lang="en-US" sz="3200" b="1" dirty="0"/>
              <a:t>simplicity, accessibility, and engagement</a:t>
            </a:r>
            <a:r>
              <a:rPr lang="en-US" sz="3200" dirty="0"/>
              <a:t>.</a:t>
            </a:r>
          </a:p>
          <a:p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D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1835971" y="3717929"/>
            <a:ext cx="5111703" cy="2611616"/>
          </a:xfrm>
          <a:custGeom>
            <a:avLst/>
            <a:gdLst/>
            <a:ahLst/>
            <a:cxnLst/>
            <a:rect l="l" t="t" r="r" b="b"/>
            <a:pathLst>
              <a:path w="5111703" h="2611616">
                <a:moveTo>
                  <a:pt x="5111703" y="0"/>
                </a:moveTo>
                <a:lnTo>
                  <a:pt x="0" y="0"/>
                </a:lnTo>
                <a:lnTo>
                  <a:pt x="0" y="2611616"/>
                </a:lnTo>
                <a:lnTo>
                  <a:pt x="5111703" y="2611616"/>
                </a:lnTo>
                <a:lnTo>
                  <a:pt x="51117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77013" y="5103797"/>
            <a:ext cx="8131590" cy="4154503"/>
          </a:xfrm>
          <a:custGeom>
            <a:avLst/>
            <a:gdLst/>
            <a:ahLst/>
            <a:cxnLst/>
            <a:rect l="l" t="t" r="r" b="b"/>
            <a:pathLst>
              <a:path w="8131590" h="4154503">
                <a:moveTo>
                  <a:pt x="0" y="0"/>
                </a:moveTo>
                <a:lnTo>
                  <a:pt x="8131590" y="0"/>
                </a:lnTo>
                <a:lnTo>
                  <a:pt x="8131590" y="4154503"/>
                </a:lnTo>
                <a:lnTo>
                  <a:pt x="0" y="41545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89168" y="3717929"/>
            <a:ext cx="6034804" cy="3083236"/>
          </a:xfrm>
          <a:custGeom>
            <a:avLst/>
            <a:gdLst/>
            <a:ahLst/>
            <a:cxnLst/>
            <a:rect l="l" t="t" r="r" b="b"/>
            <a:pathLst>
              <a:path w="6034804" h="3083236">
                <a:moveTo>
                  <a:pt x="0" y="0"/>
                </a:moveTo>
                <a:lnTo>
                  <a:pt x="6034803" y="0"/>
                </a:lnTo>
                <a:lnTo>
                  <a:pt x="6034803" y="3083236"/>
                </a:lnTo>
                <a:lnTo>
                  <a:pt x="0" y="308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353938" y="7635016"/>
            <a:ext cx="18995877" cy="3246568"/>
          </a:xfrm>
          <a:custGeom>
            <a:avLst/>
            <a:gdLst/>
            <a:ahLst/>
            <a:cxnLst/>
            <a:rect l="l" t="t" r="r" b="b"/>
            <a:pathLst>
              <a:path w="18995877" h="3246568">
                <a:moveTo>
                  <a:pt x="0" y="0"/>
                </a:moveTo>
                <a:lnTo>
                  <a:pt x="18995876" y="0"/>
                </a:lnTo>
                <a:lnTo>
                  <a:pt x="18995876" y="3246568"/>
                </a:lnTo>
                <a:lnTo>
                  <a:pt x="0" y="3246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059761" y="1295756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93955" y="1028700"/>
            <a:ext cx="2652694" cy="1355286"/>
          </a:xfrm>
          <a:custGeom>
            <a:avLst/>
            <a:gdLst/>
            <a:ahLst/>
            <a:cxnLst/>
            <a:rect l="l" t="t" r="r" b="b"/>
            <a:pathLst>
              <a:path w="2652694" h="1355286">
                <a:moveTo>
                  <a:pt x="0" y="0"/>
                </a:moveTo>
                <a:lnTo>
                  <a:pt x="2652694" y="0"/>
                </a:lnTo>
                <a:lnTo>
                  <a:pt x="2652694" y="1355286"/>
                </a:lnTo>
                <a:lnTo>
                  <a:pt x="0" y="1355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214087" y="1506318"/>
            <a:ext cx="6116212" cy="116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FCF00"/>
                </a:solidFill>
                <a:latin typeface="Retropix"/>
                <a:ea typeface="Retropix"/>
                <a:cs typeface="Retropix"/>
                <a:sym typeface="Retropix"/>
              </a:rPr>
              <a:t>YEAY! GAME IS OVER!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2277" y="3064245"/>
            <a:ext cx="10618671" cy="242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69"/>
              </a:lnSpc>
            </a:pPr>
            <a:r>
              <a:rPr lang="en-US" sz="14192" spc="-2838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41795" y="3064245"/>
            <a:ext cx="7825114" cy="242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69"/>
              </a:lnSpc>
            </a:pPr>
            <a:r>
              <a:rPr lang="en-US" sz="14192" spc="-2838">
                <a:solidFill>
                  <a:srgbClr val="2A2D74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9877" y="2911845"/>
            <a:ext cx="10618671" cy="242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69"/>
              </a:lnSpc>
            </a:pPr>
            <a:r>
              <a:rPr lang="en-US" sz="14192" spc="-2838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89395" y="2911845"/>
            <a:ext cx="7825114" cy="2428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69"/>
              </a:lnSpc>
            </a:pPr>
            <a:r>
              <a:rPr lang="en-US" sz="14192" spc="-2838">
                <a:solidFill>
                  <a:srgbClr val="FFE5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YOU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2391072" y="5909382"/>
            <a:ext cx="14101446" cy="1074934"/>
            <a:chOff x="0" y="0"/>
            <a:chExt cx="3713961" cy="28311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713961" cy="283110"/>
            </a:xfrm>
            <a:custGeom>
              <a:avLst/>
              <a:gdLst/>
              <a:ahLst/>
              <a:cxnLst/>
              <a:rect l="l" t="t" r="r" b="b"/>
              <a:pathLst>
                <a:path w="3713961" h="283110">
                  <a:moveTo>
                    <a:pt x="54902" y="0"/>
                  </a:moveTo>
                  <a:lnTo>
                    <a:pt x="3659059" y="0"/>
                  </a:lnTo>
                  <a:cubicBezTo>
                    <a:pt x="3689381" y="0"/>
                    <a:pt x="3713961" y="24580"/>
                    <a:pt x="3713961" y="54902"/>
                  </a:cubicBezTo>
                  <a:lnTo>
                    <a:pt x="3713961" y="228209"/>
                  </a:lnTo>
                  <a:cubicBezTo>
                    <a:pt x="3713961" y="258530"/>
                    <a:pt x="3689381" y="283110"/>
                    <a:pt x="3659059" y="283110"/>
                  </a:cubicBezTo>
                  <a:lnTo>
                    <a:pt x="54902" y="283110"/>
                  </a:lnTo>
                  <a:cubicBezTo>
                    <a:pt x="40341" y="283110"/>
                    <a:pt x="26376" y="277326"/>
                    <a:pt x="16080" y="267030"/>
                  </a:cubicBezTo>
                  <a:cubicBezTo>
                    <a:pt x="5784" y="256734"/>
                    <a:pt x="0" y="242769"/>
                    <a:pt x="0" y="228209"/>
                  </a:cubicBezTo>
                  <a:lnTo>
                    <a:pt x="0" y="54902"/>
                  </a:lnTo>
                  <a:cubicBezTo>
                    <a:pt x="0" y="24580"/>
                    <a:pt x="24580" y="0"/>
                    <a:pt x="54902" y="0"/>
                  </a:cubicBezTo>
                  <a:close/>
                </a:path>
              </a:pathLst>
            </a:custGeom>
            <a:solidFill>
              <a:srgbClr val="FFA1DC"/>
            </a:solidFill>
            <a:ln w="104775" cap="rnd">
              <a:solidFill>
                <a:srgbClr val="2A2D74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713961" cy="3212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461814" y="6175386"/>
            <a:ext cx="13848587" cy="458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80"/>
              </a:lnSpc>
            </a:pPr>
            <a:r>
              <a:rPr lang="en-US" sz="3233" dirty="0">
                <a:solidFill>
                  <a:srgbClr val="2A2D74"/>
                </a:solidFill>
                <a:latin typeface="Retropix"/>
                <a:ea typeface="Retropix"/>
                <a:cs typeface="Retropix"/>
                <a:sym typeface="Retropix"/>
              </a:rPr>
              <a:t>SEE YOU AGAIN - DON’T FORGET TO FOLLOW US - @ms.9b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1467712"/>
            <a:ext cx="1560465" cy="1441303"/>
          </a:xfrm>
          <a:custGeom>
            <a:avLst/>
            <a:gdLst/>
            <a:ahLst/>
            <a:cxnLst/>
            <a:rect l="l" t="t" r="r" b="b"/>
            <a:pathLst>
              <a:path w="1560465" h="1441303">
                <a:moveTo>
                  <a:pt x="0" y="0"/>
                </a:moveTo>
                <a:lnTo>
                  <a:pt x="1560465" y="0"/>
                </a:lnTo>
                <a:lnTo>
                  <a:pt x="1560465" y="1441303"/>
                </a:lnTo>
                <a:lnTo>
                  <a:pt x="0" y="14413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H="1">
            <a:off x="15712285" y="1467712"/>
            <a:ext cx="1560465" cy="1441303"/>
          </a:xfrm>
          <a:custGeom>
            <a:avLst/>
            <a:gdLst/>
            <a:ahLst/>
            <a:cxnLst/>
            <a:rect l="l" t="t" r="r" b="b"/>
            <a:pathLst>
              <a:path w="1560465" h="1441303">
                <a:moveTo>
                  <a:pt x="1560465" y="0"/>
                </a:moveTo>
                <a:lnTo>
                  <a:pt x="0" y="0"/>
                </a:lnTo>
                <a:lnTo>
                  <a:pt x="0" y="1441303"/>
                </a:lnTo>
                <a:lnTo>
                  <a:pt x="1560465" y="1441303"/>
                </a:lnTo>
                <a:lnTo>
                  <a:pt x="156046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203</Words>
  <Application>Microsoft Office PowerPoint</Application>
  <PresentationFormat>Custom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Press Start 2P</vt:lpstr>
      <vt:lpstr>Calibri</vt:lpstr>
      <vt:lpstr>Arial</vt:lpstr>
      <vt:lpstr>Arcade Gamer</vt:lpstr>
      <vt:lpstr>Retropix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hackamini Presentation </dc:title>
  <cp:lastModifiedBy>mohammed rasheed</cp:lastModifiedBy>
  <cp:revision>2</cp:revision>
  <dcterms:created xsi:type="dcterms:W3CDTF">2006-08-16T00:00:00Z</dcterms:created>
  <dcterms:modified xsi:type="dcterms:W3CDTF">2025-09-15T12:15:30Z</dcterms:modified>
  <dc:identifier>DAGy4BPodm4</dc:identifier>
</cp:coreProperties>
</file>