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66" r:id="rId6"/>
    <p:sldId id="263" r:id="rId7"/>
    <p:sldId id="264" r:id="rId8"/>
    <p:sldId id="265" r:id="rId9"/>
    <p:sldId id="259" r:id="rId10"/>
    <p:sldId id="260" r:id="rId11"/>
    <p:sldId id="261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9" d="100"/>
          <a:sy n="59" d="100"/>
        </p:scale>
        <p:origin x="864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3513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27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35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78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24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02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36576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304330"/>
            <a:ext cx="7477601" cy="33327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Monitoring Docker Data Usage with Prometheus and Grafana</a:t>
            </a:r>
          </a:p>
          <a:p>
            <a:pPr marL="0" indent="0">
              <a:lnSpc>
                <a:spcPts val="6561"/>
              </a:lnSpc>
              <a:buNone/>
            </a:pPr>
            <a:endParaRPr lang="en-US" sz="5249" dirty="0">
              <a:solidFill>
                <a:srgbClr val="FFFFFF"/>
              </a:solidFill>
              <a:latin typeface="Fraunces" pitchFamily="34" charset="0"/>
              <a:ea typeface="Fraunces" pitchFamily="34" charset="-122"/>
            </a:endParaRPr>
          </a:p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</a:rPr>
              <a:t>Team: </a:t>
            </a:r>
            <a:r>
              <a:rPr lang="en-US" sz="5249" dirty="0" err="1">
                <a:solidFill>
                  <a:srgbClr val="FFFFFF"/>
                </a:solidFill>
                <a:latin typeface="Fraunces" pitchFamily="34" charset="0"/>
                <a:ea typeface="Fraunces" pitchFamily="34" charset="-122"/>
              </a:rPr>
              <a:t>VerseHack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970383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319599" y="5931098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6319599" y="6553081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6786086" y="6536412"/>
            <a:ext cx="2903934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43637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Configuring Grafana Dashboards for Docker Data Usage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269456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7783" y="3499247"/>
            <a:ext cx="348103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Container Resource Usage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3979664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Monitor CPU, memory, network, and storage usage per container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3269456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56076" y="3499247"/>
            <a:ext cx="352305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Container Lifecycle Events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56076" y="3979664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Track container start, stop, and restart events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5142428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67783" y="537221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Docker Host Metrics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7783" y="5852636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Analyze utilization of the Docker host system resources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5142428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56076" y="5372219"/>
            <a:ext cx="342614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Alerting and Notifications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56076" y="5852636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Set up alerts for critical resource thresholds and incidents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438876"/>
            <a:ext cx="82956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Conclusion and Key Takeaways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577590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24410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Improved Efficiency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724519"/>
            <a:ext cx="32958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Optimize Docker resource utilization and minimize waste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3577590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24410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Enhanced Visibility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724519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Gain real-time insights into container performance and trends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577590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244102"/>
            <a:ext cx="291250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Proactive Automation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724519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Automate alerts and remediation for resource-related incidents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527929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Introduction to Docker Data Usage Monitoring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342352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664273" y="3465195"/>
            <a:ext cx="15287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3499842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Importance of Docker Resource Tracking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4327446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Understand container resource utilization and optimize deployments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342352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404033" y="3465195"/>
            <a:ext cx="20204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3499842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Challenges in Manual Monitoring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4327446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Difficulty scaling and providing visibility across multiple containers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78941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4648676" y="5831086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3" y="5865733"/>
            <a:ext cx="451437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Benefits of Automated Monitoring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212913" y="6346150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Proactive alerts, historical trends, and data-driven decisions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94453"/>
            <a:ext cx="995636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Overview of Prometheus and Grafana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54425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Prometheus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113609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Open-source time series database for monitoring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5024318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Collects and stores metrics from various sources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743932" y="354425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Grafana</a:t>
            </a:r>
            <a:endParaRPr lang="en-US" sz="2187" dirty="0"/>
          </a:p>
        </p:txBody>
      </p:sp>
      <p:sp>
        <p:nvSpPr>
          <p:cNvPr id="9" name="Text 7"/>
          <p:cNvSpPr/>
          <p:nvPr/>
        </p:nvSpPr>
        <p:spPr>
          <a:xfrm>
            <a:off x="5743932" y="4113609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Powerful data visualization and dashboarding tool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743932" y="5024318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Integrates with Prometheus to display container metrics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449872" y="354425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Integration Benefits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9449872" y="4113609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Real-time insights, historical trends, and alert triggers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9449872" y="5024318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Customizable dashboards for different stakeholders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94453"/>
            <a:ext cx="995636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Overview of Prometheus and Grafana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54425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Prometheus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113609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Open-source time series database for monitoring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5024318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Collects and stores metrics from various sources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743932" y="354425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Grafana</a:t>
            </a:r>
            <a:endParaRPr lang="en-US" sz="2187" dirty="0"/>
          </a:p>
        </p:txBody>
      </p:sp>
      <p:sp>
        <p:nvSpPr>
          <p:cNvPr id="9" name="Text 7"/>
          <p:cNvSpPr/>
          <p:nvPr/>
        </p:nvSpPr>
        <p:spPr>
          <a:xfrm>
            <a:off x="5743932" y="4113609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Powerful data visualization and dashboarding tool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743932" y="5024318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Integrates with Prometheus to display container metrics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449872" y="354425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Integration Benefits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9449872" y="4113609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Real-time insights, historical trends, and alert triggers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9449872" y="5024318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Customizable dashboards for different stakeholders</a:t>
            </a:r>
            <a:endParaRPr lang="en-US" sz="17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1E34EC0-3316-4B38-D4E2-26B1B41BE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9" y="242858"/>
            <a:ext cx="13286596" cy="764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14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94453"/>
            <a:ext cx="995636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Overview of Prometheus and Grafana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54425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Prometheus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113609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Open-source time series database for monitoring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5024318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Collects and stores metrics from various sources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743932" y="354425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Grafana</a:t>
            </a:r>
            <a:endParaRPr lang="en-US" sz="2187" dirty="0"/>
          </a:p>
        </p:txBody>
      </p:sp>
      <p:sp>
        <p:nvSpPr>
          <p:cNvPr id="9" name="Text 7"/>
          <p:cNvSpPr/>
          <p:nvPr/>
        </p:nvSpPr>
        <p:spPr>
          <a:xfrm>
            <a:off x="5743932" y="4113609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Powerful data visualization and dashboarding tool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743932" y="5024318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Integrates with Prometheus to display container metrics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449872" y="354425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Integration Benefits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9449872" y="4113609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Real-time insights, historical trends, and alert triggers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9449872" y="5024318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Customizable dashboards for different stakeholders</a:t>
            </a:r>
            <a:endParaRPr lang="en-US" sz="175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0ABB136-AC68-DBE0-B378-ACC3CA5DE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90" y="391886"/>
            <a:ext cx="13090616" cy="751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061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94453"/>
            <a:ext cx="995636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Overview of Prometheus and Grafana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54425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Prometheus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113609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Open-source time series database for monitoring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5024318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Collects and stores metrics from various sources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743932" y="354425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Grafana</a:t>
            </a:r>
            <a:endParaRPr lang="en-US" sz="2187" dirty="0"/>
          </a:p>
        </p:txBody>
      </p:sp>
      <p:sp>
        <p:nvSpPr>
          <p:cNvPr id="9" name="Text 7"/>
          <p:cNvSpPr/>
          <p:nvPr/>
        </p:nvSpPr>
        <p:spPr>
          <a:xfrm>
            <a:off x="5743932" y="4113609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Powerful data visualization and dashboarding tool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743932" y="5024318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Integrates with Prometheus to display container metrics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449872" y="354425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Integration Benefits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9449872" y="4113609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Real-time insights, historical trends, and alert triggers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9449872" y="5024318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Customizable dashboards for different stakeholders</a:t>
            </a:r>
            <a:endParaRPr lang="en-US" sz="17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89F7B79-4156-E4EF-EBBE-3B6342DF2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09" y="252149"/>
            <a:ext cx="13154297" cy="776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61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94453"/>
            <a:ext cx="995636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Overview of Prometheus and Grafana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54425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Prometheus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113609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Open-source time series database for monitoring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5024318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Collects and stores metrics from various sources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743932" y="354425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Grafana</a:t>
            </a:r>
            <a:endParaRPr lang="en-US" sz="2187" dirty="0"/>
          </a:p>
        </p:txBody>
      </p:sp>
      <p:sp>
        <p:nvSpPr>
          <p:cNvPr id="9" name="Text 7"/>
          <p:cNvSpPr/>
          <p:nvPr/>
        </p:nvSpPr>
        <p:spPr>
          <a:xfrm>
            <a:off x="5743932" y="4113609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Powerful data visualization and dashboarding tool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743932" y="5024318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Integrates with Prometheus to display container metrics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449872" y="354425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Integration Benefits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9449872" y="4113609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Real-time insights, historical trends, and alert triggers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9449872" y="5024318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Customizable dashboards for different stakeholders</a:t>
            </a:r>
            <a:endParaRPr lang="en-US" sz="17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29F3002-7C3F-BB78-E695-160FB72AD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69" y="375898"/>
            <a:ext cx="13245737" cy="746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72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94453"/>
            <a:ext cx="995636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Overview of Prometheus and Grafana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54425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Prometheus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113609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Open-source time series database for monitoring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5024318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Collects and stores metrics from various sources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743932" y="354425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Grafana</a:t>
            </a:r>
            <a:endParaRPr lang="en-US" sz="2187" dirty="0"/>
          </a:p>
        </p:txBody>
      </p:sp>
      <p:sp>
        <p:nvSpPr>
          <p:cNvPr id="9" name="Text 7"/>
          <p:cNvSpPr/>
          <p:nvPr/>
        </p:nvSpPr>
        <p:spPr>
          <a:xfrm>
            <a:off x="5743932" y="4113609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Powerful data visualization and dashboarding tool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743932" y="5024318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Integrates with Prometheus to display container metrics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449872" y="354425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Integration Benefits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9449872" y="4113609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Real-time insights, historical trends, and alert triggers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9449872" y="5024318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Customizable dashboards for different stakeholders</a:t>
            </a:r>
            <a:endParaRPr lang="en-US" sz="17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5DBB3F3-AC52-941F-B632-BB39145E2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4" y="304030"/>
            <a:ext cx="13428617" cy="753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69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130968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Setting up Prometheus to Monitor Docker Containers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7293054" y="3031688"/>
            <a:ext cx="44410" cy="3888224"/>
          </a:xfrm>
          <a:prstGeom prst="roundRect">
            <a:avLst>
              <a:gd name="adj" fmla="val 225151"/>
            </a:avLst>
          </a:prstGeom>
          <a:solidFill>
            <a:srgbClr val="414A70"/>
          </a:solidFill>
          <a:ln/>
        </p:spPr>
      </p:sp>
      <p:sp>
        <p:nvSpPr>
          <p:cNvPr id="8" name="Shape 5"/>
          <p:cNvSpPr/>
          <p:nvPr/>
        </p:nvSpPr>
        <p:spPr>
          <a:xfrm>
            <a:off x="6287631" y="3432989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414A70"/>
          </a:solidFill>
          <a:ln/>
        </p:spPr>
      </p:sp>
      <p:sp>
        <p:nvSpPr>
          <p:cNvPr id="9" name="Shape 6"/>
          <p:cNvSpPr/>
          <p:nvPr/>
        </p:nvSpPr>
        <p:spPr>
          <a:xfrm>
            <a:off x="7065228" y="320528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238702" y="3246953"/>
            <a:ext cx="15287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3315653" y="32538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Install Prometheus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2037993" y="3734276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Deploy Prometheus server and configure Docker scrape targets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565172" y="4543842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414A70"/>
          </a:solidFill>
          <a:ln/>
        </p:spPr>
      </p:sp>
      <p:sp>
        <p:nvSpPr>
          <p:cNvPr id="14" name="Shape 11"/>
          <p:cNvSpPr/>
          <p:nvPr/>
        </p:nvSpPr>
        <p:spPr>
          <a:xfrm>
            <a:off x="7065228" y="43161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214175" y="4357807"/>
            <a:ext cx="20204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8537258" y="4364712"/>
            <a:ext cx="299632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Enable Docker Metrics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8537258" y="4845129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Configure Docker daemon to expose container metrics</a:t>
            </a:r>
            <a:endParaRPr lang="en-US" sz="1750" dirty="0"/>
          </a:p>
        </p:txBody>
      </p:sp>
      <p:sp>
        <p:nvSpPr>
          <p:cNvPr id="18" name="Shape 15"/>
          <p:cNvSpPr/>
          <p:nvPr/>
        </p:nvSpPr>
        <p:spPr>
          <a:xfrm>
            <a:off x="6287631" y="5543610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414A70"/>
          </a:solidFill>
          <a:ln/>
        </p:spPr>
      </p:sp>
      <p:sp>
        <p:nvSpPr>
          <p:cNvPr id="19" name="Shape 16"/>
          <p:cNvSpPr/>
          <p:nvPr/>
        </p:nvSpPr>
        <p:spPr>
          <a:xfrm>
            <a:off x="7065228" y="531590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20" name="Text 17"/>
          <p:cNvSpPr/>
          <p:nvPr/>
        </p:nvSpPr>
        <p:spPr>
          <a:xfrm>
            <a:off x="7223105" y="5357574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Text 18"/>
          <p:cNvSpPr/>
          <p:nvPr/>
        </p:nvSpPr>
        <p:spPr>
          <a:xfrm>
            <a:off x="2729627" y="5364480"/>
            <a:ext cx="336351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Define Prometheus Rules</a:t>
            </a:r>
            <a:endParaRPr lang="en-US" sz="2187" dirty="0"/>
          </a:p>
        </p:txBody>
      </p:sp>
      <p:sp>
        <p:nvSpPr>
          <p:cNvPr id="22" name="Text 19"/>
          <p:cNvSpPr/>
          <p:nvPr/>
        </p:nvSpPr>
        <p:spPr>
          <a:xfrm>
            <a:off x="2037993" y="5844897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Create alerting and recording rules for Docker metrics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492</Words>
  <Application>Microsoft Office PowerPoint</Application>
  <PresentationFormat>Custom</PresentationFormat>
  <Paragraphs>110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Epilogue</vt:lpstr>
      <vt:lpstr>Fraunces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Shaik Noore hussain</cp:lastModifiedBy>
  <cp:revision>3</cp:revision>
  <dcterms:created xsi:type="dcterms:W3CDTF">2024-03-29T04:34:23Z</dcterms:created>
  <dcterms:modified xsi:type="dcterms:W3CDTF">2024-03-29T08:17:10Z</dcterms:modified>
</cp:coreProperties>
</file>