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eeqa </a:t>
            </a:r>
            <a:r>
              <a:rPr dirty="0" sz="2400" lang="en-US"/>
              <a:t>kulsum </a:t>
            </a:r>
            <a:r>
              <a:rPr dirty="0" sz="2400" lang="en-US"/>
              <a:t>M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iah </a:t>
            </a:r>
            <a:r>
              <a:rPr dirty="0" sz="2400" lang="en-US"/>
              <a:t>women's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82652">
            <a:off x="3223048" y="1252938"/>
            <a:ext cx="5983080" cy="559093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597260" y="1857375"/>
            <a:ext cx="9473480" cy="4917439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The portfolio website serves as a modern, responsive, and effective personal brand representation for Rasheeqa. It highlights skills in development, video editing, and design, while also serving as a central hub for potential employers, clients, and collaborators. Future improvements could include integrating a blog section, adding animations, or connecting with LinkedIn and GitHub APIs.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ign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onal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lio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8" name="TextBox 22"/>
          <p:cNvSpPr txBox="1"/>
          <p:nvPr/>
        </p:nvSpPr>
        <p:spPr>
          <a:xfrm>
            <a:off x="2111487" y="1041533"/>
            <a:ext cx="5427519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/>
              <a:t>	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 rot="21600000">
            <a:off x="202851" y="2178048"/>
            <a:ext cx="9503946" cy="3952242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In today’s digital age, professionals and students require a strong online presence to showcase their skills and projects. Traditional resumes often fail to demonstrate creativity and technical expertise effectively. A personal portfolio website solves this problem by providing a dynamic platform to present work, skills, and contact details.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676275" y="1745772"/>
            <a:ext cx="7758546" cy="4434841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This project is a personal portfolio website for Rasheeqa, a BCA student, designed to highlight academic achievements, technical skills, creative projects, and contact information. The site follows a modern, responsive, and visually appealing layout, ensuring accessibility across devices.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6" name=""/>
          <p:cNvSpPr txBox="1"/>
          <p:nvPr/>
        </p:nvSpPr>
        <p:spPr>
          <a:xfrm>
            <a:off x="723900" y="1537336"/>
            <a:ext cx="7602682" cy="51206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Potential Employers / Recruiters – to evaluate technical and creative skills.
Clients / Collaborators – to explore services such as video editing, graphic design, and development.
Peers &amp; Educators – to view academic and personal projects.
General Audience – to learn about the developer and connect.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242955" y="1857374"/>
            <a:ext cx="6500918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HTML5 – for structure and semantic markup.
CSS3 (Tailwind CSS) – for responsive and modern styling.
JavaScript – for interactivity.
GitHub Pages / Hosting Platform – for deployment and accessibility.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"/>
          <p:cNvSpPr txBox="1"/>
          <p:nvPr/>
        </p:nvSpPr>
        <p:spPr>
          <a:xfrm>
            <a:off x="250190" y="982341"/>
            <a:ext cx="10716747" cy="5425439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Navbar – fixed header with navigation links (About, Skills, Projects, Contact).
Hero Section – introductory banner with name, role, and a call-to-action button.
About Section – summary of academic background and passions.
Skills Section – grid layout showcasing technical and creative skills.
Projects Section – project cards with images, titles, and descriptions.
Contact Section – email link for collaboration opportunities.
Footer – copyright and branding.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571499" y="2138500"/>
            <a:ext cx="1008784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for desktop, tablet, and mobile devices.
Smooth navigation with anchor links.
Interactive hover effects for skill cards and project showcases.
Organized project gallery for easy exploration.
One-click email contact option.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2024-03-24T03:07:22Z</dcterms:created>
  <dcterms:modified xsi:type="dcterms:W3CDTF">2025-09-10T08:33:32Z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f5d4f717b8c342689a0b07f030e8815d</vt:lpwstr>
  </property>
</Properties>
</file>