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Lst>
  <p:notesMasterIdLst>
    <p:notesMasterId r:id="rId17"/>
  </p:notesMasterIdLst>
  <p:sldIdLst>
    <p:sldId id="257" r:id="rId3"/>
    <p:sldId id="258" r:id="rId4"/>
    <p:sldId id="275" r:id="rId5"/>
    <p:sldId id="276" r:id="rId6"/>
    <p:sldId id="273" r:id="rId7"/>
    <p:sldId id="282" r:id="rId8"/>
    <p:sldId id="278" r:id="rId9"/>
    <p:sldId id="283" r:id="rId10"/>
    <p:sldId id="284" r:id="rId11"/>
    <p:sldId id="289" r:id="rId12"/>
    <p:sldId id="290" r:id="rId13"/>
    <p:sldId id="291" r:id="rId14"/>
    <p:sldId id="287" r:id="rId15"/>
    <p:sldId id="288" r:id="rId16"/>
  </p:sldIdLst>
  <p:sldSz cx="9144000" cy="6858000" type="screen4x3"/>
  <p:notesSz cx="6858000" cy="9144000"/>
  <p:defaultTextStyle>
    <a:defPPr>
      <a:defRPr lang="zh-CN"/>
    </a:defPPr>
    <a:lvl1pPr algn="l" rtl="0" eaLnBrk="0" fontAlgn="base" hangingPunct="0">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99"/>
    <a:srgbClr val="FF3300"/>
    <a:srgbClr val="000099"/>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CDF7CD6F-1438-46D8-8C85-1CEAE868D615}"/>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i="0">
                <a:latin typeface="Arial" charset="0"/>
              </a:defRPr>
            </a:lvl1pPr>
          </a:lstStyle>
          <a:p>
            <a:pPr>
              <a:defRPr/>
            </a:pPr>
            <a:endParaRPr lang="en-US" altLang="zh-CN"/>
          </a:p>
        </p:txBody>
      </p:sp>
      <p:sp>
        <p:nvSpPr>
          <p:cNvPr id="16387" name="Rectangle 3">
            <a:extLst>
              <a:ext uri="{FF2B5EF4-FFF2-40B4-BE49-F238E27FC236}">
                <a16:creationId xmlns:a16="http://schemas.microsoft.com/office/drawing/2014/main" id="{BF8BAE15-2A1F-444A-9535-7D19BB44DFEF}"/>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i="0">
                <a:latin typeface="Arial" charset="0"/>
              </a:defRPr>
            </a:lvl1pPr>
          </a:lstStyle>
          <a:p>
            <a:pPr>
              <a:defRPr/>
            </a:pPr>
            <a:endParaRPr lang="en-US" altLang="zh-CN"/>
          </a:p>
        </p:txBody>
      </p:sp>
      <p:sp>
        <p:nvSpPr>
          <p:cNvPr id="4100" name="Rectangle 4">
            <a:extLst>
              <a:ext uri="{FF2B5EF4-FFF2-40B4-BE49-F238E27FC236}">
                <a16:creationId xmlns:a16="http://schemas.microsoft.com/office/drawing/2014/main" id="{53169764-FE01-47CE-86A4-7AF41DF65B3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a:extLst>
              <a:ext uri="{FF2B5EF4-FFF2-40B4-BE49-F238E27FC236}">
                <a16:creationId xmlns:a16="http://schemas.microsoft.com/office/drawing/2014/main" id="{D4ED892D-3B50-484F-A681-AB066F2389EB}"/>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390" name="Rectangle 6">
            <a:extLst>
              <a:ext uri="{FF2B5EF4-FFF2-40B4-BE49-F238E27FC236}">
                <a16:creationId xmlns:a16="http://schemas.microsoft.com/office/drawing/2014/main" id="{BEDDCA5E-0C24-4660-827C-94394E8905F1}"/>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i="0">
                <a:latin typeface="Arial" charset="0"/>
              </a:defRPr>
            </a:lvl1pPr>
          </a:lstStyle>
          <a:p>
            <a:pPr>
              <a:defRPr/>
            </a:pPr>
            <a:endParaRPr lang="en-US" altLang="zh-CN"/>
          </a:p>
        </p:txBody>
      </p:sp>
      <p:sp>
        <p:nvSpPr>
          <p:cNvPr id="16391" name="Rectangle 7">
            <a:extLst>
              <a:ext uri="{FF2B5EF4-FFF2-40B4-BE49-F238E27FC236}">
                <a16:creationId xmlns:a16="http://schemas.microsoft.com/office/drawing/2014/main" id="{122BF833-45C4-4B32-9E1A-DF5D05C9A227}"/>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i="0" smtClean="0"/>
            </a:lvl1pPr>
          </a:lstStyle>
          <a:p>
            <a:pPr>
              <a:defRPr/>
            </a:pPr>
            <a:fld id="{5C37ED1A-2A64-4004-94DF-C029EA0CFBB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6E63DEC2-531C-4D16-8252-2675B83152AC}"/>
              </a:ext>
            </a:extLst>
          </p:cNvPr>
          <p:cNvGrpSpPr>
            <a:grpSpLocks/>
          </p:cNvGrpSpPr>
          <p:nvPr/>
        </p:nvGrpSpPr>
        <p:grpSpPr bwMode="auto">
          <a:xfrm>
            <a:off x="0" y="0"/>
            <a:ext cx="5867400" cy="6858000"/>
            <a:chOff x="0" y="0"/>
            <a:chExt cx="3696" cy="4320"/>
          </a:xfrm>
        </p:grpSpPr>
        <p:sp>
          <p:nvSpPr>
            <p:cNvPr id="5" name="Rectangle 3">
              <a:extLst>
                <a:ext uri="{FF2B5EF4-FFF2-40B4-BE49-F238E27FC236}">
                  <a16:creationId xmlns:a16="http://schemas.microsoft.com/office/drawing/2014/main" id="{F3F6DE70-4E30-4A44-B49F-E4832FCC629D}"/>
                </a:ext>
              </a:extLst>
            </p:cNvPr>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defRPr/>
              </a:pPr>
              <a:endParaRPr kumimoji="1" lang="zh-CN" altLang="zh-CN" sz="2400" i="0">
                <a:latin typeface="Times New Roman" pitchFamily="18" charset="0"/>
              </a:endParaRPr>
            </a:p>
          </p:txBody>
        </p:sp>
        <p:sp>
          <p:nvSpPr>
            <p:cNvPr id="6" name="AutoShape 4">
              <a:extLst>
                <a:ext uri="{FF2B5EF4-FFF2-40B4-BE49-F238E27FC236}">
                  <a16:creationId xmlns:a16="http://schemas.microsoft.com/office/drawing/2014/main" id="{EA108FA0-90A6-41F7-A932-C4CDB3B82DF8}"/>
                </a:ext>
              </a:extLst>
            </p:cNvPr>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algn="ctr" eaLnBrk="1" hangingPunct="1">
                <a:defRPr/>
              </a:pPr>
              <a:endParaRPr kumimoji="1" lang="zh-CN" altLang="zh-CN" sz="2400" i="0">
                <a:latin typeface="Times New Roman" pitchFamily="18" charset="0"/>
              </a:endParaRPr>
            </a:p>
          </p:txBody>
        </p:sp>
      </p:grpSp>
      <p:grpSp>
        <p:nvGrpSpPr>
          <p:cNvPr id="7" name="Group 5">
            <a:extLst>
              <a:ext uri="{FF2B5EF4-FFF2-40B4-BE49-F238E27FC236}">
                <a16:creationId xmlns:a16="http://schemas.microsoft.com/office/drawing/2014/main" id="{D8489FCB-53AE-4EE7-B2A3-D4DDA02825E0}"/>
              </a:ext>
            </a:extLst>
          </p:cNvPr>
          <p:cNvGrpSpPr>
            <a:grpSpLocks/>
          </p:cNvGrpSpPr>
          <p:nvPr/>
        </p:nvGrpSpPr>
        <p:grpSpPr bwMode="auto">
          <a:xfrm>
            <a:off x="3632200" y="4889500"/>
            <a:ext cx="4876800" cy="319088"/>
            <a:chOff x="2288" y="3080"/>
            <a:chExt cx="3072" cy="201"/>
          </a:xfrm>
        </p:grpSpPr>
        <p:sp>
          <p:nvSpPr>
            <p:cNvPr id="8" name="AutoShape 6">
              <a:extLst>
                <a:ext uri="{FF2B5EF4-FFF2-40B4-BE49-F238E27FC236}">
                  <a16:creationId xmlns:a16="http://schemas.microsoft.com/office/drawing/2014/main" id="{7B78C693-97F5-4517-A946-C731ABD9DE55}"/>
                </a:ext>
              </a:extLst>
            </p:cNvPr>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defRPr/>
              </a:pPr>
              <a:endParaRPr lang="zh-CN" altLang="en-US"/>
            </a:p>
          </p:txBody>
        </p:sp>
        <p:sp>
          <p:nvSpPr>
            <p:cNvPr id="9" name="AutoShape 7">
              <a:extLst>
                <a:ext uri="{FF2B5EF4-FFF2-40B4-BE49-F238E27FC236}">
                  <a16:creationId xmlns:a16="http://schemas.microsoft.com/office/drawing/2014/main" id="{10119802-9C57-478B-8B06-202C06DE33B1}"/>
                </a:ext>
              </a:extLst>
            </p:cNvPr>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defRPr/>
              </a:pPr>
              <a:endParaRPr lang="zh-CN" altLang="en-US"/>
            </a:p>
          </p:txBody>
        </p:sp>
      </p:grpSp>
      <p:sp>
        <p:nvSpPr>
          <p:cNvPr id="6152"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pPr lvl="0"/>
            <a:r>
              <a:rPr lang="zh-CN" altLang="en-US" noProof="0"/>
              <a:t>单击此处编辑母版副标题样式</a:t>
            </a:r>
          </a:p>
        </p:txBody>
      </p:sp>
      <p:sp>
        <p:nvSpPr>
          <p:cNvPr id="6156"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zh-CN" altLang="en-US" noProof="0"/>
              <a:t>单击此处编辑母版标题样式</a:t>
            </a:r>
          </a:p>
        </p:txBody>
      </p:sp>
      <p:sp>
        <p:nvSpPr>
          <p:cNvPr id="10" name="Rectangle 9">
            <a:extLst>
              <a:ext uri="{FF2B5EF4-FFF2-40B4-BE49-F238E27FC236}">
                <a16:creationId xmlns:a16="http://schemas.microsoft.com/office/drawing/2014/main" id="{20C0AE0B-AC94-4508-96E1-DED9B826CE5B}"/>
              </a:ext>
            </a:extLst>
          </p:cNvPr>
          <p:cNvSpPr>
            <a:spLocks noGrp="1" noChangeArrowheads="1"/>
          </p:cNvSpPr>
          <p:nvPr>
            <p:ph type="dt" sz="quarter" idx="10"/>
          </p:nvPr>
        </p:nvSpPr>
        <p:spPr/>
        <p:txBody>
          <a:bodyPr/>
          <a:lstStyle>
            <a:lvl1pPr>
              <a:defRPr>
                <a:solidFill>
                  <a:schemeClr val="bg1"/>
                </a:solidFill>
              </a:defRPr>
            </a:lvl1pPr>
          </a:lstStyle>
          <a:p>
            <a:pPr>
              <a:defRPr/>
            </a:pPr>
            <a:endParaRPr lang="en-US" altLang="zh-CN"/>
          </a:p>
        </p:txBody>
      </p:sp>
      <p:sp>
        <p:nvSpPr>
          <p:cNvPr id="11" name="Rectangle 10">
            <a:extLst>
              <a:ext uri="{FF2B5EF4-FFF2-40B4-BE49-F238E27FC236}">
                <a16:creationId xmlns:a16="http://schemas.microsoft.com/office/drawing/2014/main" id="{8660D873-6099-48E1-8021-695F8ED8ED2C}"/>
              </a:ext>
            </a:extLst>
          </p:cNvPr>
          <p:cNvSpPr>
            <a:spLocks noGrp="1" noChangeArrowheads="1"/>
          </p:cNvSpPr>
          <p:nvPr>
            <p:ph type="ftr" sz="quarter" idx="11"/>
          </p:nvPr>
        </p:nvSpPr>
        <p:spPr/>
        <p:txBody>
          <a:bodyPr/>
          <a:lstStyle>
            <a:lvl1pPr algn="r">
              <a:defRPr/>
            </a:lvl1pPr>
          </a:lstStyle>
          <a:p>
            <a:pPr>
              <a:defRPr/>
            </a:pPr>
            <a:endParaRPr lang="en-US" altLang="zh-CN"/>
          </a:p>
        </p:txBody>
      </p:sp>
      <p:sp>
        <p:nvSpPr>
          <p:cNvPr id="12" name="Rectangle 11">
            <a:extLst>
              <a:ext uri="{FF2B5EF4-FFF2-40B4-BE49-F238E27FC236}">
                <a16:creationId xmlns:a16="http://schemas.microsoft.com/office/drawing/2014/main" id="{EE99E28D-501D-4315-B2CD-831D4911B6C1}"/>
              </a:ext>
            </a:extLst>
          </p:cNvPr>
          <p:cNvSpPr>
            <a:spLocks noGrp="1" noChangeArrowheads="1"/>
          </p:cNvSpPr>
          <p:nvPr>
            <p:ph type="sldNum" sz="quarter" idx="12"/>
          </p:nvPr>
        </p:nvSpPr>
        <p:spPr>
          <a:xfrm>
            <a:off x="76200" y="6248400"/>
            <a:ext cx="587375" cy="488950"/>
          </a:xfrm>
        </p:spPr>
        <p:txBody>
          <a:bodyPr anchorCtr="0"/>
          <a:lstStyle>
            <a:lvl1pPr>
              <a:defRPr smtClean="0"/>
            </a:lvl1pPr>
          </a:lstStyle>
          <a:p>
            <a:pPr>
              <a:defRPr/>
            </a:pPr>
            <a:fld id="{3296ABAA-7875-40BE-A647-C6B75FE2EE20}" type="slidenum">
              <a:rPr lang="en-US" altLang="zh-CN"/>
              <a:pPr>
                <a:defRPr/>
              </a:pPr>
              <a:t>‹#›</a:t>
            </a:fld>
            <a:endParaRPr lang="en-US" altLang="zh-CN"/>
          </a:p>
        </p:txBody>
      </p:sp>
    </p:spTree>
    <p:extLst>
      <p:ext uri="{BB962C8B-B14F-4D97-AF65-F5344CB8AC3E}">
        <p14:creationId xmlns:p14="http://schemas.microsoft.com/office/powerpoint/2010/main" val="1066765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91FCB3B4-4EE1-4328-A73B-8CCFCD759A8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95D7D87E-BFBB-480B-9688-462A392070B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AEDFBEE8-EFC7-4C9E-AEDA-7CF90D5320AF}"/>
              </a:ext>
            </a:extLst>
          </p:cNvPr>
          <p:cNvSpPr>
            <a:spLocks noGrp="1" noChangeArrowheads="1"/>
          </p:cNvSpPr>
          <p:nvPr>
            <p:ph type="sldNum" sz="quarter" idx="12"/>
          </p:nvPr>
        </p:nvSpPr>
        <p:spPr>
          <a:ln/>
        </p:spPr>
        <p:txBody>
          <a:bodyPr/>
          <a:lstStyle>
            <a:lvl1pPr>
              <a:defRPr/>
            </a:lvl1pPr>
          </a:lstStyle>
          <a:p>
            <a:pPr>
              <a:defRPr/>
            </a:pPr>
            <a:fld id="{68C5B234-82BD-4F04-961A-05146A62AE41}" type="slidenum">
              <a:rPr lang="en-US" altLang="zh-CN"/>
              <a:pPr>
                <a:defRPr/>
              </a:pPr>
              <a:t>‹#›</a:t>
            </a:fld>
            <a:endParaRPr lang="en-US" altLang="zh-CN"/>
          </a:p>
        </p:txBody>
      </p:sp>
    </p:spTree>
    <p:extLst>
      <p:ext uri="{BB962C8B-B14F-4D97-AF65-F5344CB8AC3E}">
        <p14:creationId xmlns:p14="http://schemas.microsoft.com/office/powerpoint/2010/main" val="2501755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5600" y="762000"/>
            <a:ext cx="1981200" cy="53244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2000" y="762000"/>
            <a:ext cx="5791200" cy="53244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52F3340D-058A-4A08-8469-F366E05B640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1860909D-37D6-41EE-BED9-F98699190C0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3CA8CF56-2565-4628-94E5-A4B2541EA8D4}"/>
              </a:ext>
            </a:extLst>
          </p:cNvPr>
          <p:cNvSpPr>
            <a:spLocks noGrp="1" noChangeArrowheads="1"/>
          </p:cNvSpPr>
          <p:nvPr>
            <p:ph type="sldNum" sz="quarter" idx="12"/>
          </p:nvPr>
        </p:nvSpPr>
        <p:spPr>
          <a:ln/>
        </p:spPr>
        <p:txBody>
          <a:bodyPr/>
          <a:lstStyle>
            <a:lvl1pPr>
              <a:defRPr/>
            </a:lvl1pPr>
          </a:lstStyle>
          <a:p>
            <a:pPr>
              <a:defRPr/>
            </a:pPr>
            <a:fld id="{0A672A05-9A5C-4443-A742-3A2D10DB26AA}" type="slidenum">
              <a:rPr lang="en-US" altLang="zh-CN"/>
              <a:pPr>
                <a:defRPr/>
              </a:pPr>
              <a:t>‹#›</a:t>
            </a:fld>
            <a:endParaRPr lang="en-US" altLang="zh-CN"/>
          </a:p>
        </p:txBody>
      </p:sp>
    </p:spTree>
    <p:extLst>
      <p:ext uri="{BB962C8B-B14F-4D97-AF65-F5344CB8AC3E}">
        <p14:creationId xmlns:p14="http://schemas.microsoft.com/office/powerpoint/2010/main" val="3929252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0"/>
            <a:ext cx="7924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838200" y="2362200"/>
            <a:ext cx="3770313" cy="3724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60913" y="2362200"/>
            <a:ext cx="3770312" cy="3724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D9CD5C20-B3CB-4E87-ABF6-4F13A787BAE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F38689D5-D1F6-4CA6-BDDB-36A92D2E4DD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E60E0021-1095-44BD-8B33-C8AD35B9C339}"/>
              </a:ext>
            </a:extLst>
          </p:cNvPr>
          <p:cNvSpPr>
            <a:spLocks noGrp="1" noChangeArrowheads="1"/>
          </p:cNvSpPr>
          <p:nvPr>
            <p:ph type="sldNum" sz="quarter" idx="12"/>
          </p:nvPr>
        </p:nvSpPr>
        <p:spPr>
          <a:ln/>
        </p:spPr>
        <p:txBody>
          <a:bodyPr/>
          <a:lstStyle>
            <a:lvl1pPr>
              <a:defRPr/>
            </a:lvl1pPr>
          </a:lstStyle>
          <a:p>
            <a:pPr>
              <a:defRPr/>
            </a:pPr>
            <a:fld id="{F66A47D3-6902-440E-9B3D-2AEA75482C79}" type="slidenum">
              <a:rPr lang="en-US" altLang="zh-CN"/>
              <a:pPr>
                <a:defRPr/>
              </a:pPr>
              <a:t>‹#›</a:t>
            </a:fld>
            <a:endParaRPr lang="en-US" altLang="zh-CN"/>
          </a:p>
        </p:txBody>
      </p:sp>
    </p:spTree>
    <p:extLst>
      <p:ext uri="{BB962C8B-B14F-4D97-AF65-F5344CB8AC3E}">
        <p14:creationId xmlns:p14="http://schemas.microsoft.com/office/powerpoint/2010/main" val="1894590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0"/>
            <a:ext cx="7924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838200" y="2362200"/>
            <a:ext cx="7693025" cy="17859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838200" y="4300538"/>
            <a:ext cx="7693025" cy="17859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4ED864C5-7460-485F-8870-ED851BB6882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4F310DC5-C30F-4BFF-849C-C5FFF872C96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08A82D64-6C82-4EEE-8B1F-9ABFA75E395B}"/>
              </a:ext>
            </a:extLst>
          </p:cNvPr>
          <p:cNvSpPr>
            <a:spLocks noGrp="1" noChangeArrowheads="1"/>
          </p:cNvSpPr>
          <p:nvPr>
            <p:ph type="sldNum" sz="quarter" idx="12"/>
          </p:nvPr>
        </p:nvSpPr>
        <p:spPr>
          <a:ln/>
        </p:spPr>
        <p:txBody>
          <a:bodyPr/>
          <a:lstStyle>
            <a:lvl1pPr>
              <a:defRPr/>
            </a:lvl1pPr>
          </a:lstStyle>
          <a:p>
            <a:pPr>
              <a:defRPr/>
            </a:pPr>
            <a:fld id="{FBEA5439-4C90-4FDA-8111-2D13777EE243}" type="slidenum">
              <a:rPr lang="en-US" altLang="zh-CN"/>
              <a:pPr>
                <a:defRPr/>
              </a:pPr>
              <a:t>‹#›</a:t>
            </a:fld>
            <a:endParaRPr lang="en-US" altLang="zh-CN"/>
          </a:p>
        </p:txBody>
      </p:sp>
    </p:spTree>
    <p:extLst>
      <p:ext uri="{BB962C8B-B14F-4D97-AF65-F5344CB8AC3E}">
        <p14:creationId xmlns:p14="http://schemas.microsoft.com/office/powerpoint/2010/main" val="3477145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C97F9CF3-4991-43FF-BDE9-16061E04AB6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C65BC2B-33B8-4797-B8D5-1526C567A2F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686629F-D012-4FAD-8D9C-50B147AAD075}"/>
              </a:ext>
            </a:extLst>
          </p:cNvPr>
          <p:cNvSpPr>
            <a:spLocks noGrp="1" noChangeArrowheads="1"/>
          </p:cNvSpPr>
          <p:nvPr>
            <p:ph type="sldNum" sz="quarter" idx="12"/>
          </p:nvPr>
        </p:nvSpPr>
        <p:spPr>
          <a:ln/>
        </p:spPr>
        <p:txBody>
          <a:bodyPr/>
          <a:lstStyle>
            <a:lvl1pPr>
              <a:defRPr/>
            </a:lvl1pPr>
          </a:lstStyle>
          <a:p>
            <a:pPr>
              <a:defRPr/>
            </a:pPr>
            <a:fld id="{DED33374-DD9F-434A-8673-57659D5E87DA}" type="slidenum">
              <a:rPr lang="en-US" altLang="zh-CN"/>
              <a:pPr>
                <a:defRPr/>
              </a:pPr>
              <a:t>‹#›</a:t>
            </a:fld>
            <a:endParaRPr lang="en-US" altLang="zh-CN"/>
          </a:p>
        </p:txBody>
      </p:sp>
    </p:spTree>
    <p:extLst>
      <p:ext uri="{BB962C8B-B14F-4D97-AF65-F5344CB8AC3E}">
        <p14:creationId xmlns:p14="http://schemas.microsoft.com/office/powerpoint/2010/main" val="1260466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330EDF4-67B3-4B1C-811C-6C64728272F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FF913BE-A231-4161-A52C-58F0155C6D1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E1595AB-8BF6-4530-B4E4-089DE7413C5A}"/>
              </a:ext>
            </a:extLst>
          </p:cNvPr>
          <p:cNvSpPr>
            <a:spLocks noGrp="1" noChangeArrowheads="1"/>
          </p:cNvSpPr>
          <p:nvPr>
            <p:ph type="sldNum" sz="quarter" idx="12"/>
          </p:nvPr>
        </p:nvSpPr>
        <p:spPr>
          <a:ln/>
        </p:spPr>
        <p:txBody>
          <a:bodyPr/>
          <a:lstStyle>
            <a:lvl1pPr>
              <a:defRPr/>
            </a:lvl1pPr>
          </a:lstStyle>
          <a:p>
            <a:pPr>
              <a:defRPr/>
            </a:pPr>
            <a:fld id="{D7A33008-6405-4345-B14B-AAE876289D76}" type="slidenum">
              <a:rPr lang="en-US" altLang="zh-CN"/>
              <a:pPr>
                <a:defRPr/>
              </a:pPr>
              <a:t>‹#›</a:t>
            </a:fld>
            <a:endParaRPr lang="en-US" altLang="zh-CN"/>
          </a:p>
        </p:txBody>
      </p:sp>
    </p:spTree>
    <p:extLst>
      <p:ext uri="{BB962C8B-B14F-4D97-AF65-F5344CB8AC3E}">
        <p14:creationId xmlns:p14="http://schemas.microsoft.com/office/powerpoint/2010/main" val="3206644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72C51C80-A15C-454B-A481-D31A07A1C9E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69F823E-25FA-4319-8BF2-AF8FC4C5062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994A79D-3287-4393-87BD-F7499667E4A9}"/>
              </a:ext>
            </a:extLst>
          </p:cNvPr>
          <p:cNvSpPr>
            <a:spLocks noGrp="1" noChangeArrowheads="1"/>
          </p:cNvSpPr>
          <p:nvPr>
            <p:ph type="sldNum" sz="quarter" idx="12"/>
          </p:nvPr>
        </p:nvSpPr>
        <p:spPr>
          <a:ln/>
        </p:spPr>
        <p:txBody>
          <a:bodyPr/>
          <a:lstStyle>
            <a:lvl1pPr>
              <a:defRPr/>
            </a:lvl1pPr>
          </a:lstStyle>
          <a:p>
            <a:pPr>
              <a:defRPr/>
            </a:pPr>
            <a:fld id="{24C1D227-AD94-4342-9906-73A8022C1F17}" type="slidenum">
              <a:rPr lang="en-US" altLang="zh-CN"/>
              <a:pPr>
                <a:defRPr/>
              </a:pPr>
              <a:t>‹#›</a:t>
            </a:fld>
            <a:endParaRPr lang="en-US" altLang="zh-CN"/>
          </a:p>
        </p:txBody>
      </p:sp>
    </p:spTree>
    <p:extLst>
      <p:ext uri="{BB962C8B-B14F-4D97-AF65-F5344CB8AC3E}">
        <p14:creationId xmlns:p14="http://schemas.microsoft.com/office/powerpoint/2010/main" val="2864750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4A202BA2-4221-4AA9-A841-B4FE0F515F4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6FE59241-7577-4D87-BF98-47E990B6CCB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313CF9E-8B98-4877-A7AE-C3168733BE92}"/>
              </a:ext>
            </a:extLst>
          </p:cNvPr>
          <p:cNvSpPr>
            <a:spLocks noGrp="1" noChangeArrowheads="1"/>
          </p:cNvSpPr>
          <p:nvPr>
            <p:ph type="sldNum" sz="quarter" idx="12"/>
          </p:nvPr>
        </p:nvSpPr>
        <p:spPr>
          <a:ln/>
        </p:spPr>
        <p:txBody>
          <a:bodyPr/>
          <a:lstStyle>
            <a:lvl1pPr>
              <a:defRPr/>
            </a:lvl1pPr>
          </a:lstStyle>
          <a:p>
            <a:pPr>
              <a:defRPr/>
            </a:pPr>
            <a:fld id="{89709E9B-CAB2-4C87-84B0-DEDE30CCC4BC}" type="slidenum">
              <a:rPr lang="en-US" altLang="zh-CN"/>
              <a:pPr>
                <a:defRPr/>
              </a:pPr>
              <a:t>‹#›</a:t>
            </a:fld>
            <a:endParaRPr lang="en-US" altLang="zh-CN"/>
          </a:p>
        </p:txBody>
      </p:sp>
    </p:spTree>
    <p:extLst>
      <p:ext uri="{BB962C8B-B14F-4D97-AF65-F5344CB8AC3E}">
        <p14:creationId xmlns:p14="http://schemas.microsoft.com/office/powerpoint/2010/main" val="3184722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7A6CB7CE-BC85-477B-B3CE-A701F5F0ED4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50B7280C-B2FD-4A8A-939B-ADDF6392FE0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3556C827-E92D-4A0D-ACAD-4F47B2751C82}"/>
              </a:ext>
            </a:extLst>
          </p:cNvPr>
          <p:cNvSpPr>
            <a:spLocks noGrp="1" noChangeArrowheads="1"/>
          </p:cNvSpPr>
          <p:nvPr>
            <p:ph type="sldNum" sz="quarter" idx="12"/>
          </p:nvPr>
        </p:nvSpPr>
        <p:spPr>
          <a:ln/>
        </p:spPr>
        <p:txBody>
          <a:bodyPr/>
          <a:lstStyle>
            <a:lvl1pPr>
              <a:defRPr/>
            </a:lvl1pPr>
          </a:lstStyle>
          <a:p>
            <a:pPr>
              <a:defRPr/>
            </a:pPr>
            <a:fld id="{C57F68F4-3B41-4CD4-B95A-0EC6480AB45D}" type="slidenum">
              <a:rPr lang="en-US" altLang="zh-CN"/>
              <a:pPr>
                <a:defRPr/>
              </a:pPr>
              <a:t>‹#›</a:t>
            </a:fld>
            <a:endParaRPr lang="en-US" altLang="zh-CN"/>
          </a:p>
        </p:txBody>
      </p:sp>
    </p:spTree>
    <p:extLst>
      <p:ext uri="{BB962C8B-B14F-4D97-AF65-F5344CB8AC3E}">
        <p14:creationId xmlns:p14="http://schemas.microsoft.com/office/powerpoint/2010/main" val="40415909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AD89FF28-44C3-4DE0-8A4B-7BD178D19BB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1D304C4D-96D0-443A-8624-DB14DDC5652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01AD4A7-DE82-4E0D-A1FA-A14CEC0A4D94}"/>
              </a:ext>
            </a:extLst>
          </p:cNvPr>
          <p:cNvSpPr>
            <a:spLocks noGrp="1" noChangeArrowheads="1"/>
          </p:cNvSpPr>
          <p:nvPr>
            <p:ph type="sldNum" sz="quarter" idx="12"/>
          </p:nvPr>
        </p:nvSpPr>
        <p:spPr>
          <a:ln/>
        </p:spPr>
        <p:txBody>
          <a:bodyPr/>
          <a:lstStyle>
            <a:lvl1pPr>
              <a:defRPr/>
            </a:lvl1pPr>
          </a:lstStyle>
          <a:p>
            <a:pPr>
              <a:defRPr/>
            </a:pPr>
            <a:fld id="{FDB62F32-052F-47DE-82A4-76E2148B174F}" type="slidenum">
              <a:rPr lang="en-US" altLang="zh-CN"/>
              <a:pPr>
                <a:defRPr/>
              </a:pPr>
              <a:t>‹#›</a:t>
            </a:fld>
            <a:endParaRPr lang="en-US" altLang="zh-CN"/>
          </a:p>
        </p:txBody>
      </p:sp>
    </p:spTree>
    <p:extLst>
      <p:ext uri="{BB962C8B-B14F-4D97-AF65-F5344CB8AC3E}">
        <p14:creationId xmlns:p14="http://schemas.microsoft.com/office/powerpoint/2010/main" val="2621125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F75D9125-0E26-479F-B9E3-C9CA1606F13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E81A66C8-5457-4A4F-82DE-06117449E41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9DAD95AE-DFAB-40B4-AB12-F19E2F189C79}"/>
              </a:ext>
            </a:extLst>
          </p:cNvPr>
          <p:cNvSpPr>
            <a:spLocks noGrp="1" noChangeArrowheads="1"/>
          </p:cNvSpPr>
          <p:nvPr>
            <p:ph type="sldNum" sz="quarter" idx="12"/>
          </p:nvPr>
        </p:nvSpPr>
        <p:spPr>
          <a:ln/>
        </p:spPr>
        <p:txBody>
          <a:bodyPr/>
          <a:lstStyle>
            <a:lvl1pPr>
              <a:defRPr/>
            </a:lvl1pPr>
          </a:lstStyle>
          <a:p>
            <a:pPr>
              <a:defRPr/>
            </a:pPr>
            <a:fld id="{0B215726-1D4E-4DDD-ACBF-8B097C2C3E35}" type="slidenum">
              <a:rPr lang="en-US" altLang="zh-CN"/>
              <a:pPr>
                <a:defRPr/>
              </a:pPr>
              <a:t>‹#›</a:t>
            </a:fld>
            <a:endParaRPr lang="en-US" altLang="zh-CN"/>
          </a:p>
        </p:txBody>
      </p:sp>
    </p:spTree>
    <p:extLst>
      <p:ext uri="{BB962C8B-B14F-4D97-AF65-F5344CB8AC3E}">
        <p14:creationId xmlns:p14="http://schemas.microsoft.com/office/powerpoint/2010/main" val="2069201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CCEC888-9FC1-446E-9DCB-1E4BB616501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221645F6-89B3-4372-AB9E-6E0447336F1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3C293938-C468-4E62-8A5E-554D3DF0DB48}"/>
              </a:ext>
            </a:extLst>
          </p:cNvPr>
          <p:cNvSpPr>
            <a:spLocks noGrp="1" noChangeArrowheads="1"/>
          </p:cNvSpPr>
          <p:nvPr>
            <p:ph type="sldNum" sz="quarter" idx="12"/>
          </p:nvPr>
        </p:nvSpPr>
        <p:spPr>
          <a:ln/>
        </p:spPr>
        <p:txBody>
          <a:bodyPr/>
          <a:lstStyle>
            <a:lvl1pPr>
              <a:defRPr/>
            </a:lvl1pPr>
          </a:lstStyle>
          <a:p>
            <a:pPr>
              <a:defRPr/>
            </a:pPr>
            <a:fld id="{CF67CF0C-3F7E-4C92-A121-9342B40D41CB}" type="slidenum">
              <a:rPr lang="en-US" altLang="zh-CN"/>
              <a:pPr>
                <a:defRPr/>
              </a:pPr>
              <a:t>‹#›</a:t>
            </a:fld>
            <a:endParaRPr lang="en-US" altLang="zh-CN"/>
          </a:p>
        </p:txBody>
      </p:sp>
    </p:spTree>
    <p:extLst>
      <p:ext uri="{BB962C8B-B14F-4D97-AF65-F5344CB8AC3E}">
        <p14:creationId xmlns:p14="http://schemas.microsoft.com/office/powerpoint/2010/main" val="31392819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61381EE1-D366-4FAA-B784-A9D4A67C330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6BF92999-C0F5-4F4C-B2E2-0809DD33DB4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48B4D6E-5BFC-4BF3-9589-189DBFAD754E}"/>
              </a:ext>
            </a:extLst>
          </p:cNvPr>
          <p:cNvSpPr>
            <a:spLocks noGrp="1" noChangeArrowheads="1"/>
          </p:cNvSpPr>
          <p:nvPr>
            <p:ph type="sldNum" sz="quarter" idx="12"/>
          </p:nvPr>
        </p:nvSpPr>
        <p:spPr>
          <a:ln/>
        </p:spPr>
        <p:txBody>
          <a:bodyPr/>
          <a:lstStyle>
            <a:lvl1pPr>
              <a:defRPr/>
            </a:lvl1pPr>
          </a:lstStyle>
          <a:p>
            <a:pPr>
              <a:defRPr/>
            </a:pPr>
            <a:fld id="{191EC833-29C7-4CF6-985B-C62DEA961FBC}" type="slidenum">
              <a:rPr lang="en-US" altLang="zh-CN"/>
              <a:pPr>
                <a:defRPr/>
              </a:pPr>
              <a:t>‹#›</a:t>
            </a:fld>
            <a:endParaRPr lang="en-US" altLang="zh-CN"/>
          </a:p>
        </p:txBody>
      </p:sp>
    </p:spTree>
    <p:extLst>
      <p:ext uri="{BB962C8B-B14F-4D97-AF65-F5344CB8AC3E}">
        <p14:creationId xmlns:p14="http://schemas.microsoft.com/office/powerpoint/2010/main" val="17836381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BF66DBCE-A4EA-4E32-923F-AD9B05C44B8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5F841FC-353F-4A55-8D7F-22EC90C6132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594432E-E3F6-4E58-AF07-81FC6FFE8815}"/>
              </a:ext>
            </a:extLst>
          </p:cNvPr>
          <p:cNvSpPr>
            <a:spLocks noGrp="1" noChangeArrowheads="1"/>
          </p:cNvSpPr>
          <p:nvPr>
            <p:ph type="sldNum" sz="quarter" idx="12"/>
          </p:nvPr>
        </p:nvSpPr>
        <p:spPr>
          <a:ln/>
        </p:spPr>
        <p:txBody>
          <a:bodyPr/>
          <a:lstStyle>
            <a:lvl1pPr>
              <a:defRPr/>
            </a:lvl1pPr>
          </a:lstStyle>
          <a:p>
            <a:pPr>
              <a:defRPr/>
            </a:pPr>
            <a:fld id="{C52091A9-51D0-415C-B393-CDA87DE996C2}" type="slidenum">
              <a:rPr lang="en-US" altLang="zh-CN"/>
              <a:pPr>
                <a:defRPr/>
              </a:pPr>
              <a:t>‹#›</a:t>
            </a:fld>
            <a:endParaRPr lang="en-US" altLang="zh-CN"/>
          </a:p>
        </p:txBody>
      </p:sp>
    </p:spTree>
    <p:extLst>
      <p:ext uri="{BB962C8B-B14F-4D97-AF65-F5344CB8AC3E}">
        <p14:creationId xmlns:p14="http://schemas.microsoft.com/office/powerpoint/2010/main" val="21154804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F88D248-A2B4-4A1D-824A-D56D51D52DA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B9D677F-8F1A-4512-BA2A-6CBD7330D5E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19EEBB3-8407-4398-B6BE-C283FF87F9B3}"/>
              </a:ext>
            </a:extLst>
          </p:cNvPr>
          <p:cNvSpPr>
            <a:spLocks noGrp="1" noChangeArrowheads="1"/>
          </p:cNvSpPr>
          <p:nvPr>
            <p:ph type="sldNum" sz="quarter" idx="12"/>
          </p:nvPr>
        </p:nvSpPr>
        <p:spPr>
          <a:ln/>
        </p:spPr>
        <p:txBody>
          <a:bodyPr/>
          <a:lstStyle>
            <a:lvl1pPr>
              <a:defRPr/>
            </a:lvl1pPr>
          </a:lstStyle>
          <a:p>
            <a:pPr>
              <a:defRPr/>
            </a:pPr>
            <a:fld id="{5749A7AB-C130-4404-BC6A-62A8B86541DB}" type="slidenum">
              <a:rPr lang="en-US" altLang="zh-CN"/>
              <a:pPr>
                <a:defRPr/>
              </a:pPr>
              <a:t>‹#›</a:t>
            </a:fld>
            <a:endParaRPr lang="en-US" altLang="zh-CN"/>
          </a:p>
        </p:txBody>
      </p:sp>
    </p:spTree>
    <p:extLst>
      <p:ext uri="{BB962C8B-B14F-4D97-AF65-F5344CB8AC3E}">
        <p14:creationId xmlns:p14="http://schemas.microsoft.com/office/powerpoint/2010/main" val="11463548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84FD2AD-BB78-4D96-A0F2-56D7A16DD03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3922B81-5AE1-4E39-B846-8338DFA99AC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45A6107-D825-4759-85F1-13320C9FB5C0}"/>
              </a:ext>
            </a:extLst>
          </p:cNvPr>
          <p:cNvSpPr>
            <a:spLocks noGrp="1" noChangeArrowheads="1"/>
          </p:cNvSpPr>
          <p:nvPr>
            <p:ph type="sldNum" sz="quarter" idx="12"/>
          </p:nvPr>
        </p:nvSpPr>
        <p:spPr>
          <a:ln/>
        </p:spPr>
        <p:txBody>
          <a:bodyPr/>
          <a:lstStyle>
            <a:lvl1pPr>
              <a:defRPr/>
            </a:lvl1pPr>
          </a:lstStyle>
          <a:p>
            <a:pPr>
              <a:defRPr/>
            </a:pPr>
            <a:fld id="{A6CA6BD9-0B4F-407C-9F77-B18A17A97C98}" type="slidenum">
              <a:rPr lang="en-US" altLang="zh-CN"/>
              <a:pPr>
                <a:defRPr/>
              </a:pPr>
              <a:t>‹#›</a:t>
            </a:fld>
            <a:endParaRPr lang="en-US" altLang="zh-CN"/>
          </a:p>
        </p:txBody>
      </p:sp>
    </p:spTree>
    <p:extLst>
      <p:ext uri="{BB962C8B-B14F-4D97-AF65-F5344CB8AC3E}">
        <p14:creationId xmlns:p14="http://schemas.microsoft.com/office/powerpoint/2010/main" val="4046111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EC92CA97-E810-4902-B235-4075B40D67E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5ED64A01-A74B-4CF2-BBBD-D122513635C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0BCAF59B-5563-4167-9CAF-E9ECE8121847}"/>
              </a:ext>
            </a:extLst>
          </p:cNvPr>
          <p:cNvSpPr>
            <a:spLocks noGrp="1" noChangeArrowheads="1"/>
          </p:cNvSpPr>
          <p:nvPr>
            <p:ph type="sldNum" sz="quarter" idx="12"/>
          </p:nvPr>
        </p:nvSpPr>
        <p:spPr>
          <a:ln/>
        </p:spPr>
        <p:txBody>
          <a:bodyPr/>
          <a:lstStyle>
            <a:lvl1pPr>
              <a:defRPr/>
            </a:lvl1pPr>
          </a:lstStyle>
          <a:p>
            <a:pPr>
              <a:defRPr/>
            </a:pPr>
            <a:fld id="{6B8AB62D-0700-4929-846A-B47F39EF732F}" type="slidenum">
              <a:rPr lang="en-US" altLang="zh-CN"/>
              <a:pPr>
                <a:defRPr/>
              </a:pPr>
              <a:t>‹#›</a:t>
            </a:fld>
            <a:endParaRPr lang="en-US" altLang="zh-CN"/>
          </a:p>
        </p:txBody>
      </p:sp>
    </p:spTree>
    <p:extLst>
      <p:ext uri="{BB962C8B-B14F-4D97-AF65-F5344CB8AC3E}">
        <p14:creationId xmlns:p14="http://schemas.microsoft.com/office/powerpoint/2010/main" val="1723454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18B84A24-CC8F-43AC-B791-E74AC56C85B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57583427-054E-4E29-9270-4A8F1D95D61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F7F877C6-A618-4069-A03D-20D4F055C78A}"/>
              </a:ext>
            </a:extLst>
          </p:cNvPr>
          <p:cNvSpPr>
            <a:spLocks noGrp="1" noChangeArrowheads="1"/>
          </p:cNvSpPr>
          <p:nvPr>
            <p:ph type="sldNum" sz="quarter" idx="12"/>
          </p:nvPr>
        </p:nvSpPr>
        <p:spPr>
          <a:ln/>
        </p:spPr>
        <p:txBody>
          <a:bodyPr/>
          <a:lstStyle>
            <a:lvl1pPr>
              <a:defRPr/>
            </a:lvl1pPr>
          </a:lstStyle>
          <a:p>
            <a:pPr>
              <a:defRPr/>
            </a:pPr>
            <a:fld id="{BCFB0F02-7073-4579-8E43-4412A1F410AB}" type="slidenum">
              <a:rPr lang="en-US" altLang="zh-CN"/>
              <a:pPr>
                <a:defRPr/>
              </a:pPr>
              <a:t>‹#›</a:t>
            </a:fld>
            <a:endParaRPr lang="en-US" altLang="zh-CN"/>
          </a:p>
        </p:txBody>
      </p:sp>
    </p:spTree>
    <p:extLst>
      <p:ext uri="{BB962C8B-B14F-4D97-AF65-F5344CB8AC3E}">
        <p14:creationId xmlns:p14="http://schemas.microsoft.com/office/powerpoint/2010/main" val="2448589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2B7D4969-585F-40F4-8013-77F2B3FB223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a:extLst>
              <a:ext uri="{FF2B5EF4-FFF2-40B4-BE49-F238E27FC236}">
                <a16:creationId xmlns:a16="http://schemas.microsoft.com/office/drawing/2014/main" id="{78C459B0-5CBB-46CB-BAF3-5731905357C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id="{B646064C-306B-4CBE-9524-AB5678D89FEE}"/>
              </a:ext>
            </a:extLst>
          </p:cNvPr>
          <p:cNvSpPr>
            <a:spLocks noGrp="1" noChangeArrowheads="1"/>
          </p:cNvSpPr>
          <p:nvPr>
            <p:ph type="sldNum" sz="quarter" idx="12"/>
          </p:nvPr>
        </p:nvSpPr>
        <p:spPr>
          <a:ln/>
        </p:spPr>
        <p:txBody>
          <a:bodyPr/>
          <a:lstStyle>
            <a:lvl1pPr>
              <a:defRPr/>
            </a:lvl1pPr>
          </a:lstStyle>
          <a:p>
            <a:pPr>
              <a:defRPr/>
            </a:pPr>
            <a:fld id="{6B6EC6AF-B78A-40AE-B65C-13B148039C34}" type="slidenum">
              <a:rPr lang="en-US" altLang="zh-CN"/>
              <a:pPr>
                <a:defRPr/>
              </a:pPr>
              <a:t>‹#›</a:t>
            </a:fld>
            <a:endParaRPr lang="en-US" altLang="zh-CN"/>
          </a:p>
        </p:txBody>
      </p:sp>
    </p:spTree>
    <p:extLst>
      <p:ext uri="{BB962C8B-B14F-4D97-AF65-F5344CB8AC3E}">
        <p14:creationId xmlns:p14="http://schemas.microsoft.com/office/powerpoint/2010/main" val="3404686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5F44D84E-1FEF-416C-881C-2BCA76019CA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a:extLst>
              <a:ext uri="{FF2B5EF4-FFF2-40B4-BE49-F238E27FC236}">
                <a16:creationId xmlns:a16="http://schemas.microsoft.com/office/drawing/2014/main" id="{52F9B43F-20C3-4F51-B5A2-4D51460D28B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A30B3A13-4066-4517-81E8-7506E9BDC03F}"/>
              </a:ext>
            </a:extLst>
          </p:cNvPr>
          <p:cNvSpPr>
            <a:spLocks noGrp="1" noChangeArrowheads="1"/>
          </p:cNvSpPr>
          <p:nvPr>
            <p:ph type="sldNum" sz="quarter" idx="12"/>
          </p:nvPr>
        </p:nvSpPr>
        <p:spPr>
          <a:ln/>
        </p:spPr>
        <p:txBody>
          <a:bodyPr/>
          <a:lstStyle>
            <a:lvl1pPr>
              <a:defRPr/>
            </a:lvl1pPr>
          </a:lstStyle>
          <a:p>
            <a:pPr>
              <a:defRPr/>
            </a:pPr>
            <a:fld id="{17B88E19-354F-47DA-8722-000888A92D53}" type="slidenum">
              <a:rPr lang="en-US" altLang="zh-CN"/>
              <a:pPr>
                <a:defRPr/>
              </a:pPr>
              <a:t>‹#›</a:t>
            </a:fld>
            <a:endParaRPr lang="en-US" altLang="zh-CN"/>
          </a:p>
        </p:txBody>
      </p:sp>
    </p:spTree>
    <p:extLst>
      <p:ext uri="{BB962C8B-B14F-4D97-AF65-F5344CB8AC3E}">
        <p14:creationId xmlns:p14="http://schemas.microsoft.com/office/powerpoint/2010/main" val="2320458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2F9496DA-799C-4378-829A-F5BF96AC806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a:extLst>
              <a:ext uri="{FF2B5EF4-FFF2-40B4-BE49-F238E27FC236}">
                <a16:creationId xmlns:a16="http://schemas.microsoft.com/office/drawing/2014/main" id="{C3AEAF09-926C-4794-8606-6A088A56FCD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A453EA1F-B669-401A-B236-F4D40F501A69}"/>
              </a:ext>
            </a:extLst>
          </p:cNvPr>
          <p:cNvSpPr>
            <a:spLocks noGrp="1" noChangeArrowheads="1"/>
          </p:cNvSpPr>
          <p:nvPr>
            <p:ph type="sldNum" sz="quarter" idx="12"/>
          </p:nvPr>
        </p:nvSpPr>
        <p:spPr>
          <a:ln/>
        </p:spPr>
        <p:txBody>
          <a:bodyPr/>
          <a:lstStyle>
            <a:lvl1pPr>
              <a:defRPr/>
            </a:lvl1pPr>
          </a:lstStyle>
          <a:p>
            <a:pPr>
              <a:defRPr/>
            </a:pPr>
            <a:fld id="{35D67C53-3DBC-40C0-BBAB-04496E309281}" type="slidenum">
              <a:rPr lang="en-US" altLang="zh-CN"/>
              <a:pPr>
                <a:defRPr/>
              </a:pPr>
              <a:t>‹#›</a:t>
            </a:fld>
            <a:endParaRPr lang="en-US" altLang="zh-CN"/>
          </a:p>
        </p:txBody>
      </p:sp>
    </p:spTree>
    <p:extLst>
      <p:ext uri="{BB962C8B-B14F-4D97-AF65-F5344CB8AC3E}">
        <p14:creationId xmlns:p14="http://schemas.microsoft.com/office/powerpoint/2010/main" val="3668444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F9AFBE56-D2F9-4212-B52E-14D59CF809D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EB8BEF29-F142-485C-837E-9402A89BD4C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DF230E35-54F7-453B-B223-0B6D64155448}"/>
              </a:ext>
            </a:extLst>
          </p:cNvPr>
          <p:cNvSpPr>
            <a:spLocks noGrp="1" noChangeArrowheads="1"/>
          </p:cNvSpPr>
          <p:nvPr>
            <p:ph type="sldNum" sz="quarter" idx="12"/>
          </p:nvPr>
        </p:nvSpPr>
        <p:spPr>
          <a:ln/>
        </p:spPr>
        <p:txBody>
          <a:bodyPr/>
          <a:lstStyle>
            <a:lvl1pPr>
              <a:defRPr/>
            </a:lvl1pPr>
          </a:lstStyle>
          <a:p>
            <a:pPr>
              <a:defRPr/>
            </a:pPr>
            <a:fld id="{79AC2CB4-6034-4A15-8EA3-E4F849DBECDA}" type="slidenum">
              <a:rPr lang="en-US" altLang="zh-CN"/>
              <a:pPr>
                <a:defRPr/>
              </a:pPr>
              <a:t>‹#›</a:t>
            </a:fld>
            <a:endParaRPr lang="en-US" altLang="zh-CN"/>
          </a:p>
        </p:txBody>
      </p:sp>
    </p:spTree>
    <p:extLst>
      <p:ext uri="{BB962C8B-B14F-4D97-AF65-F5344CB8AC3E}">
        <p14:creationId xmlns:p14="http://schemas.microsoft.com/office/powerpoint/2010/main" val="3267691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C73BEA98-4E82-43F5-80DC-B4FF9A979AE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2EB05F5D-6093-45F1-9FC4-3D3D7E6979A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4E20ED9B-1BD6-42D8-8177-4F42421ED603}"/>
              </a:ext>
            </a:extLst>
          </p:cNvPr>
          <p:cNvSpPr>
            <a:spLocks noGrp="1" noChangeArrowheads="1"/>
          </p:cNvSpPr>
          <p:nvPr>
            <p:ph type="sldNum" sz="quarter" idx="12"/>
          </p:nvPr>
        </p:nvSpPr>
        <p:spPr>
          <a:ln/>
        </p:spPr>
        <p:txBody>
          <a:bodyPr/>
          <a:lstStyle>
            <a:lvl1pPr>
              <a:defRPr/>
            </a:lvl1pPr>
          </a:lstStyle>
          <a:p>
            <a:pPr>
              <a:defRPr/>
            </a:pPr>
            <a:fld id="{D3758743-CD9E-4BA7-B718-302A35F89FDF}" type="slidenum">
              <a:rPr lang="en-US" altLang="zh-CN"/>
              <a:pPr>
                <a:defRPr/>
              </a:pPr>
              <a:t>‹#›</a:t>
            </a:fld>
            <a:endParaRPr lang="en-US" altLang="zh-CN"/>
          </a:p>
        </p:txBody>
      </p:sp>
    </p:spTree>
    <p:extLst>
      <p:ext uri="{BB962C8B-B14F-4D97-AF65-F5344CB8AC3E}">
        <p14:creationId xmlns:p14="http://schemas.microsoft.com/office/powerpoint/2010/main" val="2375193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50ABE532-58DA-4F11-B8FB-624B1F138260}"/>
              </a:ext>
            </a:extLst>
          </p:cNvPr>
          <p:cNvGrpSpPr>
            <a:grpSpLocks/>
          </p:cNvGrpSpPr>
          <p:nvPr/>
        </p:nvGrpSpPr>
        <p:grpSpPr bwMode="auto">
          <a:xfrm>
            <a:off x="0" y="0"/>
            <a:ext cx="7620000" cy="6858000"/>
            <a:chOff x="0" y="0"/>
            <a:chExt cx="4800" cy="4320"/>
          </a:xfrm>
        </p:grpSpPr>
        <p:grpSp>
          <p:nvGrpSpPr>
            <p:cNvPr id="1032" name="Group 3">
              <a:extLst>
                <a:ext uri="{FF2B5EF4-FFF2-40B4-BE49-F238E27FC236}">
                  <a16:creationId xmlns:a16="http://schemas.microsoft.com/office/drawing/2014/main" id="{6D72F63B-0273-4406-8D8B-1CD7C97A7FF1}"/>
                </a:ext>
              </a:extLst>
            </p:cNvPr>
            <p:cNvGrpSpPr>
              <a:grpSpLocks/>
            </p:cNvGrpSpPr>
            <p:nvPr userDrawn="1"/>
          </p:nvGrpSpPr>
          <p:grpSpPr bwMode="auto">
            <a:xfrm>
              <a:off x="0" y="0"/>
              <a:ext cx="2016" cy="4320"/>
              <a:chOff x="0" y="0"/>
              <a:chExt cx="2016" cy="4320"/>
            </a:xfrm>
          </p:grpSpPr>
          <p:sp>
            <p:nvSpPr>
              <p:cNvPr id="1036" name="Rectangle 4">
                <a:extLst>
                  <a:ext uri="{FF2B5EF4-FFF2-40B4-BE49-F238E27FC236}">
                    <a16:creationId xmlns:a16="http://schemas.microsoft.com/office/drawing/2014/main" id="{C18FD721-B3C1-4C9B-925D-0F902920CF1B}"/>
                  </a:ext>
                </a:extLst>
              </p:cNvPr>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defRPr/>
                </a:pPr>
                <a:endParaRPr lang="zh-CN" altLang="en-US"/>
              </a:p>
            </p:txBody>
          </p:sp>
          <p:sp>
            <p:nvSpPr>
              <p:cNvPr id="1037" name="Freeform 5">
                <a:extLst>
                  <a:ext uri="{FF2B5EF4-FFF2-40B4-BE49-F238E27FC236}">
                    <a16:creationId xmlns:a16="http://schemas.microsoft.com/office/drawing/2014/main" id="{E8AA9273-6C7A-409C-93DF-2781832D7914}"/>
                  </a:ext>
                </a:extLst>
              </p:cNvPr>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33" name="Group 6">
              <a:extLst>
                <a:ext uri="{FF2B5EF4-FFF2-40B4-BE49-F238E27FC236}">
                  <a16:creationId xmlns:a16="http://schemas.microsoft.com/office/drawing/2014/main" id="{36F6B036-2336-44DF-91A9-3437A66E9324}"/>
                </a:ext>
              </a:extLst>
            </p:cNvPr>
            <p:cNvGrpSpPr>
              <a:grpSpLocks/>
            </p:cNvGrpSpPr>
            <p:nvPr/>
          </p:nvGrpSpPr>
          <p:grpSpPr bwMode="auto">
            <a:xfrm>
              <a:off x="144" y="1248"/>
              <a:ext cx="4656" cy="201"/>
              <a:chOff x="144" y="1248"/>
              <a:chExt cx="4656" cy="201"/>
            </a:xfrm>
          </p:grpSpPr>
          <p:sp>
            <p:nvSpPr>
              <p:cNvPr id="1034" name="AutoShape 7">
                <a:extLst>
                  <a:ext uri="{FF2B5EF4-FFF2-40B4-BE49-F238E27FC236}">
                    <a16:creationId xmlns:a16="http://schemas.microsoft.com/office/drawing/2014/main" id="{D472F457-AD46-47B1-A2EE-2579FCA833B7}"/>
                  </a:ext>
                </a:extLst>
              </p:cNvPr>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defRPr/>
                </a:pPr>
                <a:endParaRPr lang="zh-CN" altLang="en-US"/>
              </a:p>
            </p:txBody>
          </p:sp>
          <p:sp>
            <p:nvSpPr>
              <p:cNvPr id="1035" name="AutoShape 8">
                <a:extLst>
                  <a:ext uri="{FF2B5EF4-FFF2-40B4-BE49-F238E27FC236}">
                    <a16:creationId xmlns:a16="http://schemas.microsoft.com/office/drawing/2014/main" id="{C74E050A-0660-419E-AEF1-8ACE39DA4D23}"/>
                  </a:ext>
                </a:extLst>
              </p:cNvPr>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i="1">
                    <a:solidFill>
                      <a:schemeClr val="tx1"/>
                    </a:solidFill>
                    <a:latin typeface="Arial" charset="0"/>
                    <a:ea typeface="宋体" pitchFamily="2" charset="-122"/>
                  </a:defRPr>
                </a:lvl1pPr>
                <a:lvl2pPr marL="742950" indent="-285750" eaLnBrk="0" hangingPunct="0">
                  <a:defRPr i="1">
                    <a:solidFill>
                      <a:schemeClr val="tx1"/>
                    </a:solidFill>
                    <a:latin typeface="Arial" charset="0"/>
                    <a:ea typeface="宋体" pitchFamily="2" charset="-122"/>
                  </a:defRPr>
                </a:lvl2pPr>
                <a:lvl3pPr marL="1143000" indent="-228600" eaLnBrk="0" hangingPunct="0">
                  <a:defRPr i="1">
                    <a:solidFill>
                      <a:schemeClr val="tx1"/>
                    </a:solidFill>
                    <a:latin typeface="Arial" charset="0"/>
                    <a:ea typeface="宋体" pitchFamily="2" charset="-122"/>
                  </a:defRPr>
                </a:lvl3pPr>
                <a:lvl4pPr marL="1600200" indent="-228600" eaLnBrk="0" hangingPunct="0">
                  <a:defRPr i="1">
                    <a:solidFill>
                      <a:schemeClr val="tx1"/>
                    </a:solidFill>
                    <a:latin typeface="Arial" charset="0"/>
                    <a:ea typeface="宋体" pitchFamily="2" charset="-122"/>
                  </a:defRPr>
                </a:lvl4pPr>
                <a:lvl5pPr marL="2057400" indent="-228600" eaLnBrk="0" hangingPunct="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pPr eaLnBrk="1" hangingPunct="1">
                  <a:defRPr/>
                </a:pPr>
                <a:endParaRPr lang="zh-CN" altLang="en-US"/>
              </a:p>
            </p:txBody>
          </p:sp>
        </p:grpSp>
      </p:grpSp>
      <p:sp>
        <p:nvSpPr>
          <p:cNvPr id="1027" name="AutoShape 9">
            <a:extLst>
              <a:ext uri="{FF2B5EF4-FFF2-40B4-BE49-F238E27FC236}">
                <a16:creationId xmlns:a16="http://schemas.microsoft.com/office/drawing/2014/main" id="{535BF279-AB23-4A9E-B082-CEF5FCDA8BD0}"/>
              </a:ext>
            </a:extLst>
          </p:cNvPr>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10">
            <a:extLst>
              <a:ext uri="{FF2B5EF4-FFF2-40B4-BE49-F238E27FC236}">
                <a16:creationId xmlns:a16="http://schemas.microsoft.com/office/drawing/2014/main" id="{126D3C22-B0D1-4969-BC60-7EE362D8B40C}"/>
              </a:ext>
            </a:extLst>
          </p:cNvPr>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31" name="Rectangle 11">
            <a:extLst>
              <a:ext uri="{FF2B5EF4-FFF2-40B4-BE49-F238E27FC236}">
                <a16:creationId xmlns:a16="http://schemas.microsoft.com/office/drawing/2014/main" id="{DAA40EB6-6F87-47E8-B728-B04942FA9E51}"/>
              </a:ext>
            </a:extLst>
          </p:cNvPr>
          <p:cNvSpPr>
            <a:spLocks noGrp="1" noChangeArrowheads="1"/>
          </p:cNvSpPr>
          <p:nvPr>
            <p:ph type="dt" sz="half" idx="2"/>
          </p:nvPr>
        </p:nvSpPr>
        <p:spPr bwMode="auto">
          <a:xfrm>
            <a:off x="2438400" y="6248400"/>
            <a:ext cx="213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i="0">
                <a:latin typeface="Arial" charset="0"/>
              </a:defRPr>
            </a:lvl1pPr>
          </a:lstStyle>
          <a:p>
            <a:pPr>
              <a:defRPr/>
            </a:pPr>
            <a:endParaRPr lang="en-US" altLang="zh-CN"/>
          </a:p>
        </p:txBody>
      </p:sp>
      <p:sp>
        <p:nvSpPr>
          <p:cNvPr id="5132" name="Rectangle 12">
            <a:extLst>
              <a:ext uri="{FF2B5EF4-FFF2-40B4-BE49-F238E27FC236}">
                <a16:creationId xmlns:a16="http://schemas.microsoft.com/office/drawing/2014/main" id="{10BE420D-09C4-4144-9213-16FA31547ECA}"/>
              </a:ext>
            </a:extLst>
          </p:cNvPr>
          <p:cNvSpPr>
            <a:spLocks noGrp="1" noChangeArrowheads="1"/>
          </p:cNvSpPr>
          <p:nvPr>
            <p:ph type="ftr" sz="quarter" idx="3"/>
          </p:nvPr>
        </p:nvSpPr>
        <p:spPr bwMode="auto">
          <a:xfrm>
            <a:off x="5791200" y="6248400"/>
            <a:ext cx="289718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i="0">
                <a:latin typeface="Arial" charset="0"/>
              </a:defRPr>
            </a:lvl1pPr>
          </a:lstStyle>
          <a:p>
            <a:pPr>
              <a:defRPr/>
            </a:pPr>
            <a:endParaRPr lang="en-US" altLang="zh-CN"/>
          </a:p>
        </p:txBody>
      </p:sp>
      <p:sp>
        <p:nvSpPr>
          <p:cNvPr id="5133" name="Rectangle 13">
            <a:extLst>
              <a:ext uri="{FF2B5EF4-FFF2-40B4-BE49-F238E27FC236}">
                <a16:creationId xmlns:a16="http://schemas.microsoft.com/office/drawing/2014/main" id="{8D8C3228-2069-4BD6-A23F-581874E47486}"/>
              </a:ext>
            </a:extLst>
          </p:cNvPr>
          <p:cNvSpPr>
            <a:spLocks noGrp="1" noChangeArrowheads="1"/>
          </p:cNvSpPr>
          <p:nvPr>
            <p:ph type="sldNum" sz="quarter" idx="4"/>
          </p:nvPr>
        </p:nvSpPr>
        <p:spPr bwMode="auto">
          <a:xfrm>
            <a:off x="84138" y="62420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eaLnBrk="1" hangingPunct="1">
              <a:defRPr sz="2600" b="1" i="0" smtClean="0">
                <a:solidFill>
                  <a:schemeClr val="bg1"/>
                </a:solidFill>
              </a:defRPr>
            </a:lvl1pPr>
          </a:lstStyle>
          <a:p>
            <a:pPr>
              <a:defRPr/>
            </a:pPr>
            <a:fld id="{873DA258-546A-4189-8229-E5280275CA8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24"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Lst>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08B52B1-1271-473E-9C58-D0690C028FDE}"/>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a:extLst>
              <a:ext uri="{FF2B5EF4-FFF2-40B4-BE49-F238E27FC236}">
                <a16:creationId xmlns:a16="http://schemas.microsoft.com/office/drawing/2014/main" id="{093F23C1-0AF9-480A-B659-11A5039D9453}"/>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22212" name="Rectangle 4">
            <a:extLst>
              <a:ext uri="{FF2B5EF4-FFF2-40B4-BE49-F238E27FC236}">
                <a16:creationId xmlns:a16="http://schemas.microsoft.com/office/drawing/2014/main" id="{3A21D91C-D5E2-4928-9A9A-DCCD8E6211CA}"/>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i="0">
                <a:latin typeface="Arial" charset="0"/>
              </a:defRPr>
            </a:lvl1pPr>
          </a:lstStyle>
          <a:p>
            <a:pPr>
              <a:defRPr/>
            </a:pPr>
            <a:endParaRPr lang="en-US" altLang="zh-CN"/>
          </a:p>
        </p:txBody>
      </p:sp>
      <p:sp>
        <p:nvSpPr>
          <p:cNvPr id="222213" name="Rectangle 5">
            <a:extLst>
              <a:ext uri="{FF2B5EF4-FFF2-40B4-BE49-F238E27FC236}">
                <a16:creationId xmlns:a16="http://schemas.microsoft.com/office/drawing/2014/main" id="{17777AC3-EA6A-4B43-8081-626DD4DFFA6E}"/>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i="0">
                <a:latin typeface="Arial" charset="0"/>
              </a:defRPr>
            </a:lvl1pPr>
          </a:lstStyle>
          <a:p>
            <a:pPr>
              <a:defRPr/>
            </a:pPr>
            <a:endParaRPr lang="en-US" altLang="zh-CN"/>
          </a:p>
        </p:txBody>
      </p:sp>
      <p:sp>
        <p:nvSpPr>
          <p:cNvPr id="222214" name="Rectangle 6">
            <a:extLst>
              <a:ext uri="{FF2B5EF4-FFF2-40B4-BE49-F238E27FC236}">
                <a16:creationId xmlns:a16="http://schemas.microsoft.com/office/drawing/2014/main" id="{EDE3A5BE-B70C-4759-880B-D1174B4E5FBE}"/>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i="0" smtClean="0"/>
            </a:lvl1pPr>
          </a:lstStyle>
          <a:p>
            <a:pPr>
              <a:defRPr/>
            </a:pPr>
            <a:fld id="{0EEBA236-DE2D-4C47-89C7-45548A99EA3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a:extLst>
              <a:ext uri="{FF2B5EF4-FFF2-40B4-BE49-F238E27FC236}">
                <a16:creationId xmlns:a16="http://schemas.microsoft.com/office/drawing/2014/main" id="{041C30D1-7E80-4CA7-A1C4-E3CE608D1FF5}"/>
              </a:ext>
            </a:extLst>
          </p:cNvPr>
          <p:cNvSpPr>
            <a:spLocks noGrp="1" noChangeArrowheads="1"/>
          </p:cNvSpPr>
          <p:nvPr>
            <p:ph type="ctrTitle"/>
          </p:nvPr>
        </p:nvSpPr>
        <p:spPr/>
        <p:txBody>
          <a:bodyPr/>
          <a:lstStyle/>
          <a:p>
            <a:pPr eaLnBrk="1" hangingPunct="1"/>
            <a:r>
              <a:rPr lang="en-US" altLang="zh-CN" sz="3200"/>
              <a:t>Microcomputer Principles </a:t>
            </a:r>
            <a:br>
              <a:rPr lang="en-US" altLang="zh-CN" sz="3200"/>
            </a:br>
            <a:r>
              <a:rPr lang="en-US" altLang="zh-CN" sz="3200"/>
              <a:t>&amp;</a:t>
            </a:r>
            <a:br>
              <a:rPr lang="en-US" altLang="zh-CN" sz="3200"/>
            </a:br>
            <a:r>
              <a:rPr lang="en-US" altLang="zh-CN" sz="3200"/>
              <a:t>Computer Interface</a:t>
            </a:r>
          </a:p>
        </p:txBody>
      </p:sp>
      <p:sp>
        <p:nvSpPr>
          <p:cNvPr id="5123" name="Rectangle 3">
            <a:extLst>
              <a:ext uri="{FF2B5EF4-FFF2-40B4-BE49-F238E27FC236}">
                <a16:creationId xmlns:a16="http://schemas.microsoft.com/office/drawing/2014/main" id="{340CFFA3-1B61-4B52-923E-4501A1FD8775}"/>
              </a:ext>
            </a:extLst>
          </p:cNvPr>
          <p:cNvSpPr>
            <a:spLocks noGrp="1" noChangeArrowheads="1"/>
          </p:cNvSpPr>
          <p:nvPr>
            <p:ph type="subTitle" idx="1"/>
          </p:nvPr>
        </p:nvSpPr>
        <p:spPr/>
        <p:txBody>
          <a:bodyPr/>
          <a:lstStyle/>
          <a:p>
            <a:pPr eaLnBrk="1" hangingPunct="1"/>
            <a:r>
              <a:rPr lang="en-US" altLang="zh-CN"/>
              <a:t>Lu Yin</a:t>
            </a:r>
          </a:p>
          <a:p>
            <a:pPr eaLnBrk="1" hangingPunct="1"/>
            <a:r>
              <a:rPr lang="en-US" altLang="zh-CN"/>
              <a:t>luyin@nwpu.edu.cn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DC29E5B-6107-4043-902B-EA222B19F708}"/>
              </a:ext>
            </a:extLst>
          </p:cNvPr>
          <p:cNvSpPr>
            <a:spLocks noGrp="1"/>
          </p:cNvSpPr>
          <p:nvPr>
            <p:ph idx="1"/>
          </p:nvPr>
        </p:nvSpPr>
        <p:spPr>
          <a:xfrm>
            <a:off x="838200" y="2362201"/>
            <a:ext cx="7693025" cy="562744"/>
          </a:xfrm>
        </p:spPr>
        <p:txBody>
          <a:bodyPr/>
          <a:lstStyle/>
          <a:p>
            <a:r>
              <a:rPr lang="en-US" altLang="zh-CN" dirty="0"/>
              <a:t>Interfacing ADC0809 in query mode:</a:t>
            </a:r>
            <a:endParaRPr lang="zh-CN" altLang="en-US" dirty="0"/>
          </a:p>
        </p:txBody>
      </p:sp>
      <p:sp>
        <p:nvSpPr>
          <p:cNvPr id="4" name="AutoShape 2">
            <a:extLst>
              <a:ext uri="{FF2B5EF4-FFF2-40B4-BE49-F238E27FC236}">
                <a16:creationId xmlns:a16="http://schemas.microsoft.com/office/drawing/2014/main" id="{7185C686-2B8A-48E1-9B9E-2E7316BE3F3C}"/>
              </a:ext>
            </a:extLst>
          </p:cNvPr>
          <p:cNvSpPr>
            <a:spLocks noGrp="1" noChangeArrowheads="1"/>
          </p:cNvSpPr>
          <p:nvPr>
            <p:ph type="title"/>
          </p:nvPr>
        </p:nvSpPr>
        <p:spPr>
          <a:xfrm>
            <a:off x="539750" y="1125538"/>
            <a:ext cx="8353425" cy="795337"/>
          </a:xfrm>
        </p:spPr>
        <p:txBody>
          <a:bodyPr/>
          <a:lstStyle/>
          <a:p>
            <a:pPr eaLnBrk="1" hangingPunct="1"/>
            <a:r>
              <a:rPr lang="en-US" altLang="zh-CN" sz="3200" dirty="0"/>
              <a:t>Chapter 12  Interfacing DAC and ADC</a:t>
            </a:r>
          </a:p>
        </p:txBody>
      </p:sp>
      <p:sp>
        <p:nvSpPr>
          <p:cNvPr id="5" name="矩形 1">
            <a:extLst>
              <a:ext uri="{FF2B5EF4-FFF2-40B4-BE49-F238E27FC236}">
                <a16:creationId xmlns:a16="http://schemas.microsoft.com/office/drawing/2014/main" id="{AC472799-998E-48A9-861D-270401251F36}"/>
              </a:ext>
            </a:extLst>
          </p:cNvPr>
          <p:cNvSpPr>
            <a:spLocks noChangeArrowheads="1"/>
          </p:cNvSpPr>
          <p:nvPr/>
        </p:nvSpPr>
        <p:spPr bwMode="auto">
          <a:xfrm>
            <a:off x="755650" y="1916113"/>
            <a:ext cx="6769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dirty="0">
                <a:solidFill>
                  <a:srgbClr val="FF0000"/>
                </a:solidFill>
              </a:rPr>
              <a:t>12.4 Analog-to-Digital converter</a:t>
            </a:r>
          </a:p>
        </p:txBody>
      </p:sp>
      <p:graphicFrame>
        <p:nvGraphicFramePr>
          <p:cNvPr id="6" name="表格 5">
            <a:extLst>
              <a:ext uri="{FF2B5EF4-FFF2-40B4-BE49-F238E27FC236}">
                <a16:creationId xmlns:a16="http://schemas.microsoft.com/office/drawing/2014/main" id="{C563A404-AE5B-474C-8CCE-E7211048D3B5}"/>
              </a:ext>
            </a:extLst>
          </p:cNvPr>
          <p:cNvGraphicFramePr>
            <a:graphicFrameLocks noGrp="1"/>
          </p:cNvGraphicFramePr>
          <p:nvPr>
            <p:extLst>
              <p:ext uri="{D42A27DB-BD31-4B8C-83A1-F6EECF244321}">
                <p14:modId xmlns:p14="http://schemas.microsoft.com/office/powerpoint/2010/main" val="1388478976"/>
              </p:ext>
            </p:extLst>
          </p:nvPr>
        </p:nvGraphicFramePr>
        <p:xfrm>
          <a:off x="838199" y="2924944"/>
          <a:ext cx="7775576" cy="3785579"/>
        </p:xfrm>
        <a:graphic>
          <a:graphicData uri="http://schemas.openxmlformats.org/drawingml/2006/table">
            <a:tbl>
              <a:tblPr firstRow="1" firstCol="1" bandRow="1">
                <a:tableStyleId>{5C22544A-7EE6-4342-B048-85BDC9FD1C3A}</a:tableStyleId>
              </a:tblPr>
              <a:tblGrid>
                <a:gridCol w="2221633">
                  <a:extLst>
                    <a:ext uri="{9D8B030D-6E8A-4147-A177-3AD203B41FA5}">
                      <a16:colId xmlns:a16="http://schemas.microsoft.com/office/drawing/2014/main" val="2634940428"/>
                    </a:ext>
                  </a:extLst>
                </a:gridCol>
                <a:gridCol w="2376264">
                  <a:extLst>
                    <a:ext uri="{9D8B030D-6E8A-4147-A177-3AD203B41FA5}">
                      <a16:colId xmlns:a16="http://schemas.microsoft.com/office/drawing/2014/main" val="1204115940"/>
                    </a:ext>
                  </a:extLst>
                </a:gridCol>
                <a:gridCol w="3177679">
                  <a:extLst>
                    <a:ext uri="{9D8B030D-6E8A-4147-A177-3AD203B41FA5}">
                      <a16:colId xmlns:a16="http://schemas.microsoft.com/office/drawing/2014/main" val="3869522412"/>
                    </a:ext>
                  </a:extLst>
                </a:gridCol>
              </a:tblGrid>
              <a:tr h="384043">
                <a:tc>
                  <a:txBody>
                    <a:bodyPr/>
                    <a:lstStyle/>
                    <a:p>
                      <a:pPr algn="just">
                        <a:spcAft>
                          <a:spcPts val="0"/>
                        </a:spcAft>
                      </a:pPr>
                      <a:r>
                        <a:rPr lang="en-US" sz="1800" kern="100" dirty="0">
                          <a:effectLst/>
                        </a:rPr>
                        <a:t>ADC0809 Signals</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Ports Required</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Function Description</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63962223"/>
                  </a:ext>
                </a:extLst>
              </a:tr>
              <a:tr h="384043">
                <a:tc>
                  <a:txBody>
                    <a:bodyPr/>
                    <a:lstStyle/>
                    <a:p>
                      <a:pPr algn="just">
                        <a:spcAft>
                          <a:spcPts val="0"/>
                        </a:spcAft>
                      </a:pPr>
                      <a:r>
                        <a:rPr lang="en-US" sz="1800" kern="100">
                          <a:effectLst/>
                        </a:rPr>
                        <a:t>[IN] ADDA~ADDC</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[OUT][buffered] port 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Send channel selection number</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32954872"/>
                  </a:ext>
                </a:extLst>
              </a:tr>
              <a:tr h="768085">
                <a:tc>
                  <a:txBody>
                    <a:bodyPr/>
                    <a:lstStyle/>
                    <a:p>
                      <a:pPr algn="just">
                        <a:spcAft>
                          <a:spcPts val="0"/>
                        </a:spcAft>
                      </a:pPr>
                      <a:r>
                        <a:rPr lang="en-US" sz="1800" kern="100" dirty="0">
                          <a:effectLst/>
                        </a:rPr>
                        <a:t>[IN] ALE</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[OUT] port 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Command ADC to latch channel selection number</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82131067"/>
                  </a:ext>
                </a:extLst>
              </a:tr>
              <a:tr h="384043">
                <a:tc>
                  <a:txBody>
                    <a:bodyPr/>
                    <a:lstStyle/>
                    <a:p>
                      <a:pPr algn="just">
                        <a:spcAft>
                          <a:spcPts val="0"/>
                        </a:spcAft>
                      </a:pPr>
                      <a:r>
                        <a:rPr lang="en-US" sz="1800" kern="100">
                          <a:effectLst/>
                        </a:rPr>
                        <a:t>[IN] START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[OUT] port 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Command ADC to start convert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66707108"/>
                  </a:ext>
                </a:extLst>
              </a:tr>
              <a:tr h="384043">
                <a:tc>
                  <a:txBody>
                    <a:bodyPr/>
                    <a:lstStyle/>
                    <a:p>
                      <a:pPr algn="just">
                        <a:spcAft>
                          <a:spcPts val="0"/>
                        </a:spcAft>
                      </a:pPr>
                      <a:r>
                        <a:rPr lang="en-US" sz="1800" kern="100">
                          <a:effectLst/>
                        </a:rPr>
                        <a:t>[OUT] EOC</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[IN] port 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Query working states</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23078872"/>
                  </a:ext>
                </a:extLst>
              </a:tr>
              <a:tr h="768085">
                <a:tc>
                  <a:txBody>
                    <a:bodyPr/>
                    <a:lstStyle/>
                    <a:p>
                      <a:pPr algn="just">
                        <a:spcAft>
                          <a:spcPts val="0"/>
                        </a:spcAft>
                      </a:pPr>
                      <a:r>
                        <a:rPr lang="en-US" sz="1800" kern="100">
                          <a:effectLst/>
                        </a:rPr>
                        <a:t>[IN] OUT EN</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[OUT] port 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Command ADC to prepare data output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02236443"/>
                  </a:ext>
                </a:extLst>
              </a:tr>
              <a:tr h="384043">
                <a:tc>
                  <a:txBody>
                    <a:bodyPr/>
                    <a:lstStyle/>
                    <a:p>
                      <a:pPr algn="just">
                        <a:spcAft>
                          <a:spcPts val="0"/>
                        </a:spcAft>
                      </a:pPr>
                      <a:r>
                        <a:rPr lang="en-US" sz="1800" kern="100">
                          <a:effectLst/>
                        </a:rPr>
                        <a:t>[OUT] Data Bus</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[IN] port 6</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Read convert result</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55968862"/>
                  </a:ext>
                </a:extLst>
              </a:tr>
            </a:tbl>
          </a:graphicData>
        </a:graphic>
      </p:graphicFrame>
    </p:spTree>
    <p:extLst>
      <p:ext uri="{BB962C8B-B14F-4D97-AF65-F5344CB8AC3E}">
        <p14:creationId xmlns:p14="http://schemas.microsoft.com/office/powerpoint/2010/main" val="2528259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AutoShape 2">
            <a:extLst>
              <a:ext uri="{FF2B5EF4-FFF2-40B4-BE49-F238E27FC236}">
                <a16:creationId xmlns:a16="http://schemas.microsoft.com/office/drawing/2014/main" id="{37BC6ED0-A18F-40AA-90D7-6CDE4E7DD4B8}"/>
              </a:ext>
            </a:extLst>
          </p:cNvPr>
          <p:cNvSpPr>
            <a:spLocks noGrp="1" noChangeArrowheads="1"/>
          </p:cNvSpPr>
          <p:nvPr>
            <p:ph type="title"/>
          </p:nvPr>
        </p:nvSpPr>
        <p:spPr>
          <a:xfrm>
            <a:off x="468313" y="344488"/>
            <a:ext cx="8353425" cy="795337"/>
          </a:xfrm>
        </p:spPr>
        <p:txBody>
          <a:bodyPr/>
          <a:lstStyle/>
          <a:p>
            <a:pPr eaLnBrk="1" hangingPunct="1"/>
            <a:r>
              <a:rPr lang="en-US" altLang="zh-CN" sz="3200"/>
              <a:t>Chapter 12  Interfacing DAC and ADC</a:t>
            </a:r>
          </a:p>
        </p:txBody>
      </p:sp>
      <p:sp>
        <p:nvSpPr>
          <p:cNvPr id="14340" name="矩形 1">
            <a:extLst>
              <a:ext uri="{FF2B5EF4-FFF2-40B4-BE49-F238E27FC236}">
                <a16:creationId xmlns:a16="http://schemas.microsoft.com/office/drawing/2014/main" id="{738D517C-0C18-413C-9C7C-6FA230B9157F}"/>
              </a:ext>
            </a:extLst>
          </p:cNvPr>
          <p:cNvSpPr>
            <a:spLocks noChangeArrowheads="1"/>
          </p:cNvSpPr>
          <p:nvPr/>
        </p:nvSpPr>
        <p:spPr bwMode="auto">
          <a:xfrm>
            <a:off x="684213" y="1139825"/>
            <a:ext cx="6769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dirty="0">
                <a:solidFill>
                  <a:srgbClr val="FF0000"/>
                </a:solidFill>
              </a:rPr>
              <a:t>12.4 Analog-to-Digital converter</a:t>
            </a:r>
          </a:p>
        </p:txBody>
      </p:sp>
      <p:sp>
        <p:nvSpPr>
          <p:cNvPr id="8" name="内容占位符 2">
            <a:extLst>
              <a:ext uri="{FF2B5EF4-FFF2-40B4-BE49-F238E27FC236}">
                <a16:creationId xmlns:a16="http://schemas.microsoft.com/office/drawing/2014/main" id="{D1BB2177-EC48-432C-8F79-15610CA29E27}"/>
              </a:ext>
            </a:extLst>
          </p:cNvPr>
          <p:cNvSpPr txBox="1">
            <a:spLocks/>
          </p:cNvSpPr>
          <p:nvPr/>
        </p:nvSpPr>
        <p:spPr bwMode="auto">
          <a:xfrm>
            <a:off x="838200" y="1484784"/>
            <a:ext cx="7838256" cy="562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a:lstStyle>
          <a:p>
            <a:r>
              <a:rPr lang="en-US" altLang="zh-CN" i="0" kern="0" dirty="0"/>
              <a:t>Interfacing ADC0809 in virtual channel mode:</a:t>
            </a:r>
            <a:endParaRPr lang="zh-CN" altLang="en-US" i="0" kern="0" dirty="0"/>
          </a:p>
        </p:txBody>
      </p:sp>
      <p:pic>
        <p:nvPicPr>
          <p:cNvPr id="3" name="图片 2">
            <a:extLst>
              <a:ext uri="{FF2B5EF4-FFF2-40B4-BE49-F238E27FC236}">
                <a16:creationId xmlns:a16="http://schemas.microsoft.com/office/drawing/2014/main" id="{6A7B7298-F4E6-487A-9780-D45122B14865}"/>
              </a:ext>
            </a:extLst>
          </p:cNvPr>
          <p:cNvPicPr>
            <a:picLocks noChangeAspect="1"/>
          </p:cNvPicPr>
          <p:nvPr/>
        </p:nvPicPr>
        <p:blipFill>
          <a:blip r:embed="rId2"/>
          <a:stretch>
            <a:fillRect/>
          </a:stretch>
        </p:blipFill>
        <p:spPr>
          <a:xfrm>
            <a:off x="0" y="2350655"/>
            <a:ext cx="9144000" cy="4507345"/>
          </a:xfrm>
          <a:prstGeom prst="rect">
            <a:avLst/>
          </a:prstGeom>
        </p:spPr>
      </p:pic>
    </p:spTree>
    <p:extLst>
      <p:ext uri="{BB962C8B-B14F-4D97-AF65-F5344CB8AC3E}">
        <p14:creationId xmlns:p14="http://schemas.microsoft.com/office/powerpoint/2010/main" val="3618357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A51B0BF-6F92-468B-B42C-DF106B2DC0E8}"/>
              </a:ext>
            </a:extLst>
          </p:cNvPr>
          <p:cNvSpPr>
            <a:spLocks noGrp="1"/>
          </p:cNvSpPr>
          <p:nvPr>
            <p:ph idx="1"/>
          </p:nvPr>
        </p:nvSpPr>
        <p:spPr>
          <a:xfrm>
            <a:off x="107504" y="2362200"/>
            <a:ext cx="8928992" cy="4451176"/>
          </a:xfrm>
        </p:spPr>
        <p:txBody>
          <a:bodyPr/>
          <a:lstStyle/>
          <a:p>
            <a:r>
              <a:rPr lang="en-US" altLang="zh-CN" sz="1800" dirty="0"/>
              <a:t>1) The channel selection pin ADDA,B,C of ADC0809 is connected to A0 A1 and A2 and the address latch pin(ALE) is activated by an output of system address decoder(Y7, named as AD_S), together with IOWR signal. As a result, the execution of a OUT instruction that visit an address within the range of Y7, will force ADC0809 to lock up an channel.</a:t>
            </a:r>
          </a:p>
          <a:p>
            <a:r>
              <a:rPr lang="en-US" altLang="zh-CN" sz="1800" dirty="0"/>
              <a:t>2) The start convert pin of ADC0809 is also connected to AD_S. So, once the channel is locked up, the convert will begin.</a:t>
            </a:r>
          </a:p>
          <a:p>
            <a:r>
              <a:rPr lang="en-US" altLang="zh-CN" sz="1800" dirty="0"/>
              <a:t>3) The output signal End Of Convert(EOC) is connected to 8259.PortA.BIT0;</a:t>
            </a:r>
          </a:p>
          <a:p>
            <a:r>
              <a:rPr lang="en-US" altLang="zh-CN" sz="1800" dirty="0"/>
              <a:t>4) The input signal Output Enable(OUT EN) is connected to the system address decoder output Y7, together with IORD signal. As a result, the execution of an IN instruction that visit an address within the range of Y7, will enable the convert result output of a ADC0809 channel.</a:t>
            </a:r>
          </a:p>
          <a:p>
            <a:r>
              <a:rPr lang="en-US" altLang="zh-CN" sz="1800" dirty="0"/>
              <a:t>Interfacing like this, we can write to an IO address to command ADC0809 to start a sampling process; and read the same IO address to retrieve result, just like visiting an IO port.</a:t>
            </a:r>
          </a:p>
        </p:txBody>
      </p:sp>
      <p:sp>
        <p:nvSpPr>
          <p:cNvPr id="4" name="AutoShape 2">
            <a:extLst>
              <a:ext uri="{FF2B5EF4-FFF2-40B4-BE49-F238E27FC236}">
                <a16:creationId xmlns:a16="http://schemas.microsoft.com/office/drawing/2014/main" id="{305FA53D-A2E8-4E10-BF42-66ED53481CB3}"/>
              </a:ext>
            </a:extLst>
          </p:cNvPr>
          <p:cNvSpPr>
            <a:spLocks noGrp="1" noChangeArrowheads="1"/>
          </p:cNvSpPr>
          <p:nvPr>
            <p:ph type="title"/>
          </p:nvPr>
        </p:nvSpPr>
        <p:spPr>
          <a:xfrm>
            <a:off x="468313" y="344488"/>
            <a:ext cx="8353425" cy="795337"/>
          </a:xfrm>
        </p:spPr>
        <p:txBody>
          <a:bodyPr/>
          <a:lstStyle/>
          <a:p>
            <a:pPr eaLnBrk="1" hangingPunct="1"/>
            <a:r>
              <a:rPr lang="en-US" altLang="zh-CN" sz="3200"/>
              <a:t>Chapter 12  Interfacing DAC and ADC</a:t>
            </a:r>
          </a:p>
        </p:txBody>
      </p:sp>
      <p:sp>
        <p:nvSpPr>
          <p:cNvPr id="5" name="矩形 1">
            <a:extLst>
              <a:ext uri="{FF2B5EF4-FFF2-40B4-BE49-F238E27FC236}">
                <a16:creationId xmlns:a16="http://schemas.microsoft.com/office/drawing/2014/main" id="{BBDCE95C-34DE-4E5A-BF16-46DC85925332}"/>
              </a:ext>
            </a:extLst>
          </p:cNvPr>
          <p:cNvSpPr>
            <a:spLocks noChangeArrowheads="1"/>
          </p:cNvSpPr>
          <p:nvPr/>
        </p:nvSpPr>
        <p:spPr bwMode="auto">
          <a:xfrm>
            <a:off x="684213" y="1139825"/>
            <a:ext cx="6769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dirty="0">
                <a:solidFill>
                  <a:srgbClr val="FF0000"/>
                </a:solidFill>
              </a:rPr>
              <a:t>12.4 Analog-to-Digital converter</a:t>
            </a:r>
          </a:p>
        </p:txBody>
      </p:sp>
      <p:sp>
        <p:nvSpPr>
          <p:cNvPr id="6" name="内容占位符 2">
            <a:extLst>
              <a:ext uri="{FF2B5EF4-FFF2-40B4-BE49-F238E27FC236}">
                <a16:creationId xmlns:a16="http://schemas.microsoft.com/office/drawing/2014/main" id="{19903BCD-3021-4FF7-BF0B-010B01EA24A0}"/>
              </a:ext>
            </a:extLst>
          </p:cNvPr>
          <p:cNvSpPr txBox="1">
            <a:spLocks/>
          </p:cNvSpPr>
          <p:nvPr/>
        </p:nvSpPr>
        <p:spPr bwMode="auto">
          <a:xfrm>
            <a:off x="838200" y="1484784"/>
            <a:ext cx="7838256" cy="562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a:lstStyle>
          <a:p>
            <a:r>
              <a:rPr lang="en-US" altLang="zh-CN" i="0" kern="0" dirty="0"/>
              <a:t>Interfacing ADC0809 in virtual channel mode:</a:t>
            </a:r>
            <a:endParaRPr lang="zh-CN" altLang="en-US" i="0" kern="0" dirty="0"/>
          </a:p>
        </p:txBody>
      </p:sp>
    </p:spTree>
    <p:extLst>
      <p:ext uri="{BB962C8B-B14F-4D97-AF65-F5344CB8AC3E}">
        <p14:creationId xmlns:p14="http://schemas.microsoft.com/office/powerpoint/2010/main" val="2340185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a:extLst>
              <a:ext uri="{FF2B5EF4-FFF2-40B4-BE49-F238E27FC236}">
                <a16:creationId xmlns:a16="http://schemas.microsoft.com/office/drawing/2014/main" id="{0A39C2FC-51CE-4759-A705-65DAB7438F0E}"/>
              </a:ext>
            </a:extLst>
          </p:cNvPr>
          <p:cNvSpPr>
            <a:spLocks noGrp="1" noChangeArrowheads="1"/>
          </p:cNvSpPr>
          <p:nvPr>
            <p:ph idx="1"/>
          </p:nvPr>
        </p:nvSpPr>
        <p:spPr/>
        <p:txBody>
          <a:bodyPr/>
          <a:lstStyle/>
          <a:p>
            <a:pPr lvl="1"/>
            <a:r>
              <a:rPr lang="en-US" altLang="zh-CN" sz="1800" dirty="0">
                <a:sym typeface="宋体" panose="02010600030101010101" pitchFamily="2" charset="-122"/>
              </a:rPr>
              <a:t>The channel selecting signal ADDA~C have been connected with system address bus A0~A2; And ALE has been connected with START -- AD_S pin. </a:t>
            </a:r>
          </a:p>
          <a:p>
            <a:pPr lvl="1"/>
            <a:r>
              <a:rPr lang="en-US" altLang="zh-CN" sz="1800" dirty="0"/>
              <a:t>If we connect the AD_S pin with an output pin of Address Decoder unit, we can regard the 8channels of ADC0809 as 8 separated AD Ports. And by providing port address via system bus, a ADC channel can be selected and started. </a:t>
            </a:r>
          </a:p>
          <a:p>
            <a:pPr lvl="1"/>
            <a:r>
              <a:rPr lang="en-US" altLang="zh-CN" sz="1800" dirty="0"/>
              <a:t>The EOC pin has been connected with AD_E(OC) connection pin. Thus we can import EOC status via direct IO port or any port of 8255. </a:t>
            </a:r>
          </a:p>
          <a:p>
            <a:pPr lvl="1"/>
            <a:r>
              <a:rPr lang="en-US" altLang="zh-CN" sz="1800" dirty="0"/>
              <a:t>The digital out pin D0~D7 have been connected with data bus directly. Thus we have to read out convention result through the AD ports.</a:t>
            </a:r>
            <a:endParaRPr lang="zh-CN" altLang="en-US" dirty="0"/>
          </a:p>
        </p:txBody>
      </p:sp>
      <p:sp>
        <p:nvSpPr>
          <p:cNvPr id="15363" name="AutoShape 2">
            <a:extLst>
              <a:ext uri="{FF2B5EF4-FFF2-40B4-BE49-F238E27FC236}">
                <a16:creationId xmlns:a16="http://schemas.microsoft.com/office/drawing/2014/main" id="{A6E10297-424F-4F75-9717-2F20B096DE96}"/>
              </a:ext>
            </a:extLst>
          </p:cNvPr>
          <p:cNvSpPr>
            <a:spLocks noGrp="1" noChangeArrowheads="1"/>
          </p:cNvSpPr>
          <p:nvPr>
            <p:ph type="title"/>
          </p:nvPr>
        </p:nvSpPr>
        <p:spPr>
          <a:xfrm>
            <a:off x="539750" y="1125538"/>
            <a:ext cx="8353425" cy="795337"/>
          </a:xfrm>
        </p:spPr>
        <p:txBody>
          <a:bodyPr/>
          <a:lstStyle/>
          <a:p>
            <a:pPr eaLnBrk="1" hangingPunct="1"/>
            <a:r>
              <a:rPr lang="en-US" altLang="zh-CN" sz="3200"/>
              <a:t>Chapter 12  Interfacing DAC and ADC</a:t>
            </a:r>
          </a:p>
        </p:txBody>
      </p:sp>
      <p:sp>
        <p:nvSpPr>
          <p:cNvPr id="15364" name="矩形 1">
            <a:extLst>
              <a:ext uri="{FF2B5EF4-FFF2-40B4-BE49-F238E27FC236}">
                <a16:creationId xmlns:a16="http://schemas.microsoft.com/office/drawing/2014/main" id="{8ED2103D-5F4A-4B45-85FD-B627A5C45030}"/>
              </a:ext>
            </a:extLst>
          </p:cNvPr>
          <p:cNvSpPr>
            <a:spLocks noChangeArrowheads="1"/>
          </p:cNvSpPr>
          <p:nvPr/>
        </p:nvSpPr>
        <p:spPr bwMode="auto">
          <a:xfrm>
            <a:off x="755650" y="1916113"/>
            <a:ext cx="6769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12.4 Analog-to-Digital converter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2">
            <a:extLst>
              <a:ext uri="{FF2B5EF4-FFF2-40B4-BE49-F238E27FC236}">
                <a16:creationId xmlns:a16="http://schemas.microsoft.com/office/drawing/2014/main" id="{CEAF0A6C-08E2-4CF2-A628-E0FB8BB4F8E9}"/>
              </a:ext>
            </a:extLst>
          </p:cNvPr>
          <p:cNvSpPr>
            <a:spLocks noGrp="1" noChangeArrowheads="1"/>
          </p:cNvSpPr>
          <p:nvPr>
            <p:ph idx="1"/>
          </p:nvPr>
        </p:nvSpPr>
        <p:spPr/>
        <p:txBody>
          <a:bodyPr/>
          <a:lstStyle/>
          <a:p>
            <a:r>
              <a:rPr lang="en-US" altLang="zh-CN" sz="2400" dirty="0"/>
              <a:t>Sequence to do sampling in virtual ports mode</a:t>
            </a:r>
          </a:p>
          <a:p>
            <a:pPr lvl="1"/>
            <a:r>
              <a:rPr lang="en-US" altLang="zh-CN" sz="2000" dirty="0"/>
              <a:t>1) Write to a sampling channel. The WR and address decoding output will select a channel and start convert;</a:t>
            </a:r>
          </a:p>
          <a:p>
            <a:pPr lvl="1"/>
            <a:r>
              <a:rPr lang="en-US" altLang="zh-CN" sz="2000" dirty="0"/>
              <a:t>2) Read the status of EOC pin from an additional input interfacing port;</a:t>
            </a:r>
          </a:p>
          <a:p>
            <a:pPr lvl="1"/>
            <a:r>
              <a:rPr lang="en-US" altLang="zh-CN" sz="2000" dirty="0"/>
              <a:t>3) When EOC is valid, do READ of that port. The RD and address decoding output will enable result output, and sent data to data bus.</a:t>
            </a:r>
            <a:endParaRPr lang="zh-CN" altLang="en-US" sz="2000" dirty="0"/>
          </a:p>
        </p:txBody>
      </p:sp>
      <p:sp>
        <p:nvSpPr>
          <p:cNvPr id="16387" name="AutoShape 2">
            <a:extLst>
              <a:ext uri="{FF2B5EF4-FFF2-40B4-BE49-F238E27FC236}">
                <a16:creationId xmlns:a16="http://schemas.microsoft.com/office/drawing/2014/main" id="{F094DD65-A396-4997-8BF3-98E28D6B28DF}"/>
              </a:ext>
            </a:extLst>
          </p:cNvPr>
          <p:cNvSpPr>
            <a:spLocks noGrp="1" noChangeArrowheads="1"/>
          </p:cNvSpPr>
          <p:nvPr>
            <p:ph type="title"/>
          </p:nvPr>
        </p:nvSpPr>
        <p:spPr>
          <a:xfrm>
            <a:off x="539750" y="1125538"/>
            <a:ext cx="8353425" cy="795337"/>
          </a:xfrm>
        </p:spPr>
        <p:txBody>
          <a:bodyPr/>
          <a:lstStyle/>
          <a:p>
            <a:pPr eaLnBrk="1" hangingPunct="1"/>
            <a:r>
              <a:rPr lang="en-US" altLang="zh-CN" sz="3200"/>
              <a:t>Chapter 12  Interfacing DAC and ADC</a:t>
            </a:r>
          </a:p>
        </p:txBody>
      </p:sp>
      <p:sp>
        <p:nvSpPr>
          <p:cNvPr id="16388" name="矩形 1">
            <a:extLst>
              <a:ext uri="{FF2B5EF4-FFF2-40B4-BE49-F238E27FC236}">
                <a16:creationId xmlns:a16="http://schemas.microsoft.com/office/drawing/2014/main" id="{1EE20FD6-8BE5-4FF5-AD17-5A47D98FCCF4}"/>
              </a:ext>
            </a:extLst>
          </p:cNvPr>
          <p:cNvSpPr>
            <a:spLocks noChangeArrowheads="1"/>
          </p:cNvSpPr>
          <p:nvPr/>
        </p:nvSpPr>
        <p:spPr bwMode="auto">
          <a:xfrm>
            <a:off x="755650" y="1916113"/>
            <a:ext cx="6769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12.4 Analog-to-Digital converter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a:extLst>
              <a:ext uri="{FF2B5EF4-FFF2-40B4-BE49-F238E27FC236}">
                <a16:creationId xmlns:a16="http://schemas.microsoft.com/office/drawing/2014/main" id="{B392DEAD-8BDF-4370-BC2F-61653A82F5F8}"/>
              </a:ext>
            </a:extLst>
          </p:cNvPr>
          <p:cNvSpPr>
            <a:spLocks noGrp="1" noChangeArrowheads="1"/>
          </p:cNvSpPr>
          <p:nvPr>
            <p:ph type="title"/>
          </p:nvPr>
        </p:nvSpPr>
        <p:spPr>
          <a:xfrm>
            <a:off x="539750" y="1125538"/>
            <a:ext cx="8353425" cy="795337"/>
          </a:xfrm>
        </p:spPr>
        <p:txBody>
          <a:bodyPr/>
          <a:lstStyle/>
          <a:p>
            <a:pPr eaLnBrk="1" hangingPunct="1"/>
            <a:r>
              <a:rPr lang="en-US" altLang="zh-CN" sz="3200"/>
              <a:t>Chapter 12  Interfacing DAC and ADC</a:t>
            </a:r>
          </a:p>
        </p:txBody>
      </p:sp>
      <p:sp>
        <p:nvSpPr>
          <p:cNvPr id="6147" name="Rectangle 3">
            <a:extLst>
              <a:ext uri="{FF2B5EF4-FFF2-40B4-BE49-F238E27FC236}">
                <a16:creationId xmlns:a16="http://schemas.microsoft.com/office/drawing/2014/main" id="{19B11CC8-49F1-4863-97AA-598ECFC5DDA1}"/>
              </a:ext>
            </a:extLst>
          </p:cNvPr>
          <p:cNvSpPr>
            <a:spLocks noGrp="1" noChangeArrowheads="1"/>
          </p:cNvSpPr>
          <p:nvPr>
            <p:ph type="body" idx="1"/>
          </p:nvPr>
        </p:nvSpPr>
        <p:spPr>
          <a:xfrm>
            <a:off x="838200" y="2362200"/>
            <a:ext cx="7693025" cy="4162425"/>
          </a:xfrm>
        </p:spPr>
        <p:txBody>
          <a:bodyPr/>
          <a:lstStyle/>
          <a:p>
            <a:pPr eaLnBrk="1" hangingPunct="1"/>
            <a:r>
              <a:rPr lang="en-US" altLang="zh-CN"/>
              <a:t>Contains</a:t>
            </a:r>
          </a:p>
          <a:p>
            <a:pPr lvl="1" eaLnBrk="1" hangingPunct="1"/>
            <a:r>
              <a:rPr lang="en-US" altLang="zh-CN"/>
              <a:t>Interfacing a Digital-to-Analog converter;</a:t>
            </a:r>
          </a:p>
          <a:p>
            <a:pPr lvl="1" eaLnBrk="1" hangingPunct="1"/>
            <a:r>
              <a:rPr lang="en-US" altLang="zh-CN"/>
              <a:t>Interfacing a Analog-to-Digital converter;</a:t>
            </a:r>
          </a:p>
          <a:p>
            <a:pPr lvl="1" eaLnBrk="1" hangingPunct="1"/>
            <a:r>
              <a:rPr lang="en-US" altLang="zh-CN"/>
              <a:t>Code the corresponding programs in Assembly programming language;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2">
            <a:extLst>
              <a:ext uri="{FF2B5EF4-FFF2-40B4-BE49-F238E27FC236}">
                <a16:creationId xmlns:a16="http://schemas.microsoft.com/office/drawing/2014/main" id="{3B760F79-5EAC-4DBB-9A58-301A24CF9C6B}"/>
              </a:ext>
            </a:extLst>
          </p:cNvPr>
          <p:cNvSpPr>
            <a:spLocks noGrp="1" noChangeArrowheads="1"/>
          </p:cNvSpPr>
          <p:nvPr>
            <p:ph idx="1"/>
          </p:nvPr>
        </p:nvSpPr>
        <p:spPr>
          <a:xfrm>
            <a:off x="755650" y="2373313"/>
            <a:ext cx="7981950" cy="492125"/>
          </a:xfrm>
        </p:spPr>
        <p:txBody>
          <a:bodyPr/>
          <a:lstStyle/>
          <a:p>
            <a:r>
              <a:rPr lang="en-US" altLang="zh-CN"/>
              <a:t>Binary-Weighted-Input DAC</a:t>
            </a:r>
          </a:p>
        </p:txBody>
      </p:sp>
      <p:sp>
        <p:nvSpPr>
          <p:cNvPr id="7171" name="AutoShape 2">
            <a:extLst>
              <a:ext uri="{FF2B5EF4-FFF2-40B4-BE49-F238E27FC236}">
                <a16:creationId xmlns:a16="http://schemas.microsoft.com/office/drawing/2014/main" id="{131156B1-8D9F-4DF6-A5DA-07CA51659CDC}"/>
              </a:ext>
            </a:extLst>
          </p:cNvPr>
          <p:cNvSpPr>
            <a:spLocks noGrp="1" noChangeArrowheads="1"/>
          </p:cNvSpPr>
          <p:nvPr>
            <p:ph type="title"/>
          </p:nvPr>
        </p:nvSpPr>
        <p:spPr>
          <a:xfrm>
            <a:off x="539750" y="1125538"/>
            <a:ext cx="8353425" cy="795337"/>
          </a:xfrm>
        </p:spPr>
        <p:txBody>
          <a:bodyPr/>
          <a:lstStyle/>
          <a:p>
            <a:pPr eaLnBrk="1" hangingPunct="1"/>
            <a:r>
              <a:rPr lang="en-US" altLang="zh-CN" sz="3200"/>
              <a:t>Chapter 12  Interfacing DAC and ADC</a:t>
            </a:r>
          </a:p>
        </p:txBody>
      </p:sp>
      <p:sp>
        <p:nvSpPr>
          <p:cNvPr id="7172" name="矩形 1">
            <a:extLst>
              <a:ext uri="{FF2B5EF4-FFF2-40B4-BE49-F238E27FC236}">
                <a16:creationId xmlns:a16="http://schemas.microsoft.com/office/drawing/2014/main" id="{2CCBE1D8-C682-4B70-885D-747B99A986DD}"/>
              </a:ext>
            </a:extLst>
          </p:cNvPr>
          <p:cNvSpPr>
            <a:spLocks noChangeArrowheads="1"/>
          </p:cNvSpPr>
          <p:nvPr/>
        </p:nvSpPr>
        <p:spPr bwMode="auto">
          <a:xfrm>
            <a:off x="755650" y="1916113"/>
            <a:ext cx="6769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12.3 Digital-to-Analog converter</a:t>
            </a:r>
          </a:p>
        </p:txBody>
      </p:sp>
      <p:sp>
        <p:nvSpPr>
          <p:cNvPr id="7173" name="内容占位符 2">
            <a:extLst>
              <a:ext uri="{FF2B5EF4-FFF2-40B4-BE49-F238E27FC236}">
                <a16:creationId xmlns:a16="http://schemas.microsoft.com/office/drawing/2014/main" id="{E9F59185-EBA6-4BAE-BCD7-CBB6F1BED1A3}"/>
              </a:ext>
            </a:extLst>
          </p:cNvPr>
          <p:cNvSpPr txBox="1">
            <a:spLocks/>
          </p:cNvSpPr>
          <p:nvPr/>
        </p:nvSpPr>
        <p:spPr bwMode="auto">
          <a:xfrm>
            <a:off x="755650" y="4822825"/>
            <a:ext cx="7981950"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r>
              <a:rPr lang="en-US" altLang="zh-CN" sz="2400"/>
              <a:t>Binary-weighted input DAC requires several different precise input resistors for different input pins. It is a little complicated in implementation of IC design.</a:t>
            </a:r>
          </a:p>
        </p:txBody>
      </p:sp>
      <p:pic>
        <p:nvPicPr>
          <p:cNvPr id="7174" name="Picture 4">
            <a:extLst>
              <a:ext uri="{FF2B5EF4-FFF2-40B4-BE49-F238E27FC236}">
                <a16:creationId xmlns:a16="http://schemas.microsoft.com/office/drawing/2014/main" id="{D9108FF2-8293-4430-B6C3-4BE5157950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781300"/>
            <a:ext cx="545782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内容占位符 2">
            <a:extLst>
              <a:ext uri="{FF2B5EF4-FFF2-40B4-BE49-F238E27FC236}">
                <a16:creationId xmlns:a16="http://schemas.microsoft.com/office/drawing/2014/main" id="{A9CE4C40-2115-48C2-9F58-7AB4A4949310}"/>
              </a:ext>
            </a:extLst>
          </p:cNvPr>
          <p:cNvSpPr>
            <a:spLocks noGrp="1" noChangeArrowheads="1"/>
          </p:cNvSpPr>
          <p:nvPr>
            <p:ph idx="1"/>
          </p:nvPr>
        </p:nvSpPr>
        <p:spPr>
          <a:xfrm>
            <a:off x="755650" y="2373313"/>
            <a:ext cx="7981950" cy="492125"/>
          </a:xfrm>
        </p:spPr>
        <p:txBody>
          <a:bodyPr/>
          <a:lstStyle/>
          <a:p>
            <a:r>
              <a:rPr lang="en-US" altLang="zh-CN"/>
              <a:t>R/2R network DAC</a:t>
            </a:r>
          </a:p>
        </p:txBody>
      </p:sp>
      <p:sp>
        <p:nvSpPr>
          <p:cNvPr id="8195" name="AutoShape 2">
            <a:extLst>
              <a:ext uri="{FF2B5EF4-FFF2-40B4-BE49-F238E27FC236}">
                <a16:creationId xmlns:a16="http://schemas.microsoft.com/office/drawing/2014/main" id="{4B24D1C8-A5A2-4B96-B18D-C50674F34941}"/>
              </a:ext>
            </a:extLst>
          </p:cNvPr>
          <p:cNvSpPr>
            <a:spLocks noGrp="1" noChangeArrowheads="1"/>
          </p:cNvSpPr>
          <p:nvPr>
            <p:ph type="title"/>
          </p:nvPr>
        </p:nvSpPr>
        <p:spPr>
          <a:xfrm>
            <a:off x="539750" y="1125538"/>
            <a:ext cx="8353425" cy="795337"/>
          </a:xfrm>
        </p:spPr>
        <p:txBody>
          <a:bodyPr/>
          <a:lstStyle/>
          <a:p>
            <a:pPr eaLnBrk="1" hangingPunct="1"/>
            <a:r>
              <a:rPr lang="en-US" altLang="zh-CN" sz="3200"/>
              <a:t>Chapter 12  Interfacing DAC and ADC</a:t>
            </a:r>
          </a:p>
        </p:txBody>
      </p:sp>
      <p:sp>
        <p:nvSpPr>
          <p:cNvPr id="8196" name="矩形 1">
            <a:extLst>
              <a:ext uri="{FF2B5EF4-FFF2-40B4-BE49-F238E27FC236}">
                <a16:creationId xmlns:a16="http://schemas.microsoft.com/office/drawing/2014/main" id="{A0AAD7AA-BE05-4EFC-A0BE-E3BA472A525F}"/>
              </a:ext>
            </a:extLst>
          </p:cNvPr>
          <p:cNvSpPr>
            <a:spLocks noChangeArrowheads="1"/>
          </p:cNvSpPr>
          <p:nvPr/>
        </p:nvSpPr>
        <p:spPr bwMode="auto">
          <a:xfrm>
            <a:off x="755650" y="1916113"/>
            <a:ext cx="6769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12.3 Digital-to-Analog converter</a:t>
            </a:r>
          </a:p>
        </p:txBody>
      </p:sp>
      <p:sp>
        <p:nvSpPr>
          <p:cNvPr id="8197" name="内容占位符 2">
            <a:extLst>
              <a:ext uri="{FF2B5EF4-FFF2-40B4-BE49-F238E27FC236}">
                <a16:creationId xmlns:a16="http://schemas.microsoft.com/office/drawing/2014/main" id="{B7C56D38-CD9E-4ACB-9086-7A4925A1A956}"/>
              </a:ext>
            </a:extLst>
          </p:cNvPr>
          <p:cNvSpPr txBox="1">
            <a:spLocks/>
          </p:cNvSpPr>
          <p:nvPr/>
        </p:nvSpPr>
        <p:spPr bwMode="auto">
          <a:xfrm>
            <a:off x="5003800" y="2378075"/>
            <a:ext cx="3960813" cy="277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r>
              <a:rPr lang="en-US" altLang="zh-CN" sz="2400"/>
              <a:t>The implementation of R/2R network DAC requires more resistors but less resistor values. </a:t>
            </a:r>
          </a:p>
          <a:p>
            <a:r>
              <a:rPr lang="en-US" altLang="zh-CN" sz="2400"/>
              <a:t>The principle of R/2R DAC is current accumulation.</a:t>
            </a:r>
          </a:p>
        </p:txBody>
      </p:sp>
      <p:pic>
        <p:nvPicPr>
          <p:cNvPr id="8198" name="Picture 2">
            <a:extLst>
              <a:ext uri="{FF2B5EF4-FFF2-40B4-BE49-F238E27FC236}">
                <a16:creationId xmlns:a16="http://schemas.microsoft.com/office/drawing/2014/main" id="{7FB2FD4A-43AC-49B7-9E92-29FCC6572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781300"/>
            <a:ext cx="4608513" cy="251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内容占位符 2">
            <a:extLst>
              <a:ext uri="{FF2B5EF4-FFF2-40B4-BE49-F238E27FC236}">
                <a16:creationId xmlns:a16="http://schemas.microsoft.com/office/drawing/2014/main" id="{4259F776-6FFB-41F7-A83F-42B8AA6BD500}"/>
              </a:ext>
            </a:extLst>
          </p:cNvPr>
          <p:cNvSpPr txBox="1">
            <a:spLocks noRot="1" noChangeAspect="1" noMove="1" noResize="1" noEditPoints="1" noAdjustHandles="1" noChangeArrowheads="1" noChangeShapeType="1" noTextEdit="1"/>
          </p:cNvSpPr>
          <p:nvPr/>
        </p:nvSpPr>
        <p:spPr bwMode="auto">
          <a:xfrm>
            <a:off x="755576" y="5445224"/>
            <a:ext cx="7982272" cy="1080119"/>
          </a:xfrm>
          <a:prstGeom prst="rect">
            <a:avLst/>
          </a:prstGeom>
          <a:blipFill rotWithShape="1">
            <a:blip r:embed="rId3"/>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r>
              <a:rPr lang="zh-CN" altLang="en-US">
                <a:noFill/>
                <a:latin typeface="Arial"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35274CB-D829-45D7-B802-55BB7DDE3414}"/>
              </a:ext>
            </a:extLst>
          </p:cNvPr>
          <p:cNvSpPr>
            <a:spLocks noGrp="1" noChangeArrowheads="1"/>
          </p:cNvSpPr>
          <p:nvPr>
            <p:ph type="title"/>
          </p:nvPr>
        </p:nvSpPr>
        <p:spPr>
          <a:xfrm>
            <a:off x="395288" y="6165850"/>
            <a:ext cx="8229600" cy="344488"/>
          </a:xfrm>
        </p:spPr>
        <p:txBody>
          <a:bodyPr/>
          <a:lstStyle/>
          <a:p>
            <a:pPr eaLnBrk="1" hangingPunct="1"/>
            <a:r>
              <a:rPr lang="en-US" altLang="zh-CN" sz="2400"/>
              <a:t>Figure 12-10</a:t>
            </a:r>
          </a:p>
        </p:txBody>
      </p:sp>
      <p:graphicFrame>
        <p:nvGraphicFramePr>
          <p:cNvPr id="9219" name="Object 4">
            <a:extLst>
              <a:ext uri="{FF2B5EF4-FFF2-40B4-BE49-F238E27FC236}">
                <a16:creationId xmlns:a16="http://schemas.microsoft.com/office/drawing/2014/main" id="{C4A2CF70-C49A-4145-8FB5-B53B5EC1BCF8}"/>
              </a:ext>
            </a:extLst>
          </p:cNvPr>
          <p:cNvGraphicFramePr>
            <a:graphicFrameLocks noGrp="1" noChangeAspect="1"/>
          </p:cNvGraphicFramePr>
          <p:nvPr>
            <p:ph idx="1"/>
          </p:nvPr>
        </p:nvGraphicFramePr>
        <p:xfrm>
          <a:off x="179388" y="1557338"/>
          <a:ext cx="8713787" cy="4687887"/>
        </p:xfrm>
        <a:graphic>
          <a:graphicData uri="http://schemas.openxmlformats.org/presentationml/2006/ole">
            <mc:AlternateContent xmlns:mc="http://schemas.openxmlformats.org/markup-compatibility/2006">
              <mc:Choice xmlns:v="urn:schemas-microsoft-com:vml" Requires="v">
                <p:oleObj spid="_x0000_s9243" name="Visio" r:id="rId3" imgW="4414638" imgH="2374645" progId="Visio.Drawing.11">
                  <p:embed/>
                </p:oleObj>
              </mc:Choice>
              <mc:Fallback>
                <p:oleObj name="Visio" r:id="rId3" imgW="4414638" imgH="2374645"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557338"/>
                        <a:ext cx="8713787" cy="4687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9220" name="矩形 5">
            <a:extLst>
              <a:ext uri="{FF2B5EF4-FFF2-40B4-BE49-F238E27FC236}">
                <a16:creationId xmlns:a16="http://schemas.microsoft.com/office/drawing/2014/main" id="{BF2C8587-E72B-4769-94C5-454105B95B82}"/>
              </a:ext>
            </a:extLst>
          </p:cNvPr>
          <p:cNvSpPr>
            <a:spLocks noChangeArrowheads="1"/>
          </p:cNvSpPr>
          <p:nvPr/>
        </p:nvSpPr>
        <p:spPr bwMode="auto">
          <a:xfrm>
            <a:off x="539750" y="981075"/>
            <a:ext cx="6769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solidFill>
                  <a:srgbClr val="FF0000"/>
                </a:solidFill>
              </a:rPr>
              <a:t>12.3 Digital-to-Analog converter</a:t>
            </a:r>
          </a:p>
        </p:txBody>
      </p:sp>
      <p:sp>
        <p:nvSpPr>
          <p:cNvPr id="9221" name="内容占位符 2">
            <a:extLst>
              <a:ext uri="{FF2B5EF4-FFF2-40B4-BE49-F238E27FC236}">
                <a16:creationId xmlns:a16="http://schemas.microsoft.com/office/drawing/2014/main" id="{3037D86E-CA6D-42E8-B48B-11712649DB79}"/>
              </a:ext>
            </a:extLst>
          </p:cNvPr>
          <p:cNvSpPr txBox="1">
            <a:spLocks/>
          </p:cNvSpPr>
          <p:nvPr/>
        </p:nvSpPr>
        <p:spPr bwMode="auto">
          <a:xfrm>
            <a:off x="395288" y="1443038"/>
            <a:ext cx="79819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a:t>Interfacing DAC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a:extLst>
              <a:ext uri="{FF2B5EF4-FFF2-40B4-BE49-F238E27FC236}">
                <a16:creationId xmlns:a16="http://schemas.microsoft.com/office/drawing/2014/main" id="{79403CA0-9A6B-4901-AC2B-9182B3B057B8}"/>
              </a:ext>
            </a:extLst>
          </p:cNvPr>
          <p:cNvSpPr>
            <a:spLocks noGrp="1" noChangeArrowheads="1"/>
          </p:cNvSpPr>
          <p:nvPr>
            <p:ph idx="1"/>
          </p:nvPr>
        </p:nvSpPr>
        <p:spPr>
          <a:xfrm>
            <a:off x="755650" y="2373313"/>
            <a:ext cx="7981950" cy="1055687"/>
          </a:xfrm>
        </p:spPr>
        <p:txBody>
          <a:bodyPr/>
          <a:lstStyle/>
          <a:p>
            <a:r>
              <a:rPr lang="en-US" altLang="zh-CN"/>
              <a:t>Two methods of wave generating (1) </a:t>
            </a:r>
          </a:p>
          <a:p>
            <a:pPr lvl="1"/>
            <a:r>
              <a:rPr lang="en-US" altLang="zh-CN"/>
              <a:t>Function Waveform Generation</a:t>
            </a:r>
          </a:p>
        </p:txBody>
      </p:sp>
      <p:sp>
        <p:nvSpPr>
          <p:cNvPr id="10243" name="AutoShape 2">
            <a:extLst>
              <a:ext uri="{FF2B5EF4-FFF2-40B4-BE49-F238E27FC236}">
                <a16:creationId xmlns:a16="http://schemas.microsoft.com/office/drawing/2014/main" id="{781950F6-3D87-440E-B98A-DEDAF3234FE8}"/>
              </a:ext>
            </a:extLst>
          </p:cNvPr>
          <p:cNvSpPr>
            <a:spLocks noGrp="1" noChangeArrowheads="1"/>
          </p:cNvSpPr>
          <p:nvPr>
            <p:ph type="title"/>
          </p:nvPr>
        </p:nvSpPr>
        <p:spPr>
          <a:xfrm>
            <a:off x="539750" y="1125538"/>
            <a:ext cx="8353425" cy="795337"/>
          </a:xfrm>
        </p:spPr>
        <p:txBody>
          <a:bodyPr/>
          <a:lstStyle/>
          <a:p>
            <a:pPr eaLnBrk="1" hangingPunct="1"/>
            <a:r>
              <a:rPr lang="en-US" altLang="zh-CN" sz="3200"/>
              <a:t>Chapter 12  Interfacing DAC and ADC</a:t>
            </a:r>
          </a:p>
        </p:txBody>
      </p:sp>
      <p:sp>
        <p:nvSpPr>
          <p:cNvPr id="10244" name="矩形 1">
            <a:extLst>
              <a:ext uri="{FF2B5EF4-FFF2-40B4-BE49-F238E27FC236}">
                <a16:creationId xmlns:a16="http://schemas.microsoft.com/office/drawing/2014/main" id="{01C9555E-1EE0-4533-B836-D88281F4B549}"/>
              </a:ext>
            </a:extLst>
          </p:cNvPr>
          <p:cNvSpPr>
            <a:spLocks noChangeArrowheads="1"/>
          </p:cNvSpPr>
          <p:nvPr/>
        </p:nvSpPr>
        <p:spPr bwMode="auto">
          <a:xfrm>
            <a:off x="755650" y="1916113"/>
            <a:ext cx="6769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12.3 Digital-to-Analog converter</a:t>
            </a:r>
          </a:p>
        </p:txBody>
      </p:sp>
      <p:sp>
        <p:nvSpPr>
          <p:cNvPr id="10245" name="内容占位符 2">
            <a:extLst>
              <a:ext uri="{FF2B5EF4-FFF2-40B4-BE49-F238E27FC236}">
                <a16:creationId xmlns:a16="http://schemas.microsoft.com/office/drawing/2014/main" id="{20BCA2C6-4CDE-4659-9C08-288BC5AEB4CB}"/>
              </a:ext>
            </a:extLst>
          </p:cNvPr>
          <p:cNvSpPr txBox="1">
            <a:spLocks/>
          </p:cNvSpPr>
          <p:nvPr/>
        </p:nvSpPr>
        <p:spPr bwMode="auto">
          <a:xfrm>
            <a:off x="755650" y="3500438"/>
            <a:ext cx="3168650" cy="280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sz="2400"/>
              <a:t>The Function waveform generating methods calculating the output value in real-time.</a:t>
            </a:r>
          </a:p>
        </p:txBody>
      </p:sp>
      <p:sp>
        <p:nvSpPr>
          <p:cNvPr id="10246" name="内容占位符 2">
            <a:extLst>
              <a:ext uri="{FF2B5EF4-FFF2-40B4-BE49-F238E27FC236}">
                <a16:creationId xmlns:a16="http://schemas.microsoft.com/office/drawing/2014/main" id="{4B873BC1-FD59-4CC0-8A0F-FFBC0D9F4A04}"/>
              </a:ext>
            </a:extLst>
          </p:cNvPr>
          <p:cNvSpPr txBox="1">
            <a:spLocks/>
          </p:cNvSpPr>
          <p:nvPr/>
        </p:nvSpPr>
        <p:spPr bwMode="auto">
          <a:xfrm>
            <a:off x="4643438" y="4005263"/>
            <a:ext cx="4249737" cy="264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sz="1600"/>
              <a:t>//This piece of C codes generates SIN wave</a:t>
            </a:r>
          </a:p>
          <a:p>
            <a:pPr>
              <a:buFont typeface="Wingdings" panose="05000000000000000000" pitchFamily="2" charset="2"/>
              <a:buNone/>
            </a:pPr>
            <a:r>
              <a:rPr lang="en-US" altLang="zh-CN" sz="1600"/>
              <a:t>Do {</a:t>
            </a:r>
          </a:p>
          <a:p>
            <a:pPr>
              <a:buFont typeface="Wingdings" panose="05000000000000000000" pitchFamily="2" charset="2"/>
              <a:buNone/>
            </a:pPr>
            <a:r>
              <a:rPr lang="en-US" altLang="zh-CN" sz="1600"/>
              <a:t>    for(a=0; a&lt;360; a++){</a:t>
            </a:r>
          </a:p>
          <a:p>
            <a:pPr>
              <a:buFont typeface="Wingdings" panose="05000000000000000000" pitchFamily="2" charset="2"/>
              <a:buNone/>
            </a:pPr>
            <a:r>
              <a:rPr lang="en-US" altLang="zh-CN" sz="1600"/>
              <a:t>        Vout=5+(5*sin((3.14*a)/180));</a:t>
            </a:r>
          </a:p>
          <a:p>
            <a:pPr>
              <a:buFont typeface="Wingdings" panose="05000000000000000000" pitchFamily="2" charset="2"/>
              <a:buNone/>
            </a:pPr>
            <a:r>
              <a:rPr lang="en-US" altLang="zh-CN" sz="1600"/>
              <a:t>        magnitude = Vout*25.6;</a:t>
            </a:r>
          </a:p>
          <a:p>
            <a:pPr>
              <a:buFont typeface="Wingdings" panose="05000000000000000000" pitchFamily="2" charset="2"/>
              <a:buNone/>
            </a:pPr>
            <a:r>
              <a:rPr lang="en-US" altLang="zh-CN" sz="1600"/>
              <a:t>        outp(PORT_8255PA, (char)magnitude);</a:t>
            </a:r>
          </a:p>
          <a:p>
            <a:pPr>
              <a:buFont typeface="Wingdings" panose="05000000000000000000" pitchFamily="2" charset="2"/>
              <a:buNone/>
            </a:pPr>
            <a:r>
              <a:rPr lang="en-US" altLang="zh-CN" sz="1600"/>
              <a:t>    }</a:t>
            </a:r>
          </a:p>
          <a:p>
            <a:pPr>
              <a:buFont typeface="Wingdings" panose="05000000000000000000" pitchFamily="2" charset="2"/>
              <a:buNone/>
            </a:pPr>
            <a:r>
              <a:rPr lang="en-US" altLang="zh-CN" sz="160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0AF2D802-2CB0-41A4-81E2-B3DA416B9899}"/>
              </a:ext>
            </a:extLst>
          </p:cNvPr>
          <p:cNvSpPr>
            <a:spLocks noGrp="1" noChangeArrowheads="1"/>
          </p:cNvSpPr>
          <p:nvPr>
            <p:ph type="body" sz="half" idx="1"/>
          </p:nvPr>
        </p:nvSpPr>
        <p:spPr>
          <a:xfrm>
            <a:off x="838200" y="2362200"/>
            <a:ext cx="7693025" cy="1427163"/>
          </a:xfrm>
        </p:spPr>
        <p:txBody>
          <a:bodyPr/>
          <a:lstStyle/>
          <a:p>
            <a:r>
              <a:rPr lang="en-US" altLang="zh-CN"/>
              <a:t>Two methods of wave generating (1) </a:t>
            </a:r>
          </a:p>
          <a:p>
            <a:pPr lvl="1"/>
            <a:r>
              <a:rPr lang="en-US" altLang="zh-CN"/>
              <a:t>Pre-Stored Wave Table</a:t>
            </a:r>
          </a:p>
          <a:p>
            <a:pPr lvl="2"/>
            <a:r>
              <a:rPr lang="en-US" altLang="zh-CN"/>
              <a:t>Use XLAT or Indexed relative addressing modes </a:t>
            </a:r>
          </a:p>
          <a:p>
            <a:pPr lvl="1"/>
            <a:endParaRPr lang="en-US" altLang="zh-CN"/>
          </a:p>
          <a:p>
            <a:pPr eaLnBrk="1" hangingPunct="1"/>
            <a:endParaRPr lang="en-US" altLang="zh-CN" sz="2400"/>
          </a:p>
        </p:txBody>
      </p:sp>
      <p:graphicFrame>
        <p:nvGraphicFramePr>
          <p:cNvPr id="228387" name="Group 35">
            <a:extLst>
              <a:ext uri="{FF2B5EF4-FFF2-40B4-BE49-F238E27FC236}">
                <a16:creationId xmlns:a16="http://schemas.microsoft.com/office/drawing/2014/main" id="{20C2E995-397B-4F4A-8E16-673FE4785229}"/>
              </a:ext>
            </a:extLst>
          </p:cNvPr>
          <p:cNvGraphicFramePr>
            <a:graphicFrameLocks noGrp="1"/>
          </p:cNvGraphicFramePr>
          <p:nvPr>
            <p:ph sz="half" idx="2"/>
          </p:nvPr>
        </p:nvGraphicFramePr>
        <p:xfrm>
          <a:off x="1042988" y="3933825"/>
          <a:ext cx="7693025" cy="2720975"/>
        </p:xfrm>
        <a:graphic>
          <a:graphicData uri="http://schemas.openxmlformats.org/drawingml/2006/table">
            <a:tbl>
              <a:tblPr/>
              <a:tblGrid>
                <a:gridCol w="1273484">
                  <a:extLst>
                    <a:ext uri="{9D8B030D-6E8A-4147-A177-3AD203B41FA5}">
                      <a16:colId xmlns:a16="http://schemas.microsoft.com/office/drawing/2014/main" val="20000"/>
                    </a:ext>
                  </a:extLst>
                </a:gridCol>
                <a:gridCol w="2139847">
                  <a:extLst>
                    <a:ext uri="{9D8B030D-6E8A-4147-A177-3AD203B41FA5}">
                      <a16:colId xmlns:a16="http://schemas.microsoft.com/office/drawing/2014/main" val="20001"/>
                    </a:ext>
                  </a:extLst>
                </a:gridCol>
                <a:gridCol w="1688621">
                  <a:extLst>
                    <a:ext uri="{9D8B030D-6E8A-4147-A177-3AD203B41FA5}">
                      <a16:colId xmlns:a16="http://schemas.microsoft.com/office/drawing/2014/main" val="20002"/>
                    </a:ext>
                  </a:extLst>
                </a:gridCol>
                <a:gridCol w="2591073">
                  <a:extLst>
                    <a:ext uri="{9D8B030D-6E8A-4147-A177-3AD203B41FA5}">
                      <a16:colId xmlns:a16="http://schemas.microsoft.com/office/drawing/2014/main" val="20003"/>
                    </a:ext>
                  </a:extLst>
                </a:gridCol>
              </a:tblGrid>
              <a:tr h="365732">
                <a:tc gridSpan="4">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Arial" charset="0"/>
                          <a:ea typeface="宋体" pitchFamily="2" charset="-122"/>
                        </a:rPr>
                        <a:t>Wave Table for SIN wave of 256 degrees</a:t>
                      </a:r>
                    </a:p>
                  </a:txBody>
                  <a:tcPr marT="45708" marB="4570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altLang="zh-CN" sz="1800" b="0" i="0" u="none" strike="noStrike" cap="none" normalizeH="0" baseline="0" dirty="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32">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Arial" charset="0"/>
                          <a:ea typeface="宋体" pitchFamily="2" charset="-122"/>
                        </a:rPr>
                        <a:t>Angle </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Arial" charset="0"/>
                          <a:ea typeface="宋体" pitchFamily="2" charset="-122"/>
                        </a:rPr>
                        <a:t>Sin(Angle)</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dirty="0" err="1">
                          <a:ln>
                            <a:noFill/>
                          </a:ln>
                          <a:solidFill>
                            <a:schemeClr val="tx1"/>
                          </a:solidFill>
                          <a:effectLst/>
                          <a:latin typeface="Arial" charset="0"/>
                          <a:ea typeface="宋体" pitchFamily="2" charset="-122"/>
                        </a:rPr>
                        <a:t>Vout</a:t>
                      </a:r>
                      <a:endParaRPr kumimoji="0" lang="en-US" altLang="zh-CN" sz="1800" b="0" i="0" u="none" strike="noStrike" cap="none" normalizeH="0" baseline="0" dirty="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Arial" charset="0"/>
                          <a:ea typeface="宋体" pitchFamily="2" charset="-122"/>
                        </a:rPr>
                        <a:t>DAC input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32">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Arial" charset="0"/>
                          <a:ea typeface="宋体" pitchFamily="2" charset="-122"/>
                        </a:rPr>
                        <a:t>0</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Arial" charset="0"/>
                          <a:ea typeface="宋体" pitchFamily="2" charset="-122"/>
                        </a:rPr>
                        <a:t>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Arial" charset="0"/>
                          <a:ea typeface="宋体" pitchFamily="2" charset="-122"/>
                        </a:rPr>
                        <a:t>5</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Arial" charset="0"/>
                          <a:ea typeface="宋体" pitchFamily="2" charset="-122"/>
                        </a:rPr>
                        <a:t>128</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8092">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Arial" charset="0"/>
                          <a:ea typeface="宋体" pitchFamily="2" charset="-122"/>
                        </a:rPr>
                        <a:t>30</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Arial" charset="0"/>
                          <a:ea typeface="宋体" pitchFamily="2" charset="-122"/>
                        </a:rPr>
                        <a:t>0.5</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Arial" charset="0"/>
                          <a:ea typeface="宋体" pitchFamily="2" charset="-122"/>
                        </a:rPr>
                        <a:t>7.5</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Arial" charset="0"/>
                          <a:ea typeface="宋体" pitchFamily="2" charset="-122"/>
                        </a:rPr>
                        <a:t>192</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32">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Arial" charset="0"/>
                          <a:ea typeface="宋体" pitchFamily="2" charset="-122"/>
                        </a:rPr>
                        <a:t>60</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Arial" charset="0"/>
                          <a:ea typeface="宋体" pitchFamily="2" charset="-122"/>
                        </a:rPr>
                        <a:t>0.866</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Arial" charset="0"/>
                          <a:ea typeface="宋体" pitchFamily="2" charset="-122"/>
                        </a:rPr>
                        <a:t>9.33</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Arial" charset="0"/>
                          <a:ea typeface="宋体" pitchFamily="2" charset="-122"/>
                        </a:rPr>
                        <a:t>238</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32">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Arial" charset="0"/>
                          <a:ea typeface="宋体" pitchFamily="2" charset="-122"/>
                        </a:rPr>
                        <a:t>90</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Arial" charset="0"/>
                          <a:ea typeface="宋体" pitchFamily="2" charset="-122"/>
                        </a:rPr>
                        <a:t>1.0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Arial" charset="0"/>
                          <a:ea typeface="宋体" pitchFamily="2" charset="-122"/>
                        </a:rPr>
                        <a:t>10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Arial" charset="0"/>
                          <a:ea typeface="宋体" pitchFamily="2" charset="-122"/>
                        </a:rPr>
                        <a:t>255</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4221">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Arial" charset="0"/>
                          <a:ea typeface="宋体" pitchFamily="2" charset="-122"/>
                        </a:rPr>
                        <a:t>…</a:t>
                      </a:r>
                      <a:endParaRPr kumimoji="0" lang="zh-CN" altLang="zh-CN" sz="1800" b="0" i="0" u="none" strike="noStrike" cap="none" normalizeH="0" baseline="0" dirty="0">
                        <a:ln>
                          <a:noFill/>
                        </a:ln>
                        <a:solidFill>
                          <a:schemeClr val="tx1"/>
                        </a:solidFill>
                        <a:effectLst/>
                        <a:latin typeface="Arial" charset="0"/>
                        <a:ea typeface="宋体"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Arial" charset="0"/>
                          <a:ea typeface="宋体" pitchFamily="2" charset="-122"/>
                        </a:rPr>
                        <a:t>…</a:t>
                      </a:r>
                      <a:endParaRPr kumimoji="0" lang="zh-CN" altLang="zh-CN" sz="1800" b="0" i="0" u="none" strike="noStrike" cap="none" normalizeH="0" baseline="0" dirty="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Arial" charset="0"/>
                          <a:ea typeface="宋体" pitchFamily="2" charset="-122"/>
                        </a:rPr>
                        <a:t>…</a:t>
                      </a:r>
                      <a:endParaRPr kumimoji="0" lang="zh-CN" altLang="zh-CN" sz="1800" b="0" i="0" u="none" strike="noStrike" cap="none" normalizeH="0" baseline="0" dirty="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Arial" charset="0"/>
                          <a:ea typeface="宋体" pitchFamily="2" charset="-122"/>
                        </a:rPr>
                        <a:t>…</a:t>
                      </a:r>
                      <a:endParaRPr kumimoji="0" lang="zh-CN" altLang="zh-CN" sz="1800" b="0" i="0" u="none" strike="noStrike" cap="none" normalizeH="0" baseline="0" dirty="0">
                        <a:ln>
                          <a:noFill/>
                        </a:ln>
                        <a:solidFill>
                          <a:schemeClr val="tx1"/>
                        </a:solidFill>
                        <a:effectLst/>
                        <a:latin typeface="Arial"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1306" name="AutoShape 2">
            <a:extLst>
              <a:ext uri="{FF2B5EF4-FFF2-40B4-BE49-F238E27FC236}">
                <a16:creationId xmlns:a16="http://schemas.microsoft.com/office/drawing/2014/main" id="{A4171BC8-2BDF-4867-94A6-068152A378B9}"/>
              </a:ext>
            </a:extLst>
          </p:cNvPr>
          <p:cNvSpPr>
            <a:spLocks noGrp="1" noChangeArrowheads="1"/>
          </p:cNvSpPr>
          <p:nvPr>
            <p:ph type="title"/>
          </p:nvPr>
        </p:nvSpPr>
        <p:spPr>
          <a:xfrm>
            <a:off x="539750" y="1125538"/>
            <a:ext cx="8353425" cy="795337"/>
          </a:xfrm>
        </p:spPr>
        <p:txBody>
          <a:bodyPr/>
          <a:lstStyle/>
          <a:p>
            <a:pPr eaLnBrk="1" hangingPunct="1"/>
            <a:r>
              <a:rPr lang="en-US" altLang="zh-CN" sz="3200"/>
              <a:t>Chapter 12  Interfacing DAC and ADC</a:t>
            </a:r>
          </a:p>
        </p:txBody>
      </p:sp>
      <p:sp>
        <p:nvSpPr>
          <p:cNvPr id="11307" name="矩形 6">
            <a:extLst>
              <a:ext uri="{FF2B5EF4-FFF2-40B4-BE49-F238E27FC236}">
                <a16:creationId xmlns:a16="http://schemas.microsoft.com/office/drawing/2014/main" id="{B5C590CE-A4A7-473D-A072-08CF4C1669C7}"/>
              </a:ext>
            </a:extLst>
          </p:cNvPr>
          <p:cNvSpPr>
            <a:spLocks noChangeArrowheads="1"/>
          </p:cNvSpPr>
          <p:nvPr/>
        </p:nvSpPr>
        <p:spPr bwMode="auto">
          <a:xfrm>
            <a:off x="755650" y="1916113"/>
            <a:ext cx="6769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12.3 Digital-to-Analog converter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2">
            <a:extLst>
              <a:ext uri="{FF2B5EF4-FFF2-40B4-BE49-F238E27FC236}">
                <a16:creationId xmlns:a16="http://schemas.microsoft.com/office/drawing/2014/main" id="{C4BB9343-902E-49C7-A2A1-EEFF9DE311E9}"/>
              </a:ext>
            </a:extLst>
          </p:cNvPr>
          <p:cNvSpPr>
            <a:spLocks noGrp="1" noChangeArrowheads="1"/>
          </p:cNvSpPr>
          <p:nvPr>
            <p:ph idx="1"/>
          </p:nvPr>
        </p:nvSpPr>
        <p:spPr>
          <a:xfrm>
            <a:off x="539750" y="2373313"/>
            <a:ext cx="5184775" cy="4484687"/>
          </a:xfrm>
        </p:spPr>
        <p:txBody>
          <a:bodyPr/>
          <a:lstStyle/>
          <a:p>
            <a:r>
              <a:rPr lang="en-US" altLang="zh-CN" sz="2400"/>
              <a:t>ADC converter ADC 0809</a:t>
            </a:r>
          </a:p>
          <a:p>
            <a:pPr lvl="1"/>
            <a:r>
              <a:rPr lang="en-US" altLang="zh-CN"/>
              <a:t>It is a 8 Input 8 digit ADC</a:t>
            </a:r>
          </a:p>
          <a:p>
            <a:pPr lvl="1"/>
            <a:r>
              <a:rPr lang="en-US" altLang="zh-CN"/>
              <a:t>ADDa~c select input source</a:t>
            </a:r>
          </a:p>
          <a:p>
            <a:pPr lvl="1"/>
            <a:r>
              <a:rPr lang="en-US" altLang="zh-CN"/>
              <a:t>IN0~IN7 are analog input pins</a:t>
            </a:r>
          </a:p>
          <a:p>
            <a:pPr lvl="1"/>
            <a:r>
              <a:rPr lang="en-US" altLang="zh-CN"/>
              <a:t>START starts ADC</a:t>
            </a:r>
          </a:p>
          <a:p>
            <a:pPr lvl="1"/>
            <a:r>
              <a:rPr lang="en-US" altLang="zh-CN"/>
              <a:t>EOC end of convert</a:t>
            </a:r>
          </a:p>
          <a:p>
            <a:pPr lvl="1"/>
            <a:r>
              <a:rPr lang="en-US" altLang="zh-CN"/>
              <a:t>OE(output-enable) transmit convention result to data output buffer</a:t>
            </a:r>
          </a:p>
          <a:p>
            <a:pPr lvl="1"/>
            <a:r>
              <a:rPr lang="en-US" altLang="zh-CN"/>
              <a:t>D0~D7 digital output pins</a:t>
            </a:r>
          </a:p>
        </p:txBody>
      </p:sp>
      <p:sp>
        <p:nvSpPr>
          <p:cNvPr id="12291" name="AutoShape 2">
            <a:extLst>
              <a:ext uri="{FF2B5EF4-FFF2-40B4-BE49-F238E27FC236}">
                <a16:creationId xmlns:a16="http://schemas.microsoft.com/office/drawing/2014/main" id="{52C06720-0491-4DF3-B30F-CA4B916AF336}"/>
              </a:ext>
            </a:extLst>
          </p:cNvPr>
          <p:cNvSpPr>
            <a:spLocks noGrp="1" noChangeArrowheads="1"/>
          </p:cNvSpPr>
          <p:nvPr>
            <p:ph type="title"/>
          </p:nvPr>
        </p:nvSpPr>
        <p:spPr>
          <a:xfrm>
            <a:off x="539750" y="1125538"/>
            <a:ext cx="8353425" cy="795337"/>
          </a:xfrm>
        </p:spPr>
        <p:txBody>
          <a:bodyPr/>
          <a:lstStyle/>
          <a:p>
            <a:pPr eaLnBrk="1" hangingPunct="1"/>
            <a:r>
              <a:rPr lang="en-US" altLang="zh-CN" sz="3200"/>
              <a:t>Chapter 12  Interfacing DAC and ADC</a:t>
            </a:r>
          </a:p>
        </p:txBody>
      </p:sp>
      <p:sp>
        <p:nvSpPr>
          <p:cNvPr id="12292" name="矩形 1">
            <a:extLst>
              <a:ext uri="{FF2B5EF4-FFF2-40B4-BE49-F238E27FC236}">
                <a16:creationId xmlns:a16="http://schemas.microsoft.com/office/drawing/2014/main" id="{DD1D2871-BFEB-4C4C-87E0-AE2EEC28B0B9}"/>
              </a:ext>
            </a:extLst>
          </p:cNvPr>
          <p:cNvSpPr>
            <a:spLocks noChangeArrowheads="1"/>
          </p:cNvSpPr>
          <p:nvPr/>
        </p:nvSpPr>
        <p:spPr bwMode="auto">
          <a:xfrm>
            <a:off x="755650" y="1916113"/>
            <a:ext cx="6769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rPr>
              <a:t>12.4 Analog-to-Digital converter</a:t>
            </a:r>
          </a:p>
        </p:txBody>
      </p:sp>
      <p:pic>
        <p:nvPicPr>
          <p:cNvPr id="12293" name="Picture 10">
            <a:extLst>
              <a:ext uri="{FF2B5EF4-FFF2-40B4-BE49-F238E27FC236}">
                <a16:creationId xmlns:a16="http://schemas.microsoft.com/office/drawing/2014/main" id="{C69BB64D-63EE-4794-9F1E-115663C39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2305050"/>
            <a:ext cx="3168650"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2">
            <a:extLst>
              <a:ext uri="{FF2B5EF4-FFF2-40B4-BE49-F238E27FC236}">
                <a16:creationId xmlns:a16="http://schemas.microsoft.com/office/drawing/2014/main" id="{F893DFFC-06E2-4BDA-83F1-B840E932F40B}"/>
              </a:ext>
            </a:extLst>
          </p:cNvPr>
          <p:cNvSpPr>
            <a:spLocks noGrp="1" noChangeArrowheads="1"/>
          </p:cNvSpPr>
          <p:nvPr>
            <p:ph idx="1"/>
          </p:nvPr>
        </p:nvSpPr>
        <p:spPr>
          <a:xfrm>
            <a:off x="755650" y="2373313"/>
            <a:ext cx="7981950" cy="4079875"/>
          </a:xfrm>
        </p:spPr>
        <p:txBody>
          <a:bodyPr/>
          <a:lstStyle/>
          <a:p>
            <a:r>
              <a:rPr lang="en-US" altLang="zh-CN" dirty="0"/>
              <a:t>Sequence of using (Query Mode)</a:t>
            </a:r>
          </a:p>
          <a:p>
            <a:pPr lvl="1"/>
            <a:r>
              <a:rPr lang="en-US" altLang="zh-CN" dirty="0"/>
              <a:t>Output ADDA~ADDC, select a analog input;</a:t>
            </a:r>
          </a:p>
          <a:p>
            <a:pPr lvl="1"/>
            <a:r>
              <a:rPr lang="en-US" altLang="zh-CN" dirty="0"/>
              <a:t>Provide ALE to latch the channel section;</a:t>
            </a:r>
          </a:p>
          <a:p>
            <a:pPr lvl="1"/>
            <a:r>
              <a:rPr lang="en-US" altLang="zh-CN" dirty="0"/>
              <a:t>Provide START to start convention;</a:t>
            </a:r>
          </a:p>
          <a:p>
            <a:pPr lvl="1"/>
            <a:r>
              <a:rPr lang="en-US" altLang="zh-CN" dirty="0"/>
              <a:t>Input EOC status to check whether convention finished;</a:t>
            </a:r>
          </a:p>
          <a:p>
            <a:pPr lvl="1"/>
            <a:r>
              <a:rPr lang="en-US" altLang="zh-CN" dirty="0"/>
              <a:t>When EOC restore to HIGH, provide OE to latch result and then, read out data via data bus </a:t>
            </a:r>
          </a:p>
          <a:p>
            <a:pPr lvl="1"/>
            <a:r>
              <a:rPr lang="en-US" altLang="zh-CN" dirty="0"/>
              <a:t>We need up to 6 ports to interface a ADC0809</a:t>
            </a:r>
          </a:p>
        </p:txBody>
      </p:sp>
      <p:sp>
        <p:nvSpPr>
          <p:cNvPr id="13315" name="AutoShape 2">
            <a:extLst>
              <a:ext uri="{FF2B5EF4-FFF2-40B4-BE49-F238E27FC236}">
                <a16:creationId xmlns:a16="http://schemas.microsoft.com/office/drawing/2014/main" id="{71B21408-A5DD-427C-AC5F-ADCC9C8CBC39}"/>
              </a:ext>
            </a:extLst>
          </p:cNvPr>
          <p:cNvSpPr>
            <a:spLocks noGrp="1" noChangeArrowheads="1"/>
          </p:cNvSpPr>
          <p:nvPr>
            <p:ph type="title"/>
          </p:nvPr>
        </p:nvSpPr>
        <p:spPr>
          <a:xfrm>
            <a:off x="539750" y="1125538"/>
            <a:ext cx="8353425" cy="795337"/>
          </a:xfrm>
        </p:spPr>
        <p:txBody>
          <a:bodyPr/>
          <a:lstStyle/>
          <a:p>
            <a:pPr eaLnBrk="1" hangingPunct="1"/>
            <a:r>
              <a:rPr lang="en-US" altLang="zh-CN" sz="3200" dirty="0"/>
              <a:t>Chapter 12  Interfacing DAC and ADC</a:t>
            </a:r>
          </a:p>
        </p:txBody>
      </p:sp>
      <p:sp>
        <p:nvSpPr>
          <p:cNvPr id="13316" name="矩形 1">
            <a:extLst>
              <a:ext uri="{FF2B5EF4-FFF2-40B4-BE49-F238E27FC236}">
                <a16:creationId xmlns:a16="http://schemas.microsoft.com/office/drawing/2014/main" id="{4CE628A4-1130-4026-98D3-A85C474C52C9}"/>
              </a:ext>
            </a:extLst>
          </p:cNvPr>
          <p:cNvSpPr>
            <a:spLocks noChangeArrowheads="1"/>
          </p:cNvSpPr>
          <p:nvPr/>
        </p:nvSpPr>
        <p:spPr bwMode="auto">
          <a:xfrm>
            <a:off x="755650" y="1916113"/>
            <a:ext cx="6769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dirty="0">
                <a:solidFill>
                  <a:srgbClr val="FF0000"/>
                </a:solidFill>
              </a:rPr>
              <a:t>12.4 Analog-to-Digital converter</a:t>
            </a:r>
          </a:p>
        </p:txBody>
      </p:sp>
    </p:spTree>
  </p:cSld>
  <p:clrMapOvr>
    <a:masterClrMapping/>
  </p:clrMapOvr>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1"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1"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1"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1"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6289</TotalTime>
  <Words>1018</Words>
  <Application>Microsoft Office PowerPoint</Application>
  <PresentationFormat>全屏显示(4:3)</PresentationFormat>
  <Paragraphs>130</Paragraphs>
  <Slides>14</Slides>
  <Notes>0</Notes>
  <HiddenSlides>0</HiddenSlides>
  <MMClips>0</MMClips>
  <ScaleCrop>false</ScaleCrop>
  <HeadingPairs>
    <vt:vector size="8" baseType="variant">
      <vt:variant>
        <vt:lpstr>已用的字体</vt:lpstr>
      </vt:variant>
      <vt:variant>
        <vt:i4>4</vt:i4>
      </vt:variant>
      <vt:variant>
        <vt:lpstr>主题</vt:lpstr>
      </vt:variant>
      <vt:variant>
        <vt:i4>2</vt:i4>
      </vt:variant>
      <vt:variant>
        <vt:lpstr>嵌入 OLE 服务器</vt:lpstr>
      </vt:variant>
      <vt:variant>
        <vt:i4>1</vt:i4>
      </vt:variant>
      <vt:variant>
        <vt:lpstr>幻灯片标题</vt:lpstr>
      </vt:variant>
      <vt:variant>
        <vt:i4>14</vt:i4>
      </vt:variant>
    </vt:vector>
  </HeadingPairs>
  <TitlesOfParts>
    <vt:vector size="21" baseType="lpstr">
      <vt:lpstr>等线</vt:lpstr>
      <vt:lpstr>Arial</vt:lpstr>
      <vt:lpstr>Times New Roman</vt:lpstr>
      <vt:lpstr>Wingdings</vt:lpstr>
      <vt:lpstr>Capsules</vt:lpstr>
      <vt:lpstr>默认设计模板</vt:lpstr>
      <vt:lpstr>Visio</vt:lpstr>
      <vt:lpstr>Microcomputer Principles  &amp; Computer Interface</vt:lpstr>
      <vt:lpstr>Chapter 12  Interfacing DAC and ADC</vt:lpstr>
      <vt:lpstr>Chapter 12  Interfacing DAC and ADC</vt:lpstr>
      <vt:lpstr>Chapter 12  Interfacing DAC and ADC</vt:lpstr>
      <vt:lpstr>Figure 12-10</vt:lpstr>
      <vt:lpstr>Chapter 12  Interfacing DAC and ADC</vt:lpstr>
      <vt:lpstr>Chapter 12  Interfacing DAC and ADC</vt:lpstr>
      <vt:lpstr>Chapter 12  Interfacing DAC and ADC</vt:lpstr>
      <vt:lpstr>Chapter 12  Interfacing DAC and ADC</vt:lpstr>
      <vt:lpstr>Chapter 12  Interfacing DAC and ADC</vt:lpstr>
      <vt:lpstr>Chapter 12  Interfacing DAC and ADC</vt:lpstr>
      <vt:lpstr>Chapter 12  Interfacing DAC and ADC</vt:lpstr>
      <vt:lpstr>Chapter 12  Interfacing DAC and ADC</vt:lpstr>
      <vt:lpstr>Chapter 12  Interfacing DAC and ADC</vt:lpstr>
    </vt:vector>
  </TitlesOfParts>
  <Company>nwpu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Microcomputer Principles  &amp; Computer Interface</dc:title>
  <dc:creator>Razor</dc:creator>
  <cp:lastModifiedBy>Razor</cp:lastModifiedBy>
  <cp:revision>978</cp:revision>
  <dcterms:created xsi:type="dcterms:W3CDTF">2013-03-31T14:10:35Z</dcterms:created>
  <dcterms:modified xsi:type="dcterms:W3CDTF">2020-04-14T07:51:16Z</dcterms:modified>
</cp:coreProperties>
</file>