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3AF1-09F4-C7B2-694F-C9A9D6C01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A3A82-A667-7E83-860B-B123F42E8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4D19A-9C0A-28B9-E604-4D843601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0176-15B6-45A8-B903-14DECDC488EF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5CD8-31BC-0EFA-D535-9208CC79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84E51-4304-473E-580C-37FD1E75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D15E-1F3C-47B4-909A-9A74B1F87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92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CF8F-BFFE-F5C5-9A22-0AF50BD4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6902F-715B-C8DD-A8F8-7E3FF80FC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3AA50-28DE-DC98-EFEE-20B1986E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0176-15B6-45A8-B903-14DECDC488EF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16842-AB46-5E14-B9C7-3E7BC164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A4B29-2100-9E74-72CA-5BC61864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D15E-1F3C-47B4-909A-9A74B1F87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79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60499-8CC8-3FBB-A41F-674AEB88E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41654-2955-B1D9-DB0B-A361423BB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E8E15-82A4-601F-8C39-65AA37FB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0176-15B6-45A8-B903-14DECDC488EF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BB95B-754D-97FE-240F-F16A9351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FD942-A82A-C8F5-7F94-6B891787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D15E-1F3C-47B4-909A-9A74B1F87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4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B234-BF2B-0FEA-28F8-DABAB007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E0FC-5CF9-4321-D37E-B3CA6841A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DC3EE-2ECA-436A-89A4-42106B3D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0176-15B6-45A8-B903-14DECDC488EF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0094-7D63-DC7A-0B0B-17E50314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734E9-03A7-8B15-1C6B-3D7C7FA5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D15E-1F3C-47B4-909A-9A74B1F87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82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9C8E-5A02-8093-13A2-8A54E8E0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299EB-5A77-D7A5-07C8-7C184F30E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8BD08-9AC3-B725-44C1-A02A87E7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0176-15B6-45A8-B903-14DECDC488EF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D25B5-ADF4-63D5-9250-02CFB8FE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7BD9C-EE94-C90C-593F-85BD0D89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D15E-1F3C-47B4-909A-9A74B1F87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91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4A37-8680-5483-62E8-AF3EB02B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1E2C-178D-AF6B-6F3F-5DAC0D46E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803B1-5D24-F8FF-38E0-7EE634C4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B4515-D314-470B-9153-910021DD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0176-15B6-45A8-B903-14DECDC488EF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ED4F4-368B-27CF-5C7E-8AC64D9C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02D54-6EC0-5283-9734-7FE150D0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D15E-1F3C-47B4-909A-9A74B1F87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3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00E4-213D-6AFA-875E-5292D4D6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95D97-6D24-5F07-B0BE-D1A98235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69197-EEF9-2382-2FD9-81F4E4362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35E44-7182-122F-120F-E6997661C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45365-E5B1-CEC8-550D-D9BE8856A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06C7C-4B3D-3EE8-5819-D05F49F1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0176-15B6-45A8-B903-14DECDC488EF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E1822-E0EB-6A7D-E503-1F750BF7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44B34-7180-1AD3-58EE-37FC24CC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D15E-1F3C-47B4-909A-9A74B1F87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13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F28A-D33E-2D7C-5D4B-4EDC99A4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3FA9F-243F-27E2-2083-0D5B3825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0176-15B6-45A8-B903-14DECDC488EF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5830C-9FC4-2F5F-F6C7-988B2E3D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EA9C3-E4CD-2F5B-C9EA-94489366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D15E-1F3C-47B4-909A-9A74B1F87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49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F550B-C71D-07F9-96DB-0020C0A8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0176-15B6-45A8-B903-14DECDC488EF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30E14-50BF-BAD1-1FF0-2C2559A1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E0AA7-F317-5CD1-6502-4484E3B9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D15E-1F3C-47B4-909A-9A74B1F87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08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A7CD-9310-44FD-F2C3-0CF55293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211A-A5FD-9704-675A-A981A43F6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F3A41-1480-B9CC-E6FA-42D0C737E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2EF05-5F9A-6F07-CF05-98AAC3AB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0176-15B6-45A8-B903-14DECDC488EF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42A5F-2316-95EA-6630-4C54D4E4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CFAC6-B5D3-11B1-FA9F-E96058C8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D15E-1F3C-47B4-909A-9A74B1F87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52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9CB2-441E-6949-9A02-A66CB98D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FE16D-F3C1-9092-2E2E-E4F8D1C38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85803-2514-5EFA-EDAA-881EED52D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16E0F-0718-9329-9F03-411CC53C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0176-15B6-45A8-B903-14DECDC488EF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74D20-C89C-7F4D-1B0E-761A3CAC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7CFF6-8A78-2055-530B-FFA10A02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D15E-1F3C-47B4-909A-9A74B1F87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4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334B5-B0D2-E037-98A9-3B84D542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430D4-D2A5-EDCE-3A61-3DC765D3A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6D03B-6E24-893B-2A86-4C19D784D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0176-15B6-45A8-B903-14DECDC488EF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D2640-A080-145A-88E8-21C5DEEC8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61EAC-CF55-5ACE-191E-4D0134BCB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6D15E-1F3C-47B4-909A-9A74B1F87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4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uicidepreventionlifeline.org/wp-content/uploads/2017/07/LGBTQ_MentalHealth_OnePager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CE93-CECB-2984-9861-736CDAE5D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Ctrl+0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8D77E-8F90-FC5E-43D4-21E776DE3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9930" y="3602038"/>
            <a:ext cx="194807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/>
              <a:t>Members:</a:t>
            </a:r>
          </a:p>
          <a:p>
            <a:pPr algn="l"/>
            <a:r>
              <a:rPr lang="en-IN" dirty="0" err="1"/>
              <a:t>Rashi</a:t>
            </a:r>
            <a:r>
              <a:rPr lang="en-IN" dirty="0"/>
              <a:t> Arora</a:t>
            </a:r>
          </a:p>
          <a:p>
            <a:pPr algn="l"/>
            <a:r>
              <a:rPr lang="en-IN" dirty="0"/>
              <a:t>Chinmay Gupta</a:t>
            </a:r>
          </a:p>
          <a:p>
            <a:pPr algn="l"/>
            <a:r>
              <a:rPr lang="en-IN" dirty="0" err="1"/>
              <a:t>Himanshi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84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5AC1-A034-3FBB-7F7E-AC370E1C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2214-8EC6-1FBC-3E5A-376727380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Health: our project’s Aim is to focus on LGBTQIA+ mental health,</a:t>
            </a:r>
            <a:r>
              <a:rPr lang="en-IN" b="0" i="0" dirty="0">
                <a:solidFill>
                  <a:srgbClr val="292929"/>
                </a:solidFill>
                <a:effectLst/>
                <a:latin typeface="proxima-nova"/>
              </a:rPr>
              <a:t> According to</a:t>
            </a:r>
            <a:r>
              <a:rPr lang="en-IN" b="0" i="0" u="none" strike="noStrike" dirty="0">
                <a:effectLst/>
                <a:latin typeface="proxima-nova"/>
                <a:hlinkClick r:id="rId2"/>
              </a:rPr>
              <a:t> reports,</a:t>
            </a:r>
            <a:r>
              <a:rPr lang="en-IN" b="0" i="0" dirty="0">
                <a:solidFill>
                  <a:srgbClr val="292929"/>
                </a:solidFill>
                <a:effectLst/>
                <a:latin typeface="proxima-nova"/>
              </a:rPr>
              <a:t> the LGBTQ+ community are more likely to struggle with their mental health because of stigma and discrimination attached to their identity.</a:t>
            </a:r>
          </a:p>
          <a:p>
            <a:endParaRPr lang="en-IN" dirty="0"/>
          </a:p>
          <a:p>
            <a:r>
              <a:rPr lang="en-IN" b="0" i="0" dirty="0">
                <a:effectLst/>
                <a:latin typeface="Montserrat" panose="00000500000000000000" pitchFamily="2" charset="0"/>
              </a:rPr>
              <a:t>One study even found that LGBTQ+ people used mental health services at 2.5 times higher rates than their heterosexual counterparts. [1] However, they are also at particular risk for experiencing shame, fear, discrimination, and adverse and traumatic events.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85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5177-BCE6-1E81-91CF-2D874C49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EF5B-F376-D861-2172-53E07E41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9BFC5-95BF-3943-99F3-C819CC607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70" y="712835"/>
            <a:ext cx="6599582" cy="55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0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473C-D7C5-8D2B-03F3-64DF6EA3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C0E59-6760-E343-EDF5-1D10C4BA4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created a blog(using Bootstrap) which focuses on the mental health of Queer personalities and allows them to embrace themselves and connect themselves to other queer people.</a:t>
            </a:r>
          </a:p>
        </p:txBody>
      </p:sp>
    </p:spTree>
    <p:extLst>
      <p:ext uri="{BB962C8B-B14F-4D97-AF65-F5344CB8AC3E}">
        <p14:creationId xmlns:p14="http://schemas.microsoft.com/office/powerpoint/2010/main" val="24985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proxima-nova</vt:lpstr>
      <vt:lpstr>Office Theme</vt:lpstr>
      <vt:lpstr>Ctrl+0</vt:lpstr>
      <vt:lpstr>Problem statement:</vt:lpstr>
      <vt:lpstr>PowerPoint Presentation</vt:lpstr>
      <vt:lpstr>Solution: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Ctrl+0</dc:title>
  <dc:creator>akshita arora</dc:creator>
  <cp:lastModifiedBy>akshita arora</cp:lastModifiedBy>
  <cp:revision>7</cp:revision>
  <dcterms:created xsi:type="dcterms:W3CDTF">2022-07-09T13:02:27Z</dcterms:created>
  <dcterms:modified xsi:type="dcterms:W3CDTF">2022-07-09T13:12:30Z</dcterms:modified>
</cp:coreProperties>
</file>